
<file path=[Content_Types].xml><?xml version="1.0" encoding="utf-8"?>
<Types xmlns="http://schemas.openxmlformats.org/package/2006/content-types">
  <Default Extension="png" ContentType="image/png"/>
  <Default Extension="mp3" ContentType="audio/mpeg"/>
  <Default Extension="emf" ContentType="image/x-emf"/>
  <Default Extension="jpeg" ContentType="image/jpeg"/>
  <Default Extension="rels" ContentType="application/vnd.openxmlformats-package.relationships+xml"/>
  <Default Extension="xml" ContentType="application/xml"/>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27"/>
  </p:notesMasterIdLst>
  <p:sldIdLst>
    <p:sldId id="261" r:id="rId2"/>
    <p:sldId id="287" r:id="rId3"/>
    <p:sldId id="263" r:id="rId4"/>
    <p:sldId id="274" r:id="rId5"/>
    <p:sldId id="288" r:id="rId6"/>
    <p:sldId id="290" r:id="rId7"/>
    <p:sldId id="276" r:id="rId8"/>
    <p:sldId id="306" r:id="rId9"/>
    <p:sldId id="289" r:id="rId10"/>
    <p:sldId id="305" r:id="rId11"/>
    <p:sldId id="273" r:id="rId12"/>
    <p:sldId id="291" r:id="rId13"/>
    <p:sldId id="279" r:id="rId14"/>
    <p:sldId id="292" r:id="rId15"/>
    <p:sldId id="293" r:id="rId16"/>
    <p:sldId id="307" r:id="rId17"/>
    <p:sldId id="294" r:id="rId18"/>
    <p:sldId id="300" r:id="rId19"/>
    <p:sldId id="301" r:id="rId20"/>
    <p:sldId id="308" r:id="rId21"/>
    <p:sldId id="309" r:id="rId22"/>
    <p:sldId id="304" r:id="rId23"/>
    <p:sldId id="295" r:id="rId24"/>
    <p:sldId id="303" r:id="rId25"/>
    <p:sldId id="286" r:id="rId26"/>
  </p:sldIdLst>
  <p:sldSz cx="12192000" cy="6858000"/>
  <p:notesSz cx="6858000" cy="9144000"/>
  <p:custDataLst>
    <p:tags r:id="rId28"/>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0AD"/>
    <a:srgbClr val="7363E3"/>
    <a:srgbClr val="FF4D67"/>
    <a:srgbClr val="FF9409"/>
    <a:srgbClr val="A0CC34"/>
    <a:srgbClr val="91B82E"/>
    <a:srgbClr val="FFFFFF"/>
    <a:srgbClr val="FAF9FE"/>
    <a:srgbClr val="DFFAFD"/>
    <a:srgbClr val="C8F7F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242" autoAdjust="0"/>
    <p:restoredTop sz="94660"/>
  </p:normalViewPr>
  <p:slideViewPr>
    <p:cSldViewPr snapToGrid="0">
      <p:cViewPr varScale="1">
        <p:scale>
          <a:sx n="72" d="100"/>
          <a:sy n="72" d="100"/>
        </p:scale>
        <p:origin x="126" y="60"/>
      </p:cViewPr>
      <p:guideLst>
        <p:guide orient="horz" pos="2160"/>
        <p:guide pos="3840"/>
      </p:guideLst>
    </p:cSldViewPr>
  </p:slideViewPr>
  <p:notesTextViewPr>
    <p:cViewPr>
      <p:scale>
        <a:sx n="1" d="1"/>
        <a:sy n="1" d="1"/>
      </p:scale>
      <p:origin x="0" y="0"/>
    </p:cViewPr>
  </p:notesTextViewPr>
  <p:sorterViewPr>
    <p:cViewPr>
      <p:scale>
        <a:sx n="200" d="100"/>
        <a:sy n="200" d="100"/>
      </p:scale>
      <p:origin x="0" y="-1734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549C945-7545-42C0-A5EB-ED305CA38FD5}"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n-US"/>
        </a:p>
      </dgm:t>
    </dgm:pt>
    <dgm:pt modelId="{775A8D10-B5C7-4627-9EBF-736B5D935B71}">
      <dgm:prSet phldrT="[Text]" custT="1"/>
      <dgm:spPr/>
      <dgm:t>
        <a:bodyPr/>
        <a:lstStyle/>
        <a:p>
          <a:r>
            <a:rPr lang="en-US" sz="2800" dirty="0" err="1">
              <a:latin typeface="Times New Roman" panose="02020603050405020304" pitchFamily="18" charset="0"/>
              <a:cs typeface="Times New Roman" panose="02020603050405020304" pitchFamily="18" charset="0"/>
            </a:rPr>
            <a:t>Âm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lịch</a:t>
          </a:r>
          <a:endParaRPr lang="en-US" sz="2800" dirty="0">
            <a:latin typeface="Times New Roman" panose="02020603050405020304" pitchFamily="18" charset="0"/>
            <a:cs typeface="Times New Roman" panose="02020603050405020304" pitchFamily="18" charset="0"/>
          </a:endParaRPr>
        </a:p>
      </dgm:t>
    </dgm:pt>
    <dgm:pt modelId="{92CE4C31-581C-4A07-AC6E-D2F9517C80B4}" type="parTrans" cxnId="{468B4943-8152-4B54-B33E-95D17D11AC4A}">
      <dgm:prSet/>
      <dgm:spPr/>
      <dgm:t>
        <a:bodyPr/>
        <a:lstStyle/>
        <a:p>
          <a:endParaRPr lang="en-US"/>
        </a:p>
      </dgm:t>
    </dgm:pt>
    <dgm:pt modelId="{25C789AA-F5A9-420E-A121-036024364371}" type="sibTrans" cxnId="{468B4943-8152-4B54-B33E-95D17D11AC4A}">
      <dgm:prSet/>
      <dgm:spPr/>
      <dgm:t>
        <a:bodyPr/>
        <a:lstStyle/>
        <a:p>
          <a:endParaRPr lang="en-US"/>
        </a:p>
      </dgm:t>
    </dgm:pt>
    <dgm:pt modelId="{73ACE288-5F5C-43F9-A47B-EB83AA0823A2}">
      <dgm:prSet phldrT="[Text]"/>
      <dgm:spPr/>
      <dgm:t>
        <a:bodyPr/>
        <a:lstStyle/>
        <a:p>
          <a:r>
            <a:rPr lang="en-US" dirty="0"/>
            <a:t>……….</a:t>
          </a:r>
        </a:p>
      </dgm:t>
    </dgm:pt>
    <dgm:pt modelId="{8B3DC00B-1B5B-4F3D-BFAA-A1F0D92CF0C4}" type="parTrans" cxnId="{894969A9-92BB-416B-B876-FCCB49A10896}">
      <dgm:prSet/>
      <dgm:spPr/>
      <dgm:t>
        <a:bodyPr/>
        <a:lstStyle/>
        <a:p>
          <a:endParaRPr lang="en-US"/>
        </a:p>
      </dgm:t>
    </dgm:pt>
    <dgm:pt modelId="{00EC788B-8528-4D61-B6D6-1D893F380348}" type="sibTrans" cxnId="{894969A9-92BB-416B-B876-FCCB49A10896}">
      <dgm:prSet/>
      <dgm:spPr/>
      <dgm:t>
        <a:bodyPr/>
        <a:lstStyle/>
        <a:p>
          <a:endParaRPr lang="en-US"/>
        </a:p>
      </dgm:t>
    </dgm:pt>
    <dgm:pt modelId="{92BF6041-8FBD-49B4-978A-E73C48909A03}">
      <dgm:prSet phldrT="[Text]"/>
      <dgm:spPr/>
      <dgm:t>
        <a:bodyPr/>
        <a:lstStyle/>
        <a:p>
          <a:r>
            <a:rPr lang="en-US" dirty="0"/>
            <a:t>……….</a:t>
          </a:r>
        </a:p>
      </dgm:t>
    </dgm:pt>
    <dgm:pt modelId="{1208487A-4B23-4ED0-94D9-9E4B74DA97EA}" type="parTrans" cxnId="{7BBFFC4B-4758-4532-B4F8-0C2877C513E7}">
      <dgm:prSet/>
      <dgm:spPr/>
      <dgm:t>
        <a:bodyPr/>
        <a:lstStyle/>
        <a:p>
          <a:endParaRPr lang="en-US"/>
        </a:p>
      </dgm:t>
    </dgm:pt>
    <dgm:pt modelId="{09433CD0-E912-4F1F-AF33-4A822059126F}" type="sibTrans" cxnId="{7BBFFC4B-4758-4532-B4F8-0C2877C513E7}">
      <dgm:prSet/>
      <dgm:spPr/>
      <dgm:t>
        <a:bodyPr/>
        <a:lstStyle/>
        <a:p>
          <a:endParaRPr lang="en-US"/>
        </a:p>
      </dgm:t>
    </dgm:pt>
    <dgm:pt modelId="{1923DC47-7080-4BFD-8901-E1CD28CF7145}">
      <dgm:prSet phldrT="[Text]"/>
      <dgm:spPr/>
      <dgm:t>
        <a:bodyPr/>
        <a:lstStyle/>
        <a:p>
          <a:r>
            <a:rPr lang="en-US" dirty="0"/>
            <a:t>……….</a:t>
          </a:r>
        </a:p>
      </dgm:t>
    </dgm:pt>
    <dgm:pt modelId="{539D381F-EE62-4A2F-B0D9-75DF1479B61C}" type="parTrans" cxnId="{8E02BE00-E99A-4FDD-8BE4-7D364AB8E4DF}">
      <dgm:prSet/>
      <dgm:spPr/>
      <dgm:t>
        <a:bodyPr/>
        <a:lstStyle/>
        <a:p>
          <a:endParaRPr lang="en-US"/>
        </a:p>
      </dgm:t>
    </dgm:pt>
    <dgm:pt modelId="{C4FB1583-0583-4179-9A3C-4DFD38BA57C9}" type="sibTrans" cxnId="{8E02BE00-E99A-4FDD-8BE4-7D364AB8E4DF}">
      <dgm:prSet/>
      <dgm:spPr/>
      <dgm:t>
        <a:bodyPr/>
        <a:lstStyle/>
        <a:p>
          <a:endParaRPr lang="en-US"/>
        </a:p>
      </dgm:t>
    </dgm:pt>
    <dgm:pt modelId="{0C507C7D-1084-4A2C-A2ED-AEEC866307DF}">
      <dgm:prSet phldrT="[Text]"/>
      <dgm:spPr/>
      <dgm:t>
        <a:bodyPr/>
        <a:lstStyle/>
        <a:p>
          <a:r>
            <a:rPr lang="en-US" dirty="0"/>
            <a:t>……….</a:t>
          </a:r>
        </a:p>
      </dgm:t>
    </dgm:pt>
    <dgm:pt modelId="{906AF745-B83D-47DD-A954-9BDBE1E4D204}" type="parTrans" cxnId="{E301641B-81C3-4F14-9EDF-CBBF712A419E}">
      <dgm:prSet/>
      <dgm:spPr/>
      <dgm:t>
        <a:bodyPr/>
        <a:lstStyle/>
        <a:p>
          <a:endParaRPr lang="en-US"/>
        </a:p>
      </dgm:t>
    </dgm:pt>
    <dgm:pt modelId="{BDA8A9B4-9719-47A1-926D-A34D10817ACC}" type="sibTrans" cxnId="{E301641B-81C3-4F14-9EDF-CBBF712A419E}">
      <dgm:prSet/>
      <dgm:spPr/>
      <dgm:t>
        <a:bodyPr/>
        <a:lstStyle/>
        <a:p>
          <a:endParaRPr lang="en-US"/>
        </a:p>
      </dgm:t>
    </dgm:pt>
    <dgm:pt modelId="{A0678871-C81F-48BE-AF77-37A0FEF89691}" type="pres">
      <dgm:prSet presAssocID="{D549C945-7545-42C0-A5EB-ED305CA38FD5}" presName="diagram" presStyleCnt="0">
        <dgm:presLayoutVars>
          <dgm:chPref val="1"/>
          <dgm:dir/>
          <dgm:animOne val="branch"/>
          <dgm:animLvl val="lvl"/>
          <dgm:resizeHandles/>
        </dgm:presLayoutVars>
      </dgm:prSet>
      <dgm:spPr/>
      <dgm:t>
        <a:bodyPr/>
        <a:lstStyle/>
        <a:p>
          <a:endParaRPr lang="en-US"/>
        </a:p>
      </dgm:t>
    </dgm:pt>
    <dgm:pt modelId="{917EC1E0-E9B0-4026-BFDB-506DD59A0EE6}" type="pres">
      <dgm:prSet presAssocID="{775A8D10-B5C7-4627-9EBF-736B5D935B71}" presName="root" presStyleCnt="0"/>
      <dgm:spPr/>
    </dgm:pt>
    <dgm:pt modelId="{104BB5D3-AFF9-4F4B-8909-A635D506AEA7}" type="pres">
      <dgm:prSet presAssocID="{775A8D10-B5C7-4627-9EBF-736B5D935B71}" presName="rootComposite" presStyleCnt="0"/>
      <dgm:spPr/>
    </dgm:pt>
    <dgm:pt modelId="{F5509847-789D-4B03-9FDB-33D5C64C04CF}" type="pres">
      <dgm:prSet presAssocID="{775A8D10-B5C7-4627-9EBF-736B5D935B71}" presName="rootText" presStyleLbl="node1" presStyleIdx="0" presStyleCnt="1"/>
      <dgm:spPr/>
      <dgm:t>
        <a:bodyPr/>
        <a:lstStyle/>
        <a:p>
          <a:endParaRPr lang="en-US"/>
        </a:p>
      </dgm:t>
    </dgm:pt>
    <dgm:pt modelId="{597ED5A2-2D45-4495-AF37-3A25E4B7F156}" type="pres">
      <dgm:prSet presAssocID="{775A8D10-B5C7-4627-9EBF-736B5D935B71}" presName="rootConnector" presStyleLbl="node1" presStyleIdx="0" presStyleCnt="1"/>
      <dgm:spPr/>
      <dgm:t>
        <a:bodyPr/>
        <a:lstStyle/>
        <a:p>
          <a:endParaRPr lang="en-US"/>
        </a:p>
      </dgm:t>
    </dgm:pt>
    <dgm:pt modelId="{8B2E94BB-6C48-4C53-91F0-59655F4A4301}" type="pres">
      <dgm:prSet presAssocID="{775A8D10-B5C7-4627-9EBF-736B5D935B71}" presName="childShape" presStyleCnt="0"/>
      <dgm:spPr/>
    </dgm:pt>
    <dgm:pt modelId="{BFD68321-5F48-4039-971D-58647C9482F8}" type="pres">
      <dgm:prSet presAssocID="{8B3DC00B-1B5B-4F3D-BFAA-A1F0D92CF0C4}" presName="Name13" presStyleLbl="parChTrans1D2" presStyleIdx="0" presStyleCnt="4"/>
      <dgm:spPr/>
      <dgm:t>
        <a:bodyPr/>
        <a:lstStyle/>
        <a:p>
          <a:endParaRPr lang="en-US"/>
        </a:p>
      </dgm:t>
    </dgm:pt>
    <dgm:pt modelId="{8E188549-D5A8-4D40-B48B-FFEDF34A673A}" type="pres">
      <dgm:prSet presAssocID="{73ACE288-5F5C-43F9-A47B-EB83AA0823A2}" presName="childText" presStyleLbl="bgAcc1" presStyleIdx="0" presStyleCnt="4">
        <dgm:presLayoutVars>
          <dgm:bulletEnabled val="1"/>
        </dgm:presLayoutVars>
      </dgm:prSet>
      <dgm:spPr/>
      <dgm:t>
        <a:bodyPr/>
        <a:lstStyle/>
        <a:p>
          <a:endParaRPr lang="en-US"/>
        </a:p>
      </dgm:t>
    </dgm:pt>
    <dgm:pt modelId="{6116F48F-C57F-4D30-99DA-F0D734F3AF29}" type="pres">
      <dgm:prSet presAssocID="{1208487A-4B23-4ED0-94D9-9E4B74DA97EA}" presName="Name13" presStyleLbl="parChTrans1D2" presStyleIdx="1" presStyleCnt="4"/>
      <dgm:spPr/>
      <dgm:t>
        <a:bodyPr/>
        <a:lstStyle/>
        <a:p>
          <a:endParaRPr lang="en-US"/>
        </a:p>
      </dgm:t>
    </dgm:pt>
    <dgm:pt modelId="{7680610E-DBC1-4A40-ADBB-4E4437DF9A93}" type="pres">
      <dgm:prSet presAssocID="{92BF6041-8FBD-49B4-978A-E73C48909A03}" presName="childText" presStyleLbl="bgAcc1" presStyleIdx="1" presStyleCnt="4">
        <dgm:presLayoutVars>
          <dgm:bulletEnabled val="1"/>
        </dgm:presLayoutVars>
      </dgm:prSet>
      <dgm:spPr/>
      <dgm:t>
        <a:bodyPr/>
        <a:lstStyle/>
        <a:p>
          <a:endParaRPr lang="en-US"/>
        </a:p>
      </dgm:t>
    </dgm:pt>
    <dgm:pt modelId="{314CDD93-6EDA-4570-BC40-B2263B41B01A}" type="pres">
      <dgm:prSet presAssocID="{539D381F-EE62-4A2F-B0D9-75DF1479B61C}" presName="Name13" presStyleLbl="parChTrans1D2" presStyleIdx="2" presStyleCnt="4"/>
      <dgm:spPr/>
      <dgm:t>
        <a:bodyPr/>
        <a:lstStyle/>
        <a:p>
          <a:endParaRPr lang="en-US"/>
        </a:p>
      </dgm:t>
    </dgm:pt>
    <dgm:pt modelId="{BBC76D79-7DEB-457F-8C86-7C075FBB5094}" type="pres">
      <dgm:prSet presAssocID="{1923DC47-7080-4BFD-8901-E1CD28CF7145}" presName="childText" presStyleLbl="bgAcc1" presStyleIdx="2" presStyleCnt="4">
        <dgm:presLayoutVars>
          <dgm:bulletEnabled val="1"/>
        </dgm:presLayoutVars>
      </dgm:prSet>
      <dgm:spPr/>
      <dgm:t>
        <a:bodyPr/>
        <a:lstStyle/>
        <a:p>
          <a:endParaRPr lang="en-US"/>
        </a:p>
      </dgm:t>
    </dgm:pt>
    <dgm:pt modelId="{289F70DE-70CC-4700-AB3E-9A22FC4381AC}" type="pres">
      <dgm:prSet presAssocID="{906AF745-B83D-47DD-A954-9BDBE1E4D204}" presName="Name13" presStyleLbl="parChTrans1D2" presStyleIdx="3" presStyleCnt="4"/>
      <dgm:spPr/>
      <dgm:t>
        <a:bodyPr/>
        <a:lstStyle/>
        <a:p>
          <a:endParaRPr lang="en-US"/>
        </a:p>
      </dgm:t>
    </dgm:pt>
    <dgm:pt modelId="{1925807C-12E6-4BE8-9D2A-9102AF1052D0}" type="pres">
      <dgm:prSet presAssocID="{0C507C7D-1084-4A2C-A2ED-AEEC866307DF}" presName="childText" presStyleLbl="bgAcc1" presStyleIdx="3" presStyleCnt="4">
        <dgm:presLayoutVars>
          <dgm:bulletEnabled val="1"/>
        </dgm:presLayoutVars>
      </dgm:prSet>
      <dgm:spPr/>
      <dgm:t>
        <a:bodyPr/>
        <a:lstStyle/>
        <a:p>
          <a:endParaRPr lang="en-US"/>
        </a:p>
      </dgm:t>
    </dgm:pt>
  </dgm:ptLst>
  <dgm:cxnLst>
    <dgm:cxn modelId="{ECB79B5C-E6EB-4EB0-A0A8-DB9E18F88CA1}" type="presOf" srcId="{8B3DC00B-1B5B-4F3D-BFAA-A1F0D92CF0C4}" destId="{BFD68321-5F48-4039-971D-58647C9482F8}" srcOrd="0" destOrd="0" presId="urn:microsoft.com/office/officeart/2005/8/layout/hierarchy3"/>
    <dgm:cxn modelId="{468B4943-8152-4B54-B33E-95D17D11AC4A}" srcId="{D549C945-7545-42C0-A5EB-ED305CA38FD5}" destId="{775A8D10-B5C7-4627-9EBF-736B5D935B71}" srcOrd="0" destOrd="0" parTransId="{92CE4C31-581C-4A07-AC6E-D2F9517C80B4}" sibTransId="{25C789AA-F5A9-420E-A121-036024364371}"/>
    <dgm:cxn modelId="{76A98EAB-8B7B-4415-BD66-90D6BB005281}" type="presOf" srcId="{539D381F-EE62-4A2F-B0D9-75DF1479B61C}" destId="{314CDD93-6EDA-4570-BC40-B2263B41B01A}" srcOrd="0" destOrd="0" presId="urn:microsoft.com/office/officeart/2005/8/layout/hierarchy3"/>
    <dgm:cxn modelId="{AD1C4FF0-EB12-4A28-9E98-7AA79F136F87}" type="presOf" srcId="{775A8D10-B5C7-4627-9EBF-736B5D935B71}" destId="{F5509847-789D-4B03-9FDB-33D5C64C04CF}" srcOrd="0" destOrd="0" presId="urn:microsoft.com/office/officeart/2005/8/layout/hierarchy3"/>
    <dgm:cxn modelId="{92E43DDC-EA0E-4D21-92FA-8572E449E3E5}" type="presOf" srcId="{0C507C7D-1084-4A2C-A2ED-AEEC866307DF}" destId="{1925807C-12E6-4BE8-9D2A-9102AF1052D0}" srcOrd="0" destOrd="0" presId="urn:microsoft.com/office/officeart/2005/8/layout/hierarchy3"/>
    <dgm:cxn modelId="{894969A9-92BB-416B-B876-FCCB49A10896}" srcId="{775A8D10-B5C7-4627-9EBF-736B5D935B71}" destId="{73ACE288-5F5C-43F9-A47B-EB83AA0823A2}" srcOrd="0" destOrd="0" parTransId="{8B3DC00B-1B5B-4F3D-BFAA-A1F0D92CF0C4}" sibTransId="{00EC788B-8528-4D61-B6D6-1D893F380348}"/>
    <dgm:cxn modelId="{D36B4276-903A-4D6C-B188-3F9829FA22C3}" type="presOf" srcId="{D549C945-7545-42C0-A5EB-ED305CA38FD5}" destId="{A0678871-C81F-48BE-AF77-37A0FEF89691}" srcOrd="0" destOrd="0" presId="urn:microsoft.com/office/officeart/2005/8/layout/hierarchy3"/>
    <dgm:cxn modelId="{DCFD977A-94EC-49E7-93FE-CE8B51641478}" type="presOf" srcId="{1208487A-4B23-4ED0-94D9-9E4B74DA97EA}" destId="{6116F48F-C57F-4D30-99DA-F0D734F3AF29}" srcOrd="0" destOrd="0" presId="urn:microsoft.com/office/officeart/2005/8/layout/hierarchy3"/>
    <dgm:cxn modelId="{22A3F786-6912-4E1F-BC71-C2F4E766D96C}" type="presOf" srcId="{775A8D10-B5C7-4627-9EBF-736B5D935B71}" destId="{597ED5A2-2D45-4495-AF37-3A25E4B7F156}" srcOrd="1" destOrd="0" presId="urn:microsoft.com/office/officeart/2005/8/layout/hierarchy3"/>
    <dgm:cxn modelId="{6910CCAD-2D4F-4C07-AF50-9CDD3CF02E23}" type="presOf" srcId="{73ACE288-5F5C-43F9-A47B-EB83AA0823A2}" destId="{8E188549-D5A8-4D40-B48B-FFEDF34A673A}" srcOrd="0" destOrd="0" presId="urn:microsoft.com/office/officeart/2005/8/layout/hierarchy3"/>
    <dgm:cxn modelId="{0F34A382-7858-4D5B-8E59-32D987BB9650}" type="presOf" srcId="{906AF745-B83D-47DD-A954-9BDBE1E4D204}" destId="{289F70DE-70CC-4700-AB3E-9A22FC4381AC}" srcOrd="0" destOrd="0" presId="urn:microsoft.com/office/officeart/2005/8/layout/hierarchy3"/>
    <dgm:cxn modelId="{0FAD9CF6-6910-4B4D-B720-46F65FDADCBA}" type="presOf" srcId="{1923DC47-7080-4BFD-8901-E1CD28CF7145}" destId="{BBC76D79-7DEB-457F-8C86-7C075FBB5094}" srcOrd="0" destOrd="0" presId="urn:microsoft.com/office/officeart/2005/8/layout/hierarchy3"/>
    <dgm:cxn modelId="{E650B81E-20B0-4629-A869-9F0F4D54001D}" type="presOf" srcId="{92BF6041-8FBD-49B4-978A-E73C48909A03}" destId="{7680610E-DBC1-4A40-ADBB-4E4437DF9A93}" srcOrd="0" destOrd="0" presId="urn:microsoft.com/office/officeart/2005/8/layout/hierarchy3"/>
    <dgm:cxn modelId="{E301641B-81C3-4F14-9EDF-CBBF712A419E}" srcId="{775A8D10-B5C7-4627-9EBF-736B5D935B71}" destId="{0C507C7D-1084-4A2C-A2ED-AEEC866307DF}" srcOrd="3" destOrd="0" parTransId="{906AF745-B83D-47DD-A954-9BDBE1E4D204}" sibTransId="{BDA8A9B4-9719-47A1-926D-A34D10817ACC}"/>
    <dgm:cxn modelId="{7BBFFC4B-4758-4532-B4F8-0C2877C513E7}" srcId="{775A8D10-B5C7-4627-9EBF-736B5D935B71}" destId="{92BF6041-8FBD-49B4-978A-E73C48909A03}" srcOrd="1" destOrd="0" parTransId="{1208487A-4B23-4ED0-94D9-9E4B74DA97EA}" sibTransId="{09433CD0-E912-4F1F-AF33-4A822059126F}"/>
    <dgm:cxn modelId="{8E02BE00-E99A-4FDD-8BE4-7D364AB8E4DF}" srcId="{775A8D10-B5C7-4627-9EBF-736B5D935B71}" destId="{1923DC47-7080-4BFD-8901-E1CD28CF7145}" srcOrd="2" destOrd="0" parTransId="{539D381F-EE62-4A2F-B0D9-75DF1479B61C}" sibTransId="{C4FB1583-0583-4179-9A3C-4DFD38BA57C9}"/>
    <dgm:cxn modelId="{E2992717-D209-4215-9D02-ECCE1A8D706C}" type="presParOf" srcId="{A0678871-C81F-48BE-AF77-37A0FEF89691}" destId="{917EC1E0-E9B0-4026-BFDB-506DD59A0EE6}" srcOrd="0" destOrd="0" presId="urn:microsoft.com/office/officeart/2005/8/layout/hierarchy3"/>
    <dgm:cxn modelId="{C4D8827A-9AE4-4005-9DBC-50F09B80B4D7}" type="presParOf" srcId="{917EC1E0-E9B0-4026-BFDB-506DD59A0EE6}" destId="{104BB5D3-AFF9-4F4B-8909-A635D506AEA7}" srcOrd="0" destOrd="0" presId="urn:microsoft.com/office/officeart/2005/8/layout/hierarchy3"/>
    <dgm:cxn modelId="{769BE95F-C8AC-41B7-AF63-C6C474BD8DE3}" type="presParOf" srcId="{104BB5D3-AFF9-4F4B-8909-A635D506AEA7}" destId="{F5509847-789D-4B03-9FDB-33D5C64C04CF}" srcOrd="0" destOrd="0" presId="urn:microsoft.com/office/officeart/2005/8/layout/hierarchy3"/>
    <dgm:cxn modelId="{A4FC7B47-61DE-402D-8A33-7FD6704A9FF2}" type="presParOf" srcId="{104BB5D3-AFF9-4F4B-8909-A635D506AEA7}" destId="{597ED5A2-2D45-4495-AF37-3A25E4B7F156}" srcOrd="1" destOrd="0" presId="urn:microsoft.com/office/officeart/2005/8/layout/hierarchy3"/>
    <dgm:cxn modelId="{106CFD26-89C4-4D01-ACDA-7B11B327204C}" type="presParOf" srcId="{917EC1E0-E9B0-4026-BFDB-506DD59A0EE6}" destId="{8B2E94BB-6C48-4C53-91F0-59655F4A4301}" srcOrd="1" destOrd="0" presId="urn:microsoft.com/office/officeart/2005/8/layout/hierarchy3"/>
    <dgm:cxn modelId="{D230444C-ED0F-480E-B9F7-39327F5A2C03}" type="presParOf" srcId="{8B2E94BB-6C48-4C53-91F0-59655F4A4301}" destId="{BFD68321-5F48-4039-971D-58647C9482F8}" srcOrd="0" destOrd="0" presId="urn:microsoft.com/office/officeart/2005/8/layout/hierarchy3"/>
    <dgm:cxn modelId="{4CA0556C-CBD6-415B-A824-2FA125C35D87}" type="presParOf" srcId="{8B2E94BB-6C48-4C53-91F0-59655F4A4301}" destId="{8E188549-D5A8-4D40-B48B-FFEDF34A673A}" srcOrd="1" destOrd="0" presId="urn:microsoft.com/office/officeart/2005/8/layout/hierarchy3"/>
    <dgm:cxn modelId="{A2639094-7E17-4651-B3FB-5BD8973880F5}" type="presParOf" srcId="{8B2E94BB-6C48-4C53-91F0-59655F4A4301}" destId="{6116F48F-C57F-4D30-99DA-F0D734F3AF29}" srcOrd="2" destOrd="0" presId="urn:microsoft.com/office/officeart/2005/8/layout/hierarchy3"/>
    <dgm:cxn modelId="{F3E85D3C-1838-49CF-8202-2975017F8543}" type="presParOf" srcId="{8B2E94BB-6C48-4C53-91F0-59655F4A4301}" destId="{7680610E-DBC1-4A40-ADBB-4E4437DF9A93}" srcOrd="3" destOrd="0" presId="urn:microsoft.com/office/officeart/2005/8/layout/hierarchy3"/>
    <dgm:cxn modelId="{17912008-006F-4E53-8C61-39C03021087F}" type="presParOf" srcId="{8B2E94BB-6C48-4C53-91F0-59655F4A4301}" destId="{314CDD93-6EDA-4570-BC40-B2263B41B01A}" srcOrd="4" destOrd="0" presId="urn:microsoft.com/office/officeart/2005/8/layout/hierarchy3"/>
    <dgm:cxn modelId="{56B6007A-2CFC-4C05-9829-1C76423DAA0E}" type="presParOf" srcId="{8B2E94BB-6C48-4C53-91F0-59655F4A4301}" destId="{BBC76D79-7DEB-457F-8C86-7C075FBB5094}" srcOrd="5" destOrd="0" presId="urn:microsoft.com/office/officeart/2005/8/layout/hierarchy3"/>
    <dgm:cxn modelId="{9059882F-5B34-49A8-AEA1-1030227ECD5B}" type="presParOf" srcId="{8B2E94BB-6C48-4C53-91F0-59655F4A4301}" destId="{289F70DE-70CC-4700-AB3E-9A22FC4381AC}" srcOrd="6" destOrd="0" presId="urn:microsoft.com/office/officeart/2005/8/layout/hierarchy3"/>
    <dgm:cxn modelId="{98AC6008-480F-47F7-8527-048FF0DFCFDE}" type="presParOf" srcId="{8B2E94BB-6C48-4C53-91F0-59655F4A4301}" destId="{1925807C-12E6-4BE8-9D2A-9102AF1052D0}" srcOrd="7" destOrd="0" presId="urn:microsoft.com/office/officeart/2005/8/layout/hierarchy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549C945-7545-42C0-A5EB-ED305CA38FD5}"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n-US"/>
        </a:p>
      </dgm:t>
    </dgm:pt>
    <dgm:pt modelId="{775A8D10-B5C7-4627-9EBF-736B5D935B71}">
      <dgm:prSet phldrT="[Text]"/>
      <dgm:spPr>
        <a:solidFill>
          <a:schemeClr val="accent6">
            <a:lumMod val="75000"/>
          </a:schemeClr>
        </a:solidFill>
      </dgm:spPr>
      <dgm:t>
        <a:bodyPr/>
        <a:lstStyle/>
        <a:p>
          <a:r>
            <a:rPr lang="en-US" dirty="0" err="1">
              <a:latin typeface="Times New Roman" panose="02020603050405020304" pitchFamily="18" charset="0"/>
              <a:cs typeface="Times New Roman" panose="02020603050405020304" pitchFamily="18" charset="0"/>
            </a:rPr>
            <a:t>Dương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lịch</a:t>
          </a:r>
          <a:endParaRPr lang="en-US" dirty="0">
            <a:latin typeface="Times New Roman" panose="02020603050405020304" pitchFamily="18" charset="0"/>
            <a:cs typeface="Times New Roman" panose="02020603050405020304" pitchFamily="18" charset="0"/>
          </a:endParaRPr>
        </a:p>
      </dgm:t>
    </dgm:pt>
    <dgm:pt modelId="{92CE4C31-581C-4A07-AC6E-D2F9517C80B4}" type="parTrans" cxnId="{468B4943-8152-4B54-B33E-95D17D11AC4A}">
      <dgm:prSet/>
      <dgm:spPr/>
      <dgm:t>
        <a:bodyPr/>
        <a:lstStyle/>
        <a:p>
          <a:endParaRPr lang="en-US"/>
        </a:p>
      </dgm:t>
    </dgm:pt>
    <dgm:pt modelId="{25C789AA-F5A9-420E-A121-036024364371}" type="sibTrans" cxnId="{468B4943-8152-4B54-B33E-95D17D11AC4A}">
      <dgm:prSet/>
      <dgm:spPr/>
      <dgm:t>
        <a:bodyPr/>
        <a:lstStyle/>
        <a:p>
          <a:endParaRPr lang="en-US"/>
        </a:p>
      </dgm:t>
    </dgm:pt>
    <dgm:pt modelId="{73ACE288-5F5C-43F9-A47B-EB83AA0823A2}">
      <dgm:prSet phldrT="[Text]"/>
      <dgm:spPr/>
      <dgm:t>
        <a:bodyPr/>
        <a:lstStyle/>
        <a:p>
          <a:r>
            <a:rPr lang="en-US"/>
            <a:t>……….</a:t>
          </a:r>
          <a:endParaRPr lang="en-US" dirty="0"/>
        </a:p>
      </dgm:t>
    </dgm:pt>
    <dgm:pt modelId="{8B3DC00B-1B5B-4F3D-BFAA-A1F0D92CF0C4}" type="parTrans" cxnId="{894969A9-92BB-416B-B876-FCCB49A10896}">
      <dgm:prSet/>
      <dgm:spPr/>
      <dgm:t>
        <a:bodyPr/>
        <a:lstStyle/>
        <a:p>
          <a:endParaRPr lang="en-US"/>
        </a:p>
      </dgm:t>
    </dgm:pt>
    <dgm:pt modelId="{00EC788B-8528-4D61-B6D6-1D893F380348}" type="sibTrans" cxnId="{894969A9-92BB-416B-B876-FCCB49A10896}">
      <dgm:prSet/>
      <dgm:spPr/>
      <dgm:t>
        <a:bodyPr/>
        <a:lstStyle/>
        <a:p>
          <a:endParaRPr lang="en-US"/>
        </a:p>
      </dgm:t>
    </dgm:pt>
    <dgm:pt modelId="{92BF6041-8FBD-49B4-978A-E73C48909A03}">
      <dgm:prSet phldrT="[Text]"/>
      <dgm:spPr/>
      <dgm:t>
        <a:bodyPr/>
        <a:lstStyle/>
        <a:p>
          <a:r>
            <a:rPr lang="en-US" dirty="0"/>
            <a:t>……….</a:t>
          </a:r>
        </a:p>
      </dgm:t>
    </dgm:pt>
    <dgm:pt modelId="{1208487A-4B23-4ED0-94D9-9E4B74DA97EA}" type="parTrans" cxnId="{7BBFFC4B-4758-4532-B4F8-0C2877C513E7}">
      <dgm:prSet/>
      <dgm:spPr/>
      <dgm:t>
        <a:bodyPr/>
        <a:lstStyle/>
        <a:p>
          <a:endParaRPr lang="en-US"/>
        </a:p>
      </dgm:t>
    </dgm:pt>
    <dgm:pt modelId="{09433CD0-E912-4F1F-AF33-4A822059126F}" type="sibTrans" cxnId="{7BBFFC4B-4758-4532-B4F8-0C2877C513E7}">
      <dgm:prSet/>
      <dgm:spPr/>
      <dgm:t>
        <a:bodyPr/>
        <a:lstStyle/>
        <a:p>
          <a:endParaRPr lang="en-US"/>
        </a:p>
      </dgm:t>
    </dgm:pt>
    <dgm:pt modelId="{1923DC47-7080-4BFD-8901-E1CD28CF7145}">
      <dgm:prSet phldrT="[Text]"/>
      <dgm:spPr/>
      <dgm:t>
        <a:bodyPr/>
        <a:lstStyle/>
        <a:p>
          <a:r>
            <a:rPr lang="en-US" dirty="0"/>
            <a:t>……….</a:t>
          </a:r>
        </a:p>
      </dgm:t>
    </dgm:pt>
    <dgm:pt modelId="{539D381F-EE62-4A2F-B0D9-75DF1479B61C}" type="parTrans" cxnId="{8E02BE00-E99A-4FDD-8BE4-7D364AB8E4DF}">
      <dgm:prSet/>
      <dgm:spPr/>
      <dgm:t>
        <a:bodyPr/>
        <a:lstStyle/>
        <a:p>
          <a:endParaRPr lang="en-US"/>
        </a:p>
      </dgm:t>
    </dgm:pt>
    <dgm:pt modelId="{C4FB1583-0583-4179-9A3C-4DFD38BA57C9}" type="sibTrans" cxnId="{8E02BE00-E99A-4FDD-8BE4-7D364AB8E4DF}">
      <dgm:prSet/>
      <dgm:spPr/>
      <dgm:t>
        <a:bodyPr/>
        <a:lstStyle/>
        <a:p>
          <a:endParaRPr lang="en-US"/>
        </a:p>
      </dgm:t>
    </dgm:pt>
    <dgm:pt modelId="{0C507C7D-1084-4A2C-A2ED-AEEC866307DF}">
      <dgm:prSet phldrT="[Text]"/>
      <dgm:spPr/>
      <dgm:t>
        <a:bodyPr/>
        <a:lstStyle/>
        <a:p>
          <a:r>
            <a:rPr lang="en-US" dirty="0"/>
            <a:t>……….</a:t>
          </a:r>
        </a:p>
      </dgm:t>
    </dgm:pt>
    <dgm:pt modelId="{906AF745-B83D-47DD-A954-9BDBE1E4D204}" type="parTrans" cxnId="{E301641B-81C3-4F14-9EDF-CBBF712A419E}">
      <dgm:prSet/>
      <dgm:spPr/>
      <dgm:t>
        <a:bodyPr/>
        <a:lstStyle/>
        <a:p>
          <a:endParaRPr lang="en-US"/>
        </a:p>
      </dgm:t>
    </dgm:pt>
    <dgm:pt modelId="{BDA8A9B4-9719-47A1-926D-A34D10817ACC}" type="sibTrans" cxnId="{E301641B-81C3-4F14-9EDF-CBBF712A419E}">
      <dgm:prSet/>
      <dgm:spPr/>
      <dgm:t>
        <a:bodyPr/>
        <a:lstStyle/>
        <a:p>
          <a:endParaRPr lang="en-US"/>
        </a:p>
      </dgm:t>
    </dgm:pt>
    <dgm:pt modelId="{A0678871-C81F-48BE-AF77-37A0FEF89691}" type="pres">
      <dgm:prSet presAssocID="{D549C945-7545-42C0-A5EB-ED305CA38FD5}" presName="diagram" presStyleCnt="0">
        <dgm:presLayoutVars>
          <dgm:chPref val="1"/>
          <dgm:dir/>
          <dgm:animOne val="branch"/>
          <dgm:animLvl val="lvl"/>
          <dgm:resizeHandles/>
        </dgm:presLayoutVars>
      </dgm:prSet>
      <dgm:spPr/>
      <dgm:t>
        <a:bodyPr/>
        <a:lstStyle/>
        <a:p>
          <a:endParaRPr lang="en-US"/>
        </a:p>
      </dgm:t>
    </dgm:pt>
    <dgm:pt modelId="{917EC1E0-E9B0-4026-BFDB-506DD59A0EE6}" type="pres">
      <dgm:prSet presAssocID="{775A8D10-B5C7-4627-9EBF-736B5D935B71}" presName="root" presStyleCnt="0"/>
      <dgm:spPr/>
    </dgm:pt>
    <dgm:pt modelId="{104BB5D3-AFF9-4F4B-8909-A635D506AEA7}" type="pres">
      <dgm:prSet presAssocID="{775A8D10-B5C7-4627-9EBF-736B5D935B71}" presName="rootComposite" presStyleCnt="0"/>
      <dgm:spPr/>
    </dgm:pt>
    <dgm:pt modelId="{F5509847-789D-4B03-9FDB-33D5C64C04CF}" type="pres">
      <dgm:prSet presAssocID="{775A8D10-B5C7-4627-9EBF-736B5D935B71}" presName="rootText" presStyleLbl="node1" presStyleIdx="0" presStyleCnt="1"/>
      <dgm:spPr/>
      <dgm:t>
        <a:bodyPr/>
        <a:lstStyle/>
        <a:p>
          <a:endParaRPr lang="en-US"/>
        </a:p>
      </dgm:t>
    </dgm:pt>
    <dgm:pt modelId="{597ED5A2-2D45-4495-AF37-3A25E4B7F156}" type="pres">
      <dgm:prSet presAssocID="{775A8D10-B5C7-4627-9EBF-736B5D935B71}" presName="rootConnector" presStyleLbl="node1" presStyleIdx="0" presStyleCnt="1"/>
      <dgm:spPr/>
      <dgm:t>
        <a:bodyPr/>
        <a:lstStyle/>
        <a:p>
          <a:endParaRPr lang="en-US"/>
        </a:p>
      </dgm:t>
    </dgm:pt>
    <dgm:pt modelId="{8B2E94BB-6C48-4C53-91F0-59655F4A4301}" type="pres">
      <dgm:prSet presAssocID="{775A8D10-B5C7-4627-9EBF-736B5D935B71}" presName="childShape" presStyleCnt="0"/>
      <dgm:spPr/>
    </dgm:pt>
    <dgm:pt modelId="{BFD68321-5F48-4039-971D-58647C9482F8}" type="pres">
      <dgm:prSet presAssocID="{8B3DC00B-1B5B-4F3D-BFAA-A1F0D92CF0C4}" presName="Name13" presStyleLbl="parChTrans1D2" presStyleIdx="0" presStyleCnt="4"/>
      <dgm:spPr/>
      <dgm:t>
        <a:bodyPr/>
        <a:lstStyle/>
        <a:p>
          <a:endParaRPr lang="en-US"/>
        </a:p>
      </dgm:t>
    </dgm:pt>
    <dgm:pt modelId="{8E188549-D5A8-4D40-B48B-FFEDF34A673A}" type="pres">
      <dgm:prSet presAssocID="{73ACE288-5F5C-43F9-A47B-EB83AA0823A2}" presName="childText" presStyleLbl="bgAcc1" presStyleIdx="0" presStyleCnt="4">
        <dgm:presLayoutVars>
          <dgm:bulletEnabled val="1"/>
        </dgm:presLayoutVars>
      </dgm:prSet>
      <dgm:spPr/>
      <dgm:t>
        <a:bodyPr/>
        <a:lstStyle/>
        <a:p>
          <a:endParaRPr lang="en-US"/>
        </a:p>
      </dgm:t>
    </dgm:pt>
    <dgm:pt modelId="{6116F48F-C57F-4D30-99DA-F0D734F3AF29}" type="pres">
      <dgm:prSet presAssocID="{1208487A-4B23-4ED0-94D9-9E4B74DA97EA}" presName="Name13" presStyleLbl="parChTrans1D2" presStyleIdx="1" presStyleCnt="4"/>
      <dgm:spPr/>
      <dgm:t>
        <a:bodyPr/>
        <a:lstStyle/>
        <a:p>
          <a:endParaRPr lang="en-US"/>
        </a:p>
      </dgm:t>
    </dgm:pt>
    <dgm:pt modelId="{7680610E-DBC1-4A40-ADBB-4E4437DF9A93}" type="pres">
      <dgm:prSet presAssocID="{92BF6041-8FBD-49B4-978A-E73C48909A03}" presName="childText" presStyleLbl="bgAcc1" presStyleIdx="1" presStyleCnt="4">
        <dgm:presLayoutVars>
          <dgm:bulletEnabled val="1"/>
        </dgm:presLayoutVars>
      </dgm:prSet>
      <dgm:spPr/>
      <dgm:t>
        <a:bodyPr/>
        <a:lstStyle/>
        <a:p>
          <a:endParaRPr lang="en-US"/>
        </a:p>
      </dgm:t>
    </dgm:pt>
    <dgm:pt modelId="{314CDD93-6EDA-4570-BC40-B2263B41B01A}" type="pres">
      <dgm:prSet presAssocID="{539D381F-EE62-4A2F-B0D9-75DF1479B61C}" presName="Name13" presStyleLbl="parChTrans1D2" presStyleIdx="2" presStyleCnt="4"/>
      <dgm:spPr/>
      <dgm:t>
        <a:bodyPr/>
        <a:lstStyle/>
        <a:p>
          <a:endParaRPr lang="en-US"/>
        </a:p>
      </dgm:t>
    </dgm:pt>
    <dgm:pt modelId="{BBC76D79-7DEB-457F-8C86-7C075FBB5094}" type="pres">
      <dgm:prSet presAssocID="{1923DC47-7080-4BFD-8901-E1CD28CF7145}" presName="childText" presStyleLbl="bgAcc1" presStyleIdx="2" presStyleCnt="4">
        <dgm:presLayoutVars>
          <dgm:bulletEnabled val="1"/>
        </dgm:presLayoutVars>
      </dgm:prSet>
      <dgm:spPr/>
      <dgm:t>
        <a:bodyPr/>
        <a:lstStyle/>
        <a:p>
          <a:endParaRPr lang="en-US"/>
        </a:p>
      </dgm:t>
    </dgm:pt>
    <dgm:pt modelId="{289F70DE-70CC-4700-AB3E-9A22FC4381AC}" type="pres">
      <dgm:prSet presAssocID="{906AF745-B83D-47DD-A954-9BDBE1E4D204}" presName="Name13" presStyleLbl="parChTrans1D2" presStyleIdx="3" presStyleCnt="4"/>
      <dgm:spPr/>
      <dgm:t>
        <a:bodyPr/>
        <a:lstStyle/>
        <a:p>
          <a:endParaRPr lang="en-US"/>
        </a:p>
      </dgm:t>
    </dgm:pt>
    <dgm:pt modelId="{1925807C-12E6-4BE8-9D2A-9102AF1052D0}" type="pres">
      <dgm:prSet presAssocID="{0C507C7D-1084-4A2C-A2ED-AEEC866307DF}" presName="childText" presStyleLbl="bgAcc1" presStyleIdx="3" presStyleCnt="4">
        <dgm:presLayoutVars>
          <dgm:bulletEnabled val="1"/>
        </dgm:presLayoutVars>
      </dgm:prSet>
      <dgm:spPr/>
      <dgm:t>
        <a:bodyPr/>
        <a:lstStyle/>
        <a:p>
          <a:endParaRPr lang="en-US"/>
        </a:p>
      </dgm:t>
    </dgm:pt>
  </dgm:ptLst>
  <dgm:cxnLst>
    <dgm:cxn modelId="{468B4943-8152-4B54-B33E-95D17D11AC4A}" srcId="{D549C945-7545-42C0-A5EB-ED305CA38FD5}" destId="{775A8D10-B5C7-4627-9EBF-736B5D935B71}" srcOrd="0" destOrd="0" parTransId="{92CE4C31-581C-4A07-AC6E-D2F9517C80B4}" sibTransId="{25C789AA-F5A9-420E-A121-036024364371}"/>
    <dgm:cxn modelId="{7CC02125-7D5C-4E24-8F94-C5711A5FD101}" type="presOf" srcId="{D549C945-7545-42C0-A5EB-ED305CA38FD5}" destId="{A0678871-C81F-48BE-AF77-37A0FEF89691}" srcOrd="0" destOrd="0" presId="urn:microsoft.com/office/officeart/2005/8/layout/hierarchy3"/>
    <dgm:cxn modelId="{F76F0759-D3FD-4965-822B-C7437603D026}" type="presOf" srcId="{92BF6041-8FBD-49B4-978A-E73C48909A03}" destId="{7680610E-DBC1-4A40-ADBB-4E4437DF9A93}" srcOrd="0" destOrd="0" presId="urn:microsoft.com/office/officeart/2005/8/layout/hierarchy3"/>
    <dgm:cxn modelId="{7B48479E-2EC5-461D-A402-5762F637B646}" type="presOf" srcId="{775A8D10-B5C7-4627-9EBF-736B5D935B71}" destId="{F5509847-789D-4B03-9FDB-33D5C64C04CF}" srcOrd="0" destOrd="0" presId="urn:microsoft.com/office/officeart/2005/8/layout/hierarchy3"/>
    <dgm:cxn modelId="{894969A9-92BB-416B-B876-FCCB49A10896}" srcId="{775A8D10-B5C7-4627-9EBF-736B5D935B71}" destId="{73ACE288-5F5C-43F9-A47B-EB83AA0823A2}" srcOrd="0" destOrd="0" parTransId="{8B3DC00B-1B5B-4F3D-BFAA-A1F0D92CF0C4}" sibTransId="{00EC788B-8528-4D61-B6D6-1D893F380348}"/>
    <dgm:cxn modelId="{60774CFB-CC58-4C3D-A50E-4FBCECC11365}" type="presOf" srcId="{0C507C7D-1084-4A2C-A2ED-AEEC866307DF}" destId="{1925807C-12E6-4BE8-9D2A-9102AF1052D0}" srcOrd="0" destOrd="0" presId="urn:microsoft.com/office/officeart/2005/8/layout/hierarchy3"/>
    <dgm:cxn modelId="{AAEC14B2-9B10-45A7-9914-B067C6C1AA66}" type="presOf" srcId="{775A8D10-B5C7-4627-9EBF-736B5D935B71}" destId="{597ED5A2-2D45-4495-AF37-3A25E4B7F156}" srcOrd="1" destOrd="0" presId="urn:microsoft.com/office/officeart/2005/8/layout/hierarchy3"/>
    <dgm:cxn modelId="{7E9A6C9E-2292-4549-A0B1-56F23DD4924C}" type="presOf" srcId="{906AF745-B83D-47DD-A954-9BDBE1E4D204}" destId="{289F70DE-70CC-4700-AB3E-9A22FC4381AC}" srcOrd="0" destOrd="0" presId="urn:microsoft.com/office/officeart/2005/8/layout/hierarchy3"/>
    <dgm:cxn modelId="{2EA57207-B834-4ACA-B89D-621D055F914E}" type="presOf" srcId="{73ACE288-5F5C-43F9-A47B-EB83AA0823A2}" destId="{8E188549-D5A8-4D40-B48B-FFEDF34A673A}" srcOrd="0" destOrd="0" presId="urn:microsoft.com/office/officeart/2005/8/layout/hierarchy3"/>
    <dgm:cxn modelId="{ABEF6428-BC92-4E40-A8FE-3B1850445AFA}" type="presOf" srcId="{1208487A-4B23-4ED0-94D9-9E4B74DA97EA}" destId="{6116F48F-C57F-4D30-99DA-F0D734F3AF29}" srcOrd="0" destOrd="0" presId="urn:microsoft.com/office/officeart/2005/8/layout/hierarchy3"/>
    <dgm:cxn modelId="{72A559A0-161C-4F07-899B-8B0B430968E9}" type="presOf" srcId="{539D381F-EE62-4A2F-B0D9-75DF1479B61C}" destId="{314CDD93-6EDA-4570-BC40-B2263B41B01A}" srcOrd="0" destOrd="0" presId="urn:microsoft.com/office/officeart/2005/8/layout/hierarchy3"/>
    <dgm:cxn modelId="{2D19E210-3A07-4A2F-9019-8AB83E26DEED}" type="presOf" srcId="{8B3DC00B-1B5B-4F3D-BFAA-A1F0D92CF0C4}" destId="{BFD68321-5F48-4039-971D-58647C9482F8}" srcOrd="0" destOrd="0" presId="urn:microsoft.com/office/officeart/2005/8/layout/hierarchy3"/>
    <dgm:cxn modelId="{E301641B-81C3-4F14-9EDF-CBBF712A419E}" srcId="{775A8D10-B5C7-4627-9EBF-736B5D935B71}" destId="{0C507C7D-1084-4A2C-A2ED-AEEC866307DF}" srcOrd="3" destOrd="0" parTransId="{906AF745-B83D-47DD-A954-9BDBE1E4D204}" sibTransId="{BDA8A9B4-9719-47A1-926D-A34D10817ACC}"/>
    <dgm:cxn modelId="{51E2684D-2639-4C91-98B6-214CF7EDB5E8}" type="presOf" srcId="{1923DC47-7080-4BFD-8901-E1CD28CF7145}" destId="{BBC76D79-7DEB-457F-8C86-7C075FBB5094}" srcOrd="0" destOrd="0" presId="urn:microsoft.com/office/officeart/2005/8/layout/hierarchy3"/>
    <dgm:cxn modelId="{7BBFFC4B-4758-4532-B4F8-0C2877C513E7}" srcId="{775A8D10-B5C7-4627-9EBF-736B5D935B71}" destId="{92BF6041-8FBD-49B4-978A-E73C48909A03}" srcOrd="1" destOrd="0" parTransId="{1208487A-4B23-4ED0-94D9-9E4B74DA97EA}" sibTransId="{09433CD0-E912-4F1F-AF33-4A822059126F}"/>
    <dgm:cxn modelId="{8E02BE00-E99A-4FDD-8BE4-7D364AB8E4DF}" srcId="{775A8D10-B5C7-4627-9EBF-736B5D935B71}" destId="{1923DC47-7080-4BFD-8901-E1CD28CF7145}" srcOrd="2" destOrd="0" parTransId="{539D381F-EE62-4A2F-B0D9-75DF1479B61C}" sibTransId="{C4FB1583-0583-4179-9A3C-4DFD38BA57C9}"/>
    <dgm:cxn modelId="{2E408052-630A-4229-A1FA-D6313425CCC5}" type="presParOf" srcId="{A0678871-C81F-48BE-AF77-37A0FEF89691}" destId="{917EC1E0-E9B0-4026-BFDB-506DD59A0EE6}" srcOrd="0" destOrd="0" presId="urn:microsoft.com/office/officeart/2005/8/layout/hierarchy3"/>
    <dgm:cxn modelId="{6DAC23A7-F3FC-492C-88F2-DDD19C9F9537}" type="presParOf" srcId="{917EC1E0-E9B0-4026-BFDB-506DD59A0EE6}" destId="{104BB5D3-AFF9-4F4B-8909-A635D506AEA7}" srcOrd="0" destOrd="0" presId="urn:microsoft.com/office/officeart/2005/8/layout/hierarchy3"/>
    <dgm:cxn modelId="{6C65B660-9BC4-4D9B-A0A7-1BDF97A69657}" type="presParOf" srcId="{104BB5D3-AFF9-4F4B-8909-A635D506AEA7}" destId="{F5509847-789D-4B03-9FDB-33D5C64C04CF}" srcOrd="0" destOrd="0" presId="urn:microsoft.com/office/officeart/2005/8/layout/hierarchy3"/>
    <dgm:cxn modelId="{16D9D73F-377A-45BB-AF80-FFD5B0A27373}" type="presParOf" srcId="{104BB5D3-AFF9-4F4B-8909-A635D506AEA7}" destId="{597ED5A2-2D45-4495-AF37-3A25E4B7F156}" srcOrd="1" destOrd="0" presId="urn:microsoft.com/office/officeart/2005/8/layout/hierarchy3"/>
    <dgm:cxn modelId="{66C56867-3D24-4E9F-B798-66FF6267269E}" type="presParOf" srcId="{917EC1E0-E9B0-4026-BFDB-506DD59A0EE6}" destId="{8B2E94BB-6C48-4C53-91F0-59655F4A4301}" srcOrd="1" destOrd="0" presId="urn:microsoft.com/office/officeart/2005/8/layout/hierarchy3"/>
    <dgm:cxn modelId="{E0C16ED7-C891-405E-9B75-579058CF2A06}" type="presParOf" srcId="{8B2E94BB-6C48-4C53-91F0-59655F4A4301}" destId="{BFD68321-5F48-4039-971D-58647C9482F8}" srcOrd="0" destOrd="0" presId="urn:microsoft.com/office/officeart/2005/8/layout/hierarchy3"/>
    <dgm:cxn modelId="{232DEF59-42D2-4B08-995B-3FAD87495DB2}" type="presParOf" srcId="{8B2E94BB-6C48-4C53-91F0-59655F4A4301}" destId="{8E188549-D5A8-4D40-B48B-FFEDF34A673A}" srcOrd="1" destOrd="0" presId="urn:microsoft.com/office/officeart/2005/8/layout/hierarchy3"/>
    <dgm:cxn modelId="{96EDE716-0019-4884-84B7-6772C37DE4D2}" type="presParOf" srcId="{8B2E94BB-6C48-4C53-91F0-59655F4A4301}" destId="{6116F48F-C57F-4D30-99DA-F0D734F3AF29}" srcOrd="2" destOrd="0" presId="urn:microsoft.com/office/officeart/2005/8/layout/hierarchy3"/>
    <dgm:cxn modelId="{1EFE9E04-138D-4497-9C55-022A601F2B7A}" type="presParOf" srcId="{8B2E94BB-6C48-4C53-91F0-59655F4A4301}" destId="{7680610E-DBC1-4A40-ADBB-4E4437DF9A93}" srcOrd="3" destOrd="0" presId="urn:microsoft.com/office/officeart/2005/8/layout/hierarchy3"/>
    <dgm:cxn modelId="{A625F0C6-CEC3-4224-944A-2FD959F63583}" type="presParOf" srcId="{8B2E94BB-6C48-4C53-91F0-59655F4A4301}" destId="{314CDD93-6EDA-4570-BC40-B2263B41B01A}" srcOrd="4" destOrd="0" presId="urn:microsoft.com/office/officeart/2005/8/layout/hierarchy3"/>
    <dgm:cxn modelId="{57DCEC1B-7F05-460E-AAB0-94A1A9560AC3}" type="presParOf" srcId="{8B2E94BB-6C48-4C53-91F0-59655F4A4301}" destId="{BBC76D79-7DEB-457F-8C86-7C075FBB5094}" srcOrd="5" destOrd="0" presId="urn:microsoft.com/office/officeart/2005/8/layout/hierarchy3"/>
    <dgm:cxn modelId="{BC8CB6AA-7B07-4D11-AB18-EB69D789308B}" type="presParOf" srcId="{8B2E94BB-6C48-4C53-91F0-59655F4A4301}" destId="{289F70DE-70CC-4700-AB3E-9A22FC4381AC}" srcOrd="6" destOrd="0" presId="urn:microsoft.com/office/officeart/2005/8/layout/hierarchy3"/>
    <dgm:cxn modelId="{583E3E72-0E24-4BC7-87CD-7F1E95B238F0}" type="presParOf" srcId="{8B2E94BB-6C48-4C53-91F0-59655F4A4301}" destId="{1925807C-12E6-4BE8-9D2A-9102AF1052D0}" srcOrd="7" destOrd="0" presId="urn:microsoft.com/office/officeart/2005/8/layout/hierarchy3"/>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549C945-7545-42C0-A5EB-ED305CA38FD5}"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n-US"/>
        </a:p>
      </dgm:t>
    </dgm:pt>
    <dgm:pt modelId="{775A8D10-B5C7-4627-9EBF-736B5D935B71}">
      <dgm:prSet phldrT="[Text]" custT="1"/>
      <dgm:spPr/>
      <dgm:t>
        <a:bodyPr/>
        <a:lstStyle/>
        <a:p>
          <a:r>
            <a:rPr lang="en-US" sz="2800" dirty="0" err="1">
              <a:latin typeface="Times New Roman" panose="02020603050405020304" pitchFamily="18" charset="0"/>
              <a:cs typeface="Times New Roman" panose="02020603050405020304" pitchFamily="18" charset="0"/>
            </a:rPr>
            <a:t>Âm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lịch</a:t>
          </a:r>
          <a:endParaRPr lang="en-US" sz="2800" dirty="0">
            <a:latin typeface="Times New Roman" panose="02020603050405020304" pitchFamily="18" charset="0"/>
            <a:cs typeface="Times New Roman" panose="02020603050405020304" pitchFamily="18" charset="0"/>
          </a:endParaRPr>
        </a:p>
      </dgm:t>
    </dgm:pt>
    <dgm:pt modelId="{92CE4C31-581C-4A07-AC6E-D2F9517C80B4}" type="parTrans" cxnId="{468B4943-8152-4B54-B33E-95D17D11AC4A}">
      <dgm:prSet/>
      <dgm:spPr/>
      <dgm:t>
        <a:bodyPr/>
        <a:lstStyle/>
        <a:p>
          <a:endParaRPr lang="en-US">
            <a:latin typeface="Times New Roman" panose="02020603050405020304" pitchFamily="18" charset="0"/>
            <a:cs typeface="Times New Roman" panose="02020603050405020304" pitchFamily="18" charset="0"/>
          </a:endParaRPr>
        </a:p>
      </dgm:t>
    </dgm:pt>
    <dgm:pt modelId="{25C789AA-F5A9-420E-A121-036024364371}" type="sibTrans" cxnId="{468B4943-8152-4B54-B33E-95D17D11AC4A}">
      <dgm:prSet/>
      <dgm:spPr/>
      <dgm:t>
        <a:bodyPr/>
        <a:lstStyle/>
        <a:p>
          <a:endParaRPr lang="en-US">
            <a:latin typeface="Times New Roman" panose="02020603050405020304" pitchFamily="18" charset="0"/>
            <a:cs typeface="Times New Roman" panose="02020603050405020304" pitchFamily="18" charset="0"/>
          </a:endParaRPr>
        </a:p>
      </dgm:t>
    </dgm:pt>
    <dgm:pt modelId="{73ACE288-5F5C-43F9-A47B-EB83AA0823A2}">
      <dgm:prSet phldrT="[Text]" custT="1"/>
      <dgm:spPr/>
      <dgm:t>
        <a:bodyPr/>
        <a:lstStyle/>
        <a:p>
          <a:r>
            <a:rPr lang="en-US" sz="2000" dirty="0" err="1">
              <a:latin typeface="Times New Roman" panose="02020603050405020304" pitchFamily="18" charset="0"/>
              <a:cs typeface="Times New Roman" panose="02020603050405020304" pitchFamily="18" charset="0"/>
            </a:rPr>
            <a:t>Mùng</a:t>
          </a:r>
          <a:r>
            <a:rPr lang="en-US" sz="2000" dirty="0">
              <a:latin typeface="Times New Roman" panose="02020603050405020304" pitchFamily="18" charset="0"/>
              <a:cs typeface="Times New Roman" panose="02020603050405020304" pitchFamily="18" charset="0"/>
            </a:rPr>
            <a:t> 1</a:t>
          </a:r>
        </a:p>
      </dgm:t>
    </dgm:pt>
    <dgm:pt modelId="{8B3DC00B-1B5B-4F3D-BFAA-A1F0D92CF0C4}" type="parTrans" cxnId="{894969A9-92BB-416B-B876-FCCB49A10896}">
      <dgm:prSet/>
      <dgm:spPr/>
      <dgm:t>
        <a:bodyPr/>
        <a:lstStyle/>
        <a:p>
          <a:endParaRPr lang="en-US">
            <a:latin typeface="Times New Roman" panose="02020603050405020304" pitchFamily="18" charset="0"/>
            <a:cs typeface="Times New Roman" panose="02020603050405020304" pitchFamily="18" charset="0"/>
          </a:endParaRPr>
        </a:p>
      </dgm:t>
    </dgm:pt>
    <dgm:pt modelId="{00EC788B-8528-4D61-B6D6-1D893F380348}" type="sibTrans" cxnId="{894969A9-92BB-416B-B876-FCCB49A10896}">
      <dgm:prSet/>
      <dgm:spPr/>
      <dgm:t>
        <a:bodyPr/>
        <a:lstStyle/>
        <a:p>
          <a:endParaRPr lang="en-US">
            <a:latin typeface="Times New Roman" panose="02020603050405020304" pitchFamily="18" charset="0"/>
            <a:cs typeface="Times New Roman" panose="02020603050405020304" pitchFamily="18" charset="0"/>
          </a:endParaRPr>
        </a:p>
      </dgm:t>
    </dgm:pt>
    <dgm:pt modelId="{92BF6041-8FBD-49B4-978A-E73C48909A03}">
      <dgm:prSet phldrT="[Text]" custT="1"/>
      <dgm:spPr/>
      <dgm:t>
        <a:bodyPr/>
        <a:lstStyle/>
        <a:p>
          <a:pPr>
            <a:lnSpc>
              <a:spcPct val="100000"/>
            </a:lnSpc>
          </a:pPr>
          <a:r>
            <a:rPr lang="en-US" sz="2000" dirty="0" err="1">
              <a:latin typeface="Times New Roman" panose="02020603050405020304" pitchFamily="18" charset="0"/>
              <a:cs typeface="Times New Roman" panose="02020603050405020304" pitchFamily="18" charset="0"/>
            </a:rPr>
            <a:t>Tết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Nguyên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đán</a:t>
          </a:r>
          <a:endParaRPr lang="en-US" sz="2000" dirty="0">
            <a:latin typeface="Times New Roman" panose="02020603050405020304" pitchFamily="18" charset="0"/>
            <a:cs typeface="Times New Roman" panose="02020603050405020304" pitchFamily="18" charset="0"/>
          </a:endParaRPr>
        </a:p>
      </dgm:t>
    </dgm:pt>
    <dgm:pt modelId="{1208487A-4B23-4ED0-94D9-9E4B74DA97EA}" type="parTrans" cxnId="{7BBFFC4B-4758-4532-B4F8-0C2877C513E7}">
      <dgm:prSet/>
      <dgm:spPr/>
      <dgm:t>
        <a:bodyPr/>
        <a:lstStyle/>
        <a:p>
          <a:endParaRPr lang="en-US">
            <a:latin typeface="Times New Roman" panose="02020603050405020304" pitchFamily="18" charset="0"/>
            <a:cs typeface="Times New Roman" panose="02020603050405020304" pitchFamily="18" charset="0"/>
          </a:endParaRPr>
        </a:p>
      </dgm:t>
    </dgm:pt>
    <dgm:pt modelId="{09433CD0-E912-4F1F-AF33-4A822059126F}" type="sibTrans" cxnId="{7BBFFC4B-4758-4532-B4F8-0C2877C513E7}">
      <dgm:prSet/>
      <dgm:spPr/>
      <dgm:t>
        <a:bodyPr/>
        <a:lstStyle/>
        <a:p>
          <a:endParaRPr lang="en-US">
            <a:latin typeface="Times New Roman" panose="02020603050405020304" pitchFamily="18" charset="0"/>
            <a:cs typeface="Times New Roman" panose="02020603050405020304" pitchFamily="18" charset="0"/>
          </a:endParaRPr>
        </a:p>
      </dgm:t>
    </dgm:pt>
    <dgm:pt modelId="{1923DC47-7080-4BFD-8901-E1CD28CF7145}">
      <dgm:prSet phldrT="[Text]" custT="1"/>
      <dgm:spPr/>
      <dgm:t>
        <a:bodyPr/>
        <a:lstStyle/>
        <a:p>
          <a:r>
            <a:rPr lang="en-US" sz="2000" dirty="0" err="1">
              <a:latin typeface="Times New Roman" panose="02020603050405020304" pitchFamily="18" charset="0"/>
              <a:cs typeface="Times New Roman" panose="02020603050405020304" pitchFamily="18" charset="0"/>
            </a:rPr>
            <a:t>Tháng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Giêng</a:t>
          </a:r>
          <a:endParaRPr lang="en-US" sz="2000" dirty="0">
            <a:latin typeface="Times New Roman" panose="02020603050405020304" pitchFamily="18" charset="0"/>
            <a:cs typeface="Times New Roman" panose="02020603050405020304" pitchFamily="18" charset="0"/>
          </a:endParaRPr>
        </a:p>
      </dgm:t>
    </dgm:pt>
    <dgm:pt modelId="{539D381F-EE62-4A2F-B0D9-75DF1479B61C}" type="parTrans" cxnId="{8E02BE00-E99A-4FDD-8BE4-7D364AB8E4DF}">
      <dgm:prSet/>
      <dgm:spPr/>
      <dgm:t>
        <a:bodyPr/>
        <a:lstStyle/>
        <a:p>
          <a:endParaRPr lang="en-US">
            <a:latin typeface="Times New Roman" panose="02020603050405020304" pitchFamily="18" charset="0"/>
            <a:cs typeface="Times New Roman" panose="02020603050405020304" pitchFamily="18" charset="0"/>
          </a:endParaRPr>
        </a:p>
      </dgm:t>
    </dgm:pt>
    <dgm:pt modelId="{C4FB1583-0583-4179-9A3C-4DFD38BA57C9}" type="sibTrans" cxnId="{8E02BE00-E99A-4FDD-8BE4-7D364AB8E4DF}">
      <dgm:prSet/>
      <dgm:spPr/>
      <dgm:t>
        <a:bodyPr/>
        <a:lstStyle/>
        <a:p>
          <a:endParaRPr lang="en-US">
            <a:latin typeface="Times New Roman" panose="02020603050405020304" pitchFamily="18" charset="0"/>
            <a:cs typeface="Times New Roman" panose="02020603050405020304" pitchFamily="18" charset="0"/>
          </a:endParaRPr>
        </a:p>
      </dgm:t>
    </dgm:pt>
    <dgm:pt modelId="{0C507C7D-1084-4A2C-A2ED-AEEC866307DF}">
      <dgm:prSet phldrT="[Text]" custT="1"/>
      <dgm:spPr/>
      <dgm:t>
        <a:bodyPr/>
        <a:lstStyle/>
        <a:p>
          <a:r>
            <a:rPr lang="en-US" sz="2000" dirty="0" err="1">
              <a:latin typeface="Times New Roman" panose="02020603050405020304" pitchFamily="18" charset="0"/>
              <a:cs typeface="Times New Roman" panose="02020603050405020304" pitchFamily="18" charset="0"/>
            </a:rPr>
            <a:t>Năm</a:t>
          </a:r>
          <a:endParaRPr lang="en-US" sz="2000" dirty="0">
            <a:latin typeface="Times New Roman" panose="02020603050405020304" pitchFamily="18" charset="0"/>
            <a:cs typeface="Times New Roman" panose="02020603050405020304" pitchFamily="18" charset="0"/>
          </a:endParaRPr>
        </a:p>
        <a:p>
          <a:r>
            <a:rPr lang="en-US" sz="2000" dirty="0" err="1">
              <a:latin typeface="Times New Roman" panose="02020603050405020304" pitchFamily="18" charset="0"/>
              <a:cs typeface="Times New Roman" panose="02020603050405020304" pitchFamily="18" charset="0"/>
            </a:rPr>
            <a:t>Canh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Tý</a:t>
          </a:r>
          <a:endParaRPr lang="en-US" sz="2000" dirty="0">
            <a:latin typeface="Times New Roman" panose="02020603050405020304" pitchFamily="18" charset="0"/>
            <a:cs typeface="Times New Roman" panose="02020603050405020304" pitchFamily="18" charset="0"/>
          </a:endParaRPr>
        </a:p>
      </dgm:t>
    </dgm:pt>
    <dgm:pt modelId="{906AF745-B83D-47DD-A954-9BDBE1E4D204}" type="parTrans" cxnId="{E301641B-81C3-4F14-9EDF-CBBF712A419E}">
      <dgm:prSet/>
      <dgm:spPr/>
      <dgm:t>
        <a:bodyPr/>
        <a:lstStyle/>
        <a:p>
          <a:endParaRPr lang="en-US">
            <a:latin typeface="Times New Roman" panose="02020603050405020304" pitchFamily="18" charset="0"/>
            <a:cs typeface="Times New Roman" panose="02020603050405020304" pitchFamily="18" charset="0"/>
          </a:endParaRPr>
        </a:p>
      </dgm:t>
    </dgm:pt>
    <dgm:pt modelId="{BDA8A9B4-9719-47A1-926D-A34D10817ACC}" type="sibTrans" cxnId="{E301641B-81C3-4F14-9EDF-CBBF712A419E}">
      <dgm:prSet/>
      <dgm:spPr/>
      <dgm:t>
        <a:bodyPr/>
        <a:lstStyle/>
        <a:p>
          <a:endParaRPr lang="en-US">
            <a:latin typeface="Times New Roman" panose="02020603050405020304" pitchFamily="18" charset="0"/>
            <a:cs typeface="Times New Roman" panose="02020603050405020304" pitchFamily="18" charset="0"/>
          </a:endParaRPr>
        </a:p>
      </dgm:t>
    </dgm:pt>
    <dgm:pt modelId="{A0678871-C81F-48BE-AF77-37A0FEF89691}" type="pres">
      <dgm:prSet presAssocID="{D549C945-7545-42C0-A5EB-ED305CA38FD5}" presName="diagram" presStyleCnt="0">
        <dgm:presLayoutVars>
          <dgm:chPref val="1"/>
          <dgm:dir/>
          <dgm:animOne val="branch"/>
          <dgm:animLvl val="lvl"/>
          <dgm:resizeHandles/>
        </dgm:presLayoutVars>
      </dgm:prSet>
      <dgm:spPr/>
      <dgm:t>
        <a:bodyPr/>
        <a:lstStyle/>
        <a:p>
          <a:endParaRPr lang="en-US"/>
        </a:p>
      </dgm:t>
    </dgm:pt>
    <dgm:pt modelId="{917EC1E0-E9B0-4026-BFDB-506DD59A0EE6}" type="pres">
      <dgm:prSet presAssocID="{775A8D10-B5C7-4627-9EBF-736B5D935B71}" presName="root" presStyleCnt="0"/>
      <dgm:spPr/>
    </dgm:pt>
    <dgm:pt modelId="{104BB5D3-AFF9-4F4B-8909-A635D506AEA7}" type="pres">
      <dgm:prSet presAssocID="{775A8D10-B5C7-4627-9EBF-736B5D935B71}" presName="rootComposite" presStyleCnt="0"/>
      <dgm:spPr/>
    </dgm:pt>
    <dgm:pt modelId="{F5509847-789D-4B03-9FDB-33D5C64C04CF}" type="pres">
      <dgm:prSet presAssocID="{775A8D10-B5C7-4627-9EBF-736B5D935B71}" presName="rootText" presStyleLbl="node1" presStyleIdx="0" presStyleCnt="1"/>
      <dgm:spPr/>
      <dgm:t>
        <a:bodyPr/>
        <a:lstStyle/>
        <a:p>
          <a:endParaRPr lang="en-US"/>
        </a:p>
      </dgm:t>
    </dgm:pt>
    <dgm:pt modelId="{597ED5A2-2D45-4495-AF37-3A25E4B7F156}" type="pres">
      <dgm:prSet presAssocID="{775A8D10-B5C7-4627-9EBF-736B5D935B71}" presName="rootConnector" presStyleLbl="node1" presStyleIdx="0" presStyleCnt="1"/>
      <dgm:spPr/>
      <dgm:t>
        <a:bodyPr/>
        <a:lstStyle/>
        <a:p>
          <a:endParaRPr lang="en-US"/>
        </a:p>
      </dgm:t>
    </dgm:pt>
    <dgm:pt modelId="{8B2E94BB-6C48-4C53-91F0-59655F4A4301}" type="pres">
      <dgm:prSet presAssocID="{775A8D10-B5C7-4627-9EBF-736B5D935B71}" presName="childShape" presStyleCnt="0"/>
      <dgm:spPr/>
    </dgm:pt>
    <dgm:pt modelId="{BFD68321-5F48-4039-971D-58647C9482F8}" type="pres">
      <dgm:prSet presAssocID="{8B3DC00B-1B5B-4F3D-BFAA-A1F0D92CF0C4}" presName="Name13" presStyleLbl="parChTrans1D2" presStyleIdx="0" presStyleCnt="4"/>
      <dgm:spPr/>
      <dgm:t>
        <a:bodyPr/>
        <a:lstStyle/>
        <a:p>
          <a:endParaRPr lang="en-US"/>
        </a:p>
      </dgm:t>
    </dgm:pt>
    <dgm:pt modelId="{8E188549-D5A8-4D40-B48B-FFEDF34A673A}" type="pres">
      <dgm:prSet presAssocID="{73ACE288-5F5C-43F9-A47B-EB83AA0823A2}" presName="childText" presStyleLbl="bgAcc1" presStyleIdx="0" presStyleCnt="4">
        <dgm:presLayoutVars>
          <dgm:bulletEnabled val="1"/>
        </dgm:presLayoutVars>
      </dgm:prSet>
      <dgm:spPr/>
      <dgm:t>
        <a:bodyPr/>
        <a:lstStyle/>
        <a:p>
          <a:endParaRPr lang="en-US"/>
        </a:p>
      </dgm:t>
    </dgm:pt>
    <dgm:pt modelId="{6116F48F-C57F-4D30-99DA-F0D734F3AF29}" type="pres">
      <dgm:prSet presAssocID="{1208487A-4B23-4ED0-94D9-9E4B74DA97EA}" presName="Name13" presStyleLbl="parChTrans1D2" presStyleIdx="1" presStyleCnt="4"/>
      <dgm:spPr/>
      <dgm:t>
        <a:bodyPr/>
        <a:lstStyle/>
        <a:p>
          <a:endParaRPr lang="en-US"/>
        </a:p>
      </dgm:t>
    </dgm:pt>
    <dgm:pt modelId="{7680610E-DBC1-4A40-ADBB-4E4437DF9A93}" type="pres">
      <dgm:prSet presAssocID="{92BF6041-8FBD-49B4-978A-E73C48909A03}" presName="childText" presStyleLbl="bgAcc1" presStyleIdx="1" presStyleCnt="4">
        <dgm:presLayoutVars>
          <dgm:bulletEnabled val="1"/>
        </dgm:presLayoutVars>
      </dgm:prSet>
      <dgm:spPr/>
      <dgm:t>
        <a:bodyPr/>
        <a:lstStyle/>
        <a:p>
          <a:endParaRPr lang="en-US"/>
        </a:p>
      </dgm:t>
    </dgm:pt>
    <dgm:pt modelId="{314CDD93-6EDA-4570-BC40-B2263B41B01A}" type="pres">
      <dgm:prSet presAssocID="{539D381F-EE62-4A2F-B0D9-75DF1479B61C}" presName="Name13" presStyleLbl="parChTrans1D2" presStyleIdx="2" presStyleCnt="4"/>
      <dgm:spPr/>
      <dgm:t>
        <a:bodyPr/>
        <a:lstStyle/>
        <a:p>
          <a:endParaRPr lang="en-US"/>
        </a:p>
      </dgm:t>
    </dgm:pt>
    <dgm:pt modelId="{BBC76D79-7DEB-457F-8C86-7C075FBB5094}" type="pres">
      <dgm:prSet presAssocID="{1923DC47-7080-4BFD-8901-E1CD28CF7145}" presName="childText" presStyleLbl="bgAcc1" presStyleIdx="2" presStyleCnt="4">
        <dgm:presLayoutVars>
          <dgm:bulletEnabled val="1"/>
        </dgm:presLayoutVars>
      </dgm:prSet>
      <dgm:spPr/>
      <dgm:t>
        <a:bodyPr/>
        <a:lstStyle/>
        <a:p>
          <a:endParaRPr lang="en-US"/>
        </a:p>
      </dgm:t>
    </dgm:pt>
    <dgm:pt modelId="{289F70DE-70CC-4700-AB3E-9A22FC4381AC}" type="pres">
      <dgm:prSet presAssocID="{906AF745-B83D-47DD-A954-9BDBE1E4D204}" presName="Name13" presStyleLbl="parChTrans1D2" presStyleIdx="3" presStyleCnt="4"/>
      <dgm:spPr/>
      <dgm:t>
        <a:bodyPr/>
        <a:lstStyle/>
        <a:p>
          <a:endParaRPr lang="en-US"/>
        </a:p>
      </dgm:t>
    </dgm:pt>
    <dgm:pt modelId="{1925807C-12E6-4BE8-9D2A-9102AF1052D0}" type="pres">
      <dgm:prSet presAssocID="{0C507C7D-1084-4A2C-A2ED-AEEC866307DF}" presName="childText" presStyleLbl="bgAcc1" presStyleIdx="3" presStyleCnt="4">
        <dgm:presLayoutVars>
          <dgm:bulletEnabled val="1"/>
        </dgm:presLayoutVars>
      </dgm:prSet>
      <dgm:spPr/>
      <dgm:t>
        <a:bodyPr/>
        <a:lstStyle/>
        <a:p>
          <a:endParaRPr lang="en-US"/>
        </a:p>
      </dgm:t>
    </dgm:pt>
  </dgm:ptLst>
  <dgm:cxnLst>
    <dgm:cxn modelId="{6A4E8303-B22A-4879-BE6F-E24CAFCE4E9B}" type="presOf" srcId="{0C507C7D-1084-4A2C-A2ED-AEEC866307DF}" destId="{1925807C-12E6-4BE8-9D2A-9102AF1052D0}" srcOrd="0" destOrd="0" presId="urn:microsoft.com/office/officeart/2005/8/layout/hierarchy3"/>
    <dgm:cxn modelId="{B9B2FE2B-42E0-4FAC-B75A-1887304A82BE}" type="presOf" srcId="{92BF6041-8FBD-49B4-978A-E73C48909A03}" destId="{7680610E-DBC1-4A40-ADBB-4E4437DF9A93}" srcOrd="0" destOrd="0" presId="urn:microsoft.com/office/officeart/2005/8/layout/hierarchy3"/>
    <dgm:cxn modelId="{3EB75485-22AC-48CA-B5E6-1400ADB9A471}" type="presOf" srcId="{1923DC47-7080-4BFD-8901-E1CD28CF7145}" destId="{BBC76D79-7DEB-457F-8C86-7C075FBB5094}" srcOrd="0" destOrd="0" presId="urn:microsoft.com/office/officeart/2005/8/layout/hierarchy3"/>
    <dgm:cxn modelId="{36263D12-1B1F-4BE2-A440-86FFD089DF83}" type="presOf" srcId="{906AF745-B83D-47DD-A954-9BDBE1E4D204}" destId="{289F70DE-70CC-4700-AB3E-9A22FC4381AC}" srcOrd="0" destOrd="0" presId="urn:microsoft.com/office/officeart/2005/8/layout/hierarchy3"/>
    <dgm:cxn modelId="{257F79FF-8805-41B1-95CB-D031C0948247}" type="presOf" srcId="{D549C945-7545-42C0-A5EB-ED305CA38FD5}" destId="{A0678871-C81F-48BE-AF77-37A0FEF89691}" srcOrd="0" destOrd="0" presId="urn:microsoft.com/office/officeart/2005/8/layout/hierarchy3"/>
    <dgm:cxn modelId="{468B4943-8152-4B54-B33E-95D17D11AC4A}" srcId="{D549C945-7545-42C0-A5EB-ED305CA38FD5}" destId="{775A8D10-B5C7-4627-9EBF-736B5D935B71}" srcOrd="0" destOrd="0" parTransId="{92CE4C31-581C-4A07-AC6E-D2F9517C80B4}" sibTransId="{25C789AA-F5A9-420E-A121-036024364371}"/>
    <dgm:cxn modelId="{894969A9-92BB-416B-B876-FCCB49A10896}" srcId="{775A8D10-B5C7-4627-9EBF-736B5D935B71}" destId="{73ACE288-5F5C-43F9-A47B-EB83AA0823A2}" srcOrd="0" destOrd="0" parTransId="{8B3DC00B-1B5B-4F3D-BFAA-A1F0D92CF0C4}" sibTransId="{00EC788B-8528-4D61-B6D6-1D893F380348}"/>
    <dgm:cxn modelId="{06EDDA9A-84D2-4670-A23E-FC91F359501C}" type="presOf" srcId="{73ACE288-5F5C-43F9-A47B-EB83AA0823A2}" destId="{8E188549-D5A8-4D40-B48B-FFEDF34A673A}" srcOrd="0" destOrd="0" presId="urn:microsoft.com/office/officeart/2005/8/layout/hierarchy3"/>
    <dgm:cxn modelId="{8F78568F-E757-4D8D-9891-ABF3487C1F45}" type="presOf" srcId="{775A8D10-B5C7-4627-9EBF-736B5D935B71}" destId="{F5509847-789D-4B03-9FDB-33D5C64C04CF}" srcOrd="0" destOrd="0" presId="urn:microsoft.com/office/officeart/2005/8/layout/hierarchy3"/>
    <dgm:cxn modelId="{8E02BE00-E99A-4FDD-8BE4-7D364AB8E4DF}" srcId="{775A8D10-B5C7-4627-9EBF-736B5D935B71}" destId="{1923DC47-7080-4BFD-8901-E1CD28CF7145}" srcOrd="2" destOrd="0" parTransId="{539D381F-EE62-4A2F-B0D9-75DF1479B61C}" sibTransId="{C4FB1583-0583-4179-9A3C-4DFD38BA57C9}"/>
    <dgm:cxn modelId="{3782835D-9CEB-4B1F-BEF3-F74FA15E16D2}" type="presOf" srcId="{539D381F-EE62-4A2F-B0D9-75DF1479B61C}" destId="{314CDD93-6EDA-4570-BC40-B2263B41B01A}" srcOrd="0" destOrd="0" presId="urn:microsoft.com/office/officeart/2005/8/layout/hierarchy3"/>
    <dgm:cxn modelId="{7BBFFC4B-4758-4532-B4F8-0C2877C513E7}" srcId="{775A8D10-B5C7-4627-9EBF-736B5D935B71}" destId="{92BF6041-8FBD-49B4-978A-E73C48909A03}" srcOrd="1" destOrd="0" parTransId="{1208487A-4B23-4ED0-94D9-9E4B74DA97EA}" sibTransId="{09433CD0-E912-4F1F-AF33-4A822059126F}"/>
    <dgm:cxn modelId="{7F34D46F-35AA-41D3-8FED-F0273BABD47A}" type="presOf" srcId="{775A8D10-B5C7-4627-9EBF-736B5D935B71}" destId="{597ED5A2-2D45-4495-AF37-3A25E4B7F156}" srcOrd="1" destOrd="0" presId="urn:microsoft.com/office/officeart/2005/8/layout/hierarchy3"/>
    <dgm:cxn modelId="{E301641B-81C3-4F14-9EDF-CBBF712A419E}" srcId="{775A8D10-B5C7-4627-9EBF-736B5D935B71}" destId="{0C507C7D-1084-4A2C-A2ED-AEEC866307DF}" srcOrd="3" destOrd="0" parTransId="{906AF745-B83D-47DD-A954-9BDBE1E4D204}" sibTransId="{BDA8A9B4-9719-47A1-926D-A34D10817ACC}"/>
    <dgm:cxn modelId="{F75B75A2-01C3-4B10-B6E3-0CFDF029A800}" type="presOf" srcId="{8B3DC00B-1B5B-4F3D-BFAA-A1F0D92CF0C4}" destId="{BFD68321-5F48-4039-971D-58647C9482F8}" srcOrd="0" destOrd="0" presId="urn:microsoft.com/office/officeart/2005/8/layout/hierarchy3"/>
    <dgm:cxn modelId="{A6CA02FC-60ED-463C-BF9E-1F5978D545BC}" type="presOf" srcId="{1208487A-4B23-4ED0-94D9-9E4B74DA97EA}" destId="{6116F48F-C57F-4D30-99DA-F0D734F3AF29}" srcOrd="0" destOrd="0" presId="urn:microsoft.com/office/officeart/2005/8/layout/hierarchy3"/>
    <dgm:cxn modelId="{A4FA7192-7089-4495-81C7-DF634B5BB175}" type="presParOf" srcId="{A0678871-C81F-48BE-AF77-37A0FEF89691}" destId="{917EC1E0-E9B0-4026-BFDB-506DD59A0EE6}" srcOrd="0" destOrd="0" presId="urn:microsoft.com/office/officeart/2005/8/layout/hierarchy3"/>
    <dgm:cxn modelId="{78B785CC-E3A2-4AA8-B721-D04D94E032E7}" type="presParOf" srcId="{917EC1E0-E9B0-4026-BFDB-506DD59A0EE6}" destId="{104BB5D3-AFF9-4F4B-8909-A635D506AEA7}" srcOrd="0" destOrd="0" presId="urn:microsoft.com/office/officeart/2005/8/layout/hierarchy3"/>
    <dgm:cxn modelId="{26461D23-70BD-4628-9A92-38C987CA345D}" type="presParOf" srcId="{104BB5D3-AFF9-4F4B-8909-A635D506AEA7}" destId="{F5509847-789D-4B03-9FDB-33D5C64C04CF}" srcOrd="0" destOrd="0" presId="urn:microsoft.com/office/officeart/2005/8/layout/hierarchy3"/>
    <dgm:cxn modelId="{FA53418E-E411-4172-B632-549C1A4E549C}" type="presParOf" srcId="{104BB5D3-AFF9-4F4B-8909-A635D506AEA7}" destId="{597ED5A2-2D45-4495-AF37-3A25E4B7F156}" srcOrd="1" destOrd="0" presId="urn:microsoft.com/office/officeart/2005/8/layout/hierarchy3"/>
    <dgm:cxn modelId="{395684AF-F65E-4A89-8015-23B780394CAC}" type="presParOf" srcId="{917EC1E0-E9B0-4026-BFDB-506DD59A0EE6}" destId="{8B2E94BB-6C48-4C53-91F0-59655F4A4301}" srcOrd="1" destOrd="0" presId="urn:microsoft.com/office/officeart/2005/8/layout/hierarchy3"/>
    <dgm:cxn modelId="{58EBCB3C-7453-4ABE-8848-2951AEB0DADF}" type="presParOf" srcId="{8B2E94BB-6C48-4C53-91F0-59655F4A4301}" destId="{BFD68321-5F48-4039-971D-58647C9482F8}" srcOrd="0" destOrd="0" presId="urn:microsoft.com/office/officeart/2005/8/layout/hierarchy3"/>
    <dgm:cxn modelId="{548EA994-BC9D-41B0-82FC-45DF4BCABB0A}" type="presParOf" srcId="{8B2E94BB-6C48-4C53-91F0-59655F4A4301}" destId="{8E188549-D5A8-4D40-B48B-FFEDF34A673A}" srcOrd="1" destOrd="0" presId="urn:microsoft.com/office/officeart/2005/8/layout/hierarchy3"/>
    <dgm:cxn modelId="{E221B055-15B2-4E7C-A16E-9316BD4B1C63}" type="presParOf" srcId="{8B2E94BB-6C48-4C53-91F0-59655F4A4301}" destId="{6116F48F-C57F-4D30-99DA-F0D734F3AF29}" srcOrd="2" destOrd="0" presId="urn:microsoft.com/office/officeart/2005/8/layout/hierarchy3"/>
    <dgm:cxn modelId="{D52AA453-CDB0-4FFB-8BD7-051CBA987040}" type="presParOf" srcId="{8B2E94BB-6C48-4C53-91F0-59655F4A4301}" destId="{7680610E-DBC1-4A40-ADBB-4E4437DF9A93}" srcOrd="3" destOrd="0" presId="urn:microsoft.com/office/officeart/2005/8/layout/hierarchy3"/>
    <dgm:cxn modelId="{2669168E-6E44-456A-BFEE-DE1F5A00B0B0}" type="presParOf" srcId="{8B2E94BB-6C48-4C53-91F0-59655F4A4301}" destId="{314CDD93-6EDA-4570-BC40-B2263B41B01A}" srcOrd="4" destOrd="0" presId="urn:microsoft.com/office/officeart/2005/8/layout/hierarchy3"/>
    <dgm:cxn modelId="{6BB9961A-6C7F-4C58-BA2F-061825D7538F}" type="presParOf" srcId="{8B2E94BB-6C48-4C53-91F0-59655F4A4301}" destId="{BBC76D79-7DEB-457F-8C86-7C075FBB5094}" srcOrd="5" destOrd="0" presId="urn:microsoft.com/office/officeart/2005/8/layout/hierarchy3"/>
    <dgm:cxn modelId="{1F76EB53-68A8-4485-B329-A1AAA93B3273}" type="presParOf" srcId="{8B2E94BB-6C48-4C53-91F0-59655F4A4301}" destId="{289F70DE-70CC-4700-AB3E-9A22FC4381AC}" srcOrd="6" destOrd="0" presId="urn:microsoft.com/office/officeart/2005/8/layout/hierarchy3"/>
    <dgm:cxn modelId="{5A525701-784A-4D90-B444-9761443C5A1C}" type="presParOf" srcId="{8B2E94BB-6C48-4C53-91F0-59655F4A4301}" destId="{1925807C-12E6-4BE8-9D2A-9102AF1052D0}" srcOrd="7" destOrd="0" presId="urn:microsoft.com/office/officeart/2005/8/layout/hierarchy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549C945-7545-42C0-A5EB-ED305CA38FD5}"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n-US"/>
        </a:p>
      </dgm:t>
    </dgm:pt>
    <dgm:pt modelId="{775A8D10-B5C7-4627-9EBF-736B5D935B71}">
      <dgm:prSet phldrT="[Text]"/>
      <dgm:spPr>
        <a:solidFill>
          <a:schemeClr val="accent6">
            <a:lumMod val="75000"/>
          </a:schemeClr>
        </a:solidFill>
      </dgm:spPr>
      <dgm:t>
        <a:bodyPr/>
        <a:lstStyle/>
        <a:p>
          <a:r>
            <a:rPr lang="en-US" dirty="0" err="1">
              <a:latin typeface="Times New Roman" panose="02020603050405020304" pitchFamily="18" charset="0"/>
              <a:cs typeface="Times New Roman" panose="02020603050405020304" pitchFamily="18" charset="0"/>
            </a:rPr>
            <a:t>Dương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lịch</a:t>
          </a:r>
          <a:endParaRPr lang="en-US" dirty="0">
            <a:latin typeface="Times New Roman" panose="02020603050405020304" pitchFamily="18" charset="0"/>
            <a:cs typeface="Times New Roman" panose="02020603050405020304" pitchFamily="18" charset="0"/>
          </a:endParaRPr>
        </a:p>
      </dgm:t>
    </dgm:pt>
    <dgm:pt modelId="{92CE4C31-581C-4A07-AC6E-D2F9517C80B4}" type="parTrans" cxnId="{468B4943-8152-4B54-B33E-95D17D11AC4A}">
      <dgm:prSet/>
      <dgm:spPr/>
      <dgm:t>
        <a:bodyPr/>
        <a:lstStyle/>
        <a:p>
          <a:endParaRPr lang="en-US">
            <a:latin typeface="Times New Roman" panose="02020603050405020304" pitchFamily="18" charset="0"/>
            <a:cs typeface="Times New Roman" panose="02020603050405020304" pitchFamily="18" charset="0"/>
          </a:endParaRPr>
        </a:p>
      </dgm:t>
    </dgm:pt>
    <dgm:pt modelId="{25C789AA-F5A9-420E-A121-036024364371}" type="sibTrans" cxnId="{468B4943-8152-4B54-B33E-95D17D11AC4A}">
      <dgm:prSet/>
      <dgm:spPr/>
      <dgm:t>
        <a:bodyPr/>
        <a:lstStyle/>
        <a:p>
          <a:endParaRPr lang="en-US">
            <a:latin typeface="Times New Roman" panose="02020603050405020304" pitchFamily="18" charset="0"/>
            <a:cs typeface="Times New Roman" panose="02020603050405020304" pitchFamily="18" charset="0"/>
          </a:endParaRPr>
        </a:p>
      </dgm:t>
    </dgm:pt>
    <dgm:pt modelId="{73ACE288-5F5C-43F9-A47B-EB83AA0823A2}">
      <dgm:prSet phldrT="[Text]" custT="1"/>
      <dgm:spPr/>
      <dgm:t>
        <a:bodyPr/>
        <a:lstStyle/>
        <a:p>
          <a:r>
            <a:rPr lang="en-US" sz="2000" dirty="0" err="1">
              <a:latin typeface="Times New Roman" panose="02020603050405020304" pitchFamily="18" charset="0"/>
              <a:cs typeface="Times New Roman" panose="02020603050405020304" pitchFamily="18" charset="0"/>
            </a:rPr>
            <a:t>Ngày</a:t>
          </a:r>
          <a:r>
            <a:rPr lang="en-US" sz="2000" dirty="0">
              <a:latin typeface="Times New Roman" panose="02020603050405020304" pitchFamily="18" charset="0"/>
              <a:cs typeface="Times New Roman" panose="02020603050405020304" pitchFamily="18" charset="0"/>
            </a:rPr>
            <a:t> 25</a:t>
          </a:r>
        </a:p>
      </dgm:t>
    </dgm:pt>
    <dgm:pt modelId="{8B3DC00B-1B5B-4F3D-BFAA-A1F0D92CF0C4}" type="parTrans" cxnId="{894969A9-92BB-416B-B876-FCCB49A10896}">
      <dgm:prSet/>
      <dgm:spPr/>
      <dgm:t>
        <a:bodyPr/>
        <a:lstStyle/>
        <a:p>
          <a:endParaRPr lang="en-US">
            <a:latin typeface="Times New Roman" panose="02020603050405020304" pitchFamily="18" charset="0"/>
            <a:cs typeface="Times New Roman" panose="02020603050405020304" pitchFamily="18" charset="0"/>
          </a:endParaRPr>
        </a:p>
      </dgm:t>
    </dgm:pt>
    <dgm:pt modelId="{00EC788B-8528-4D61-B6D6-1D893F380348}" type="sibTrans" cxnId="{894969A9-92BB-416B-B876-FCCB49A10896}">
      <dgm:prSet/>
      <dgm:spPr/>
      <dgm:t>
        <a:bodyPr/>
        <a:lstStyle/>
        <a:p>
          <a:endParaRPr lang="en-US">
            <a:latin typeface="Times New Roman" panose="02020603050405020304" pitchFamily="18" charset="0"/>
            <a:cs typeface="Times New Roman" panose="02020603050405020304" pitchFamily="18" charset="0"/>
          </a:endParaRPr>
        </a:p>
      </dgm:t>
    </dgm:pt>
    <dgm:pt modelId="{92BF6041-8FBD-49B4-978A-E73C48909A03}">
      <dgm:prSet phldrT="[Text]" custT="1"/>
      <dgm:spPr/>
      <dgm:t>
        <a:bodyPr/>
        <a:lstStyle/>
        <a:p>
          <a:r>
            <a:rPr lang="en-US" sz="2000" dirty="0" err="1">
              <a:latin typeface="Times New Roman" panose="02020603050405020304" pitchFamily="18" charset="0"/>
              <a:cs typeface="Times New Roman" panose="02020603050405020304" pitchFamily="18" charset="0"/>
            </a:rPr>
            <a:t>Tháng</a:t>
          </a:r>
          <a:r>
            <a:rPr lang="en-US" sz="2000" dirty="0">
              <a:latin typeface="Times New Roman" panose="02020603050405020304" pitchFamily="18" charset="0"/>
              <a:cs typeface="Times New Roman" panose="02020603050405020304" pitchFamily="18" charset="0"/>
            </a:rPr>
            <a:t> 1</a:t>
          </a:r>
        </a:p>
      </dgm:t>
    </dgm:pt>
    <dgm:pt modelId="{1208487A-4B23-4ED0-94D9-9E4B74DA97EA}" type="parTrans" cxnId="{7BBFFC4B-4758-4532-B4F8-0C2877C513E7}">
      <dgm:prSet/>
      <dgm:spPr/>
      <dgm:t>
        <a:bodyPr/>
        <a:lstStyle/>
        <a:p>
          <a:endParaRPr lang="en-US">
            <a:latin typeface="Times New Roman" panose="02020603050405020304" pitchFamily="18" charset="0"/>
            <a:cs typeface="Times New Roman" panose="02020603050405020304" pitchFamily="18" charset="0"/>
          </a:endParaRPr>
        </a:p>
      </dgm:t>
    </dgm:pt>
    <dgm:pt modelId="{09433CD0-E912-4F1F-AF33-4A822059126F}" type="sibTrans" cxnId="{7BBFFC4B-4758-4532-B4F8-0C2877C513E7}">
      <dgm:prSet/>
      <dgm:spPr/>
      <dgm:t>
        <a:bodyPr/>
        <a:lstStyle/>
        <a:p>
          <a:endParaRPr lang="en-US">
            <a:latin typeface="Times New Roman" panose="02020603050405020304" pitchFamily="18" charset="0"/>
            <a:cs typeface="Times New Roman" panose="02020603050405020304" pitchFamily="18" charset="0"/>
          </a:endParaRPr>
        </a:p>
      </dgm:t>
    </dgm:pt>
    <dgm:pt modelId="{1923DC47-7080-4BFD-8901-E1CD28CF7145}">
      <dgm:prSet phldrT="[Text]" custT="1"/>
      <dgm:spPr/>
      <dgm:t>
        <a:bodyPr/>
        <a:lstStyle/>
        <a:p>
          <a:r>
            <a:rPr lang="en-US" sz="2000" dirty="0" err="1">
              <a:latin typeface="Times New Roman" panose="02020603050405020304" pitchFamily="18" charset="0"/>
              <a:cs typeface="Times New Roman" panose="02020603050405020304" pitchFamily="18" charset="0"/>
            </a:rPr>
            <a:t>Năm</a:t>
          </a:r>
          <a:r>
            <a:rPr lang="en-US" sz="2000" dirty="0">
              <a:latin typeface="Times New Roman" panose="02020603050405020304" pitchFamily="18" charset="0"/>
              <a:cs typeface="Times New Roman" panose="02020603050405020304" pitchFamily="18" charset="0"/>
            </a:rPr>
            <a:t> 2020</a:t>
          </a:r>
        </a:p>
      </dgm:t>
    </dgm:pt>
    <dgm:pt modelId="{539D381F-EE62-4A2F-B0D9-75DF1479B61C}" type="parTrans" cxnId="{8E02BE00-E99A-4FDD-8BE4-7D364AB8E4DF}">
      <dgm:prSet/>
      <dgm:spPr/>
      <dgm:t>
        <a:bodyPr/>
        <a:lstStyle/>
        <a:p>
          <a:endParaRPr lang="en-US">
            <a:latin typeface="Times New Roman" panose="02020603050405020304" pitchFamily="18" charset="0"/>
            <a:cs typeface="Times New Roman" panose="02020603050405020304" pitchFamily="18" charset="0"/>
          </a:endParaRPr>
        </a:p>
      </dgm:t>
    </dgm:pt>
    <dgm:pt modelId="{C4FB1583-0583-4179-9A3C-4DFD38BA57C9}" type="sibTrans" cxnId="{8E02BE00-E99A-4FDD-8BE4-7D364AB8E4DF}">
      <dgm:prSet/>
      <dgm:spPr/>
      <dgm:t>
        <a:bodyPr/>
        <a:lstStyle/>
        <a:p>
          <a:endParaRPr lang="en-US">
            <a:latin typeface="Times New Roman" panose="02020603050405020304" pitchFamily="18" charset="0"/>
            <a:cs typeface="Times New Roman" panose="02020603050405020304" pitchFamily="18" charset="0"/>
          </a:endParaRPr>
        </a:p>
      </dgm:t>
    </dgm:pt>
    <dgm:pt modelId="{0C507C7D-1084-4A2C-A2ED-AEEC866307DF}">
      <dgm:prSet phldrT="[Text]" custT="1"/>
      <dgm:spPr/>
      <dgm:t>
        <a:bodyPr/>
        <a:lstStyle/>
        <a:p>
          <a:r>
            <a:rPr lang="en-US" sz="2000" dirty="0" err="1">
              <a:latin typeface="Times New Roman" panose="02020603050405020304" pitchFamily="18" charset="0"/>
              <a:cs typeface="Times New Roman" panose="02020603050405020304" pitchFamily="18" charset="0"/>
            </a:rPr>
            <a:t>Thứ</a:t>
          </a:r>
          <a:r>
            <a:rPr lang="en-US" sz="2000" dirty="0">
              <a:latin typeface="Times New Roman" panose="02020603050405020304" pitchFamily="18" charset="0"/>
              <a:cs typeface="Times New Roman" panose="02020603050405020304" pitchFamily="18" charset="0"/>
            </a:rPr>
            <a:t> 7</a:t>
          </a:r>
        </a:p>
      </dgm:t>
    </dgm:pt>
    <dgm:pt modelId="{906AF745-B83D-47DD-A954-9BDBE1E4D204}" type="parTrans" cxnId="{E301641B-81C3-4F14-9EDF-CBBF712A419E}">
      <dgm:prSet/>
      <dgm:spPr/>
      <dgm:t>
        <a:bodyPr/>
        <a:lstStyle/>
        <a:p>
          <a:endParaRPr lang="en-US">
            <a:latin typeface="Times New Roman" panose="02020603050405020304" pitchFamily="18" charset="0"/>
            <a:cs typeface="Times New Roman" panose="02020603050405020304" pitchFamily="18" charset="0"/>
          </a:endParaRPr>
        </a:p>
      </dgm:t>
    </dgm:pt>
    <dgm:pt modelId="{BDA8A9B4-9719-47A1-926D-A34D10817ACC}" type="sibTrans" cxnId="{E301641B-81C3-4F14-9EDF-CBBF712A419E}">
      <dgm:prSet/>
      <dgm:spPr/>
      <dgm:t>
        <a:bodyPr/>
        <a:lstStyle/>
        <a:p>
          <a:endParaRPr lang="en-US">
            <a:latin typeface="Times New Roman" panose="02020603050405020304" pitchFamily="18" charset="0"/>
            <a:cs typeface="Times New Roman" panose="02020603050405020304" pitchFamily="18" charset="0"/>
          </a:endParaRPr>
        </a:p>
      </dgm:t>
    </dgm:pt>
    <dgm:pt modelId="{A0678871-C81F-48BE-AF77-37A0FEF89691}" type="pres">
      <dgm:prSet presAssocID="{D549C945-7545-42C0-A5EB-ED305CA38FD5}" presName="diagram" presStyleCnt="0">
        <dgm:presLayoutVars>
          <dgm:chPref val="1"/>
          <dgm:dir/>
          <dgm:animOne val="branch"/>
          <dgm:animLvl val="lvl"/>
          <dgm:resizeHandles/>
        </dgm:presLayoutVars>
      </dgm:prSet>
      <dgm:spPr/>
      <dgm:t>
        <a:bodyPr/>
        <a:lstStyle/>
        <a:p>
          <a:endParaRPr lang="en-US"/>
        </a:p>
      </dgm:t>
    </dgm:pt>
    <dgm:pt modelId="{917EC1E0-E9B0-4026-BFDB-506DD59A0EE6}" type="pres">
      <dgm:prSet presAssocID="{775A8D10-B5C7-4627-9EBF-736B5D935B71}" presName="root" presStyleCnt="0"/>
      <dgm:spPr/>
    </dgm:pt>
    <dgm:pt modelId="{104BB5D3-AFF9-4F4B-8909-A635D506AEA7}" type="pres">
      <dgm:prSet presAssocID="{775A8D10-B5C7-4627-9EBF-736B5D935B71}" presName="rootComposite" presStyleCnt="0"/>
      <dgm:spPr/>
    </dgm:pt>
    <dgm:pt modelId="{F5509847-789D-4B03-9FDB-33D5C64C04CF}" type="pres">
      <dgm:prSet presAssocID="{775A8D10-B5C7-4627-9EBF-736B5D935B71}" presName="rootText" presStyleLbl="node1" presStyleIdx="0" presStyleCnt="1"/>
      <dgm:spPr/>
      <dgm:t>
        <a:bodyPr/>
        <a:lstStyle/>
        <a:p>
          <a:endParaRPr lang="en-US"/>
        </a:p>
      </dgm:t>
    </dgm:pt>
    <dgm:pt modelId="{597ED5A2-2D45-4495-AF37-3A25E4B7F156}" type="pres">
      <dgm:prSet presAssocID="{775A8D10-B5C7-4627-9EBF-736B5D935B71}" presName="rootConnector" presStyleLbl="node1" presStyleIdx="0" presStyleCnt="1"/>
      <dgm:spPr/>
      <dgm:t>
        <a:bodyPr/>
        <a:lstStyle/>
        <a:p>
          <a:endParaRPr lang="en-US"/>
        </a:p>
      </dgm:t>
    </dgm:pt>
    <dgm:pt modelId="{8B2E94BB-6C48-4C53-91F0-59655F4A4301}" type="pres">
      <dgm:prSet presAssocID="{775A8D10-B5C7-4627-9EBF-736B5D935B71}" presName="childShape" presStyleCnt="0"/>
      <dgm:spPr/>
    </dgm:pt>
    <dgm:pt modelId="{BFD68321-5F48-4039-971D-58647C9482F8}" type="pres">
      <dgm:prSet presAssocID="{8B3DC00B-1B5B-4F3D-BFAA-A1F0D92CF0C4}" presName="Name13" presStyleLbl="parChTrans1D2" presStyleIdx="0" presStyleCnt="4"/>
      <dgm:spPr/>
      <dgm:t>
        <a:bodyPr/>
        <a:lstStyle/>
        <a:p>
          <a:endParaRPr lang="en-US"/>
        </a:p>
      </dgm:t>
    </dgm:pt>
    <dgm:pt modelId="{8E188549-D5A8-4D40-B48B-FFEDF34A673A}" type="pres">
      <dgm:prSet presAssocID="{73ACE288-5F5C-43F9-A47B-EB83AA0823A2}" presName="childText" presStyleLbl="bgAcc1" presStyleIdx="0" presStyleCnt="4">
        <dgm:presLayoutVars>
          <dgm:bulletEnabled val="1"/>
        </dgm:presLayoutVars>
      </dgm:prSet>
      <dgm:spPr/>
      <dgm:t>
        <a:bodyPr/>
        <a:lstStyle/>
        <a:p>
          <a:endParaRPr lang="en-US"/>
        </a:p>
      </dgm:t>
    </dgm:pt>
    <dgm:pt modelId="{6116F48F-C57F-4D30-99DA-F0D734F3AF29}" type="pres">
      <dgm:prSet presAssocID="{1208487A-4B23-4ED0-94D9-9E4B74DA97EA}" presName="Name13" presStyleLbl="parChTrans1D2" presStyleIdx="1" presStyleCnt="4"/>
      <dgm:spPr/>
      <dgm:t>
        <a:bodyPr/>
        <a:lstStyle/>
        <a:p>
          <a:endParaRPr lang="en-US"/>
        </a:p>
      </dgm:t>
    </dgm:pt>
    <dgm:pt modelId="{7680610E-DBC1-4A40-ADBB-4E4437DF9A93}" type="pres">
      <dgm:prSet presAssocID="{92BF6041-8FBD-49B4-978A-E73C48909A03}" presName="childText" presStyleLbl="bgAcc1" presStyleIdx="1" presStyleCnt="4">
        <dgm:presLayoutVars>
          <dgm:bulletEnabled val="1"/>
        </dgm:presLayoutVars>
      </dgm:prSet>
      <dgm:spPr/>
      <dgm:t>
        <a:bodyPr/>
        <a:lstStyle/>
        <a:p>
          <a:endParaRPr lang="en-US"/>
        </a:p>
      </dgm:t>
    </dgm:pt>
    <dgm:pt modelId="{314CDD93-6EDA-4570-BC40-B2263B41B01A}" type="pres">
      <dgm:prSet presAssocID="{539D381F-EE62-4A2F-B0D9-75DF1479B61C}" presName="Name13" presStyleLbl="parChTrans1D2" presStyleIdx="2" presStyleCnt="4"/>
      <dgm:spPr/>
      <dgm:t>
        <a:bodyPr/>
        <a:lstStyle/>
        <a:p>
          <a:endParaRPr lang="en-US"/>
        </a:p>
      </dgm:t>
    </dgm:pt>
    <dgm:pt modelId="{BBC76D79-7DEB-457F-8C86-7C075FBB5094}" type="pres">
      <dgm:prSet presAssocID="{1923DC47-7080-4BFD-8901-E1CD28CF7145}" presName="childText" presStyleLbl="bgAcc1" presStyleIdx="2" presStyleCnt="4">
        <dgm:presLayoutVars>
          <dgm:bulletEnabled val="1"/>
        </dgm:presLayoutVars>
      </dgm:prSet>
      <dgm:spPr/>
      <dgm:t>
        <a:bodyPr/>
        <a:lstStyle/>
        <a:p>
          <a:endParaRPr lang="en-US"/>
        </a:p>
      </dgm:t>
    </dgm:pt>
    <dgm:pt modelId="{289F70DE-70CC-4700-AB3E-9A22FC4381AC}" type="pres">
      <dgm:prSet presAssocID="{906AF745-B83D-47DD-A954-9BDBE1E4D204}" presName="Name13" presStyleLbl="parChTrans1D2" presStyleIdx="3" presStyleCnt="4"/>
      <dgm:spPr/>
      <dgm:t>
        <a:bodyPr/>
        <a:lstStyle/>
        <a:p>
          <a:endParaRPr lang="en-US"/>
        </a:p>
      </dgm:t>
    </dgm:pt>
    <dgm:pt modelId="{1925807C-12E6-4BE8-9D2A-9102AF1052D0}" type="pres">
      <dgm:prSet presAssocID="{0C507C7D-1084-4A2C-A2ED-AEEC866307DF}" presName="childText" presStyleLbl="bgAcc1" presStyleIdx="3" presStyleCnt="4">
        <dgm:presLayoutVars>
          <dgm:bulletEnabled val="1"/>
        </dgm:presLayoutVars>
      </dgm:prSet>
      <dgm:spPr/>
      <dgm:t>
        <a:bodyPr/>
        <a:lstStyle/>
        <a:p>
          <a:endParaRPr lang="en-US"/>
        </a:p>
      </dgm:t>
    </dgm:pt>
  </dgm:ptLst>
  <dgm:cxnLst>
    <dgm:cxn modelId="{937DB60A-039D-46D1-A5A8-DFDDA68A2029}" type="presOf" srcId="{1208487A-4B23-4ED0-94D9-9E4B74DA97EA}" destId="{6116F48F-C57F-4D30-99DA-F0D734F3AF29}" srcOrd="0" destOrd="0" presId="urn:microsoft.com/office/officeart/2005/8/layout/hierarchy3"/>
    <dgm:cxn modelId="{468B4943-8152-4B54-B33E-95D17D11AC4A}" srcId="{D549C945-7545-42C0-A5EB-ED305CA38FD5}" destId="{775A8D10-B5C7-4627-9EBF-736B5D935B71}" srcOrd="0" destOrd="0" parTransId="{92CE4C31-581C-4A07-AC6E-D2F9517C80B4}" sibTransId="{25C789AA-F5A9-420E-A121-036024364371}"/>
    <dgm:cxn modelId="{6D428E4F-2B17-499D-9A4B-69DEDE3D2DC1}" type="presOf" srcId="{92BF6041-8FBD-49B4-978A-E73C48909A03}" destId="{7680610E-DBC1-4A40-ADBB-4E4437DF9A93}" srcOrd="0" destOrd="0" presId="urn:microsoft.com/office/officeart/2005/8/layout/hierarchy3"/>
    <dgm:cxn modelId="{720CFCAB-EDC2-4EB5-B4F1-A0674169D2BE}" type="presOf" srcId="{0C507C7D-1084-4A2C-A2ED-AEEC866307DF}" destId="{1925807C-12E6-4BE8-9D2A-9102AF1052D0}" srcOrd="0" destOrd="0" presId="urn:microsoft.com/office/officeart/2005/8/layout/hierarchy3"/>
    <dgm:cxn modelId="{9C130D09-080A-4DC9-BB35-6C1C836766CA}" type="presOf" srcId="{D549C945-7545-42C0-A5EB-ED305CA38FD5}" destId="{A0678871-C81F-48BE-AF77-37A0FEF89691}" srcOrd="0" destOrd="0" presId="urn:microsoft.com/office/officeart/2005/8/layout/hierarchy3"/>
    <dgm:cxn modelId="{894969A9-92BB-416B-B876-FCCB49A10896}" srcId="{775A8D10-B5C7-4627-9EBF-736B5D935B71}" destId="{73ACE288-5F5C-43F9-A47B-EB83AA0823A2}" srcOrd="0" destOrd="0" parTransId="{8B3DC00B-1B5B-4F3D-BFAA-A1F0D92CF0C4}" sibTransId="{00EC788B-8528-4D61-B6D6-1D893F380348}"/>
    <dgm:cxn modelId="{626E1361-186D-4CD5-A66F-16352F0B2734}" type="presOf" srcId="{8B3DC00B-1B5B-4F3D-BFAA-A1F0D92CF0C4}" destId="{BFD68321-5F48-4039-971D-58647C9482F8}" srcOrd="0" destOrd="0" presId="urn:microsoft.com/office/officeart/2005/8/layout/hierarchy3"/>
    <dgm:cxn modelId="{43CC3FF9-1D64-4E44-94E3-89097861CCAC}" type="presOf" srcId="{73ACE288-5F5C-43F9-A47B-EB83AA0823A2}" destId="{8E188549-D5A8-4D40-B48B-FFEDF34A673A}" srcOrd="0" destOrd="0" presId="urn:microsoft.com/office/officeart/2005/8/layout/hierarchy3"/>
    <dgm:cxn modelId="{4A58488F-8A70-4AC9-B333-0EE68D9ED968}" type="presOf" srcId="{906AF745-B83D-47DD-A954-9BDBE1E4D204}" destId="{289F70DE-70CC-4700-AB3E-9A22FC4381AC}" srcOrd="0" destOrd="0" presId="urn:microsoft.com/office/officeart/2005/8/layout/hierarchy3"/>
    <dgm:cxn modelId="{1C8D762D-02FC-4F6E-A89A-AE207608D7A7}" type="presOf" srcId="{539D381F-EE62-4A2F-B0D9-75DF1479B61C}" destId="{314CDD93-6EDA-4570-BC40-B2263B41B01A}" srcOrd="0" destOrd="0" presId="urn:microsoft.com/office/officeart/2005/8/layout/hierarchy3"/>
    <dgm:cxn modelId="{6E4C542A-189C-44B2-A66F-A9FF2E4F6C23}" type="presOf" srcId="{1923DC47-7080-4BFD-8901-E1CD28CF7145}" destId="{BBC76D79-7DEB-457F-8C86-7C075FBB5094}" srcOrd="0" destOrd="0" presId="urn:microsoft.com/office/officeart/2005/8/layout/hierarchy3"/>
    <dgm:cxn modelId="{E301641B-81C3-4F14-9EDF-CBBF712A419E}" srcId="{775A8D10-B5C7-4627-9EBF-736B5D935B71}" destId="{0C507C7D-1084-4A2C-A2ED-AEEC866307DF}" srcOrd="3" destOrd="0" parTransId="{906AF745-B83D-47DD-A954-9BDBE1E4D204}" sibTransId="{BDA8A9B4-9719-47A1-926D-A34D10817ACC}"/>
    <dgm:cxn modelId="{A05AFCD5-4840-4C7F-AE0E-F48CB299CC02}" type="presOf" srcId="{775A8D10-B5C7-4627-9EBF-736B5D935B71}" destId="{F5509847-789D-4B03-9FDB-33D5C64C04CF}" srcOrd="0" destOrd="0" presId="urn:microsoft.com/office/officeart/2005/8/layout/hierarchy3"/>
    <dgm:cxn modelId="{2BBB3DE3-A8A4-4786-881F-DCCEB587C045}" type="presOf" srcId="{775A8D10-B5C7-4627-9EBF-736B5D935B71}" destId="{597ED5A2-2D45-4495-AF37-3A25E4B7F156}" srcOrd="1" destOrd="0" presId="urn:microsoft.com/office/officeart/2005/8/layout/hierarchy3"/>
    <dgm:cxn modelId="{7BBFFC4B-4758-4532-B4F8-0C2877C513E7}" srcId="{775A8D10-B5C7-4627-9EBF-736B5D935B71}" destId="{92BF6041-8FBD-49B4-978A-E73C48909A03}" srcOrd="1" destOrd="0" parTransId="{1208487A-4B23-4ED0-94D9-9E4B74DA97EA}" sibTransId="{09433CD0-E912-4F1F-AF33-4A822059126F}"/>
    <dgm:cxn modelId="{8E02BE00-E99A-4FDD-8BE4-7D364AB8E4DF}" srcId="{775A8D10-B5C7-4627-9EBF-736B5D935B71}" destId="{1923DC47-7080-4BFD-8901-E1CD28CF7145}" srcOrd="2" destOrd="0" parTransId="{539D381F-EE62-4A2F-B0D9-75DF1479B61C}" sibTransId="{C4FB1583-0583-4179-9A3C-4DFD38BA57C9}"/>
    <dgm:cxn modelId="{37A02FA8-AA3C-4A3C-89BE-145803D65951}" type="presParOf" srcId="{A0678871-C81F-48BE-AF77-37A0FEF89691}" destId="{917EC1E0-E9B0-4026-BFDB-506DD59A0EE6}" srcOrd="0" destOrd="0" presId="urn:microsoft.com/office/officeart/2005/8/layout/hierarchy3"/>
    <dgm:cxn modelId="{ECEEA1EE-B0C3-4877-841A-8F362493CAD8}" type="presParOf" srcId="{917EC1E0-E9B0-4026-BFDB-506DD59A0EE6}" destId="{104BB5D3-AFF9-4F4B-8909-A635D506AEA7}" srcOrd="0" destOrd="0" presId="urn:microsoft.com/office/officeart/2005/8/layout/hierarchy3"/>
    <dgm:cxn modelId="{26B16A8C-D6A9-4076-A2B5-9082738A44F1}" type="presParOf" srcId="{104BB5D3-AFF9-4F4B-8909-A635D506AEA7}" destId="{F5509847-789D-4B03-9FDB-33D5C64C04CF}" srcOrd="0" destOrd="0" presId="urn:microsoft.com/office/officeart/2005/8/layout/hierarchy3"/>
    <dgm:cxn modelId="{FC07C04E-F6D3-40E2-88C6-AE858482D0FB}" type="presParOf" srcId="{104BB5D3-AFF9-4F4B-8909-A635D506AEA7}" destId="{597ED5A2-2D45-4495-AF37-3A25E4B7F156}" srcOrd="1" destOrd="0" presId="urn:microsoft.com/office/officeart/2005/8/layout/hierarchy3"/>
    <dgm:cxn modelId="{E291FDED-1899-4878-94C3-50188D9B0C79}" type="presParOf" srcId="{917EC1E0-E9B0-4026-BFDB-506DD59A0EE6}" destId="{8B2E94BB-6C48-4C53-91F0-59655F4A4301}" srcOrd="1" destOrd="0" presId="urn:microsoft.com/office/officeart/2005/8/layout/hierarchy3"/>
    <dgm:cxn modelId="{DCBB686E-2ADE-43E5-9D3A-4351920A9956}" type="presParOf" srcId="{8B2E94BB-6C48-4C53-91F0-59655F4A4301}" destId="{BFD68321-5F48-4039-971D-58647C9482F8}" srcOrd="0" destOrd="0" presId="urn:microsoft.com/office/officeart/2005/8/layout/hierarchy3"/>
    <dgm:cxn modelId="{CBA75852-3A2B-4BF7-BCF4-A6480BFD6D98}" type="presParOf" srcId="{8B2E94BB-6C48-4C53-91F0-59655F4A4301}" destId="{8E188549-D5A8-4D40-B48B-FFEDF34A673A}" srcOrd="1" destOrd="0" presId="urn:microsoft.com/office/officeart/2005/8/layout/hierarchy3"/>
    <dgm:cxn modelId="{744CF517-68E9-477E-A12B-F72D35E45364}" type="presParOf" srcId="{8B2E94BB-6C48-4C53-91F0-59655F4A4301}" destId="{6116F48F-C57F-4D30-99DA-F0D734F3AF29}" srcOrd="2" destOrd="0" presId="urn:microsoft.com/office/officeart/2005/8/layout/hierarchy3"/>
    <dgm:cxn modelId="{E0EDEA52-1253-43BC-8CA7-39D156EEA3B1}" type="presParOf" srcId="{8B2E94BB-6C48-4C53-91F0-59655F4A4301}" destId="{7680610E-DBC1-4A40-ADBB-4E4437DF9A93}" srcOrd="3" destOrd="0" presId="urn:microsoft.com/office/officeart/2005/8/layout/hierarchy3"/>
    <dgm:cxn modelId="{3ADCA6F1-6756-45BC-ACD6-CE40F57D73F3}" type="presParOf" srcId="{8B2E94BB-6C48-4C53-91F0-59655F4A4301}" destId="{314CDD93-6EDA-4570-BC40-B2263B41B01A}" srcOrd="4" destOrd="0" presId="urn:microsoft.com/office/officeart/2005/8/layout/hierarchy3"/>
    <dgm:cxn modelId="{A6D1E032-C57E-40D4-AB52-49678C567DAC}" type="presParOf" srcId="{8B2E94BB-6C48-4C53-91F0-59655F4A4301}" destId="{BBC76D79-7DEB-457F-8C86-7C075FBB5094}" srcOrd="5" destOrd="0" presId="urn:microsoft.com/office/officeart/2005/8/layout/hierarchy3"/>
    <dgm:cxn modelId="{1CFE54A8-60C1-4DAE-A0D4-B3FD9A856C7A}" type="presParOf" srcId="{8B2E94BB-6C48-4C53-91F0-59655F4A4301}" destId="{289F70DE-70CC-4700-AB3E-9A22FC4381AC}" srcOrd="6" destOrd="0" presId="urn:microsoft.com/office/officeart/2005/8/layout/hierarchy3"/>
    <dgm:cxn modelId="{5EE1649E-589E-45A3-986A-2B59EEF60369}" type="presParOf" srcId="{8B2E94BB-6C48-4C53-91F0-59655F4A4301}" destId="{1925807C-12E6-4BE8-9D2A-9102AF1052D0}" srcOrd="7" destOrd="0" presId="urn:microsoft.com/office/officeart/2005/8/layout/hierarchy3"/>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509847-789D-4B03-9FDB-33D5C64C04CF}">
      <dsp:nvSpPr>
        <dsp:cNvPr id="0" name=""/>
        <dsp:cNvSpPr/>
      </dsp:nvSpPr>
      <dsp:spPr>
        <a:xfrm>
          <a:off x="539391" y="1110"/>
          <a:ext cx="1805482" cy="90274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35560" rIns="53340" bIns="35560" numCol="1" spcCol="1270" anchor="ctr" anchorCtr="0">
          <a:noAutofit/>
        </a:bodyPr>
        <a:lstStyle/>
        <a:p>
          <a:pPr lvl="0" algn="ctr" defTabSz="1244600">
            <a:lnSpc>
              <a:spcPct val="90000"/>
            </a:lnSpc>
            <a:spcBef>
              <a:spcPct val="0"/>
            </a:spcBef>
            <a:spcAft>
              <a:spcPct val="35000"/>
            </a:spcAft>
          </a:pPr>
          <a:r>
            <a:rPr lang="en-US" sz="2800" kern="1200" dirty="0" err="1">
              <a:latin typeface="Times New Roman" panose="02020603050405020304" pitchFamily="18" charset="0"/>
              <a:cs typeface="Times New Roman" panose="02020603050405020304" pitchFamily="18" charset="0"/>
            </a:rPr>
            <a:t>Âm</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lịch</a:t>
          </a:r>
          <a:endParaRPr lang="en-US" sz="2800" kern="1200" dirty="0">
            <a:latin typeface="Times New Roman" panose="02020603050405020304" pitchFamily="18" charset="0"/>
            <a:cs typeface="Times New Roman" panose="02020603050405020304" pitchFamily="18" charset="0"/>
          </a:endParaRPr>
        </a:p>
      </dsp:txBody>
      <dsp:txXfrm>
        <a:off x="565831" y="27550"/>
        <a:ext cx="1752602" cy="849861"/>
      </dsp:txXfrm>
    </dsp:sp>
    <dsp:sp modelId="{BFD68321-5F48-4039-971D-58647C9482F8}">
      <dsp:nvSpPr>
        <dsp:cNvPr id="0" name=""/>
        <dsp:cNvSpPr/>
      </dsp:nvSpPr>
      <dsp:spPr>
        <a:xfrm>
          <a:off x="719939" y="903851"/>
          <a:ext cx="180548" cy="677055"/>
        </a:xfrm>
        <a:custGeom>
          <a:avLst/>
          <a:gdLst/>
          <a:ahLst/>
          <a:cxnLst/>
          <a:rect l="0" t="0" r="0" b="0"/>
          <a:pathLst>
            <a:path>
              <a:moveTo>
                <a:pt x="0" y="0"/>
              </a:moveTo>
              <a:lnTo>
                <a:pt x="0" y="677055"/>
              </a:lnTo>
              <a:lnTo>
                <a:pt x="180548" y="67705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E188549-D5A8-4D40-B48B-FFEDF34A673A}">
      <dsp:nvSpPr>
        <dsp:cNvPr id="0" name=""/>
        <dsp:cNvSpPr/>
      </dsp:nvSpPr>
      <dsp:spPr>
        <a:xfrm>
          <a:off x="900487" y="1129536"/>
          <a:ext cx="1444385" cy="90274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38100" rIns="57150" bIns="38100" numCol="1" spcCol="1270" anchor="ctr" anchorCtr="0">
          <a:noAutofit/>
        </a:bodyPr>
        <a:lstStyle/>
        <a:p>
          <a:pPr lvl="0" algn="ctr" defTabSz="1333500">
            <a:lnSpc>
              <a:spcPct val="90000"/>
            </a:lnSpc>
            <a:spcBef>
              <a:spcPct val="0"/>
            </a:spcBef>
            <a:spcAft>
              <a:spcPct val="35000"/>
            </a:spcAft>
          </a:pPr>
          <a:r>
            <a:rPr lang="en-US" sz="3000" kern="1200" dirty="0"/>
            <a:t>……….</a:t>
          </a:r>
        </a:p>
      </dsp:txBody>
      <dsp:txXfrm>
        <a:off x="926927" y="1155976"/>
        <a:ext cx="1391505" cy="849861"/>
      </dsp:txXfrm>
    </dsp:sp>
    <dsp:sp modelId="{6116F48F-C57F-4D30-99DA-F0D734F3AF29}">
      <dsp:nvSpPr>
        <dsp:cNvPr id="0" name=""/>
        <dsp:cNvSpPr/>
      </dsp:nvSpPr>
      <dsp:spPr>
        <a:xfrm>
          <a:off x="719939" y="903851"/>
          <a:ext cx="180548" cy="1805482"/>
        </a:xfrm>
        <a:custGeom>
          <a:avLst/>
          <a:gdLst/>
          <a:ahLst/>
          <a:cxnLst/>
          <a:rect l="0" t="0" r="0" b="0"/>
          <a:pathLst>
            <a:path>
              <a:moveTo>
                <a:pt x="0" y="0"/>
              </a:moveTo>
              <a:lnTo>
                <a:pt x="0" y="1805482"/>
              </a:lnTo>
              <a:lnTo>
                <a:pt x="180548" y="180548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680610E-DBC1-4A40-ADBB-4E4437DF9A93}">
      <dsp:nvSpPr>
        <dsp:cNvPr id="0" name=""/>
        <dsp:cNvSpPr/>
      </dsp:nvSpPr>
      <dsp:spPr>
        <a:xfrm>
          <a:off x="900487" y="2257962"/>
          <a:ext cx="1444385" cy="90274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38100" rIns="57150" bIns="38100" numCol="1" spcCol="1270" anchor="ctr" anchorCtr="0">
          <a:noAutofit/>
        </a:bodyPr>
        <a:lstStyle/>
        <a:p>
          <a:pPr lvl="0" algn="ctr" defTabSz="1333500">
            <a:lnSpc>
              <a:spcPct val="90000"/>
            </a:lnSpc>
            <a:spcBef>
              <a:spcPct val="0"/>
            </a:spcBef>
            <a:spcAft>
              <a:spcPct val="35000"/>
            </a:spcAft>
          </a:pPr>
          <a:r>
            <a:rPr lang="en-US" sz="3000" kern="1200" dirty="0"/>
            <a:t>……….</a:t>
          </a:r>
        </a:p>
      </dsp:txBody>
      <dsp:txXfrm>
        <a:off x="926927" y="2284402"/>
        <a:ext cx="1391505" cy="849861"/>
      </dsp:txXfrm>
    </dsp:sp>
    <dsp:sp modelId="{314CDD93-6EDA-4570-BC40-B2263B41B01A}">
      <dsp:nvSpPr>
        <dsp:cNvPr id="0" name=""/>
        <dsp:cNvSpPr/>
      </dsp:nvSpPr>
      <dsp:spPr>
        <a:xfrm>
          <a:off x="719939" y="903851"/>
          <a:ext cx="180548" cy="2933908"/>
        </a:xfrm>
        <a:custGeom>
          <a:avLst/>
          <a:gdLst/>
          <a:ahLst/>
          <a:cxnLst/>
          <a:rect l="0" t="0" r="0" b="0"/>
          <a:pathLst>
            <a:path>
              <a:moveTo>
                <a:pt x="0" y="0"/>
              </a:moveTo>
              <a:lnTo>
                <a:pt x="0" y="2933908"/>
              </a:lnTo>
              <a:lnTo>
                <a:pt x="180548" y="293390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BC76D79-7DEB-457F-8C86-7C075FBB5094}">
      <dsp:nvSpPr>
        <dsp:cNvPr id="0" name=""/>
        <dsp:cNvSpPr/>
      </dsp:nvSpPr>
      <dsp:spPr>
        <a:xfrm>
          <a:off x="900487" y="3386389"/>
          <a:ext cx="1444385" cy="90274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38100" rIns="57150" bIns="38100" numCol="1" spcCol="1270" anchor="ctr" anchorCtr="0">
          <a:noAutofit/>
        </a:bodyPr>
        <a:lstStyle/>
        <a:p>
          <a:pPr lvl="0" algn="ctr" defTabSz="1333500">
            <a:lnSpc>
              <a:spcPct val="90000"/>
            </a:lnSpc>
            <a:spcBef>
              <a:spcPct val="0"/>
            </a:spcBef>
            <a:spcAft>
              <a:spcPct val="35000"/>
            </a:spcAft>
          </a:pPr>
          <a:r>
            <a:rPr lang="en-US" sz="3000" kern="1200" dirty="0"/>
            <a:t>……….</a:t>
          </a:r>
        </a:p>
      </dsp:txBody>
      <dsp:txXfrm>
        <a:off x="926927" y="3412829"/>
        <a:ext cx="1391505" cy="849861"/>
      </dsp:txXfrm>
    </dsp:sp>
    <dsp:sp modelId="{289F70DE-70CC-4700-AB3E-9A22FC4381AC}">
      <dsp:nvSpPr>
        <dsp:cNvPr id="0" name=""/>
        <dsp:cNvSpPr/>
      </dsp:nvSpPr>
      <dsp:spPr>
        <a:xfrm>
          <a:off x="719939" y="903851"/>
          <a:ext cx="180548" cy="4062335"/>
        </a:xfrm>
        <a:custGeom>
          <a:avLst/>
          <a:gdLst/>
          <a:ahLst/>
          <a:cxnLst/>
          <a:rect l="0" t="0" r="0" b="0"/>
          <a:pathLst>
            <a:path>
              <a:moveTo>
                <a:pt x="0" y="0"/>
              </a:moveTo>
              <a:lnTo>
                <a:pt x="0" y="4062335"/>
              </a:lnTo>
              <a:lnTo>
                <a:pt x="180548" y="406233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925807C-12E6-4BE8-9D2A-9102AF1052D0}">
      <dsp:nvSpPr>
        <dsp:cNvPr id="0" name=""/>
        <dsp:cNvSpPr/>
      </dsp:nvSpPr>
      <dsp:spPr>
        <a:xfrm>
          <a:off x="900487" y="4514815"/>
          <a:ext cx="1444385" cy="90274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38100" rIns="57150" bIns="38100" numCol="1" spcCol="1270" anchor="ctr" anchorCtr="0">
          <a:noAutofit/>
        </a:bodyPr>
        <a:lstStyle/>
        <a:p>
          <a:pPr lvl="0" algn="ctr" defTabSz="1333500">
            <a:lnSpc>
              <a:spcPct val="90000"/>
            </a:lnSpc>
            <a:spcBef>
              <a:spcPct val="0"/>
            </a:spcBef>
            <a:spcAft>
              <a:spcPct val="35000"/>
            </a:spcAft>
          </a:pPr>
          <a:r>
            <a:rPr lang="en-US" sz="3000" kern="1200" dirty="0"/>
            <a:t>……….</a:t>
          </a:r>
        </a:p>
      </dsp:txBody>
      <dsp:txXfrm>
        <a:off x="926927" y="4541255"/>
        <a:ext cx="1391505" cy="84986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509847-789D-4B03-9FDB-33D5C64C04CF}">
      <dsp:nvSpPr>
        <dsp:cNvPr id="0" name=""/>
        <dsp:cNvSpPr/>
      </dsp:nvSpPr>
      <dsp:spPr>
        <a:xfrm>
          <a:off x="539391" y="1110"/>
          <a:ext cx="1805482" cy="902741"/>
        </a:xfrm>
        <a:prstGeom prst="roundRect">
          <a:avLst>
            <a:gd name="adj" fmla="val 10000"/>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245" tIns="36830" rIns="55245" bIns="36830" numCol="1" spcCol="1270" anchor="ctr" anchorCtr="0">
          <a:noAutofit/>
        </a:bodyPr>
        <a:lstStyle/>
        <a:p>
          <a:pPr lvl="0" algn="ctr" defTabSz="1289050">
            <a:lnSpc>
              <a:spcPct val="90000"/>
            </a:lnSpc>
            <a:spcBef>
              <a:spcPct val="0"/>
            </a:spcBef>
            <a:spcAft>
              <a:spcPct val="35000"/>
            </a:spcAft>
          </a:pPr>
          <a:r>
            <a:rPr lang="en-US" sz="2900" kern="1200" dirty="0" err="1">
              <a:latin typeface="Times New Roman" panose="02020603050405020304" pitchFamily="18" charset="0"/>
              <a:cs typeface="Times New Roman" panose="02020603050405020304" pitchFamily="18" charset="0"/>
            </a:rPr>
            <a:t>Dương</a:t>
          </a:r>
          <a:r>
            <a:rPr lang="en-US" sz="2900" kern="1200" dirty="0">
              <a:latin typeface="Times New Roman" panose="02020603050405020304" pitchFamily="18" charset="0"/>
              <a:cs typeface="Times New Roman" panose="02020603050405020304" pitchFamily="18" charset="0"/>
            </a:rPr>
            <a:t> </a:t>
          </a:r>
          <a:r>
            <a:rPr lang="en-US" sz="2900" kern="1200" dirty="0" err="1">
              <a:latin typeface="Times New Roman" panose="02020603050405020304" pitchFamily="18" charset="0"/>
              <a:cs typeface="Times New Roman" panose="02020603050405020304" pitchFamily="18" charset="0"/>
            </a:rPr>
            <a:t>lịch</a:t>
          </a:r>
          <a:endParaRPr lang="en-US" sz="2900" kern="1200" dirty="0">
            <a:latin typeface="Times New Roman" panose="02020603050405020304" pitchFamily="18" charset="0"/>
            <a:cs typeface="Times New Roman" panose="02020603050405020304" pitchFamily="18" charset="0"/>
          </a:endParaRPr>
        </a:p>
      </dsp:txBody>
      <dsp:txXfrm>
        <a:off x="565831" y="27550"/>
        <a:ext cx="1752602" cy="849861"/>
      </dsp:txXfrm>
    </dsp:sp>
    <dsp:sp modelId="{BFD68321-5F48-4039-971D-58647C9482F8}">
      <dsp:nvSpPr>
        <dsp:cNvPr id="0" name=""/>
        <dsp:cNvSpPr/>
      </dsp:nvSpPr>
      <dsp:spPr>
        <a:xfrm>
          <a:off x="719939" y="903851"/>
          <a:ext cx="180548" cy="677055"/>
        </a:xfrm>
        <a:custGeom>
          <a:avLst/>
          <a:gdLst/>
          <a:ahLst/>
          <a:cxnLst/>
          <a:rect l="0" t="0" r="0" b="0"/>
          <a:pathLst>
            <a:path>
              <a:moveTo>
                <a:pt x="0" y="0"/>
              </a:moveTo>
              <a:lnTo>
                <a:pt x="0" y="677055"/>
              </a:lnTo>
              <a:lnTo>
                <a:pt x="180548" y="67705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E188549-D5A8-4D40-B48B-FFEDF34A673A}">
      <dsp:nvSpPr>
        <dsp:cNvPr id="0" name=""/>
        <dsp:cNvSpPr/>
      </dsp:nvSpPr>
      <dsp:spPr>
        <a:xfrm>
          <a:off x="900487" y="1129536"/>
          <a:ext cx="1444385" cy="90274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38100" rIns="57150" bIns="38100" numCol="1" spcCol="1270" anchor="ctr" anchorCtr="0">
          <a:noAutofit/>
        </a:bodyPr>
        <a:lstStyle/>
        <a:p>
          <a:pPr lvl="0" algn="ctr" defTabSz="1333500">
            <a:lnSpc>
              <a:spcPct val="90000"/>
            </a:lnSpc>
            <a:spcBef>
              <a:spcPct val="0"/>
            </a:spcBef>
            <a:spcAft>
              <a:spcPct val="35000"/>
            </a:spcAft>
          </a:pPr>
          <a:r>
            <a:rPr lang="en-US" sz="3000" kern="1200"/>
            <a:t>……….</a:t>
          </a:r>
          <a:endParaRPr lang="en-US" sz="3000" kern="1200" dirty="0"/>
        </a:p>
      </dsp:txBody>
      <dsp:txXfrm>
        <a:off x="926927" y="1155976"/>
        <a:ext cx="1391505" cy="849861"/>
      </dsp:txXfrm>
    </dsp:sp>
    <dsp:sp modelId="{6116F48F-C57F-4D30-99DA-F0D734F3AF29}">
      <dsp:nvSpPr>
        <dsp:cNvPr id="0" name=""/>
        <dsp:cNvSpPr/>
      </dsp:nvSpPr>
      <dsp:spPr>
        <a:xfrm>
          <a:off x="719939" y="903851"/>
          <a:ext cx="180548" cy="1805482"/>
        </a:xfrm>
        <a:custGeom>
          <a:avLst/>
          <a:gdLst/>
          <a:ahLst/>
          <a:cxnLst/>
          <a:rect l="0" t="0" r="0" b="0"/>
          <a:pathLst>
            <a:path>
              <a:moveTo>
                <a:pt x="0" y="0"/>
              </a:moveTo>
              <a:lnTo>
                <a:pt x="0" y="1805482"/>
              </a:lnTo>
              <a:lnTo>
                <a:pt x="180548" y="180548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680610E-DBC1-4A40-ADBB-4E4437DF9A93}">
      <dsp:nvSpPr>
        <dsp:cNvPr id="0" name=""/>
        <dsp:cNvSpPr/>
      </dsp:nvSpPr>
      <dsp:spPr>
        <a:xfrm>
          <a:off x="900487" y="2257962"/>
          <a:ext cx="1444385" cy="90274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38100" rIns="57150" bIns="38100" numCol="1" spcCol="1270" anchor="ctr" anchorCtr="0">
          <a:noAutofit/>
        </a:bodyPr>
        <a:lstStyle/>
        <a:p>
          <a:pPr lvl="0" algn="ctr" defTabSz="1333500">
            <a:lnSpc>
              <a:spcPct val="90000"/>
            </a:lnSpc>
            <a:spcBef>
              <a:spcPct val="0"/>
            </a:spcBef>
            <a:spcAft>
              <a:spcPct val="35000"/>
            </a:spcAft>
          </a:pPr>
          <a:r>
            <a:rPr lang="en-US" sz="3000" kern="1200" dirty="0"/>
            <a:t>……….</a:t>
          </a:r>
        </a:p>
      </dsp:txBody>
      <dsp:txXfrm>
        <a:off x="926927" y="2284402"/>
        <a:ext cx="1391505" cy="849861"/>
      </dsp:txXfrm>
    </dsp:sp>
    <dsp:sp modelId="{314CDD93-6EDA-4570-BC40-B2263B41B01A}">
      <dsp:nvSpPr>
        <dsp:cNvPr id="0" name=""/>
        <dsp:cNvSpPr/>
      </dsp:nvSpPr>
      <dsp:spPr>
        <a:xfrm>
          <a:off x="719939" y="903851"/>
          <a:ext cx="180548" cy="2933908"/>
        </a:xfrm>
        <a:custGeom>
          <a:avLst/>
          <a:gdLst/>
          <a:ahLst/>
          <a:cxnLst/>
          <a:rect l="0" t="0" r="0" b="0"/>
          <a:pathLst>
            <a:path>
              <a:moveTo>
                <a:pt x="0" y="0"/>
              </a:moveTo>
              <a:lnTo>
                <a:pt x="0" y="2933908"/>
              </a:lnTo>
              <a:lnTo>
                <a:pt x="180548" y="293390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BC76D79-7DEB-457F-8C86-7C075FBB5094}">
      <dsp:nvSpPr>
        <dsp:cNvPr id="0" name=""/>
        <dsp:cNvSpPr/>
      </dsp:nvSpPr>
      <dsp:spPr>
        <a:xfrm>
          <a:off x="900487" y="3386389"/>
          <a:ext cx="1444385" cy="90274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38100" rIns="57150" bIns="38100" numCol="1" spcCol="1270" anchor="ctr" anchorCtr="0">
          <a:noAutofit/>
        </a:bodyPr>
        <a:lstStyle/>
        <a:p>
          <a:pPr lvl="0" algn="ctr" defTabSz="1333500">
            <a:lnSpc>
              <a:spcPct val="90000"/>
            </a:lnSpc>
            <a:spcBef>
              <a:spcPct val="0"/>
            </a:spcBef>
            <a:spcAft>
              <a:spcPct val="35000"/>
            </a:spcAft>
          </a:pPr>
          <a:r>
            <a:rPr lang="en-US" sz="3000" kern="1200" dirty="0"/>
            <a:t>……….</a:t>
          </a:r>
        </a:p>
      </dsp:txBody>
      <dsp:txXfrm>
        <a:off x="926927" y="3412829"/>
        <a:ext cx="1391505" cy="849861"/>
      </dsp:txXfrm>
    </dsp:sp>
    <dsp:sp modelId="{289F70DE-70CC-4700-AB3E-9A22FC4381AC}">
      <dsp:nvSpPr>
        <dsp:cNvPr id="0" name=""/>
        <dsp:cNvSpPr/>
      </dsp:nvSpPr>
      <dsp:spPr>
        <a:xfrm>
          <a:off x="719939" y="903851"/>
          <a:ext cx="180548" cy="4062335"/>
        </a:xfrm>
        <a:custGeom>
          <a:avLst/>
          <a:gdLst/>
          <a:ahLst/>
          <a:cxnLst/>
          <a:rect l="0" t="0" r="0" b="0"/>
          <a:pathLst>
            <a:path>
              <a:moveTo>
                <a:pt x="0" y="0"/>
              </a:moveTo>
              <a:lnTo>
                <a:pt x="0" y="4062335"/>
              </a:lnTo>
              <a:lnTo>
                <a:pt x="180548" y="406233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925807C-12E6-4BE8-9D2A-9102AF1052D0}">
      <dsp:nvSpPr>
        <dsp:cNvPr id="0" name=""/>
        <dsp:cNvSpPr/>
      </dsp:nvSpPr>
      <dsp:spPr>
        <a:xfrm>
          <a:off x="900487" y="4514815"/>
          <a:ext cx="1444385" cy="90274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38100" rIns="57150" bIns="38100" numCol="1" spcCol="1270" anchor="ctr" anchorCtr="0">
          <a:noAutofit/>
        </a:bodyPr>
        <a:lstStyle/>
        <a:p>
          <a:pPr lvl="0" algn="ctr" defTabSz="1333500">
            <a:lnSpc>
              <a:spcPct val="90000"/>
            </a:lnSpc>
            <a:spcBef>
              <a:spcPct val="0"/>
            </a:spcBef>
            <a:spcAft>
              <a:spcPct val="35000"/>
            </a:spcAft>
          </a:pPr>
          <a:r>
            <a:rPr lang="en-US" sz="3000" kern="1200" dirty="0"/>
            <a:t>……….</a:t>
          </a:r>
        </a:p>
      </dsp:txBody>
      <dsp:txXfrm>
        <a:off x="926927" y="4541255"/>
        <a:ext cx="1391505" cy="84986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509847-789D-4B03-9FDB-33D5C64C04CF}">
      <dsp:nvSpPr>
        <dsp:cNvPr id="0" name=""/>
        <dsp:cNvSpPr/>
      </dsp:nvSpPr>
      <dsp:spPr>
        <a:xfrm>
          <a:off x="539391" y="1110"/>
          <a:ext cx="1805482" cy="90274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35560" rIns="53340" bIns="35560" numCol="1" spcCol="1270" anchor="ctr" anchorCtr="0">
          <a:noAutofit/>
        </a:bodyPr>
        <a:lstStyle/>
        <a:p>
          <a:pPr lvl="0" algn="ctr" defTabSz="1244600">
            <a:lnSpc>
              <a:spcPct val="90000"/>
            </a:lnSpc>
            <a:spcBef>
              <a:spcPct val="0"/>
            </a:spcBef>
            <a:spcAft>
              <a:spcPct val="35000"/>
            </a:spcAft>
          </a:pPr>
          <a:r>
            <a:rPr lang="en-US" sz="2800" kern="1200" dirty="0" err="1">
              <a:latin typeface="Times New Roman" panose="02020603050405020304" pitchFamily="18" charset="0"/>
              <a:cs typeface="Times New Roman" panose="02020603050405020304" pitchFamily="18" charset="0"/>
            </a:rPr>
            <a:t>Âm</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lịch</a:t>
          </a:r>
          <a:endParaRPr lang="en-US" sz="2800" kern="1200" dirty="0">
            <a:latin typeface="Times New Roman" panose="02020603050405020304" pitchFamily="18" charset="0"/>
            <a:cs typeface="Times New Roman" panose="02020603050405020304" pitchFamily="18" charset="0"/>
          </a:endParaRPr>
        </a:p>
      </dsp:txBody>
      <dsp:txXfrm>
        <a:off x="565831" y="27550"/>
        <a:ext cx="1752602" cy="849861"/>
      </dsp:txXfrm>
    </dsp:sp>
    <dsp:sp modelId="{BFD68321-5F48-4039-971D-58647C9482F8}">
      <dsp:nvSpPr>
        <dsp:cNvPr id="0" name=""/>
        <dsp:cNvSpPr/>
      </dsp:nvSpPr>
      <dsp:spPr>
        <a:xfrm>
          <a:off x="719939" y="903851"/>
          <a:ext cx="180548" cy="677055"/>
        </a:xfrm>
        <a:custGeom>
          <a:avLst/>
          <a:gdLst/>
          <a:ahLst/>
          <a:cxnLst/>
          <a:rect l="0" t="0" r="0" b="0"/>
          <a:pathLst>
            <a:path>
              <a:moveTo>
                <a:pt x="0" y="0"/>
              </a:moveTo>
              <a:lnTo>
                <a:pt x="0" y="677055"/>
              </a:lnTo>
              <a:lnTo>
                <a:pt x="180548" y="67705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E188549-D5A8-4D40-B48B-FFEDF34A673A}">
      <dsp:nvSpPr>
        <dsp:cNvPr id="0" name=""/>
        <dsp:cNvSpPr/>
      </dsp:nvSpPr>
      <dsp:spPr>
        <a:xfrm>
          <a:off x="900487" y="1129536"/>
          <a:ext cx="1444385" cy="90274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kern="1200" dirty="0" err="1">
              <a:latin typeface="Times New Roman" panose="02020603050405020304" pitchFamily="18" charset="0"/>
              <a:cs typeface="Times New Roman" panose="02020603050405020304" pitchFamily="18" charset="0"/>
            </a:rPr>
            <a:t>Mùng</a:t>
          </a:r>
          <a:r>
            <a:rPr lang="en-US" sz="2000" kern="1200" dirty="0">
              <a:latin typeface="Times New Roman" panose="02020603050405020304" pitchFamily="18" charset="0"/>
              <a:cs typeface="Times New Roman" panose="02020603050405020304" pitchFamily="18" charset="0"/>
            </a:rPr>
            <a:t> 1</a:t>
          </a:r>
        </a:p>
      </dsp:txBody>
      <dsp:txXfrm>
        <a:off x="926927" y="1155976"/>
        <a:ext cx="1391505" cy="849861"/>
      </dsp:txXfrm>
    </dsp:sp>
    <dsp:sp modelId="{6116F48F-C57F-4D30-99DA-F0D734F3AF29}">
      <dsp:nvSpPr>
        <dsp:cNvPr id="0" name=""/>
        <dsp:cNvSpPr/>
      </dsp:nvSpPr>
      <dsp:spPr>
        <a:xfrm>
          <a:off x="719939" y="903851"/>
          <a:ext cx="180548" cy="1805482"/>
        </a:xfrm>
        <a:custGeom>
          <a:avLst/>
          <a:gdLst/>
          <a:ahLst/>
          <a:cxnLst/>
          <a:rect l="0" t="0" r="0" b="0"/>
          <a:pathLst>
            <a:path>
              <a:moveTo>
                <a:pt x="0" y="0"/>
              </a:moveTo>
              <a:lnTo>
                <a:pt x="0" y="1805482"/>
              </a:lnTo>
              <a:lnTo>
                <a:pt x="180548" y="180548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680610E-DBC1-4A40-ADBB-4E4437DF9A93}">
      <dsp:nvSpPr>
        <dsp:cNvPr id="0" name=""/>
        <dsp:cNvSpPr/>
      </dsp:nvSpPr>
      <dsp:spPr>
        <a:xfrm>
          <a:off x="900487" y="2257962"/>
          <a:ext cx="1444385" cy="90274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100000"/>
            </a:lnSpc>
            <a:spcBef>
              <a:spcPct val="0"/>
            </a:spcBef>
            <a:spcAft>
              <a:spcPct val="35000"/>
            </a:spcAft>
          </a:pPr>
          <a:r>
            <a:rPr lang="en-US" sz="2000" kern="1200" dirty="0" err="1">
              <a:latin typeface="Times New Roman" panose="02020603050405020304" pitchFamily="18" charset="0"/>
              <a:cs typeface="Times New Roman" panose="02020603050405020304" pitchFamily="18" charset="0"/>
            </a:rPr>
            <a:t>Tết</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Nguyên</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đán</a:t>
          </a:r>
          <a:endParaRPr lang="en-US" sz="2000" kern="1200" dirty="0">
            <a:latin typeface="Times New Roman" panose="02020603050405020304" pitchFamily="18" charset="0"/>
            <a:cs typeface="Times New Roman" panose="02020603050405020304" pitchFamily="18" charset="0"/>
          </a:endParaRPr>
        </a:p>
      </dsp:txBody>
      <dsp:txXfrm>
        <a:off x="926927" y="2284402"/>
        <a:ext cx="1391505" cy="849861"/>
      </dsp:txXfrm>
    </dsp:sp>
    <dsp:sp modelId="{314CDD93-6EDA-4570-BC40-B2263B41B01A}">
      <dsp:nvSpPr>
        <dsp:cNvPr id="0" name=""/>
        <dsp:cNvSpPr/>
      </dsp:nvSpPr>
      <dsp:spPr>
        <a:xfrm>
          <a:off x="719939" y="903851"/>
          <a:ext cx="180548" cy="2933908"/>
        </a:xfrm>
        <a:custGeom>
          <a:avLst/>
          <a:gdLst/>
          <a:ahLst/>
          <a:cxnLst/>
          <a:rect l="0" t="0" r="0" b="0"/>
          <a:pathLst>
            <a:path>
              <a:moveTo>
                <a:pt x="0" y="0"/>
              </a:moveTo>
              <a:lnTo>
                <a:pt x="0" y="2933908"/>
              </a:lnTo>
              <a:lnTo>
                <a:pt x="180548" y="293390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BC76D79-7DEB-457F-8C86-7C075FBB5094}">
      <dsp:nvSpPr>
        <dsp:cNvPr id="0" name=""/>
        <dsp:cNvSpPr/>
      </dsp:nvSpPr>
      <dsp:spPr>
        <a:xfrm>
          <a:off x="900487" y="3386389"/>
          <a:ext cx="1444385" cy="90274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kern="1200" dirty="0" err="1">
              <a:latin typeface="Times New Roman" panose="02020603050405020304" pitchFamily="18" charset="0"/>
              <a:cs typeface="Times New Roman" panose="02020603050405020304" pitchFamily="18" charset="0"/>
            </a:rPr>
            <a:t>Tháng</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Giêng</a:t>
          </a:r>
          <a:endParaRPr lang="en-US" sz="2000" kern="1200" dirty="0">
            <a:latin typeface="Times New Roman" panose="02020603050405020304" pitchFamily="18" charset="0"/>
            <a:cs typeface="Times New Roman" panose="02020603050405020304" pitchFamily="18" charset="0"/>
          </a:endParaRPr>
        </a:p>
      </dsp:txBody>
      <dsp:txXfrm>
        <a:off x="926927" y="3412829"/>
        <a:ext cx="1391505" cy="849861"/>
      </dsp:txXfrm>
    </dsp:sp>
    <dsp:sp modelId="{289F70DE-70CC-4700-AB3E-9A22FC4381AC}">
      <dsp:nvSpPr>
        <dsp:cNvPr id="0" name=""/>
        <dsp:cNvSpPr/>
      </dsp:nvSpPr>
      <dsp:spPr>
        <a:xfrm>
          <a:off x="719939" y="903851"/>
          <a:ext cx="180548" cy="4062335"/>
        </a:xfrm>
        <a:custGeom>
          <a:avLst/>
          <a:gdLst/>
          <a:ahLst/>
          <a:cxnLst/>
          <a:rect l="0" t="0" r="0" b="0"/>
          <a:pathLst>
            <a:path>
              <a:moveTo>
                <a:pt x="0" y="0"/>
              </a:moveTo>
              <a:lnTo>
                <a:pt x="0" y="4062335"/>
              </a:lnTo>
              <a:lnTo>
                <a:pt x="180548" y="406233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925807C-12E6-4BE8-9D2A-9102AF1052D0}">
      <dsp:nvSpPr>
        <dsp:cNvPr id="0" name=""/>
        <dsp:cNvSpPr/>
      </dsp:nvSpPr>
      <dsp:spPr>
        <a:xfrm>
          <a:off x="900487" y="4514815"/>
          <a:ext cx="1444385" cy="90274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kern="1200" dirty="0" err="1">
              <a:latin typeface="Times New Roman" panose="02020603050405020304" pitchFamily="18" charset="0"/>
              <a:cs typeface="Times New Roman" panose="02020603050405020304" pitchFamily="18" charset="0"/>
            </a:rPr>
            <a:t>Năm</a:t>
          </a:r>
          <a:endParaRPr lang="en-US" sz="2000" kern="1200" dirty="0">
            <a:latin typeface="Times New Roman" panose="02020603050405020304" pitchFamily="18" charset="0"/>
            <a:cs typeface="Times New Roman" panose="02020603050405020304" pitchFamily="18" charset="0"/>
          </a:endParaRPr>
        </a:p>
        <a:p>
          <a:pPr lvl="0" algn="ctr" defTabSz="889000">
            <a:lnSpc>
              <a:spcPct val="90000"/>
            </a:lnSpc>
            <a:spcBef>
              <a:spcPct val="0"/>
            </a:spcBef>
            <a:spcAft>
              <a:spcPct val="35000"/>
            </a:spcAft>
          </a:pPr>
          <a:r>
            <a:rPr lang="en-US" sz="2000" kern="1200" dirty="0" err="1">
              <a:latin typeface="Times New Roman" panose="02020603050405020304" pitchFamily="18" charset="0"/>
              <a:cs typeface="Times New Roman" panose="02020603050405020304" pitchFamily="18" charset="0"/>
            </a:rPr>
            <a:t>Canh</a:t>
          </a:r>
          <a:r>
            <a:rPr lang="en-US" sz="2000" kern="1200" dirty="0">
              <a:latin typeface="Times New Roman" panose="02020603050405020304" pitchFamily="18" charset="0"/>
              <a:cs typeface="Times New Roman" panose="02020603050405020304" pitchFamily="18" charset="0"/>
            </a:rPr>
            <a:t> </a:t>
          </a:r>
          <a:r>
            <a:rPr lang="en-US" sz="2000" kern="1200" dirty="0" err="1">
              <a:latin typeface="Times New Roman" panose="02020603050405020304" pitchFamily="18" charset="0"/>
              <a:cs typeface="Times New Roman" panose="02020603050405020304" pitchFamily="18" charset="0"/>
            </a:rPr>
            <a:t>Tý</a:t>
          </a:r>
          <a:endParaRPr lang="en-US" sz="2000" kern="1200" dirty="0">
            <a:latin typeface="Times New Roman" panose="02020603050405020304" pitchFamily="18" charset="0"/>
            <a:cs typeface="Times New Roman" panose="02020603050405020304" pitchFamily="18" charset="0"/>
          </a:endParaRPr>
        </a:p>
      </dsp:txBody>
      <dsp:txXfrm>
        <a:off x="926927" y="4541255"/>
        <a:ext cx="1391505" cy="84986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509847-789D-4B03-9FDB-33D5C64C04CF}">
      <dsp:nvSpPr>
        <dsp:cNvPr id="0" name=""/>
        <dsp:cNvSpPr/>
      </dsp:nvSpPr>
      <dsp:spPr>
        <a:xfrm>
          <a:off x="539391" y="1110"/>
          <a:ext cx="1805482" cy="902741"/>
        </a:xfrm>
        <a:prstGeom prst="roundRect">
          <a:avLst>
            <a:gd name="adj" fmla="val 10000"/>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245" tIns="36830" rIns="55245" bIns="36830" numCol="1" spcCol="1270" anchor="ctr" anchorCtr="0">
          <a:noAutofit/>
        </a:bodyPr>
        <a:lstStyle/>
        <a:p>
          <a:pPr lvl="0" algn="ctr" defTabSz="1289050">
            <a:lnSpc>
              <a:spcPct val="90000"/>
            </a:lnSpc>
            <a:spcBef>
              <a:spcPct val="0"/>
            </a:spcBef>
            <a:spcAft>
              <a:spcPct val="35000"/>
            </a:spcAft>
          </a:pPr>
          <a:r>
            <a:rPr lang="en-US" sz="2900" kern="1200" dirty="0" err="1">
              <a:latin typeface="Times New Roman" panose="02020603050405020304" pitchFamily="18" charset="0"/>
              <a:cs typeface="Times New Roman" panose="02020603050405020304" pitchFamily="18" charset="0"/>
            </a:rPr>
            <a:t>Dương</a:t>
          </a:r>
          <a:r>
            <a:rPr lang="en-US" sz="2900" kern="1200" dirty="0">
              <a:latin typeface="Times New Roman" panose="02020603050405020304" pitchFamily="18" charset="0"/>
              <a:cs typeface="Times New Roman" panose="02020603050405020304" pitchFamily="18" charset="0"/>
            </a:rPr>
            <a:t> </a:t>
          </a:r>
          <a:r>
            <a:rPr lang="en-US" sz="2900" kern="1200" dirty="0" err="1">
              <a:latin typeface="Times New Roman" panose="02020603050405020304" pitchFamily="18" charset="0"/>
              <a:cs typeface="Times New Roman" panose="02020603050405020304" pitchFamily="18" charset="0"/>
            </a:rPr>
            <a:t>lịch</a:t>
          </a:r>
          <a:endParaRPr lang="en-US" sz="2900" kern="1200" dirty="0">
            <a:latin typeface="Times New Roman" panose="02020603050405020304" pitchFamily="18" charset="0"/>
            <a:cs typeface="Times New Roman" panose="02020603050405020304" pitchFamily="18" charset="0"/>
          </a:endParaRPr>
        </a:p>
      </dsp:txBody>
      <dsp:txXfrm>
        <a:off x="565831" y="27550"/>
        <a:ext cx="1752602" cy="849861"/>
      </dsp:txXfrm>
    </dsp:sp>
    <dsp:sp modelId="{BFD68321-5F48-4039-971D-58647C9482F8}">
      <dsp:nvSpPr>
        <dsp:cNvPr id="0" name=""/>
        <dsp:cNvSpPr/>
      </dsp:nvSpPr>
      <dsp:spPr>
        <a:xfrm>
          <a:off x="719939" y="903851"/>
          <a:ext cx="180548" cy="677055"/>
        </a:xfrm>
        <a:custGeom>
          <a:avLst/>
          <a:gdLst/>
          <a:ahLst/>
          <a:cxnLst/>
          <a:rect l="0" t="0" r="0" b="0"/>
          <a:pathLst>
            <a:path>
              <a:moveTo>
                <a:pt x="0" y="0"/>
              </a:moveTo>
              <a:lnTo>
                <a:pt x="0" y="677055"/>
              </a:lnTo>
              <a:lnTo>
                <a:pt x="180548" y="67705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E188549-D5A8-4D40-B48B-FFEDF34A673A}">
      <dsp:nvSpPr>
        <dsp:cNvPr id="0" name=""/>
        <dsp:cNvSpPr/>
      </dsp:nvSpPr>
      <dsp:spPr>
        <a:xfrm>
          <a:off x="900487" y="1129536"/>
          <a:ext cx="1444385" cy="90274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kern="1200" dirty="0" err="1">
              <a:latin typeface="Times New Roman" panose="02020603050405020304" pitchFamily="18" charset="0"/>
              <a:cs typeface="Times New Roman" panose="02020603050405020304" pitchFamily="18" charset="0"/>
            </a:rPr>
            <a:t>Ngày</a:t>
          </a:r>
          <a:r>
            <a:rPr lang="en-US" sz="2000" kern="1200" dirty="0">
              <a:latin typeface="Times New Roman" panose="02020603050405020304" pitchFamily="18" charset="0"/>
              <a:cs typeface="Times New Roman" panose="02020603050405020304" pitchFamily="18" charset="0"/>
            </a:rPr>
            <a:t> 25</a:t>
          </a:r>
        </a:p>
      </dsp:txBody>
      <dsp:txXfrm>
        <a:off x="926927" y="1155976"/>
        <a:ext cx="1391505" cy="849861"/>
      </dsp:txXfrm>
    </dsp:sp>
    <dsp:sp modelId="{6116F48F-C57F-4D30-99DA-F0D734F3AF29}">
      <dsp:nvSpPr>
        <dsp:cNvPr id="0" name=""/>
        <dsp:cNvSpPr/>
      </dsp:nvSpPr>
      <dsp:spPr>
        <a:xfrm>
          <a:off x="719939" y="903851"/>
          <a:ext cx="180548" cy="1805482"/>
        </a:xfrm>
        <a:custGeom>
          <a:avLst/>
          <a:gdLst/>
          <a:ahLst/>
          <a:cxnLst/>
          <a:rect l="0" t="0" r="0" b="0"/>
          <a:pathLst>
            <a:path>
              <a:moveTo>
                <a:pt x="0" y="0"/>
              </a:moveTo>
              <a:lnTo>
                <a:pt x="0" y="1805482"/>
              </a:lnTo>
              <a:lnTo>
                <a:pt x="180548" y="180548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680610E-DBC1-4A40-ADBB-4E4437DF9A93}">
      <dsp:nvSpPr>
        <dsp:cNvPr id="0" name=""/>
        <dsp:cNvSpPr/>
      </dsp:nvSpPr>
      <dsp:spPr>
        <a:xfrm>
          <a:off x="900487" y="2257962"/>
          <a:ext cx="1444385" cy="90274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kern="1200" dirty="0" err="1">
              <a:latin typeface="Times New Roman" panose="02020603050405020304" pitchFamily="18" charset="0"/>
              <a:cs typeface="Times New Roman" panose="02020603050405020304" pitchFamily="18" charset="0"/>
            </a:rPr>
            <a:t>Tháng</a:t>
          </a:r>
          <a:r>
            <a:rPr lang="en-US" sz="2000" kern="1200" dirty="0">
              <a:latin typeface="Times New Roman" panose="02020603050405020304" pitchFamily="18" charset="0"/>
              <a:cs typeface="Times New Roman" panose="02020603050405020304" pitchFamily="18" charset="0"/>
            </a:rPr>
            <a:t> 1</a:t>
          </a:r>
        </a:p>
      </dsp:txBody>
      <dsp:txXfrm>
        <a:off x="926927" y="2284402"/>
        <a:ext cx="1391505" cy="849861"/>
      </dsp:txXfrm>
    </dsp:sp>
    <dsp:sp modelId="{314CDD93-6EDA-4570-BC40-B2263B41B01A}">
      <dsp:nvSpPr>
        <dsp:cNvPr id="0" name=""/>
        <dsp:cNvSpPr/>
      </dsp:nvSpPr>
      <dsp:spPr>
        <a:xfrm>
          <a:off x="719939" y="903851"/>
          <a:ext cx="180548" cy="2933908"/>
        </a:xfrm>
        <a:custGeom>
          <a:avLst/>
          <a:gdLst/>
          <a:ahLst/>
          <a:cxnLst/>
          <a:rect l="0" t="0" r="0" b="0"/>
          <a:pathLst>
            <a:path>
              <a:moveTo>
                <a:pt x="0" y="0"/>
              </a:moveTo>
              <a:lnTo>
                <a:pt x="0" y="2933908"/>
              </a:lnTo>
              <a:lnTo>
                <a:pt x="180548" y="293390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BC76D79-7DEB-457F-8C86-7C075FBB5094}">
      <dsp:nvSpPr>
        <dsp:cNvPr id="0" name=""/>
        <dsp:cNvSpPr/>
      </dsp:nvSpPr>
      <dsp:spPr>
        <a:xfrm>
          <a:off x="900487" y="3386389"/>
          <a:ext cx="1444385" cy="90274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kern="1200" dirty="0" err="1">
              <a:latin typeface="Times New Roman" panose="02020603050405020304" pitchFamily="18" charset="0"/>
              <a:cs typeface="Times New Roman" panose="02020603050405020304" pitchFamily="18" charset="0"/>
            </a:rPr>
            <a:t>Năm</a:t>
          </a:r>
          <a:r>
            <a:rPr lang="en-US" sz="2000" kern="1200" dirty="0">
              <a:latin typeface="Times New Roman" panose="02020603050405020304" pitchFamily="18" charset="0"/>
              <a:cs typeface="Times New Roman" panose="02020603050405020304" pitchFamily="18" charset="0"/>
            </a:rPr>
            <a:t> 2020</a:t>
          </a:r>
        </a:p>
      </dsp:txBody>
      <dsp:txXfrm>
        <a:off x="926927" y="3412829"/>
        <a:ext cx="1391505" cy="849861"/>
      </dsp:txXfrm>
    </dsp:sp>
    <dsp:sp modelId="{289F70DE-70CC-4700-AB3E-9A22FC4381AC}">
      <dsp:nvSpPr>
        <dsp:cNvPr id="0" name=""/>
        <dsp:cNvSpPr/>
      </dsp:nvSpPr>
      <dsp:spPr>
        <a:xfrm>
          <a:off x="719939" y="903851"/>
          <a:ext cx="180548" cy="4062335"/>
        </a:xfrm>
        <a:custGeom>
          <a:avLst/>
          <a:gdLst/>
          <a:ahLst/>
          <a:cxnLst/>
          <a:rect l="0" t="0" r="0" b="0"/>
          <a:pathLst>
            <a:path>
              <a:moveTo>
                <a:pt x="0" y="0"/>
              </a:moveTo>
              <a:lnTo>
                <a:pt x="0" y="4062335"/>
              </a:lnTo>
              <a:lnTo>
                <a:pt x="180548" y="406233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925807C-12E6-4BE8-9D2A-9102AF1052D0}">
      <dsp:nvSpPr>
        <dsp:cNvPr id="0" name=""/>
        <dsp:cNvSpPr/>
      </dsp:nvSpPr>
      <dsp:spPr>
        <a:xfrm>
          <a:off x="900487" y="4514815"/>
          <a:ext cx="1444385" cy="90274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kern="1200" dirty="0" err="1">
              <a:latin typeface="Times New Roman" panose="02020603050405020304" pitchFamily="18" charset="0"/>
              <a:cs typeface="Times New Roman" panose="02020603050405020304" pitchFamily="18" charset="0"/>
            </a:rPr>
            <a:t>Thứ</a:t>
          </a:r>
          <a:r>
            <a:rPr lang="en-US" sz="2000" kern="1200" dirty="0">
              <a:latin typeface="Times New Roman" panose="02020603050405020304" pitchFamily="18" charset="0"/>
              <a:cs typeface="Times New Roman" panose="02020603050405020304" pitchFamily="18" charset="0"/>
            </a:rPr>
            <a:t> 7</a:t>
          </a:r>
        </a:p>
      </dsp:txBody>
      <dsp:txXfrm>
        <a:off x="926927" y="4541255"/>
        <a:ext cx="1391505" cy="849861"/>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13BBE5-0BEA-4494-9BEF-C8C2F48C9E2D}" type="datetimeFigureOut">
              <a:rPr lang="zh-CN" altLang="en-US" smtClean="0"/>
              <a:t>2021/9/12</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CB8912-F0BA-4AD8-8415-DA1F26BCB09F}" type="slidenum">
              <a:rPr lang="zh-CN" altLang="en-US" smtClean="0"/>
              <a:t>‹#›</a:t>
            </a:fld>
            <a:endParaRPr lang="zh-CN" altLang="en-US"/>
          </a:p>
        </p:txBody>
      </p:sp>
    </p:spTree>
    <p:extLst>
      <p:ext uri="{BB962C8B-B14F-4D97-AF65-F5344CB8AC3E}">
        <p14:creationId xmlns:p14="http://schemas.microsoft.com/office/powerpoint/2010/main" val="24232529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1</a:t>
            </a:fld>
            <a:endParaRPr lang="zh-CN" altLang="en-US"/>
          </a:p>
        </p:txBody>
      </p:sp>
    </p:spTree>
    <p:extLst>
      <p:ext uri="{BB962C8B-B14F-4D97-AF65-F5344CB8AC3E}">
        <p14:creationId xmlns:p14="http://schemas.microsoft.com/office/powerpoint/2010/main" val="20047202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12</a:t>
            </a:fld>
            <a:endParaRPr lang="zh-CN" altLang="en-US"/>
          </a:p>
        </p:txBody>
      </p:sp>
    </p:spTree>
    <p:extLst>
      <p:ext uri="{BB962C8B-B14F-4D97-AF65-F5344CB8AC3E}">
        <p14:creationId xmlns:p14="http://schemas.microsoft.com/office/powerpoint/2010/main" val="28270352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13</a:t>
            </a:fld>
            <a:endParaRPr lang="zh-CN" altLang="en-US"/>
          </a:p>
        </p:txBody>
      </p:sp>
    </p:spTree>
    <p:extLst>
      <p:ext uri="{BB962C8B-B14F-4D97-AF65-F5344CB8AC3E}">
        <p14:creationId xmlns:p14="http://schemas.microsoft.com/office/powerpoint/2010/main" val="1251610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14</a:t>
            </a:fld>
            <a:endParaRPr lang="zh-CN" altLang="en-US"/>
          </a:p>
        </p:txBody>
      </p:sp>
    </p:spTree>
    <p:extLst>
      <p:ext uri="{BB962C8B-B14F-4D97-AF65-F5344CB8AC3E}">
        <p14:creationId xmlns:p14="http://schemas.microsoft.com/office/powerpoint/2010/main" val="10822644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15</a:t>
            </a:fld>
            <a:endParaRPr lang="zh-CN" altLang="en-US"/>
          </a:p>
        </p:txBody>
      </p:sp>
    </p:spTree>
    <p:extLst>
      <p:ext uri="{BB962C8B-B14F-4D97-AF65-F5344CB8AC3E}">
        <p14:creationId xmlns:p14="http://schemas.microsoft.com/office/powerpoint/2010/main" val="9076126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17</a:t>
            </a:fld>
            <a:endParaRPr lang="zh-CN" altLang="en-US"/>
          </a:p>
        </p:txBody>
      </p:sp>
    </p:spTree>
    <p:extLst>
      <p:ext uri="{BB962C8B-B14F-4D97-AF65-F5344CB8AC3E}">
        <p14:creationId xmlns:p14="http://schemas.microsoft.com/office/powerpoint/2010/main" val="28801908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18</a:t>
            </a:fld>
            <a:endParaRPr lang="zh-CN" altLang="en-US"/>
          </a:p>
        </p:txBody>
      </p:sp>
    </p:spTree>
    <p:extLst>
      <p:ext uri="{BB962C8B-B14F-4D97-AF65-F5344CB8AC3E}">
        <p14:creationId xmlns:p14="http://schemas.microsoft.com/office/powerpoint/2010/main" val="40373520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19</a:t>
            </a:fld>
            <a:endParaRPr lang="zh-CN" altLang="en-US"/>
          </a:p>
        </p:txBody>
      </p:sp>
    </p:spTree>
    <p:extLst>
      <p:ext uri="{BB962C8B-B14F-4D97-AF65-F5344CB8AC3E}">
        <p14:creationId xmlns:p14="http://schemas.microsoft.com/office/powerpoint/2010/main" val="38468119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22</a:t>
            </a:fld>
            <a:endParaRPr lang="zh-CN" altLang="en-US"/>
          </a:p>
        </p:txBody>
      </p:sp>
    </p:spTree>
    <p:extLst>
      <p:ext uri="{BB962C8B-B14F-4D97-AF65-F5344CB8AC3E}">
        <p14:creationId xmlns:p14="http://schemas.microsoft.com/office/powerpoint/2010/main" val="10047516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23</a:t>
            </a:fld>
            <a:endParaRPr lang="zh-CN" altLang="en-US"/>
          </a:p>
        </p:txBody>
      </p:sp>
    </p:spTree>
    <p:extLst>
      <p:ext uri="{BB962C8B-B14F-4D97-AF65-F5344CB8AC3E}">
        <p14:creationId xmlns:p14="http://schemas.microsoft.com/office/powerpoint/2010/main" val="11784016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24</a:t>
            </a:fld>
            <a:endParaRPr lang="zh-CN" altLang="en-US"/>
          </a:p>
        </p:txBody>
      </p:sp>
    </p:spTree>
    <p:extLst>
      <p:ext uri="{BB962C8B-B14F-4D97-AF65-F5344CB8AC3E}">
        <p14:creationId xmlns:p14="http://schemas.microsoft.com/office/powerpoint/2010/main" val="22594417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2</a:t>
            </a:fld>
            <a:endParaRPr lang="zh-CN" altLang="en-US"/>
          </a:p>
        </p:txBody>
      </p:sp>
    </p:spTree>
    <p:extLst>
      <p:ext uri="{BB962C8B-B14F-4D97-AF65-F5344CB8AC3E}">
        <p14:creationId xmlns:p14="http://schemas.microsoft.com/office/powerpoint/2010/main" val="16138540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25</a:t>
            </a:fld>
            <a:endParaRPr lang="zh-CN" altLang="en-US"/>
          </a:p>
        </p:txBody>
      </p:sp>
    </p:spTree>
    <p:extLst>
      <p:ext uri="{BB962C8B-B14F-4D97-AF65-F5344CB8AC3E}">
        <p14:creationId xmlns:p14="http://schemas.microsoft.com/office/powerpoint/2010/main" val="38395158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3</a:t>
            </a:fld>
            <a:endParaRPr lang="zh-CN" altLang="en-US"/>
          </a:p>
        </p:txBody>
      </p:sp>
    </p:spTree>
    <p:extLst>
      <p:ext uri="{BB962C8B-B14F-4D97-AF65-F5344CB8AC3E}">
        <p14:creationId xmlns:p14="http://schemas.microsoft.com/office/powerpoint/2010/main" val="37212135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4</a:t>
            </a:fld>
            <a:endParaRPr lang="zh-CN" altLang="en-US"/>
          </a:p>
        </p:txBody>
      </p:sp>
    </p:spTree>
    <p:extLst>
      <p:ext uri="{BB962C8B-B14F-4D97-AF65-F5344CB8AC3E}">
        <p14:creationId xmlns:p14="http://schemas.microsoft.com/office/powerpoint/2010/main" val="32555372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5</a:t>
            </a:fld>
            <a:endParaRPr lang="zh-CN" altLang="en-US"/>
          </a:p>
        </p:txBody>
      </p:sp>
    </p:spTree>
    <p:extLst>
      <p:ext uri="{BB962C8B-B14F-4D97-AF65-F5344CB8AC3E}">
        <p14:creationId xmlns:p14="http://schemas.microsoft.com/office/powerpoint/2010/main" val="30584934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6</a:t>
            </a:fld>
            <a:endParaRPr lang="zh-CN" altLang="en-US"/>
          </a:p>
        </p:txBody>
      </p:sp>
    </p:spTree>
    <p:extLst>
      <p:ext uri="{BB962C8B-B14F-4D97-AF65-F5344CB8AC3E}">
        <p14:creationId xmlns:p14="http://schemas.microsoft.com/office/powerpoint/2010/main" val="38219186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7</a:t>
            </a:fld>
            <a:endParaRPr lang="zh-CN" altLang="en-US"/>
          </a:p>
        </p:txBody>
      </p:sp>
    </p:spTree>
    <p:extLst>
      <p:ext uri="{BB962C8B-B14F-4D97-AF65-F5344CB8AC3E}">
        <p14:creationId xmlns:p14="http://schemas.microsoft.com/office/powerpoint/2010/main" val="23546327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9</a:t>
            </a:fld>
            <a:endParaRPr lang="zh-CN" altLang="en-US"/>
          </a:p>
        </p:txBody>
      </p:sp>
    </p:spTree>
    <p:extLst>
      <p:ext uri="{BB962C8B-B14F-4D97-AF65-F5344CB8AC3E}">
        <p14:creationId xmlns:p14="http://schemas.microsoft.com/office/powerpoint/2010/main" val="31193437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11</a:t>
            </a:fld>
            <a:endParaRPr lang="zh-CN" altLang="en-US"/>
          </a:p>
        </p:txBody>
      </p:sp>
    </p:spTree>
    <p:extLst>
      <p:ext uri="{BB962C8B-B14F-4D97-AF65-F5344CB8AC3E}">
        <p14:creationId xmlns:p14="http://schemas.microsoft.com/office/powerpoint/2010/main" val="39345042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仅标题">
    <p:spTree>
      <p:nvGrpSpPr>
        <p:cNvPr id="1" name=""/>
        <p:cNvGrpSpPr/>
        <p:nvPr/>
      </p:nvGrpSpPr>
      <p:grpSpPr>
        <a:xfrm>
          <a:off x="0" y="0"/>
          <a:ext cx="0" cy="0"/>
          <a:chOff x="0" y="0"/>
          <a:chExt cx="0" cy="0"/>
        </a:xfrm>
      </p:grpSpPr>
      <p:grpSp>
        <p:nvGrpSpPr>
          <p:cNvPr id="2" name="组合 1">
            <a:extLst>
              <a:ext uri="{FF2B5EF4-FFF2-40B4-BE49-F238E27FC236}">
                <a16:creationId xmlns="" xmlns:a16="http://schemas.microsoft.com/office/drawing/2014/main" id="{C6C8A62E-B04B-4079-BABC-1EEDA867F8B7}"/>
              </a:ext>
            </a:extLst>
          </p:cNvPr>
          <p:cNvGrpSpPr/>
          <p:nvPr userDrawn="1"/>
        </p:nvGrpSpPr>
        <p:grpSpPr>
          <a:xfrm>
            <a:off x="0" y="0"/>
            <a:ext cx="12192000" cy="6858000"/>
            <a:chOff x="0" y="0"/>
            <a:chExt cx="12192000" cy="6750674"/>
          </a:xfrm>
        </p:grpSpPr>
        <p:sp>
          <p:nvSpPr>
            <p:cNvPr id="3" name="矩形 2">
              <a:extLst>
                <a:ext uri="{FF2B5EF4-FFF2-40B4-BE49-F238E27FC236}">
                  <a16:creationId xmlns="" xmlns:a16="http://schemas.microsoft.com/office/drawing/2014/main" id="{998EDD53-3CE5-4869-876D-563DDF31F38D}"/>
                </a:ext>
              </a:extLst>
            </p:cNvPr>
            <p:cNvSpPr/>
            <p:nvPr/>
          </p:nvSpPr>
          <p:spPr>
            <a:xfrm>
              <a:off x="0" y="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a:extLst>
                <a:ext uri="{FF2B5EF4-FFF2-40B4-BE49-F238E27FC236}">
                  <a16:creationId xmlns="" xmlns:a16="http://schemas.microsoft.com/office/drawing/2014/main" id="{C787FE57-D7ED-48A1-BA23-2E706B5839E9}"/>
                </a:ext>
              </a:extLst>
            </p:cNvPr>
            <p:cNvSpPr/>
            <p:nvPr/>
          </p:nvSpPr>
          <p:spPr>
            <a:xfrm>
              <a:off x="0" y="48219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a:extLst>
                <a:ext uri="{FF2B5EF4-FFF2-40B4-BE49-F238E27FC236}">
                  <a16:creationId xmlns="" xmlns:a16="http://schemas.microsoft.com/office/drawing/2014/main" id="{C3E6097E-645A-4545-B999-F8596EF752C8}"/>
                </a:ext>
              </a:extLst>
            </p:cNvPr>
            <p:cNvSpPr/>
            <p:nvPr/>
          </p:nvSpPr>
          <p:spPr>
            <a:xfrm>
              <a:off x="0" y="96438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a:extLst>
                <a:ext uri="{FF2B5EF4-FFF2-40B4-BE49-F238E27FC236}">
                  <a16:creationId xmlns="" xmlns:a16="http://schemas.microsoft.com/office/drawing/2014/main" id="{B2D6DDE7-FBAF-4D6E-A34F-8FD6DCFA3402}"/>
                </a:ext>
              </a:extLst>
            </p:cNvPr>
            <p:cNvSpPr/>
            <p:nvPr/>
          </p:nvSpPr>
          <p:spPr>
            <a:xfrm>
              <a:off x="0" y="144657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a:extLst>
                <a:ext uri="{FF2B5EF4-FFF2-40B4-BE49-F238E27FC236}">
                  <a16:creationId xmlns="" xmlns:a16="http://schemas.microsoft.com/office/drawing/2014/main" id="{388D9DC9-7614-4A89-A7F1-6D11EFBADE85}"/>
                </a:ext>
              </a:extLst>
            </p:cNvPr>
            <p:cNvSpPr/>
            <p:nvPr/>
          </p:nvSpPr>
          <p:spPr>
            <a:xfrm>
              <a:off x="0" y="1928764"/>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a:extLst>
                <a:ext uri="{FF2B5EF4-FFF2-40B4-BE49-F238E27FC236}">
                  <a16:creationId xmlns="" xmlns:a16="http://schemas.microsoft.com/office/drawing/2014/main" id="{CA9C7107-C0AD-483C-B07D-34E56400A31D}"/>
                </a:ext>
              </a:extLst>
            </p:cNvPr>
            <p:cNvSpPr/>
            <p:nvPr/>
          </p:nvSpPr>
          <p:spPr>
            <a:xfrm>
              <a:off x="0" y="2410955"/>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a:extLst>
                <a:ext uri="{FF2B5EF4-FFF2-40B4-BE49-F238E27FC236}">
                  <a16:creationId xmlns="" xmlns:a16="http://schemas.microsoft.com/office/drawing/2014/main" id="{10B5625D-1AE9-466B-B985-396BEE22564B}"/>
                </a:ext>
              </a:extLst>
            </p:cNvPr>
            <p:cNvSpPr/>
            <p:nvPr/>
          </p:nvSpPr>
          <p:spPr>
            <a:xfrm>
              <a:off x="0" y="2893146"/>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a:extLst>
                <a:ext uri="{FF2B5EF4-FFF2-40B4-BE49-F238E27FC236}">
                  <a16:creationId xmlns="" xmlns:a16="http://schemas.microsoft.com/office/drawing/2014/main" id="{D5E9083F-6805-4221-AD16-988FE7A2E11A}"/>
                </a:ext>
              </a:extLst>
            </p:cNvPr>
            <p:cNvSpPr/>
            <p:nvPr/>
          </p:nvSpPr>
          <p:spPr>
            <a:xfrm>
              <a:off x="0" y="3375337"/>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a:extLst>
                <a:ext uri="{FF2B5EF4-FFF2-40B4-BE49-F238E27FC236}">
                  <a16:creationId xmlns="" xmlns:a16="http://schemas.microsoft.com/office/drawing/2014/main" id="{83FF06B1-BA99-4DEE-987B-14238876377B}"/>
                </a:ext>
              </a:extLst>
            </p:cNvPr>
            <p:cNvSpPr/>
            <p:nvPr/>
          </p:nvSpPr>
          <p:spPr>
            <a:xfrm>
              <a:off x="0" y="3857528"/>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a:extLst>
                <a:ext uri="{FF2B5EF4-FFF2-40B4-BE49-F238E27FC236}">
                  <a16:creationId xmlns="" xmlns:a16="http://schemas.microsoft.com/office/drawing/2014/main" id="{13EE51E0-8653-419D-A416-02BCEDEA5F0C}"/>
                </a:ext>
              </a:extLst>
            </p:cNvPr>
            <p:cNvSpPr/>
            <p:nvPr/>
          </p:nvSpPr>
          <p:spPr>
            <a:xfrm>
              <a:off x="0" y="4339719"/>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a:extLst>
                <a:ext uri="{FF2B5EF4-FFF2-40B4-BE49-F238E27FC236}">
                  <a16:creationId xmlns="" xmlns:a16="http://schemas.microsoft.com/office/drawing/2014/main" id="{4A516D9C-048D-4C92-B27B-8D1558476F18}"/>
                </a:ext>
              </a:extLst>
            </p:cNvPr>
            <p:cNvSpPr/>
            <p:nvPr/>
          </p:nvSpPr>
          <p:spPr>
            <a:xfrm>
              <a:off x="0" y="482191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a:extLst>
                <a:ext uri="{FF2B5EF4-FFF2-40B4-BE49-F238E27FC236}">
                  <a16:creationId xmlns="" xmlns:a16="http://schemas.microsoft.com/office/drawing/2014/main" id="{91417BB1-46C3-414B-A27B-63A42A803815}"/>
                </a:ext>
              </a:extLst>
            </p:cNvPr>
            <p:cNvSpPr/>
            <p:nvPr/>
          </p:nvSpPr>
          <p:spPr>
            <a:xfrm>
              <a:off x="0" y="530410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a:extLst>
                <a:ext uri="{FF2B5EF4-FFF2-40B4-BE49-F238E27FC236}">
                  <a16:creationId xmlns="" xmlns:a16="http://schemas.microsoft.com/office/drawing/2014/main" id="{BF5B2E44-D303-4A1E-84F6-AE96C7350908}"/>
                </a:ext>
              </a:extLst>
            </p:cNvPr>
            <p:cNvSpPr/>
            <p:nvPr/>
          </p:nvSpPr>
          <p:spPr>
            <a:xfrm>
              <a:off x="0" y="578629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a:extLst>
                <a:ext uri="{FF2B5EF4-FFF2-40B4-BE49-F238E27FC236}">
                  <a16:creationId xmlns="" xmlns:a16="http://schemas.microsoft.com/office/drawing/2014/main" id="{B787F7A5-B165-47A5-9B07-E889B2CFF103}"/>
                </a:ext>
              </a:extLst>
            </p:cNvPr>
            <p:cNvSpPr/>
            <p:nvPr/>
          </p:nvSpPr>
          <p:spPr>
            <a:xfrm>
              <a:off x="0" y="626848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24895592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29604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6977860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4B378C4-C43A-8A48-8438-623772F6DED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x-none"/>
          </a:p>
        </p:txBody>
      </p:sp>
      <p:sp>
        <p:nvSpPr>
          <p:cNvPr id="3" name="Content Placeholder 2">
            <a:extLst>
              <a:ext uri="{FF2B5EF4-FFF2-40B4-BE49-F238E27FC236}">
                <a16:creationId xmlns="" xmlns:a16="http://schemas.microsoft.com/office/drawing/2014/main" id="{D1B534F8-9E4A-E048-BE0D-E84C8625451D}"/>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 xmlns:a16="http://schemas.microsoft.com/office/drawing/2014/main" id="{FA8C0266-1DAA-544E-AD56-753CD3E6CC06}"/>
              </a:ext>
            </a:extLst>
          </p:cNvPr>
          <p:cNvSpPr>
            <a:spLocks noGrp="1"/>
          </p:cNvSpPr>
          <p:nvPr>
            <p:ph type="dt" sz="half" idx="10"/>
          </p:nvPr>
        </p:nvSpPr>
        <p:spPr>
          <a:xfrm>
            <a:off x="838200" y="6356350"/>
            <a:ext cx="2743200" cy="365125"/>
          </a:xfrm>
          <a:prstGeom prst="rect">
            <a:avLst/>
          </a:prstGeom>
        </p:spPr>
        <p:txBody>
          <a:bodyPr/>
          <a:lstStyle/>
          <a:p>
            <a:fld id="{68DB639A-06D5-B646-B9E3-CC99AB95D0BB}" type="datetimeFigureOut">
              <a:rPr lang="x-none" smtClean="0"/>
              <a:t>9/12/2021</a:t>
            </a:fld>
            <a:endParaRPr lang="x-none"/>
          </a:p>
        </p:txBody>
      </p:sp>
      <p:sp>
        <p:nvSpPr>
          <p:cNvPr id="5" name="Footer Placeholder 4">
            <a:extLst>
              <a:ext uri="{FF2B5EF4-FFF2-40B4-BE49-F238E27FC236}">
                <a16:creationId xmlns="" xmlns:a16="http://schemas.microsoft.com/office/drawing/2014/main" id="{B9544FFC-10D9-3745-855B-B7BDDC9C35BF}"/>
              </a:ext>
            </a:extLst>
          </p:cNvPr>
          <p:cNvSpPr>
            <a:spLocks noGrp="1"/>
          </p:cNvSpPr>
          <p:nvPr>
            <p:ph type="ftr" sz="quarter" idx="11"/>
          </p:nvPr>
        </p:nvSpPr>
        <p:spPr>
          <a:xfrm>
            <a:off x="4038600" y="6356350"/>
            <a:ext cx="4114800" cy="365125"/>
          </a:xfrm>
          <a:prstGeom prst="rect">
            <a:avLst/>
          </a:prstGeom>
        </p:spPr>
        <p:txBody>
          <a:bodyPr/>
          <a:lstStyle/>
          <a:p>
            <a:endParaRPr lang="x-none"/>
          </a:p>
        </p:txBody>
      </p:sp>
      <p:sp>
        <p:nvSpPr>
          <p:cNvPr id="6" name="Slide Number Placeholder 5">
            <a:extLst>
              <a:ext uri="{FF2B5EF4-FFF2-40B4-BE49-F238E27FC236}">
                <a16:creationId xmlns="" xmlns:a16="http://schemas.microsoft.com/office/drawing/2014/main" id="{CC88D939-0051-C84B-8A7C-82D5DEC0569C}"/>
              </a:ext>
            </a:extLst>
          </p:cNvPr>
          <p:cNvSpPr>
            <a:spLocks noGrp="1"/>
          </p:cNvSpPr>
          <p:nvPr>
            <p:ph type="sldNum" sz="quarter" idx="12"/>
          </p:nvPr>
        </p:nvSpPr>
        <p:spPr>
          <a:xfrm>
            <a:off x="8610600" y="6356350"/>
            <a:ext cx="2743200" cy="365125"/>
          </a:xfrm>
          <a:prstGeom prst="rect">
            <a:avLst/>
          </a:prstGeom>
        </p:spPr>
        <p:txBody>
          <a:bodyPr/>
          <a:lstStyle/>
          <a:p>
            <a:fld id="{63900D77-477B-034C-9915-E947590C6DA6}" type="slidenum">
              <a:rPr lang="x-none" smtClean="0"/>
              <a:t>‹#›</a:t>
            </a:fld>
            <a:endParaRPr lang="x-none"/>
          </a:p>
        </p:txBody>
      </p:sp>
    </p:spTree>
    <p:extLst>
      <p:ext uri="{BB962C8B-B14F-4D97-AF65-F5344CB8AC3E}">
        <p14:creationId xmlns:p14="http://schemas.microsoft.com/office/powerpoint/2010/main" val="167963455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文本框 1"/>
          <p:cNvSpPr txBox="1"/>
          <p:nvPr userDrawn="1"/>
        </p:nvSpPr>
        <p:spPr>
          <a:xfrm>
            <a:off x="4318000" y="2971800"/>
            <a:ext cx="3556000" cy="229870"/>
          </a:xfrm>
          <a:prstGeom prst="rect">
            <a:avLst/>
          </a:prstGeom>
          <a:noFill/>
        </p:spPr>
        <p:txBody>
          <a:bodyPr wrap="square" rtlCol="0">
            <a:spAutoFit/>
          </a:bodyPr>
          <a:lstStyle/>
          <a:p>
            <a:r>
              <a:rPr lang="zh-CN" altLang="en-US" sz="300" dirty="0">
                <a:solidFill>
                  <a:schemeClr val="bg1">
                    <a:alpha val="0"/>
                  </a:schemeClr>
                </a:solidFill>
                <a:latin typeface="微软雅黑" panose="020B0503020204020204" pitchFamily="34" charset="-122"/>
                <a:ea typeface="微软雅黑" panose="020B0503020204020204" pitchFamily="34" charset="-122"/>
                <a:sym typeface="+mn-ea"/>
              </a:rPr>
              <a:t>感谢您下载包图网平台上提供的</a:t>
            </a:r>
            <a:r>
              <a:rPr lang="en-US" altLang="zh-CN" sz="300" dirty="0">
                <a:solidFill>
                  <a:schemeClr val="bg1">
                    <a:alpha val="0"/>
                  </a:schemeClr>
                </a:solidFill>
                <a:latin typeface="微软雅黑" panose="020B0503020204020204" pitchFamily="34" charset="-122"/>
                <a:ea typeface="微软雅黑" panose="020B0503020204020204" pitchFamily="34" charset="-122"/>
                <a:sym typeface="+mn-ea"/>
              </a:rPr>
              <a:t>PPT</a:t>
            </a:r>
            <a:r>
              <a:rPr lang="zh-CN" altLang="en-US" sz="300" dirty="0">
                <a:solidFill>
                  <a:schemeClr val="bg1">
                    <a:alpha val="0"/>
                  </a:schemeClr>
                </a:solidFill>
                <a:latin typeface="微软雅黑" panose="020B0503020204020204" pitchFamily="34" charset="-122"/>
                <a:ea typeface="微软雅黑" panose="020B0503020204020204" pitchFamily="34" charset="-122"/>
                <a:sym typeface="+mn-ea"/>
              </a:rPr>
              <a:t>作品，为了您和包图网以及原创作者的利益，请勿复制、传播、销售，否则将承担法律责任！包图网将对作品进行维权，按照传播下载次数进行十倍的索取赔偿！</a:t>
            </a:r>
          </a:p>
          <a:p>
            <a:r>
              <a:rPr lang="en-US" altLang="zh-CN" sz="600" dirty="0">
                <a:solidFill>
                  <a:schemeClr val="bg1">
                    <a:alpha val="0"/>
                  </a:schemeClr>
                </a:solidFill>
                <a:latin typeface="微软雅黑" panose="020B0503020204020204" pitchFamily="34" charset="-122"/>
                <a:ea typeface="微软雅黑" panose="020B0503020204020204" pitchFamily="34" charset="-122"/>
                <a:sym typeface="+mn-ea"/>
              </a:rPr>
              <a:t>ibaotu.com</a:t>
            </a:r>
          </a:p>
        </p:txBody>
      </p:sp>
      <p:grpSp>
        <p:nvGrpSpPr>
          <p:cNvPr id="3" name="组合 2">
            <a:extLst>
              <a:ext uri="{FF2B5EF4-FFF2-40B4-BE49-F238E27FC236}">
                <a16:creationId xmlns="" xmlns:a16="http://schemas.microsoft.com/office/drawing/2014/main" id="{5CD96D62-AE49-41B9-80E6-E1E0FD3BCC37}"/>
              </a:ext>
            </a:extLst>
          </p:cNvPr>
          <p:cNvGrpSpPr/>
          <p:nvPr userDrawn="1"/>
        </p:nvGrpSpPr>
        <p:grpSpPr>
          <a:xfrm>
            <a:off x="0" y="0"/>
            <a:ext cx="12192000" cy="6858000"/>
            <a:chOff x="0" y="0"/>
            <a:chExt cx="12192000" cy="6750674"/>
          </a:xfrm>
        </p:grpSpPr>
        <p:sp>
          <p:nvSpPr>
            <p:cNvPr id="4" name="矩形 3">
              <a:extLst>
                <a:ext uri="{FF2B5EF4-FFF2-40B4-BE49-F238E27FC236}">
                  <a16:creationId xmlns="" xmlns:a16="http://schemas.microsoft.com/office/drawing/2014/main" id="{EA2709D7-4076-4042-A170-5324C4069DEC}"/>
                </a:ext>
              </a:extLst>
            </p:cNvPr>
            <p:cNvSpPr/>
            <p:nvPr/>
          </p:nvSpPr>
          <p:spPr>
            <a:xfrm>
              <a:off x="0" y="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a:extLst>
                <a:ext uri="{FF2B5EF4-FFF2-40B4-BE49-F238E27FC236}">
                  <a16:creationId xmlns="" xmlns:a16="http://schemas.microsoft.com/office/drawing/2014/main" id="{58041176-3F6C-45DD-BA61-F6AB03534BE5}"/>
                </a:ext>
              </a:extLst>
            </p:cNvPr>
            <p:cNvSpPr/>
            <p:nvPr/>
          </p:nvSpPr>
          <p:spPr>
            <a:xfrm>
              <a:off x="0" y="48219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a:extLst>
                <a:ext uri="{FF2B5EF4-FFF2-40B4-BE49-F238E27FC236}">
                  <a16:creationId xmlns="" xmlns:a16="http://schemas.microsoft.com/office/drawing/2014/main" id="{AA52AADE-244C-4660-94D1-FF0BECB8A5F8}"/>
                </a:ext>
              </a:extLst>
            </p:cNvPr>
            <p:cNvSpPr/>
            <p:nvPr/>
          </p:nvSpPr>
          <p:spPr>
            <a:xfrm>
              <a:off x="0" y="96438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a:extLst>
                <a:ext uri="{FF2B5EF4-FFF2-40B4-BE49-F238E27FC236}">
                  <a16:creationId xmlns="" xmlns:a16="http://schemas.microsoft.com/office/drawing/2014/main" id="{0C8ECE69-CBF3-46E2-95D4-76CEF8951AF1}"/>
                </a:ext>
              </a:extLst>
            </p:cNvPr>
            <p:cNvSpPr/>
            <p:nvPr/>
          </p:nvSpPr>
          <p:spPr>
            <a:xfrm>
              <a:off x="0" y="144657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a:extLst>
                <a:ext uri="{FF2B5EF4-FFF2-40B4-BE49-F238E27FC236}">
                  <a16:creationId xmlns="" xmlns:a16="http://schemas.microsoft.com/office/drawing/2014/main" id="{86FC926A-9E58-42F3-A254-901D166EE8AB}"/>
                </a:ext>
              </a:extLst>
            </p:cNvPr>
            <p:cNvSpPr/>
            <p:nvPr/>
          </p:nvSpPr>
          <p:spPr>
            <a:xfrm>
              <a:off x="0" y="1928764"/>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a:extLst>
                <a:ext uri="{FF2B5EF4-FFF2-40B4-BE49-F238E27FC236}">
                  <a16:creationId xmlns="" xmlns:a16="http://schemas.microsoft.com/office/drawing/2014/main" id="{0082A139-47CD-4316-A50E-635DCA61B726}"/>
                </a:ext>
              </a:extLst>
            </p:cNvPr>
            <p:cNvSpPr/>
            <p:nvPr/>
          </p:nvSpPr>
          <p:spPr>
            <a:xfrm>
              <a:off x="0" y="2410955"/>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a:extLst>
                <a:ext uri="{FF2B5EF4-FFF2-40B4-BE49-F238E27FC236}">
                  <a16:creationId xmlns="" xmlns:a16="http://schemas.microsoft.com/office/drawing/2014/main" id="{0C56966C-87CE-4C19-B415-D1A116FFD55C}"/>
                </a:ext>
              </a:extLst>
            </p:cNvPr>
            <p:cNvSpPr/>
            <p:nvPr/>
          </p:nvSpPr>
          <p:spPr>
            <a:xfrm>
              <a:off x="0" y="2893146"/>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a:extLst>
                <a:ext uri="{FF2B5EF4-FFF2-40B4-BE49-F238E27FC236}">
                  <a16:creationId xmlns="" xmlns:a16="http://schemas.microsoft.com/office/drawing/2014/main" id="{40DF2F10-C9D9-469E-BA5B-4361A0E04F5C}"/>
                </a:ext>
              </a:extLst>
            </p:cNvPr>
            <p:cNvSpPr/>
            <p:nvPr/>
          </p:nvSpPr>
          <p:spPr>
            <a:xfrm>
              <a:off x="0" y="3375337"/>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a:extLst>
                <a:ext uri="{FF2B5EF4-FFF2-40B4-BE49-F238E27FC236}">
                  <a16:creationId xmlns="" xmlns:a16="http://schemas.microsoft.com/office/drawing/2014/main" id="{FA96DBA7-5DE5-42C4-B77B-9E09808F12BE}"/>
                </a:ext>
              </a:extLst>
            </p:cNvPr>
            <p:cNvSpPr/>
            <p:nvPr/>
          </p:nvSpPr>
          <p:spPr>
            <a:xfrm>
              <a:off x="0" y="3857528"/>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a:extLst>
                <a:ext uri="{FF2B5EF4-FFF2-40B4-BE49-F238E27FC236}">
                  <a16:creationId xmlns="" xmlns:a16="http://schemas.microsoft.com/office/drawing/2014/main" id="{C58800CD-0121-49FB-AF2E-869EB0AE685C}"/>
                </a:ext>
              </a:extLst>
            </p:cNvPr>
            <p:cNvSpPr/>
            <p:nvPr/>
          </p:nvSpPr>
          <p:spPr>
            <a:xfrm>
              <a:off x="0" y="4339719"/>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a:extLst>
                <a:ext uri="{FF2B5EF4-FFF2-40B4-BE49-F238E27FC236}">
                  <a16:creationId xmlns="" xmlns:a16="http://schemas.microsoft.com/office/drawing/2014/main" id="{46187C43-DC9C-48EB-800E-48E616220C24}"/>
                </a:ext>
              </a:extLst>
            </p:cNvPr>
            <p:cNvSpPr/>
            <p:nvPr/>
          </p:nvSpPr>
          <p:spPr>
            <a:xfrm>
              <a:off x="0" y="4821910"/>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a:extLst>
                <a:ext uri="{FF2B5EF4-FFF2-40B4-BE49-F238E27FC236}">
                  <a16:creationId xmlns="" xmlns:a16="http://schemas.microsoft.com/office/drawing/2014/main" id="{922023CD-DC59-496E-812C-A35B44A072DF}"/>
                </a:ext>
              </a:extLst>
            </p:cNvPr>
            <p:cNvSpPr/>
            <p:nvPr/>
          </p:nvSpPr>
          <p:spPr>
            <a:xfrm>
              <a:off x="0" y="5304101"/>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a:extLst>
                <a:ext uri="{FF2B5EF4-FFF2-40B4-BE49-F238E27FC236}">
                  <a16:creationId xmlns="" xmlns:a16="http://schemas.microsoft.com/office/drawing/2014/main" id="{BF835750-1013-4D35-95B6-D7E4B0B0E2BF}"/>
                </a:ext>
              </a:extLst>
            </p:cNvPr>
            <p:cNvSpPr/>
            <p:nvPr/>
          </p:nvSpPr>
          <p:spPr>
            <a:xfrm>
              <a:off x="0" y="5786292"/>
              <a:ext cx="12192000" cy="482191"/>
            </a:xfrm>
            <a:prstGeom prst="rect">
              <a:avLst/>
            </a:prstGeom>
            <a:solidFill>
              <a:srgbClr val="DFFA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a:extLst>
                <a:ext uri="{FF2B5EF4-FFF2-40B4-BE49-F238E27FC236}">
                  <a16:creationId xmlns="" xmlns:a16="http://schemas.microsoft.com/office/drawing/2014/main" id="{4E7862D5-26D4-4CF0-A6A0-57B4835E763D}"/>
                </a:ext>
              </a:extLst>
            </p:cNvPr>
            <p:cNvSpPr/>
            <p:nvPr/>
          </p:nvSpPr>
          <p:spPr>
            <a:xfrm>
              <a:off x="0" y="6268483"/>
              <a:ext cx="12192000" cy="482191"/>
            </a:xfrm>
            <a:prstGeom prst="rect">
              <a:avLst/>
            </a:prstGeom>
            <a:solidFill>
              <a:srgbClr val="FAF9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 name="Group 4">
            <a:extLst>
              <a:ext uri="{FF2B5EF4-FFF2-40B4-BE49-F238E27FC236}">
                <a16:creationId xmlns="" xmlns:a16="http://schemas.microsoft.com/office/drawing/2014/main" id="{612EB653-DB89-4A83-BCB9-AB55D6DF6F05}"/>
              </a:ext>
            </a:extLst>
          </p:cNvPr>
          <p:cNvGrpSpPr>
            <a:grpSpLocks noChangeAspect="1"/>
          </p:cNvGrpSpPr>
          <p:nvPr userDrawn="1"/>
        </p:nvGrpSpPr>
        <p:grpSpPr bwMode="auto">
          <a:xfrm>
            <a:off x="-319548" y="5517737"/>
            <a:ext cx="12831097" cy="1340263"/>
            <a:chOff x="0" y="1761"/>
            <a:chExt cx="7678" cy="802"/>
          </a:xfrm>
        </p:grpSpPr>
        <p:grpSp>
          <p:nvGrpSpPr>
            <p:cNvPr id="19" name="Group 205">
              <a:extLst>
                <a:ext uri="{FF2B5EF4-FFF2-40B4-BE49-F238E27FC236}">
                  <a16:creationId xmlns="" xmlns:a16="http://schemas.microsoft.com/office/drawing/2014/main" id="{0E1575A5-C7B0-4FE8-928F-4CD3F8C9DEEB}"/>
                </a:ext>
              </a:extLst>
            </p:cNvPr>
            <p:cNvGrpSpPr>
              <a:grpSpLocks/>
            </p:cNvGrpSpPr>
            <p:nvPr/>
          </p:nvGrpSpPr>
          <p:grpSpPr bwMode="auto">
            <a:xfrm>
              <a:off x="0" y="1761"/>
              <a:ext cx="7678" cy="802"/>
              <a:chOff x="0" y="1761"/>
              <a:chExt cx="7678" cy="802"/>
            </a:xfrm>
          </p:grpSpPr>
          <p:sp>
            <p:nvSpPr>
              <p:cNvPr id="120" name="Freeform 5">
                <a:extLst>
                  <a:ext uri="{FF2B5EF4-FFF2-40B4-BE49-F238E27FC236}">
                    <a16:creationId xmlns="" xmlns:a16="http://schemas.microsoft.com/office/drawing/2014/main" id="{4F88AE74-2F4D-44B3-8A39-0594A073A2FD}"/>
                  </a:ext>
                </a:extLst>
              </p:cNvPr>
              <p:cNvSpPr>
                <a:spLocks/>
              </p:cNvSpPr>
              <p:nvPr/>
            </p:nvSpPr>
            <p:spPr bwMode="auto">
              <a:xfrm>
                <a:off x="710" y="2057"/>
                <a:ext cx="161" cy="144"/>
              </a:xfrm>
              <a:custGeom>
                <a:avLst/>
                <a:gdLst>
                  <a:gd name="T0" fmla="*/ 20 w 70"/>
                  <a:gd name="T1" fmla="*/ 14 h 62"/>
                  <a:gd name="T2" fmla="*/ 70 w 70"/>
                  <a:gd name="T3" fmla="*/ 2 h 62"/>
                  <a:gd name="T4" fmla="*/ 45 w 70"/>
                  <a:gd name="T5" fmla="*/ 47 h 62"/>
                  <a:gd name="T6" fmla="*/ 6 w 70"/>
                  <a:gd name="T7" fmla="*/ 50 h 62"/>
                  <a:gd name="T8" fmla="*/ 20 w 70"/>
                  <a:gd name="T9" fmla="*/ 14 h 62"/>
                </a:gdLst>
                <a:ahLst/>
                <a:cxnLst>
                  <a:cxn ang="0">
                    <a:pos x="T0" y="T1"/>
                  </a:cxn>
                  <a:cxn ang="0">
                    <a:pos x="T2" y="T3"/>
                  </a:cxn>
                  <a:cxn ang="0">
                    <a:pos x="T4" y="T5"/>
                  </a:cxn>
                  <a:cxn ang="0">
                    <a:pos x="T6" y="T7"/>
                  </a:cxn>
                  <a:cxn ang="0">
                    <a:pos x="T8" y="T9"/>
                  </a:cxn>
                </a:cxnLst>
                <a:rect l="0" t="0" r="r" b="b"/>
                <a:pathLst>
                  <a:path w="70" h="62">
                    <a:moveTo>
                      <a:pt x="20" y="14"/>
                    </a:moveTo>
                    <a:cubicBezTo>
                      <a:pt x="39" y="0"/>
                      <a:pt x="70" y="2"/>
                      <a:pt x="70" y="2"/>
                    </a:cubicBezTo>
                    <a:cubicBezTo>
                      <a:pt x="70" y="2"/>
                      <a:pt x="64" y="33"/>
                      <a:pt x="45" y="47"/>
                    </a:cubicBezTo>
                    <a:cubicBezTo>
                      <a:pt x="25" y="62"/>
                      <a:pt x="6" y="50"/>
                      <a:pt x="6" y="50"/>
                    </a:cubicBezTo>
                    <a:cubicBezTo>
                      <a:pt x="6" y="50"/>
                      <a:pt x="0" y="29"/>
                      <a:pt x="20" y="14"/>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1" name="Freeform 6">
                <a:extLst>
                  <a:ext uri="{FF2B5EF4-FFF2-40B4-BE49-F238E27FC236}">
                    <a16:creationId xmlns="" xmlns:a16="http://schemas.microsoft.com/office/drawing/2014/main" id="{3138CD61-CB5E-4B04-93E2-578C13F65D3D}"/>
                  </a:ext>
                </a:extLst>
              </p:cNvPr>
              <p:cNvSpPr>
                <a:spLocks/>
              </p:cNvSpPr>
              <p:nvPr/>
            </p:nvSpPr>
            <p:spPr bwMode="auto">
              <a:xfrm>
                <a:off x="597" y="2112"/>
                <a:ext cx="129" cy="107"/>
              </a:xfrm>
              <a:custGeom>
                <a:avLst/>
                <a:gdLst>
                  <a:gd name="T0" fmla="*/ 40 w 56"/>
                  <a:gd name="T1" fmla="*/ 9 h 46"/>
                  <a:gd name="T2" fmla="*/ 55 w 56"/>
                  <a:gd name="T3" fmla="*/ 35 h 46"/>
                  <a:gd name="T4" fmla="*/ 25 w 56"/>
                  <a:gd name="T5" fmla="*/ 37 h 46"/>
                  <a:gd name="T6" fmla="*/ 0 w 56"/>
                  <a:gd name="T7" fmla="*/ 6 h 46"/>
                  <a:gd name="T8" fmla="*/ 40 w 56"/>
                  <a:gd name="T9" fmla="*/ 9 h 46"/>
                </a:gdLst>
                <a:ahLst/>
                <a:cxnLst>
                  <a:cxn ang="0">
                    <a:pos x="T0" y="T1"/>
                  </a:cxn>
                  <a:cxn ang="0">
                    <a:pos x="T2" y="T3"/>
                  </a:cxn>
                  <a:cxn ang="0">
                    <a:pos x="T4" y="T5"/>
                  </a:cxn>
                  <a:cxn ang="0">
                    <a:pos x="T6" y="T7"/>
                  </a:cxn>
                  <a:cxn ang="0">
                    <a:pos x="T8" y="T9"/>
                  </a:cxn>
                </a:cxnLst>
                <a:rect l="0" t="0" r="r" b="b"/>
                <a:pathLst>
                  <a:path w="56" h="46">
                    <a:moveTo>
                      <a:pt x="40" y="9"/>
                    </a:moveTo>
                    <a:cubicBezTo>
                      <a:pt x="56" y="17"/>
                      <a:pt x="55" y="35"/>
                      <a:pt x="55" y="35"/>
                    </a:cubicBezTo>
                    <a:cubicBezTo>
                      <a:pt x="55" y="35"/>
                      <a:pt x="41" y="46"/>
                      <a:pt x="25" y="37"/>
                    </a:cubicBezTo>
                    <a:cubicBezTo>
                      <a:pt x="9" y="29"/>
                      <a:pt x="0" y="6"/>
                      <a:pt x="0" y="6"/>
                    </a:cubicBezTo>
                    <a:cubicBezTo>
                      <a:pt x="0" y="6"/>
                      <a:pt x="23" y="0"/>
                      <a:pt x="40" y="9"/>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2" name="Rectangle 7">
                <a:extLst>
                  <a:ext uri="{FF2B5EF4-FFF2-40B4-BE49-F238E27FC236}">
                    <a16:creationId xmlns="" xmlns:a16="http://schemas.microsoft.com/office/drawing/2014/main" id="{9DACD59F-FB7D-477A-A880-EC14DB2D2452}"/>
                  </a:ext>
                </a:extLst>
              </p:cNvPr>
              <p:cNvSpPr>
                <a:spLocks noChangeArrowheads="1"/>
              </p:cNvSpPr>
              <p:nvPr/>
            </p:nvSpPr>
            <p:spPr bwMode="auto">
              <a:xfrm>
                <a:off x="714" y="1980"/>
                <a:ext cx="12" cy="446"/>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3" name="Freeform 8">
                <a:extLst>
                  <a:ext uri="{FF2B5EF4-FFF2-40B4-BE49-F238E27FC236}">
                    <a16:creationId xmlns="" xmlns:a16="http://schemas.microsoft.com/office/drawing/2014/main" id="{DE67CD92-A527-4855-9B4B-F1B3C02B0EBC}"/>
                  </a:ext>
                </a:extLst>
              </p:cNvPr>
              <p:cNvSpPr>
                <a:spLocks/>
              </p:cNvSpPr>
              <p:nvPr/>
            </p:nvSpPr>
            <p:spPr bwMode="auto">
              <a:xfrm>
                <a:off x="599" y="1831"/>
                <a:ext cx="244" cy="237"/>
              </a:xfrm>
              <a:custGeom>
                <a:avLst/>
                <a:gdLst>
                  <a:gd name="T0" fmla="*/ 91 w 106"/>
                  <a:gd name="T1" fmla="*/ 18 h 102"/>
                  <a:gd name="T2" fmla="*/ 68 w 106"/>
                  <a:gd name="T3" fmla="*/ 13 h 102"/>
                  <a:gd name="T4" fmla="*/ 53 w 106"/>
                  <a:gd name="T5" fmla="*/ 0 h 102"/>
                  <a:gd name="T6" fmla="*/ 37 w 106"/>
                  <a:gd name="T7" fmla="*/ 13 h 102"/>
                  <a:gd name="T8" fmla="*/ 14 w 106"/>
                  <a:gd name="T9" fmla="*/ 18 h 102"/>
                  <a:gd name="T10" fmla="*/ 53 w 106"/>
                  <a:gd name="T11" fmla="*/ 102 h 102"/>
                  <a:gd name="T12" fmla="*/ 91 w 106"/>
                  <a:gd name="T13" fmla="*/ 18 h 102"/>
                </a:gdLst>
                <a:ahLst/>
                <a:cxnLst>
                  <a:cxn ang="0">
                    <a:pos x="T0" y="T1"/>
                  </a:cxn>
                  <a:cxn ang="0">
                    <a:pos x="T2" y="T3"/>
                  </a:cxn>
                  <a:cxn ang="0">
                    <a:pos x="T4" y="T5"/>
                  </a:cxn>
                  <a:cxn ang="0">
                    <a:pos x="T6" y="T7"/>
                  </a:cxn>
                  <a:cxn ang="0">
                    <a:pos x="T8" y="T9"/>
                  </a:cxn>
                  <a:cxn ang="0">
                    <a:pos x="T10" y="T11"/>
                  </a:cxn>
                  <a:cxn ang="0">
                    <a:pos x="T12" y="T13"/>
                  </a:cxn>
                </a:cxnLst>
                <a:rect l="0" t="0" r="r" b="b"/>
                <a:pathLst>
                  <a:path w="106" h="102">
                    <a:moveTo>
                      <a:pt x="91" y="18"/>
                    </a:moveTo>
                    <a:cubicBezTo>
                      <a:pt x="81" y="4"/>
                      <a:pt x="68" y="13"/>
                      <a:pt x="68" y="13"/>
                    </a:cubicBezTo>
                    <a:cubicBezTo>
                      <a:pt x="70" y="9"/>
                      <a:pt x="62" y="0"/>
                      <a:pt x="53" y="0"/>
                    </a:cubicBezTo>
                    <a:cubicBezTo>
                      <a:pt x="44" y="0"/>
                      <a:pt x="35" y="9"/>
                      <a:pt x="37" y="13"/>
                    </a:cubicBezTo>
                    <a:cubicBezTo>
                      <a:pt x="37" y="13"/>
                      <a:pt x="24" y="4"/>
                      <a:pt x="14" y="18"/>
                    </a:cubicBezTo>
                    <a:cubicBezTo>
                      <a:pt x="0" y="39"/>
                      <a:pt x="19" y="102"/>
                      <a:pt x="53" y="102"/>
                    </a:cubicBezTo>
                    <a:cubicBezTo>
                      <a:pt x="86" y="102"/>
                      <a:pt x="106" y="39"/>
                      <a:pt x="91" y="18"/>
                    </a:cubicBezTo>
                  </a:path>
                </a:pathLst>
              </a:custGeom>
              <a:solidFill>
                <a:srgbClr val="FF4D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4" name="Freeform 9">
                <a:extLst>
                  <a:ext uri="{FF2B5EF4-FFF2-40B4-BE49-F238E27FC236}">
                    <a16:creationId xmlns="" xmlns:a16="http://schemas.microsoft.com/office/drawing/2014/main" id="{5C7113BE-9B04-4629-8925-E02ADEC0E4A8}"/>
                  </a:ext>
                </a:extLst>
              </p:cNvPr>
              <p:cNvSpPr>
                <a:spLocks/>
              </p:cNvSpPr>
              <p:nvPr/>
            </p:nvSpPr>
            <p:spPr bwMode="auto">
              <a:xfrm>
                <a:off x="4931" y="2057"/>
                <a:ext cx="159" cy="144"/>
              </a:xfrm>
              <a:custGeom>
                <a:avLst/>
                <a:gdLst>
                  <a:gd name="T0" fmla="*/ 19 w 69"/>
                  <a:gd name="T1" fmla="*/ 14 h 62"/>
                  <a:gd name="T2" fmla="*/ 69 w 69"/>
                  <a:gd name="T3" fmla="*/ 2 h 62"/>
                  <a:gd name="T4" fmla="*/ 44 w 69"/>
                  <a:gd name="T5" fmla="*/ 47 h 62"/>
                  <a:gd name="T6" fmla="*/ 5 w 69"/>
                  <a:gd name="T7" fmla="*/ 50 h 62"/>
                  <a:gd name="T8" fmla="*/ 19 w 69"/>
                  <a:gd name="T9" fmla="*/ 14 h 62"/>
                </a:gdLst>
                <a:ahLst/>
                <a:cxnLst>
                  <a:cxn ang="0">
                    <a:pos x="T0" y="T1"/>
                  </a:cxn>
                  <a:cxn ang="0">
                    <a:pos x="T2" y="T3"/>
                  </a:cxn>
                  <a:cxn ang="0">
                    <a:pos x="T4" y="T5"/>
                  </a:cxn>
                  <a:cxn ang="0">
                    <a:pos x="T6" y="T7"/>
                  </a:cxn>
                  <a:cxn ang="0">
                    <a:pos x="T8" y="T9"/>
                  </a:cxn>
                </a:cxnLst>
                <a:rect l="0" t="0" r="r" b="b"/>
                <a:pathLst>
                  <a:path w="69" h="62">
                    <a:moveTo>
                      <a:pt x="19" y="14"/>
                    </a:moveTo>
                    <a:cubicBezTo>
                      <a:pt x="38" y="0"/>
                      <a:pt x="69" y="2"/>
                      <a:pt x="69" y="2"/>
                    </a:cubicBezTo>
                    <a:cubicBezTo>
                      <a:pt x="69" y="2"/>
                      <a:pt x="63" y="33"/>
                      <a:pt x="44" y="47"/>
                    </a:cubicBezTo>
                    <a:cubicBezTo>
                      <a:pt x="25" y="62"/>
                      <a:pt x="5" y="50"/>
                      <a:pt x="5" y="50"/>
                    </a:cubicBezTo>
                    <a:cubicBezTo>
                      <a:pt x="5" y="50"/>
                      <a:pt x="0" y="29"/>
                      <a:pt x="19" y="14"/>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5" name="Freeform 10">
                <a:extLst>
                  <a:ext uri="{FF2B5EF4-FFF2-40B4-BE49-F238E27FC236}">
                    <a16:creationId xmlns="" xmlns:a16="http://schemas.microsoft.com/office/drawing/2014/main" id="{3F2501DC-B482-45D6-9CEC-FD21676C0AF7}"/>
                  </a:ext>
                </a:extLst>
              </p:cNvPr>
              <p:cNvSpPr>
                <a:spLocks/>
              </p:cNvSpPr>
              <p:nvPr/>
            </p:nvSpPr>
            <p:spPr bwMode="auto">
              <a:xfrm>
                <a:off x="4818" y="2112"/>
                <a:ext cx="127" cy="107"/>
              </a:xfrm>
              <a:custGeom>
                <a:avLst/>
                <a:gdLst>
                  <a:gd name="T0" fmla="*/ 39 w 55"/>
                  <a:gd name="T1" fmla="*/ 9 h 46"/>
                  <a:gd name="T2" fmla="*/ 54 w 55"/>
                  <a:gd name="T3" fmla="*/ 35 h 46"/>
                  <a:gd name="T4" fmla="*/ 24 w 55"/>
                  <a:gd name="T5" fmla="*/ 37 h 46"/>
                  <a:gd name="T6" fmla="*/ 0 w 55"/>
                  <a:gd name="T7" fmla="*/ 6 h 46"/>
                  <a:gd name="T8" fmla="*/ 39 w 55"/>
                  <a:gd name="T9" fmla="*/ 9 h 46"/>
                </a:gdLst>
                <a:ahLst/>
                <a:cxnLst>
                  <a:cxn ang="0">
                    <a:pos x="T0" y="T1"/>
                  </a:cxn>
                  <a:cxn ang="0">
                    <a:pos x="T2" y="T3"/>
                  </a:cxn>
                  <a:cxn ang="0">
                    <a:pos x="T4" y="T5"/>
                  </a:cxn>
                  <a:cxn ang="0">
                    <a:pos x="T6" y="T7"/>
                  </a:cxn>
                  <a:cxn ang="0">
                    <a:pos x="T8" y="T9"/>
                  </a:cxn>
                </a:cxnLst>
                <a:rect l="0" t="0" r="r" b="b"/>
                <a:pathLst>
                  <a:path w="55" h="46">
                    <a:moveTo>
                      <a:pt x="39" y="9"/>
                    </a:moveTo>
                    <a:cubicBezTo>
                      <a:pt x="55" y="17"/>
                      <a:pt x="54" y="35"/>
                      <a:pt x="54" y="35"/>
                    </a:cubicBezTo>
                    <a:cubicBezTo>
                      <a:pt x="54" y="35"/>
                      <a:pt x="40" y="46"/>
                      <a:pt x="24" y="37"/>
                    </a:cubicBezTo>
                    <a:cubicBezTo>
                      <a:pt x="8" y="29"/>
                      <a:pt x="0" y="6"/>
                      <a:pt x="0" y="6"/>
                    </a:cubicBezTo>
                    <a:cubicBezTo>
                      <a:pt x="0" y="6"/>
                      <a:pt x="22" y="0"/>
                      <a:pt x="39" y="9"/>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6" name="Rectangle 11">
                <a:extLst>
                  <a:ext uri="{FF2B5EF4-FFF2-40B4-BE49-F238E27FC236}">
                    <a16:creationId xmlns="" xmlns:a16="http://schemas.microsoft.com/office/drawing/2014/main" id="{5265D4DF-4B27-4C82-87E1-81758A4E1F7D}"/>
                  </a:ext>
                </a:extLst>
              </p:cNvPr>
              <p:cNvSpPr>
                <a:spLocks noChangeArrowheads="1"/>
              </p:cNvSpPr>
              <p:nvPr/>
            </p:nvSpPr>
            <p:spPr bwMode="auto">
              <a:xfrm>
                <a:off x="4933" y="1980"/>
                <a:ext cx="14" cy="446"/>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7" name="Freeform 12">
                <a:extLst>
                  <a:ext uri="{FF2B5EF4-FFF2-40B4-BE49-F238E27FC236}">
                    <a16:creationId xmlns="" xmlns:a16="http://schemas.microsoft.com/office/drawing/2014/main" id="{84E6E25C-1B32-42D4-931A-564F3F8FC6B2}"/>
                  </a:ext>
                </a:extLst>
              </p:cNvPr>
              <p:cNvSpPr>
                <a:spLocks/>
              </p:cNvSpPr>
              <p:nvPr/>
            </p:nvSpPr>
            <p:spPr bwMode="auto">
              <a:xfrm>
                <a:off x="4818" y="1831"/>
                <a:ext cx="244" cy="237"/>
              </a:xfrm>
              <a:custGeom>
                <a:avLst/>
                <a:gdLst>
                  <a:gd name="T0" fmla="*/ 91 w 106"/>
                  <a:gd name="T1" fmla="*/ 18 h 102"/>
                  <a:gd name="T2" fmla="*/ 68 w 106"/>
                  <a:gd name="T3" fmla="*/ 13 h 102"/>
                  <a:gd name="T4" fmla="*/ 53 w 106"/>
                  <a:gd name="T5" fmla="*/ 0 h 102"/>
                  <a:gd name="T6" fmla="*/ 37 w 106"/>
                  <a:gd name="T7" fmla="*/ 13 h 102"/>
                  <a:gd name="T8" fmla="*/ 14 w 106"/>
                  <a:gd name="T9" fmla="*/ 18 h 102"/>
                  <a:gd name="T10" fmla="*/ 53 w 106"/>
                  <a:gd name="T11" fmla="*/ 102 h 102"/>
                  <a:gd name="T12" fmla="*/ 91 w 106"/>
                  <a:gd name="T13" fmla="*/ 18 h 102"/>
                </a:gdLst>
                <a:ahLst/>
                <a:cxnLst>
                  <a:cxn ang="0">
                    <a:pos x="T0" y="T1"/>
                  </a:cxn>
                  <a:cxn ang="0">
                    <a:pos x="T2" y="T3"/>
                  </a:cxn>
                  <a:cxn ang="0">
                    <a:pos x="T4" y="T5"/>
                  </a:cxn>
                  <a:cxn ang="0">
                    <a:pos x="T6" y="T7"/>
                  </a:cxn>
                  <a:cxn ang="0">
                    <a:pos x="T8" y="T9"/>
                  </a:cxn>
                  <a:cxn ang="0">
                    <a:pos x="T10" y="T11"/>
                  </a:cxn>
                  <a:cxn ang="0">
                    <a:pos x="T12" y="T13"/>
                  </a:cxn>
                </a:cxnLst>
                <a:rect l="0" t="0" r="r" b="b"/>
                <a:pathLst>
                  <a:path w="106" h="102">
                    <a:moveTo>
                      <a:pt x="91" y="18"/>
                    </a:moveTo>
                    <a:cubicBezTo>
                      <a:pt x="81" y="4"/>
                      <a:pt x="68" y="13"/>
                      <a:pt x="68" y="13"/>
                    </a:cubicBezTo>
                    <a:cubicBezTo>
                      <a:pt x="70" y="9"/>
                      <a:pt x="62" y="0"/>
                      <a:pt x="53" y="0"/>
                    </a:cubicBezTo>
                    <a:cubicBezTo>
                      <a:pt x="44" y="0"/>
                      <a:pt x="36" y="9"/>
                      <a:pt x="37" y="13"/>
                    </a:cubicBezTo>
                    <a:cubicBezTo>
                      <a:pt x="37" y="13"/>
                      <a:pt x="24" y="4"/>
                      <a:pt x="14" y="18"/>
                    </a:cubicBezTo>
                    <a:cubicBezTo>
                      <a:pt x="0" y="39"/>
                      <a:pt x="19" y="102"/>
                      <a:pt x="53" y="102"/>
                    </a:cubicBezTo>
                    <a:cubicBezTo>
                      <a:pt x="87" y="102"/>
                      <a:pt x="106" y="39"/>
                      <a:pt x="91" y="18"/>
                    </a:cubicBezTo>
                  </a:path>
                </a:pathLst>
              </a:custGeom>
              <a:solidFill>
                <a:srgbClr val="FF4D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8" name="Freeform 13">
                <a:extLst>
                  <a:ext uri="{FF2B5EF4-FFF2-40B4-BE49-F238E27FC236}">
                    <a16:creationId xmlns="" xmlns:a16="http://schemas.microsoft.com/office/drawing/2014/main" id="{73410D53-110D-49B0-A0E9-B3D0C902CE40}"/>
                  </a:ext>
                </a:extLst>
              </p:cNvPr>
              <p:cNvSpPr>
                <a:spLocks/>
              </p:cNvSpPr>
              <p:nvPr/>
            </p:nvSpPr>
            <p:spPr bwMode="auto">
              <a:xfrm>
                <a:off x="2530" y="2001"/>
                <a:ext cx="159" cy="146"/>
              </a:xfrm>
              <a:custGeom>
                <a:avLst/>
                <a:gdLst>
                  <a:gd name="T0" fmla="*/ 19 w 69"/>
                  <a:gd name="T1" fmla="*/ 15 h 63"/>
                  <a:gd name="T2" fmla="*/ 69 w 69"/>
                  <a:gd name="T3" fmla="*/ 3 h 63"/>
                  <a:gd name="T4" fmla="*/ 44 w 69"/>
                  <a:gd name="T5" fmla="*/ 48 h 63"/>
                  <a:gd name="T6" fmla="*/ 5 w 69"/>
                  <a:gd name="T7" fmla="*/ 51 h 63"/>
                  <a:gd name="T8" fmla="*/ 19 w 69"/>
                  <a:gd name="T9" fmla="*/ 15 h 63"/>
                </a:gdLst>
                <a:ahLst/>
                <a:cxnLst>
                  <a:cxn ang="0">
                    <a:pos x="T0" y="T1"/>
                  </a:cxn>
                  <a:cxn ang="0">
                    <a:pos x="T2" y="T3"/>
                  </a:cxn>
                  <a:cxn ang="0">
                    <a:pos x="T4" y="T5"/>
                  </a:cxn>
                  <a:cxn ang="0">
                    <a:pos x="T6" y="T7"/>
                  </a:cxn>
                  <a:cxn ang="0">
                    <a:pos x="T8" y="T9"/>
                  </a:cxn>
                </a:cxnLst>
                <a:rect l="0" t="0" r="r" b="b"/>
                <a:pathLst>
                  <a:path w="69" h="63">
                    <a:moveTo>
                      <a:pt x="19" y="15"/>
                    </a:moveTo>
                    <a:cubicBezTo>
                      <a:pt x="38" y="0"/>
                      <a:pt x="69" y="3"/>
                      <a:pt x="69" y="3"/>
                    </a:cubicBezTo>
                    <a:cubicBezTo>
                      <a:pt x="69" y="3"/>
                      <a:pt x="63" y="34"/>
                      <a:pt x="44" y="48"/>
                    </a:cubicBezTo>
                    <a:cubicBezTo>
                      <a:pt x="25" y="63"/>
                      <a:pt x="5" y="51"/>
                      <a:pt x="5" y="51"/>
                    </a:cubicBezTo>
                    <a:cubicBezTo>
                      <a:pt x="5" y="51"/>
                      <a:pt x="0" y="29"/>
                      <a:pt x="19" y="15"/>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9" name="Freeform 14">
                <a:extLst>
                  <a:ext uri="{FF2B5EF4-FFF2-40B4-BE49-F238E27FC236}">
                    <a16:creationId xmlns="" xmlns:a16="http://schemas.microsoft.com/office/drawing/2014/main" id="{444154B4-A697-46ED-A340-6A7A4E9E26B6}"/>
                  </a:ext>
                </a:extLst>
              </p:cNvPr>
              <p:cNvSpPr>
                <a:spLocks/>
              </p:cNvSpPr>
              <p:nvPr/>
            </p:nvSpPr>
            <p:spPr bwMode="auto">
              <a:xfrm>
                <a:off x="2417" y="2059"/>
                <a:ext cx="127" cy="104"/>
              </a:xfrm>
              <a:custGeom>
                <a:avLst/>
                <a:gdLst>
                  <a:gd name="T0" fmla="*/ 39 w 55"/>
                  <a:gd name="T1" fmla="*/ 9 h 45"/>
                  <a:gd name="T2" fmla="*/ 54 w 55"/>
                  <a:gd name="T3" fmla="*/ 34 h 45"/>
                  <a:gd name="T4" fmla="*/ 24 w 55"/>
                  <a:gd name="T5" fmla="*/ 37 h 45"/>
                  <a:gd name="T6" fmla="*/ 0 w 55"/>
                  <a:gd name="T7" fmla="*/ 6 h 45"/>
                  <a:gd name="T8" fmla="*/ 39 w 55"/>
                  <a:gd name="T9" fmla="*/ 9 h 45"/>
                </a:gdLst>
                <a:ahLst/>
                <a:cxnLst>
                  <a:cxn ang="0">
                    <a:pos x="T0" y="T1"/>
                  </a:cxn>
                  <a:cxn ang="0">
                    <a:pos x="T2" y="T3"/>
                  </a:cxn>
                  <a:cxn ang="0">
                    <a:pos x="T4" y="T5"/>
                  </a:cxn>
                  <a:cxn ang="0">
                    <a:pos x="T6" y="T7"/>
                  </a:cxn>
                  <a:cxn ang="0">
                    <a:pos x="T8" y="T9"/>
                  </a:cxn>
                </a:cxnLst>
                <a:rect l="0" t="0" r="r" b="b"/>
                <a:pathLst>
                  <a:path w="55" h="45">
                    <a:moveTo>
                      <a:pt x="39" y="9"/>
                    </a:moveTo>
                    <a:cubicBezTo>
                      <a:pt x="55" y="17"/>
                      <a:pt x="54" y="34"/>
                      <a:pt x="54" y="34"/>
                    </a:cubicBezTo>
                    <a:cubicBezTo>
                      <a:pt x="54" y="34"/>
                      <a:pt x="41" y="45"/>
                      <a:pt x="24" y="37"/>
                    </a:cubicBezTo>
                    <a:cubicBezTo>
                      <a:pt x="8" y="28"/>
                      <a:pt x="0" y="6"/>
                      <a:pt x="0" y="6"/>
                    </a:cubicBezTo>
                    <a:cubicBezTo>
                      <a:pt x="0" y="6"/>
                      <a:pt x="23" y="0"/>
                      <a:pt x="39" y="9"/>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0" name="Rectangle 15">
                <a:extLst>
                  <a:ext uri="{FF2B5EF4-FFF2-40B4-BE49-F238E27FC236}">
                    <a16:creationId xmlns="" xmlns:a16="http://schemas.microsoft.com/office/drawing/2014/main" id="{199F46DF-4044-4FB8-BBC7-9B0997A70F3A}"/>
                  </a:ext>
                </a:extLst>
              </p:cNvPr>
              <p:cNvSpPr>
                <a:spLocks noChangeArrowheads="1"/>
              </p:cNvSpPr>
              <p:nvPr/>
            </p:nvSpPr>
            <p:spPr bwMode="auto">
              <a:xfrm>
                <a:off x="2532" y="1926"/>
                <a:ext cx="14" cy="447"/>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1" name="Freeform 16">
                <a:extLst>
                  <a:ext uri="{FF2B5EF4-FFF2-40B4-BE49-F238E27FC236}">
                    <a16:creationId xmlns="" xmlns:a16="http://schemas.microsoft.com/office/drawing/2014/main" id="{94B6E31A-92F0-4A71-9EA1-FCF1F60B02F8}"/>
                  </a:ext>
                </a:extLst>
              </p:cNvPr>
              <p:cNvSpPr>
                <a:spLocks/>
              </p:cNvSpPr>
              <p:nvPr/>
            </p:nvSpPr>
            <p:spPr bwMode="auto">
              <a:xfrm>
                <a:off x="2417" y="1778"/>
                <a:ext cx="244" cy="237"/>
              </a:xfrm>
              <a:custGeom>
                <a:avLst/>
                <a:gdLst>
                  <a:gd name="T0" fmla="*/ 92 w 106"/>
                  <a:gd name="T1" fmla="*/ 18 h 102"/>
                  <a:gd name="T2" fmla="*/ 68 w 106"/>
                  <a:gd name="T3" fmla="*/ 12 h 102"/>
                  <a:gd name="T4" fmla="*/ 53 w 106"/>
                  <a:gd name="T5" fmla="*/ 0 h 102"/>
                  <a:gd name="T6" fmla="*/ 38 w 106"/>
                  <a:gd name="T7" fmla="*/ 12 h 102"/>
                  <a:gd name="T8" fmla="*/ 15 w 106"/>
                  <a:gd name="T9" fmla="*/ 18 h 102"/>
                  <a:gd name="T10" fmla="*/ 53 w 106"/>
                  <a:gd name="T11" fmla="*/ 102 h 102"/>
                  <a:gd name="T12" fmla="*/ 92 w 106"/>
                  <a:gd name="T13" fmla="*/ 18 h 102"/>
                </a:gdLst>
                <a:ahLst/>
                <a:cxnLst>
                  <a:cxn ang="0">
                    <a:pos x="T0" y="T1"/>
                  </a:cxn>
                  <a:cxn ang="0">
                    <a:pos x="T2" y="T3"/>
                  </a:cxn>
                  <a:cxn ang="0">
                    <a:pos x="T4" y="T5"/>
                  </a:cxn>
                  <a:cxn ang="0">
                    <a:pos x="T6" y="T7"/>
                  </a:cxn>
                  <a:cxn ang="0">
                    <a:pos x="T8" y="T9"/>
                  </a:cxn>
                  <a:cxn ang="0">
                    <a:pos x="T10" y="T11"/>
                  </a:cxn>
                  <a:cxn ang="0">
                    <a:pos x="T12" y="T13"/>
                  </a:cxn>
                </a:cxnLst>
                <a:rect l="0" t="0" r="r" b="b"/>
                <a:pathLst>
                  <a:path w="106" h="102">
                    <a:moveTo>
                      <a:pt x="92" y="18"/>
                    </a:moveTo>
                    <a:cubicBezTo>
                      <a:pt x="82" y="4"/>
                      <a:pt x="68" y="12"/>
                      <a:pt x="68" y="12"/>
                    </a:cubicBezTo>
                    <a:cubicBezTo>
                      <a:pt x="70" y="9"/>
                      <a:pt x="62" y="0"/>
                      <a:pt x="53" y="0"/>
                    </a:cubicBezTo>
                    <a:cubicBezTo>
                      <a:pt x="44" y="0"/>
                      <a:pt x="36" y="9"/>
                      <a:pt x="38" y="12"/>
                    </a:cubicBezTo>
                    <a:cubicBezTo>
                      <a:pt x="38" y="12"/>
                      <a:pt x="25" y="4"/>
                      <a:pt x="15" y="18"/>
                    </a:cubicBezTo>
                    <a:cubicBezTo>
                      <a:pt x="0" y="38"/>
                      <a:pt x="19" y="102"/>
                      <a:pt x="53" y="102"/>
                    </a:cubicBezTo>
                    <a:cubicBezTo>
                      <a:pt x="87" y="102"/>
                      <a:pt x="106" y="38"/>
                      <a:pt x="92" y="18"/>
                    </a:cubicBezTo>
                  </a:path>
                </a:pathLst>
              </a:custGeom>
              <a:solidFill>
                <a:srgbClr val="FF4D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2" name="Freeform 17">
                <a:extLst>
                  <a:ext uri="{FF2B5EF4-FFF2-40B4-BE49-F238E27FC236}">
                    <a16:creationId xmlns="" xmlns:a16="http://schemas.microsoft.com/office/drawing/2014/main" id="{4AC2D6EB-6CC0-4D3B-820C-D31290EA9296}"/>
                  </a:ext>
                </a:extLst>
              </p:cNvPr>
              <p:cNvSpPr>
                <a:spLocks/>
              </p:cNvSpPr>
              <p:nvPr/>
            </p:nvSpPr>
            <p:spPr bwMode="auto">
              <a:xfrm>
                <a:off x="3362" y="2087"/>
                <a:ext cx="145" cy="132"/>
              </a:xfrm>
              <a:custGeom>
                <a:avLst/>
                <a:gdLst>
                  <a:gd name="T0" fmla="*/ 45 w 63"/>
                  <a:gd name="T1" fmla="*/ 13 h 57"/>
                  <a:gd name="T2" fmla="*/ 0 w 63"/>
                  <a:gd name="T3" fmla="*/ 3 h 57"/>
                  <a:gd name="T4" fmla="*/ 23 w 63"/>
                  <a:gd name="T5" fmla="*/ 44 h 57"/>
                  <a:gd name="T6" fmla="*/ 58 w 63"/>
                  <a:gd name="T7" fmla="*/ 47 h 57"/>
                  <a:gd name="T8" fmla="*/ 45 w 63"/>
                  <a:gd name="T9" fmla="*/ 13 h 57"/>
                </a:gdLst>
                <a:ahLst/>
                <a:cxnLst>
                  <a:cxn ang="0">
                    <a:pos x="T0" y="T1"/>
                  </a:cxn>
                  <a:cxn ang="0">
                    <a:pos x="T2" y="T3"/>
                  </a:cxn>
                  <a:cxn ang="0">
                    <a:pos x="T4" y="T5"/>
                  </a:cxn>
                  <a:cxn ang="0">
                    <a:pos x="T6" y="T7"/>
                  </a:cxn>
                  <a:cxn ang="0">
                    <a:pos x="T8" y="T9"/>
                  </a:cxn>
                </a:cxnLst>
                <a:rect l="0" t="0" r="r" b="b"/>
                <a:pathLst>
                  <a:path w="63" h="57">
                    <a:moveTo>
                      <a:pt x="45" y="13"/>
                    </a:moveTo>
                    <a:cubicBezTo>
                      <a:pt x="28" y="0"/>
                      <a:pt x="0" y="3"/>
                      <a:pt x="0" y="3"/>
                    </a:cubicBezTo>
                    <a:cubicBezTo>
                      <a:pt x="0" y="3"/>
                      <a:pt x="5" y="31"/>
                      <a:pt x="23" y="44"/>
                    </a:cubicBezTo>
                    <a:cubicBezTo>
                      <a:pt x="40" y="57"/>
                      <a:pt x="58" y="47"/>
                      <a:pt x="58" y="47"/>
                    </a:cubicBezTo>
                    <a:cubicBezTo>
                      <a:pt x="58" y="47"/>
                      <a:pt x="63" y="27"/>
                      <a:pt x="45" y="1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3" name="Freeform 18">
                <a:extLst>
                  <a:ext uri="{FF2B5EF4-FFF2-40B4-BE49-F238E27FC236}">
                    <a16:creationId xmlns="" xmlns:a16="http://schemas.microsoft.com/office/drawing/2014/main" id="{5FF7AB43-2ADD-48E7-9587-E20A1049F3F0}"/>
                  </a:ext>
                </a:extLst>
              </p:cNvPr>
              <p:cNvSpPr>
                <a:spLocks/>
              </p:cNvSpPr>
              <p:nvPr/>
            </p:nvSpPr>
            <p:spPr bwMode="auto">
              <a:xfrm>
                <a:off x="3493" y="2140"/>
                <a:ext cx="118" cy="96"/>
              </a:xfrm>
              <a:custGeom>
                <a:avLst/>
                <a:gdLst>
                  <a:gd name="T0" fmla="*/ 15 w 51"/>
                  <a:gd name="T1" fmla="*/ 8 h 41"/>
                  <a:gd name="T2" fmla="*/ 1 w 51"/>
                  <a:gd name="T3" fmla="*/ 31 h 41"/>
                  <a:gd name="T4" fmla="*/ 28 w 51"/>
                  <a:gd name="T5" fmla="*/ 33 h 41"/>
                  <a:gd name="T6" fmla="*/ 51 w 51"/>
                  <a:gd name="T7" fmla="*/ 5 h 41"/>
                  <a:gd name="T8" fmla="*/ 15 w 51"/>
                  <a:gd name="T9" fmla="*/ 8 h 41"/>
                </a:gdLst>
                <a:ahLst/>
                <a:cxnLst>
                  <a:cxn ang="0">
                    <a:pos x="T0" y="T1"/>
                  </a:cxn>
                  <a:cxn ang="0">
                    <a:pos x="T2" y="T3"/>
                  </a:cxn>
                  <a:cxn ang="0">
                    <a:pos x="T4" y="T5"/>
                  </a:cxn>
                  <a:cxn ang="0">
                    <a:pos x="T6" y="T7"/>
                  </a:cxn>
                  <a:cxn ang="0">
                    <a:pos x="T8" y="T9"/>
                  </a:cxn>
                </a:cxnLst>
                <a:rect l="0" t="0" r="r" b="b"/>
                <a:pathLst>
                  <a:path w="51" h="41">
                    <a:moveTo>
                      <a:pt x="15" y="8"/>
                    </a:moveTo>
                    <a:cubicBezTo>
                      <a:pt x="0" y="15"/>
                      <a:pt x="1" y="31"/>
                      <a:pt x="1" y="31"/>
                    </a:cubicBezTo>
                    <a:cubicBezTo>
                      <a:pt x="1" y="31"/>
                      <a:pt x="14" y="41"/>
                      <a:pt x="28" y="33"/>
                    </a:cubicBezTo>
                    <a:cubicBezTo>
                      <a:pt x="43" y="26"/>
                      <a:pt x="51" y="5"/>
                      <a:pt x="51" y="5"/>
                    </a:cubicBezTo>
                    <a:cubicBezTo>
                      <a:pt x="51" y="5"/>
                      <a:pt x="30" y="0"/>
                      <a:pt x="15" y="8"/>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4" name="Rectangle 19">
                <a:extLst>
                  <a:ext uri="{FF2B5EF4-FFF2-40B4-BE49-F238E27FC236}">
                    <a16:creationId xmlns="" xmlns:a16="http://schemas.microsoft.com/office/drawing/2014/main" id="{434F64C2-2F95-420A-BE6A-DDBB97AC376B}"/>
                  </a:ext>
                </a:extLst>
              </p:cNvPr>
              <p:cNvSpPr>
                <a:spLocks noChangeArrowheads="1"/>
              </p:cNvSpPr>
              <p:nvPr/>
            </p:nvSpPr>
            <p:spPr bwMode="auto">
              <a:xfrm>
                <a:off x="3493" y="2019"/>
                <a:ext cx="12" cy="407"/>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5" name="Freeform 20">
                <a:extLst>
                  <a:ext uri="{FF2B5EF4-FFF2-40B4-BE49-F238E27FC236}">
                    <a16:creationId xmlns="" xmlns:a16="http://schemas.microsoft.com/office/drawing/2014/main" id="{95BB1E19-C72A-48E5-9185-6E7B783B34E8}"/>
                  </a:ext>
                </a:extLst>
              </p:cNvPr>
              <p:cNvSpPr>
                <a:spLocks/>
              </p:cNvSpPr>
              <p:nvPr/>
            </p:nvSpPr>
            <p:spPr bwMode="auto">
              <a:xfrm>
                <a:off x="3353" y="1831"/>
                <a:ext cx="292" cy="228"/>
              </a:xfrm>
              <a:custGeom>
                <a:avLst/>
                <a:gdLst>
                  <a:gd name="T0" fmla="*/ 121 w 127"/>
                  <a:gd name="T1" fmla="*/ 27 h 98"/>
                  <a:gd name="T2" fmla="*/ 92 w 127"/>
                  <a:gd name="T3" fmla="*/ 42 h 98"/>
                  <a:gd name="T4" fmla="*/ 63 w 127"/>
                  <a:gd name="T5" fmla="*/ 0 h 98"/>
                  <a:gd name="T6" fmla="*/ 35 w 127"/>
                  <a:gd name="T7" fmla="*/ 42 h 98"/>
                  <a:gd name="T8" fmla="*/ 6 w 127"/>
                  <a:gd name="T9" fmla="*/ 27 h 98"/>
                  <a:gd name="T10" fmla="*/ 63 w 127"/>
                  <a:gd name="T11" fmla="*/ 98 h 98"/>
                  <a:gd name="T12" fmla="*/ 121 w 127"/>
                  <a:gd name="T13" fmla="*/ 27 h 98"/>
                </a:gdLst>
                <a:ahLst/>
                <a:cxnLst>
                  <a:cxn ang="0">
                    <a:pos x="T0" y="T1"/>
                  </a:cxn>
                  <a:cxn ang="0">
                    <a:pos x="T2" y="T3"/>
                  </a:cxn>
                  <a:cxn ang="0">
                    <a:pos x="T4" y="T5"/>
                  </a:cxn>
                  <a:cxn ang="0">
                    <a:pos x="T6" y="T7"/>
                  </a:cxn>
                  <a:cxn ang="0">
                    <a:pos x="T8" y="T9"/>
                  </a:cxn>
                  <a:cxn ang="0">
                    <a:pos x="T10" y="T11"/>
                  </a:cxn>
                  <a:cxn ang="0">
                    <a:pos x="T12" y="T13"/>
                  </a:cxn>
                </a:cxnLst>
                <a:rect l="0" t="0" r="r" b="b"/>
                <a:pathLst>
                  <a:path w="127" h="98">
                    <a:moveTo>
                      <a:pt x="121" y="27"/>
                    </a:moveTo>
                    <a:cubicBezTo>
                      <a:pt x="92" y="42"/>
                      <a:pt x="92" y="42"/>
                      <a:pt x="92" y="42"/>
                    </a:cubicBezTo>
                    <a:cubicBezTo>
                      <a:pt x="63" y="0"/>
                      <a:pt x="63" y="0"/>
                      <a:pt x="63" y="0"/>
                    </a:cubicBezTo>
                    <a:cubicBezTo>
                      <a:pt x="35" y="42"/>
                      <a:pt x="35" y="42"/>
                      <a:pt x="35" y="42"/>
                    </a:cubicBezTo>
                    <a:cubicBezTo>
                      <a:pt x="6" y="27"/>
                      <a:pt x="6" y="27"/>
                      <a:pt x="6" y="27"/>
                    </a:cubicBezTo>
                    <a:cubicBezTo>
                      <a:pt x="6" y="27"/>
                      <a:pt x="0" y="98"/>
                      <a:pt x="63" y="98"/>
                    </a:cubicBezTo>
                    <a:cubicBezTo>
                      <a:pt x="127" y="98"/>
                      <a:pt x="121" y="27"/>
                      <a:pt x="121" y="27"/>
                    </a:cubicBezTo>
                  </a:path>
                </a:pathLst>
              </a:custGeom>
              <a:solidFill>
                <a:srgbClr val="FF7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6" name="Freeform 21">
                <a:extLst>
                  <a:ext uri="{FF2B5EF4-FFF2-40B4-BE49-F238E27FC236}">
                    <a16:creationId xmlns="" xmlns:a16="http://schemas.microsoft.com/office/drawing/2014/main" id="{DB75EEF7-6121-428E-A12B-5FB0AD0B9B2E}"/>
                  </a:ext>
                </a:extLst>
              </p:cNvPr>
              <p:cNvSpPr>
                <a:spLocks/>
              </p:cNvSpPr>
              <p:nvPr/>
            </p:nvSpPr>
            <p:spPr bwMode="auto">
              <a:xfrm>
                <a:off x="6641" y="2108"/>
                <a:ext cx="136" cy="125"/>
              </a:xfrm>
              <a:custGeom>
                <a:avLst/>
                <a:gdLst>
                  <a:gd name="T0" fmla="*/ 43 w 59"/>
                  <a:gd name="T1" fmla="*/ 13 h 54"/>
                  <a:gd name="T2" fmla="*/ 0 w 59"/>
                  <a:gd name="T3" fmla="*/ 3 h 54"/>
                  <a:gd name="T4" fmla="*/ 21 w 59"/>
                  <a:gd name="T5" fmla="*/ 41 h 54"/>
                  <a:gd name="T6" fmla="*/ 55 w 59"/>
                  <a:gd name="T7" fmla="*/ 44 h 54"/>
                  <a:gd name="T8" fmla="*/ 43 w 59"/>
                  <a:gd name="T9" fmla="*/ 13 h 54"/>
                </a:gdLst>
                <a:ahLst/>
                <a:cxnLst>
                  <a:cxn ang="0">
                    <a:pos x="T0" y="T1"/>
                  </a:cxn>
                  <a:cxn ang="0">
                    <a:pos x="T2" y="T3"/>
                  </a:cxn>
                  <a:cxn ang="0">
                    <a:pos x="T4" y="T5"/>
                  </a:cxn>
                  <a:cxn ang="0">
                    <a:pos x="T6" y="T7"/>
                  </a:cxn>
                  <a:cxn ang="0">
                    <a:pos x="T8" y="T9"/>
                  </a:cxn>
                </a:cxnLst>
                <a:rect l="0" t="0" r="r" b="b"/>
                <a:pathLst>
                  <a:path w="59" h="54">
                    <a:moveTo>
                      <a:pt x="43" y="13"/>
                    </a:moveTo>
                    <a:cubicBezTo>
                      <a:pt x="26" y="0"/>
                      <a:pt x="0" y="3"/>
                      <a:pt x="0" y="3"/>
                    </a:cubicBezTo>
                    <a:cubicBezTo>
                      <a:pt x="0" y="3"/>
                      <a:pt x="5" y="29"/>
                      <a:pt x="21" y="41"/>
                    </a:cubicBezTo>
                    <a:cubicBezTo>
                      <a:pt x="38" y="54"/>
                      <a:pt x="55" y="44"/>
                      <a:pt x="55" y="44"/>
                    </a:cubicBezTo>
                    <a:cubicBezTo>
                      <a:pt x="55" y="44"/>
                      <a:pt x="59"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7" name="Freeform 22">
                <a:extLst>
                  <a:ext uri="{FF2B5EF4-FFF2-40B4-BE49-F238E27FC236}">
                    <a16:creationId xmlns="" xmlns:a16="http://schemas.microsoft.com/office/drawing/2014/main" id="{EE67D84A-FB3A-4789-89D7-A8D81D1EC8C3}"/>
                  </a:ext>
                </a:extLst>
              </p:cNvPr>
              <p:cNvSpPr>
                <a:spLocks/>
              </p:cNvSpPr>
              <p:nvPr/>
            </p:nvSpPr>
            <p:spPr bwMode="auto">
              <a:xfrm>
                <a:off x="6765" y="2159"/>
                <a:ext cx="108" cy="88"/>
              </a:xfrm>
              <a:custGeom>
                <a:avLst/>
                <a:gdLst>
                  <a:gd name="T0" fmla="*/ 14 w 47"/>
                  <a:gd name="T1" fmla="*/ 7 h 38"/>
                  <a:gd name="T2" fmla="*/ 1 w 47"/>
                  <a:gd name="T3" fmla="*/ 29 h 38"/>
                  <a:gd name="T4" fmla="*/ 26 w 47"/>
                  <a:gd name="T5" fmla="*/ 31 h 38"/>
                  <a:gd name="T6" fmla="*/ 47 w 47"/>
                  <a:gd name="T7" fmla="*/ 5 h 38"/>
                  <a:gd name="T8" fmla="*/ 14 w 47"/>
                  <a:gd name="T9" fmla="*/ 7 h 38"/>
                </a:gdLst>
                <a:ahLst/>
                <a:cxnLst>
                  <a:cxn ang="0">
                    <a:pos x="T0" y="T1"/>
                  </a:cxn>
                  <a:cxn ang="0">
                    <a:pos x="T2" y="T3"/>
                  </a:cxn>
                  <a:cxn ang="0">
                    <a:pos x="T4" y="T5"/>
                  </a:cxn>
                  <a:cxn ang="0">
                    <a:pos x="T6" y="T7"/>
                  </a:cxn>
                  <a:cxn ang="0">
                    <a:pos x="T8" y="T9"/>
                  </a:cxn>
                </a:cxnLst>
                <a:rect l="0" t="0" r="r" b="b"/>
                <a:pathLst>
                  <a:path w="47" h="38">
                    <a:moveTo>
                      <a:pt x="14" y="7"/>
                    </a:moveTo>
                    <a:cubicBezTo>
                      <a:pt x="0" y="14"/>
                      <a:pt x="1" y="29"/>
                      <a:pt x="1" y="29"/>
                    </a:cubicBezTo>
                    <a:cubicBezTo>
                      <a:pt x="1" y="29"/>
                      <a:pt x="12" y="38"/>
                      <a:pt x="26" y="31"/>
                    </a:cubicBezTo>
                    <a:cubicBezTo>
                      <a:pt x="40" y="24"/>
                      <a:pt x="47" y="5"/>
                      <a:pt x="47" y="5"/>
                    </a:cubicBezTo>
                    <a:cubicBezTo>
                      <a:pt x="47"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8" name="Rectangle 23">
                <a:extLst>
                  <a:ext uri="{FF2B5EF4-FFF2-40B4-BE49-F238E27FC236}">
                    <a16:creationId xmlns="" xmlns:a16="http://schemas.microsoft.com/office/drawing/2014/main" id="{D8FBBE68-0593-4AEF-A4C8-B3441B9C9A81}"/>
                  </a:ext>
                </a:extLst>
              </p:cNvPr>
              <p:cNvSpPr>
                <a:spLocks noChangeArrowheads="1"/>
              </p:cNvSpPr>
              <p:nvPr/>
            </p:nvSpPr>
            <p:spPr bwMode="auto">
              <a:xfrm>
                <a:off x="6763" y="2043"/>
                <a:ext cx="11" cy="3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9" name="Freeform 24">
                <a:extLst>
                  <a:ext uri="{FF2B5EF4-FFF2-40B4-BE49-F238E27FC236}">
                    <a16:creationId xmlns="" xmlns:a16="http://schemas.microsoft.com/office/drawing/2014/main" id="{C1CCB0E0-41AA-473F-8E42-29E183057A08}"/>
                  </a:ext>
                </a:extLst>
              </p:cNvPr>
              <p:cNvSpPr>
                <a:spLocks/>
              </p:cNvSpPr>
              <p:nvPr/>
            </p:nvSpPr>
            <p:spPr bwMode="auto">
              <a:xfrm>
                <a:off x="6631" y="1868"/>
                <a:ext cx="277" cy="212"/>
              </a:xfrm>
              <a:custGeom>
                <a:avLst/>
                <a:gdLst>
                  <a:gd name="T0" fmla="*/ 113 w 120"/>
                  <a:gd name="T1" fmla="*/ 25 h 91"/>
                  <a:gd name="T2" fmla="*/ 87 w 120"/>
                  <a:gd name="T3" fmla="*/ 39 h 91"/>
                  <a:gd name="T4" fmla="*/ 60 w 120"/>
                  <a:gd name="T5" fmla="*/ 0 h 91"/>
                  <a:gd name="T6" fmla="*/ 33 w 120"/>
                  <a:gd name="T7" fmla="*/ 39 h 91"/>
                  <a:gd name="T8" fmla="*/ 6 w 120"/>
                  <a:gd name="T9" fmla="*/ 25 h 91"/>
                  <a:gd name="T10" fmla="*/ 60 w 120"/>
                  <a:gd name="T11" fmla="*/ 91 h 91"/>
                  <a:gd name="T12" fmla="*/ 113 w 120"/>
                  <a:gd name="T13" fmla="*/ 25 h 91"/>
                </a:gdLst>
                <a:ahLst/>
                <a:cxnLst>
                  <a:cxn ang="0">
                    <a:pos x="T0" y="T1"/>
                  </a:cxn>
                  <a:cxn ang="0">
                    <a:pos x="T2" y="T3"/>
                  </a:cxn>
                  <a:cxn ang="0">
                    <a:pos x="T4" y="T5"/>
                  </a:cxn>
                  <a:cxn ang="0">
                    <a:pos x="T6" y="T7"/>
                  </a:cxn>
                  <a:cxn ang="0">
                    <a:pos x="T8" y="T9"/>
                  </a:cxn>
                  <a:cxn ang="0">
                    <a:pos x="T10" y="T11"/>
                  </a:cxn>
                  <a:cxn ang="0">
                    <a:pos x="T12" y="T13"/>
                  </a:cxn>
                </a:cxnLst>
                <a:rect l="0" t="0" r="r" b="b"/>
                <a:pathLst>
                  <a:path w="120" h="91">
                    <a:moveTo>
                      <a:pt x="113" y="25"/>
                    </a:moveTo>
                    <a:cubicBezTo>
                      <a:pt x="87" y="39"/>
                      <a:pt x="87" y="39"/>
                      <a:pt x="87" y="39"/>
                    </a:cubicBezTo>
                    <a:cubicBezTo>
                      <a:pt x="60" y="0"/>
                      <a:pt x="60" y="0"/>
                      <a:pt x="60" y="0"/>
                    </a:cubicBezTo>
                    <a:cubicBezTo>
                      <a:pt x="33" y="39"/>
                      <a:pt x="33" y="39"/>
                      <a:pt x="33" y="39"/>
                    </a:cubicBezTo>
                    <a:cubicBezTo>
                      <a:pt x="6" y="25"/>
                      <a:pt x="6" y="25"/>
                      <a:pt x="6" y="25"/>
                    </a:cubicBezTo>
                    <a:cubicBezTo>
                      <a:pt x="6" y="25"/>
                      <a:pt x="0" y="91"/>
                      <a:pt x="60" y="91"/>
                    </a:cubicBezTo>
                    <a:cubicBezTo>
                      <a:pt x="120" y="91"/>
                      <a:pt x="113" y="25"/>
                      <a:pt x="113" y="25"/>
                    </a:cubicBezTo>
                  </a:path>
                </a:pathLst>
              </a:custGeom>
              <a:solidFill>
                <a:srgbClr val="FF7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0" name="Rectangle 25">
                <a:extLst>
                  <a:ext uri="{FF2B5EF4-FFF2-40B4-BE49-F238E27FC236}">
                    <a16:creationId xmlns="" xmlns:a16="http://schemas.microsoft.com/office/drawing/2014/main" id="{9597F86F-6C8A-49C5-853D-9E0443AEE1F2}"/>
                  </a:ext>
                </a:extLst>
              </p:cNvPr>
              <p:cNvSpPr>
                <a:spLocks noChangeArrowheads="1"/>
              </p:cNvSpPr>
              <p:nvPr/>
            </p:nvSpPr>
            <p:spPr bwMode="auto">
              <a:xfrm>
                <a:off x="2984" y="2154"/>
                <a:ext cx="14" cy="298"/>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1" name="Oval 26">
                <a:extLst>
                  <a:ext uri="{FF2B5EF4-FFF2-40B4-BE49-F238E27FC236}">
                    <a16:creationId xmlns="" xmlns:a16="http://schemas.microsoft.com/office/drawing/2014/main" id="{919387DB-C63E-4E97-B40F-E53905D16308}"/>
                  </a:ext>
                </a:extLst>
              </p:cNvPr>
              <p:cNvSpPr>
                <a:spLocks noChangeArrowheads="1"/>
              </p:cNvSpPr>
              <p:nvPr/>
            </p:nvSpPr>
            <p:spPr bwMode="auto">
              <a:xfrm>
                <a:off x="2942" y="1964"/>
                <a:ext cx="97" cy="190"/>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2" name="Freeform 27">
                <a:extLst>
                  <a:ext uri="{FF2B5EF4-FFF2-40B4-BE49-F238E27FC236}">
                    <a16:creationId xmlns="" xmlns:a16="http://schemas.microsoft.com/office/drawing/2014/main" id="{E01FEB3F-77A1-4EEA-8B99-DB381D53BBA7}"/>
                  </a:ext>
                </a:extLst>
              </p:cNvPr>
              <p:cNvSpPr>
                <a:spLocks/>
              </p:cNvSpPr>
              <p:nvPr/>
            </p:nvSpPr>
            <p:spPr bwMode="auto">
              <a:xfrm>
                <a:off x="2839" y="2061"/>
                <a:ext cx="163" cy="149"/>
              </a:xfrm>
              <a:custGeom>
                <a:avLst/>
                <a:gdLst>
                  <a:gd name="T0" fmla="*/ 0 w 71"/>
                  <a:gd name="T1" fmla="*/ 3 h 64"/>
                  <a:gd name="T2" fmla="*/ 25 w 71"/>
                  <a:gd name="T3" fmla="*/ 49 h 64"/>
                  <a:gd name="T4" fmla="*/ 65 w 71"/>
                  <a:gd name="T5" fmla="*/ 52 h 64"/>
                  <a:gd name="T6" fmla="*/ 51 w 71"/>
                  <a:gd name="T7" fmla="*/ 15 h 64"/>
                  <a:gd name="T8" fmla="*/ 0 w 71"/>
                  <a:gd name="T9" fmla="*/ 3 h 64"/>
                </a:gdLst>
                <a:ahLst/>
                <a:cxnLst>
                  <a:cxn ang="0">
                    <a:pos x="T0" y="T1"/>
                  </a:cxn>
                  <a:cxn ang="0">
                    <a:pos x="T2" y="T3"/>
                  </a:cxn>
                  <a:cxn ang="0">
                    <a:pos x="T4" y="T5"/>
                  </a:cxn>
                  <a:cxn ang="0">
                    <a:pos x="T6" y="T7"/>
                  </a:cxn>
                  <a:cxn ang="0">
                    <a:pos x="T8" y="T9"/>
                  </a:cxn>
                </a:cxnLst>
                <a:rect l="0" t="0" r="r" b="b"/>
                <a:pathLst>
                  <a:path w="71" h="64">
                    <a:moveTo>
                      <a:pt x="0" y="3"/>
                    </a:moveTo>
                    <a:cubicBezTo>
                      <a:pt x="0" y="3"/>
                      <a:pt x="6" y="34"/>
                      <a:pt x="25" y="49"/>
                    </a:cubicBezTo>
                    <a:cubicBezTo>
                      <a:pt x="45" y="64"/>
                      <a:pt x="65" y="52"/>
                      <a:pt x="65" y="52"/>
                    </a:cubicBezTo>
                    <a:cubicBezTo>
                      <a:pt x="65" y="52"/>
                      <a:pt x="71" y="30"/>
                      <a:pt x="51" y="15"/>
                    </a:cubicBezTo>
                    <a:cubicBezTo>
                      <a:pt x="31" y="0"/>
                      <a:pt x="0" y="3"/>
                      <a:pt x="0" y="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3" name="Freeform 28">
                <a:extLst>
                  <a:ext uri="{FF2B5EF4-FFF2-40B4-BE49-F238E27FC236}">
                    <a16:creationId xmlns="" xmlns:a16="http://schemas.microsoft.com/office/drawing/2014/main" id="{04CAFA91-AC7F-40BA-9DE3-9B4094355546}"/>
                  </a:ext>
                </a:extLst>
              </p:cNvPr>
              <p:cNvSpPr>
                <a:spLocks/>
              </p:cNvSpPr>
              <p:nvPr/>
            </p:nvSpPr>
            <p:spPr bwMode="auto">
              <a:xfrm>
                <a:off x="2979" y="2061"/>
                <a:ext cx="164" cy="149"/>
              </a:xfrm>
              <a:custGeom>
                <a:avLst/>
                <a:gdLst>
                  <a:gd name="T0" fmla="*/ 71 w 71"/>
                  <a:gd name="T1" fmla="*/ 3 h 64"/>
                  <a:gd name="T2" fmla="*/ 46 w 71"/>
                  <a:gd name="T3" fmla="*/ 49 h 64"/>
                  <a:gd name="T4" fmla="*/ 6 w 71"/>
                  <a:gd name="T5" fmla="*/ 52 h 64"/>
                  <a:gd name="T6" fmla="*/ 20 w 71"/>
                  <a:gd name="T7" fmla="*/ 15 h 64"/>
                  <a:gd name="T8" fmla="*/ 71 w 71"/>
                  <a:gd name="T9" fmla="*/ 3 h 64"/>
                </a:gdLst>
                <a:ahLst/>
                <a:cxnLst>
                  <a:cxn ang="0">
                    <a:pos x="T0" y="T1"/>
                  </a:cxn>
                  <a:cxn ang="0">
                    <a:pos x="T2" y="T3"/>
                  </a:cxn>
                  <a:cxn ang="0">
                    <a:pos x="T4" y="T5"/>
                  </a:cxn>
                  <a:cxn ang="0">
                    <a:pos x="T6" y="T7"/>
                  </a:cxn>
                  <a:cxn ang="0">
                    <a:pos x="T8" y="T9"/>
                  </a:cxn>
                </a:cxnLst>
                <a:rect l="0" t="0" r="r" b="b"/>
                <a:pathLst>
                  <a:path w="71" h="64">
                    <a:moveTo>
                      <a:pt x="71" y="3"/>
                    </a:moveTo>
                    <a:cubicBezTo>
                      <a:pt x="71" y="3"/>
                      <a:pt x="65" y="34"/>
                      <a:pt x="46" y="49"/>
                    </a:cubicBezTo>
                    <a:cubicBezTo>
                      <a:pt x="26" y="64"/>
                      <a:pt x="6" y="52"/>
                      <a:pt x="6" y="52"/>
                    </a:cubicBezTo>
                    <a:cubicBezTo>
                      <a:pt x="6" y="52"/>
                      <a:pt x="0" y="30"/>
                      <a:pt x="20" y="15"/>
                    </a:cubicBezTo>
                    <a:cubicBezTo>
                      <a:pt x="40" y="0"/>
                      <a:pt x="71" y="3"/>
                      <a:pt x="71" y="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4" name="Rectangle 29">
                <a:extLst>
                  <a:ext uri="{FF2B5EF4-FFF2-40B4-BE49-F238E27FC236}">
                    <a16:creationId xmlns="" xmlns:a16="http://schemas.microsoft.com/office/drawing/2014/main" id="{EDEA2000-858D-4BB7-A888-89E149B4F63D}"/>
                  </a:ext>
                </a:extLst>
              </p:cNvPr>
              <p:cNvSpPr>
                <a:spLocks noChangeArrowheads="1"/>
              </p:cNvSpPr>
              <p:nvPr/>
            </p:nvSpPr>
            <p:spPr bwMode="auto">
              <a:xfrm>
                <a:off x="6348" y="2110"/>
                <a:ext cx="12" cy="314"/>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5" name="Oval 30">
                <a:extLst>
                  <a:ext uri="{FF2B5EF4-FFF2-40B4-BE49-F238E27FC236}">
                    <a16:creationId xmlns="" xmlns:a16="http://schemas.microsoft.com/office/drawing/2014/main" id="{C4557293-0509-42FF-8224-BD1CEF8E7F27}"/>
                  </a:ext>
                </a:extLst>
              </p:cNvPr>
              <p:cNvSpPr>
                <a:spLocks noChangeArrowheads="1"/>
              </p:cNvSpPr>
              <p:nvPr/>
            </p:nvSpPr>
            <p:spPr bwMode="auto">
              <a:xfrm>
                <a:off x="6302" y="1908"/>
                <a:ext cx="104" cy="202"/>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6" name="Freeform 31">
                <a:extLst>
                  <a:ext uri="{FF2B5EF4-FFF2-40B4-BE49-F238E27FC236}">
                    <a16:creationId xmlns="" xmlns:a16="http://schemas.microsoft.com/office/drawing/2014/main" id="{99E107C1-B3D8-403F-A9E1-1E09FA13ED59}"/>
                  </a:ext>
                </a:extLst>
              </p:cNvPr>
              <p:cNvSpPr>
                <a:spLocks/>
              </p:cNvSpPr>
              <p:nvPr/>
            </p:nvSpPr>
            <p:spPr bwMode="auto">
              <a:xfrm>
                <a:off x="6191" y="2012"/>
                <a:ext cx="173" cy="156"/>
              </a:xfrm>
              <a:custGeom>
                <a:avLst/>
                <a:gdLst>
                  <a:gd name="T0" fmla="*/ 0 w 75"/>
                  <a:gd name="T1" fmla="*/ 3 h 67"/>
                  <a:gd name="T2" fmla="*/ 28 w 75"/>
                  <a:gd name="T3" fmla="*/ 51 h 67"/>
                  <a:gd name="T4" fmla="*/ 70 w 75"/>
                  <a:gd name="T5" fmla="*/ 55 h 67"/>
                  <a:gd name="T6" fmla="*/ 55 w 75"/>
                  <a:gd name="T7" fmla="*/ 15 h 67"/>
                  <a:gd name="T8" fmla="*/ 0 w 75"/>
                  <a:gd name="T9" fmla="*/ 3 h 67"/>
                </a:gdLst>
                <a:ahLst/>
                <a:cxnLst>
                  <a:cxn ang="0">
                    <a:pos x="T0" y="T1"/>
                  </a:cxn>
                  <a:cxn ang="0">
                    <a:pos x="T2" y="T3"/>
                  </a:cxn>
                  <a:cxn ang="0">
                    <a:pos x="T4" y="T5"/>
                  </a:cxn>
                  <a:cxn ang="0">
                    <a:pos x="T6" y="T7"/>
                  </a:cxn>
                  <a:cxn ang="0">
                    <a:pos x="T8" y="T9"/>
                  </a:cxn>
                </a:cxnLst>
                <a:rect l="0" t="0" r="r" b="b"/>
                <a:pathLst>
                  <a:path w="75" h="67">
                    <a:moveTo>
                      <a:pt x="0" y="3"/>
                    </a:moveTo>
                    <a:cubicBezTo>
                      <a:pt x="0" y="3"/>
                      <a:pt x="7" y="36"/>
                      <a:pt x="28" y="51"/>
                    </a:cubicBezTo>
                    <a:cubicBezTo>
                      <a:pt x="48" y="67"/>
                      <a:pt x="70" y="55"/>
                      <a:pt x="70" y="55"/>
                    </a:cubicBezTo>
                    <a:cubicBezTo>
                      <a:pt x="70" y="55"/>
                      <a:pt x="75" y="31"/>
                      <a:pt x="55" y="15"/>
                    </a:cubicBezTo>
                    <a:cubicBezTo>
                      <a:pt x="34" y="0"/>
                      <a:pt x="0" y="3"/>
                      <a:pt x="0" y="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7" name="Freeform 32">
                <a:extLst>
                  <a:ext uri="{FF2B5EF4-FFF2-40B4-BE49-F238E27FC236}">
                    <a16:creationId xmlns="" xmlns:a16="http://schemas.microsoft.com/office/drawing/2014/main" id="{919BD4C7-AAF6-43F5-B93C-5C96D9457746}"/>
                  </a:ext>
                </a:extLst>
              </p:cNvPr>
              <p:cNvSpPr>
                <a:spLocks/>
              </p:cNvSpPr>
              <p:nvPr/>
            </p:nvSpPr>
            <p:spPr bwMode="auto">
              <a:xfrm>
                <a:off x="6341" y="2012"/>
                <a:ext cx="175" cy="156"/>
              </a:xfrm>
              <a:custGeom>
                <a:avLst/>
                <a:gdLst>
                  <a:gd name="T0" fmla="*/ 76 w 76"/>
                  <a:gd name="T1" fmla="*/ 3 h 67"/>
                  <a:gd name="T2" fmla="*/ 48 w 76"/>
                  <a:gd name="T3" fmla="*/ 51 h 67"/>
                  <a:gd name="T4" fmla="*/ 6 w 76"/>
                  <a:gd name="T5" fmla="*/ 55 h 67"/>
                  <a:gd name="T6" fmla="*/ 21 w 76"/>
                  <a:gd name="T7" fmla="*/ 15 h 67"/>
                  <a:gd name="T8" fmla="*/ 76 w 76"/>
                  <a:gd name="T9" fmla="*/ 3 h 67"/>
                </a:gdLst>
                <a:ahLst/>
                <a:cxnLst>
                  <a:cxn ang="0">
                    <a:pos x="T0" y="T1"/>
                  </a:cxn>
                  <a:cxn ang="0">
                    <a:pos x="T2" y="T3"/>
                  </a:cxn>
                  <a:cxn ang="0">
                    <a:pos x="T4" y="T5"/>
                  </a:cxn>
                  <a:cxn ang="0">
                    <a:pos x="T6" y="T7"/>
                  </a:cxn>
                  <a:cxn ang="0">
                    <a:pos x="T8" y="T9"/>
                  </a:cxn>
                </a:cxnLst>
                <a:rect l="0" t="0" r="r" b="b"/>
                <a:pathLst>
                  <a:path w="76" h="67">
                    <a:moveTo>
                      <a:pt x="76" y="3"/>
                    </a:moveTo>
                    <a:cubicBezTo>
                      <a:pt x="76" y="3"/>
                      <a:pt x="69" y="36"/>
                      <a:pt x="48" y="51"/>
                    </a:cubicBezTo>
                    <a:cubicBezTo>
                      <a:pt x="27" y="67"/>
                      <a:pt x="6" y="55"/>
                      <a:pt x="6" y="55"/>
                    </a:cubicBezTo>
                    <a:cubicBezTo>
                      <a:pt x="6" y="55"/>
                      <a:pt x="0" y="31"/>
                      <a:pt x="21" y="15"/>
                    </a:cubicBezTo>
                    <a:cubicBezTo>
                      <a:pt x="42" y="0"/>
                      <a:pt x="76" y="3"/>
                      <a:pt x="76" y="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8" name="Rectangle 33">
                <a:extLst>
                  <a:ext uri="{FF2B5EF4-FFF2-40B4-BE49-F238E27FC236}">
                    <a16:creationId xmlns="" xmlns:a16="http://schemas.microsoft.com/office/drawing/2014/main" id="{BB5494A3-5DE2-4640-BED4-3F2EA5553CB4}"/>
                  </a:ext>
                </a:extLst>
              </p:cNvPr>
              <p:cNvSpPr>
                <a:spLocks noChangeArrowheads="1"/>
              </p:cNvSpPr>
              <p:nvPr/>
            </p:nvSpPr>
            <p:spPr bwMode="auto">
              <a:xfrm>
                <a:off x="7106" y="2154"/>
                <a:ext cx="16" cy="365"/>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9" name="Oval 34">
                <a:extLst>
                  <a:ext uri="{FF2B5EF4-FFF2-40B4-BE49-F238E27FC236}">
                    <a16:creationId xmlns="" xmlns:a16="http://schemas.microsoft.com/office/drawing/2014/main" id="{C743AAC9-D2AC-4F6A-A30F-3888FDE06766}"/>
                  </a:ext>
                </a:extLst>
              </p:cNvPr>
              <p:cNvSpPr>
                <a:spLocks noChangeArrowheads="1"/>
              </p:cNvSpPr>
              <p:nvPr/>
            </p:nvSpPr>
            <p:spPr bwMode="auto">
              <a:xfrm>
                <a:off x="7053" y="1922"/>
                <a:ext cx="120" cy="232"/>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0" name="Freeform 35">
                <a:extLst>
                  <a:ext uri="{FF2B5EF4-FFF2-40B4-BE49-F238E27FC236}">
                    <a16:creationId xmlns="" xmlns:a16="http://schemas.microsoft.com/office/drawing/2014/main" id="{4FA02400-9DA7-4EDE-A701-5F3716611712}"/>
                  </a:ext>
                </a:extLst>
              </p:cNvPr>
              <p:cNvSpPr>
                <a:spLocks/>
              </p:cNvSpPr>
              <p:nvPr/>
            </p:nvSpPr>
            <p:spPr bwMode="auto">
              <a:xfrm>
                <a:off x="6926" y="2040"/>
                <a:ext cx="201" cy="182"/>
              </a:xfrm>
              <a:custGeom>
                <a:avLst/>
                <a:gdLst>
                  <a:gd name="T0" fmla="*/ 0 w 87"/>
                  <a:gd name="T1" fmla="*/ 4 h 78"/>
                  <a:gd name="T2" fmla="*/ 32 w 87"/>
                  <a:gd name="T3" fmla="*/ 60 h 78"/>
                  <a:gd name="T4" fmla="*/ 80 w 87"/>
                  <a:gd name="T5" fmla="*/ 64 h 78"/>
                  <a:gd name="T6" fmla="*/ 63 w 87"/>
                  <a:gd name="T7" fmla="*/ 18 h 78"/>
                  <a:gd name="T8" fmla="*/ 0 w 87"/>
                  <a:gd name="T9" fmla="*/ 4 h 78"/>
                </a:gdLst>
                <a:ahLst/>
                <a:cxnLst>
                  <a:cxn ang="0">
                    <a:pos x="T0" y="T1"/>
                  </a:cxn>
                  <a:cxn ang="0">
                    <a:pos x="T2" y="T3"/>
                  </a:cxn>
                  <a:cxn ang="0">
                    <a:pos x="T4" y="T5"/>
                  </a:cxn>
                  <a:cxn ang="0">
                    <a:pos x="T6" y="T7"/>
                  </a:cxn>
                  <a:cxn ang="0">
                    <a:pos x="T8" y="T9"/>
                  </a:cxn>
                </a:cxnLst>
                <a:rect l="0" t="0" r="r" b="b"/>
                <a:pathLst>
                  <a:path w="87" h="78">
                    <a:moveTo>
                      <a:pt x="0" y="4"/>
                    </a:moveTo>
                    <a:cubicBezTo>
                      <a:pt x="0" y="4"/>
                      <a:pt x="7" y="42"/>
                      <a:pt x="32" y="60"/>
                    </a:cubicBezTo>
                    <a:cubicBezTo>
                      <a:pt x="56" y="78"/>
                      <a:pt x="80" y="64"/>
                      <a:pt x="80" y="64"/>
                    </a:cubicBezTo>
                    <a:cubicBezTo>
                      <a:pt x="80" y="64"/>
                      <a:pt x="87" y="37"/>
                      <a:pt x="63" y="18"/>
                    </a:cubicBezTo>
                    <a:cubicBezTo>
                      <a:pt x="39" y="0"/>
                      <a:pt x="0" y="4"/>
                      <a:pt x="0" y="4"/>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1" name="Freeform 36">
                <a:extLst>
                  <a:ext uri="{FF2B5EF4-FFF2-40B4-BE49-F238E27FC236}">
                    <a16:creationId xmlns="" xmlns:a16="http://schemas.microsoft.com/office/drawing/2014/main" id="{066531B8-9B65-4F79-9157-1F9FE4063FA2}"/>
                  </a:ext>
                </a:extLst>
              </p:cNvPr>
              <p:cNvSpPr>
                <a:spLocks/>
              </p:cNvSpPr>
              <p:nvPr/>
            </p:nvSpPr>
            <p:spPr bwMode="auto">
              <a:xfrm>
                <a:off x="7099" y="2040"/>
                <a:ext cx="201" cy="182"/>
              </a:xfrm>
              <a:custGeom>
                <a:avLst/>
                <a:gdLst>
                  <a:gd name="T0" fmla="*/ 87 w 87"/>
                  <a:gd name="T1" fmla="*/ 4 h 78"/>
                  <a:gd name="T2" fmla="*/ 56 w 87"/>
                  <a:gd name="T3" fmla="*/ 60 h 78"/>
                  <a:gd name="T4" fmla="*/ 7 w 87"/>
                  <a:gd name="T5" fmla="*/ 64 h 78"/>
                  <a:gd name="T6" fmla="*/ 25 w 87"/>
                  <a:gd name="T7" fmla="*/ 18 h 78"/>
                  <a:gd name="T8" fmla="*/ 87 w 87"/>
                  <a:gd name="T9" fmla="*/ 4 h 78"/>
                </a:gdLst>
                <a:ahLst/>
                <a:cxnLst>
                  <a:cxn ang="0">
                    <a:pos x="T0" y="T1"/>
                  </a:cxn>
                  <a:cxn ang="0">
                    <a:pos x="T2" y="T3"/>
                  </a:cxn>
                  <a:cxn ang="0">
                    <a:pos x="T4" y="T5"/>
                  </a:cxn>
                  <a:cxn ang="0">
                    <a:pos x="T6" y="T7"/>
                  </a:cxn>
                  <a:cxn ang="0">
                    <a:pos x="T8" y="T9"/>
                  </a:cxn>
                </a:cxnLst>
                <a:rect l="0" t="0" r="r" b="b"/>
                <a:pathLst>
                  <a:path w="87" h="78">
                    <a:moveTo>
                      <a:pt x="87" y="4"/>
                    </a:moveTo>
                    <a:cubicBezTo>
                      <a:pt x="87" y="4"/>
                      <a:pt x="80" y="42"/>
                      <a:pt x="56" y="60"/>
                    </a:cubicBezTo>
                    <a:cubicBezTo>
                      <a:pt x="32" y="78"/>
                      <a:pt x="7" y="64"/>
                      <a:pt x="7" y="64"/>
                    </a:cubicBezTo>
                    <a:cubicBezTo>
                      <a:pt x="7" y="64"/>
                      <a:pt x="0" y="37"/>
                      <a:pt x="25" y="18"/>
                    </a:cubicBezTo>
                    <a:cubicBezTo>
                      <a:pt x="49" y="0"/>
                      <a:pt x="87" y="4"/>
                      <a:pt x="87" y="4"/>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2" name="Rectangle 37">
                <a:extLst>
                  <a:ext uri="{FF2B5EF4-FFF2-40B4-BE49-F238E27FC236}">
                    <a16:creationId xmlns="" xmlns:a16="http://schemas.microsoft.com/office/drawing/2014/main" id="{8EEB8646-3AB2-42DD-B626-3E0DD2B38AD4}"/>
                  </a:ext>
                </a:extLst>
              </p:cNvPr>
              <p:cNvSpPr>
                <a:spLocks noChangeArrowheads="1"/>
              </p:cNvSpPr>
              <p:nvPr/>
            </p:nvSpPr>
            <p:spPr bwMode="auto">
              <a:xfrm>
                <a:off x="1468" y="1971"/>
                <a:ext cx="14" cy="4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3" name="Oval 38">
                <a:extLst>
                  <a:ext uri="{FF2B5EF4-FFF2-40B4-BE49-F238E27FC236}">
                    <a16:creationId xmlns="" xmlns:a16="http://schemas.microsoft.com/office/drawing/2014/main" id="{CA495488-654C-417C-9F39-613BA7C5B467}"/>
                  </a:ext>
                </a:extLst>
              </p:cNvPr>
              <p:cNvSpPr>
                <a:spLocks noChangeArrowheads="1"/>
              </p:cNvSpPr>
              <p:nvPr/>
            </p:nvSpPr>
            <p:spPr bwMode="auto">
              <a:xfrm>
                <a:off x="1387" y="1817"/>
                <a:ext cx="177" cy="202"/>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4" name="Freeform 39">
                <a:extLst>
                  <a:ext uri="{FF2B5EF4-FFF2-40B4-BE49-F238E27FC236}">
                    <a16:creationId xmlns="" xmlns:a16="http://schemas.microsoft.com/office/drawing/2014/main" id="{A7A9C771-85C0-42E0-A148-9E1A1891BF3C}"/>
                  </a:ext>
                </a:extLst>
              </p:cNvPr>
              <p:cNvSpPr>
                <a:spLocks/>
              </p:cNvSpPr>
              <p:nvPr/>
            </p:nvSpPr>
            <p:spPr bwMode="auto">
              <a:xfrm>
                <a:off x="1389" y="2043"/>
                <a:ext cx="90" cy="76"/>
              </a:xfrm>
              <a:custGeom>
                <a:avLst/>
                <a:gdLst>
                  <a:gd name="T0" fmla="*/ 90 w 90"/>
                  <a:gd name="T1" fmla="*/ 69 h 76"/>
                  <a:gd name="T2" fmla="*/ 83 w 90"/>
                  <a:gd name="T3" fmla="*/ 76 h 76"/>
                  <a:gd name="T4" fmla="*/ 0 w 90"/>
                  <a:gd name="T5" fmla="*/ 7 h 76"/>
                  <a:gd name="T6" fmla="*/ 7 w 90"/>
                  <a:gd name="T7" fmla="*/ 0 h 76"/>
                  <a:gd name="T8" fmla="*/ 90 w 90"/>
                  <a:gd name="T9" fmla="*/ 69 h 76"/>
                </a:gdLst>
                <a:ahLst/>
                <a:cxnLst>
                  <a:cxn ang="0">
                    <a:pos x="T0" y="T1"/>
                  </a:cxn>
                  <a:cxn ang="0">
                    <a:pos x="T2" y="T3"/>
                  </a:cxn>
                  <a:cxn ang="0">
                    <a:pos x="T4" y="T5"/>
                  </a:cxn>
                  <a:cxn ang="0">
                    <a:pos x="T6" y="T7"/>
                  </a:cxn>
                  <a:cxn ang="0">
                    <a:pos x="T8" y="T9"/>
                  </a:cxn>
                </a:cxnLst>
                <a:rect l="0" t="0" r="r" b="b"/>
                <a:pathLst>
                  <a:path w="90" h="76">
                    <a:moveTo>
                      <a:pt x="90" y="69"/>
                    </a:moveTo>
                    <a:lnTo>
                      <a:pt x="83" y="76"/>
                    </a:lnTo>
                    <a:lnTo>
                      <a:pt x="0" y="7"/>
                    </a:lnTo>
                    <a:lnTo>
                      <a:pt x="7" y="0"/>
                    </a:lnTo>
                    <a:lnTo>
                      <a:pt x="90" y="69"/>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5" name="Freeform 40">
                <a:extLst>
                  <a:ext uri="{FF2B5EF4-FFF2-40B4-BE49-F238E27FC236}">
                    <a16:creationId xmlns="" xmlns:a16="http://schemas.microsoft.com/office/drawing/2014/main" id="{58EC5587-79AE-493A-93AD-34B34B6CEAFE}"/>
                  </a:ext>
                </a:extLst>
              </p:cNvPr>
              <p:cNvSpPr>
                <a:spLocks/>
              </p:cNvSpPr>
              <p:nvPr/>
            </p:nvSpPr>
            <p:spPr bwMode="auto">
              <a:xfrm>
                <a:off x="1327" y="1982"/>
                <a:ext cx="111" cy="114"/>
              </a:xfrm>
              <a:custGeom>
                <a:avLst/>
                <a:gdLst>
                  <a:gd name="T0" fmla="*/ 2 w 48"/>
                  <a:gd name="T1" fmla="*/ 6 h 49"/>
                  <a:gd name="T2" fmla="*/ 12 w 48"/>
                  <a:gd name="T3" fmla="*/ 39 h 49"/>
                  <a:gd name="T4" fmla="*/ 39 w 48"/>
                  <a:gd name="T5" fmla="*/ 37 h 49"/>
                  <a:gd name="T6" fmla="*/ 36 w 48"/>
                  <a:gd name="T7" fmla="*/ 10 h 49"/>
                  <a:gd name="T8" fmla="*/ 2 w 48"/>
                  <a:gd name="T9" fmla="*/ 6 h 49"/>
                </a:gdLst>
                <a:ahLst/>
                <a:cxnLst>
                  <a:cxn ang="0">
                    <a:pos x="T0" y="T1"/>
                  </a:cxn>
                  <a:cxn ang="0">
                    <a:pos x="T2" y="T3"/>
                  </a:cxn>
                  <a:cxn ang="0">
                    <a:pos x="T4" y="T5"/>
                  </a:cxn>
                  <a:cxn ang="0">
                    <a:pos x="T6" y="T7"/>
                  </a:cxn>
                  <a:cxn ang="0">
                    <a:pos x="T8" y="T9"/>
                  </a:cxn>
                </a:cxnLst>
                <a:rect l="0" t="0" r="r" b="b"/>
                <a:pathLst>
                  <a:path w="48" h="49">
                    <a:moveTo>
                      <a:pt x="2" y="6"/>
                    </a:moveTo>
                    <a:cubicBezTo>
                      <a:pt x="2" y="6"/>
                      <a:pt x="0" y="30"/>
                      <a:pt x="12" y="39"/>
                    </a:cubicBezTo>
                    <a:cubicBezTo>
                      <a:pt x="23" y="49"/>
                      <a:pt x="39" y="37"/>
                      <a:pt x="39" y="37"/>
                    </a:cubicBezTo>
                    <a:cubicBezTo>
                      <a:pt x="39" y="37"/>
                      <a:pt x="48" y="19"/>
                      <a:pt x="36" y="10"/>
                    </a:cubicBezTo>
                    <a:cubicBezTo>
                      <a:pt x="25" y="0"/>
                      <a:pt x="2" y="6"/>
                      <a:pt x="2"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6" name="Freeform 41">
                <a:extLst>
                  <a:ext uri="{FF2B5EF4-FFF2-40B4-BE49-F238E27FC236}">
                    <a16:creationId xmlns="" xmlns:a16="http://schemas.microsoft.com/office/drawing/2014/main" id="{DCBFF6A3-5913-423D-9E16-B2FD4B9251CF}"/>
                  </a:ext>
                </a:extLst>
              </p:cNvPr>
              <p:cNvSpPr>
                <a:spLocks/>
              </p:cNvSpPr>
              <p:nvPr/>
            </p:nvSpPr>
            <p:spPr bwMode="auto">
              <a:xfrm>
                <a:off x="1472" y="2043"/>
                <a:ext cx="90" cy="76"/>
              </a:xfrm>
              <a:custGeom>
                <a:avLst/>
                <a:gdLst>
                  <a:gd name="T0" fmla="*/ 0 w 90"/>
                  <a:gd name="T1" fmla="*/ 69 h 76"/>
                  <a:gd name="T2" fmla="*/ 7 w 90"/>
                  <a:gd name="T3" fmla="*/ 76 h 76"/>
                  <a:gd name="T4" fmla="*/ 90 w 90"/>
                  <a:gd name="T5" fmla="*/ 7 h 76"/>
                  <a:gd name="T6" fmla="*/ 83 w 90"/>
                  <a:gd name="T7" fmla="*/ 0 h 76"/>
                  <a:gd name="T8" fmla="*/ 0 w 90"/>
                  <a:gd name="T9" fmla="*/ 69 h 76"/>
                </a:gdLst>
                <a:ahLst/>
                <a:cxnLst>
                  <a:cxn ang="0">
                    <a:pos x="T0" y="T1"/>
                  </a:cxn>
                  <a:cxn ang="0">
                    <a:pos x="T2" y="T3"/>
                  </a:cxn>
                  <a:cxn ang="0">
                    <a:pos x="T4" y="T5"/>
                  </a:cxn>
                  <a:cxn ang="0">
                    <a:pos x="T6" y="T7"/>
                  </a:cxn>
                  <a:cxn ang="0">
                    <a:pos x="T8" y="T9"/>
                  </a:cxn>
                </a:cxnLst>
                <a:rect l="0" t="0" r="r" b="b"/>
                <a:pathLst>
                  <a:path w="90" h="76">
                    <a:moveTo>
                      <a:pt x="0" y="69"/>
                    </a:moveTo>
                    <a:lnTo>
                      <a:pt x="7" y="76"/>
                    </a:lnTo>
                    <a:lnTo>
                      <a:pt x="90" y="7"/>
                    </a:lnTo>
                    <a:lnTo>
                      <a:pt x="83" y="0"/>
                    </a:lnTo>
                    <a:lnTo>
                      <a:pt x="0" y="69"/>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7" name="Freeform 42">
                <a:extLst>
                  <a:ext uri="{FF2B5EF4-FFF2-40B4-BE49-F238E27FC236}">
                    <a16:creationId xmlns="" xmlns:a16="http://schemas.microsoft.com/office/drawing/2014/main" id="{04F6F569-18D3-49E5-823D-0863CE47F89A}"/>
                  </a:ext>
                </a:extLst>
              </p:cNvPr>
              <p:cNvSpPr>
                <a:spLocks/>
              </p:cNvSpPr>
              <p:nvPr/>
            </p:nvSpPr>
            <p:spPr bwMode="auto">
              <a:xfrm>
                <a:off x="1514" y="1982"/>
                <a:ext cx="110" cy="114"/>
              </a:xfrm>
              <a:custGeom>
                <a:avLst/>
                <a:gdLst>
                  <a:gd name="T0" fmla="*/ 46 w 48"/>
                  <a:gd name="T1" fmla="*/ 6 h 49"/>
                  <a:gd name="T2" fmla="*/ 36 w 48"/>
                  <a:gd name="T3" fmla="*/ 39 h 49"/>
                  <a:gd name="T4" fmla="*/ 8 w 48"/>
                  <a:gd name="T5" fmla="*/ 37 h 49"/>
                  <a:gd name="T6" fmla="*/ 11 w 48"/>
                  <a:gd name="T7" fmla="*/ 10 h 49"/>
                  <a:gd name="T8" fmla="*/ 46 w 48"/>
                  <a:gd name="T9" fmla="*/ 6 h 49"/>
                </a:gdLst>
                <a:ahLst/>
                <a:cxnLst>
                  <a:cxn ang="0">
                    <a:pos x="T0" y="T1"/>
                  </a:cxn>
                  <a:cxn ang="0">
                    <a:pos x="T2" y="T3"/>
                  </a:cxn>
                  <a:cxn ang="0">
                    <a:pos x="T4" y="T5"/>
                  </a:cxn>
                  <a:cxn ang="0">
                    <a:pos x="T6" y="T7"/>
                  </a:cxn>
                  <a:cxn ang="0">
                    <a:pos x="T8" y="T9"/>
                  </a:cxn>
                </a:cxnLst>
                <a:rect l="0" t="0" r="r" b="b"/>
                <a:pathLst>
                  <a:path w="48" h="49">
                    <a:moveTo>
                      <a:pt x="46" y="6"/>
                    </a:moveTo>
                    <a:cubicBezTo>
                      <a:pt x="46" y="6"/>
                      <a:pt x="48" y="30"/>
                      <a:pt x="36" y="39"/>
                    </a:cubicBezTo>
                    <a:cubicBezTo>
                      <a:pt x="25" y="49"/>
                      <a:pt x="8" y="37"/>
                      <a:pt x="8" y="37"/>
                    </a:cubicBezTo>
                    <a:cubicBezTo>
                      <a:pt x="8" y="37"/>
                      <a:pt x="0" y="19"/>
                      <a:pt x="11" y="10"/>
                    </a:cubicBezTo>
                    <a:cubicBezTo>
                      <a:pt x="23" y="0"/>
                      <a:pt x="46" y="6"/>
                      <a:pt x="46"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8" name="Freeform 43">
                <a:extLst>
                  <a:ext uri="{FF2B5EF4-FFF2-40B4-BE49-F238E27FC236}">
                    <a16:creationId xmlns="" xmlns:a16="http://schemas.microsoft.com/office/drawing/2014/main" id="{50B6E8CD-F872-4CD2-92A1-D742B732D9E5}"/>
                  </a:ext>
                </a:extLst>
              </p:cNvPr>
              <p:cNvSpPr>
                <a:spLocks/>
              </p:cNvSpPr>
              <p:nvPr/>
            </p:nvSpPr>
            <p:spPr bwMode="auto">
              <a:xfrm>
                <a:off x="1389" y="2159"/>
                <a:ext cx="90" cy="79"/>
              </a:xfrm>
              <a:custGeom>
                <a:avLst/>
                <a:gdLst>
                  <a:gd name="T0" fmla="*/ 90 w 90"/>
                  <a:gd name="T1" fmla="*/ 70 h 79"/>
                  <a:gd name="T2" fmla="*/ 83 w 90"/>
                  <a:gd name="T3" fmla="*/ 79 h 79"/>
                  <a:gd name="T4" fmla="*/ 0 w 90"/>
                  <a:gd name="T5" fmla="*/ 9 h 79"/>
                  <a:gd name="T6" fmla="*/ 7 w 90"/>
                  <a:gd name="T7" fmla="*/ 0 h 79"/>
                  <a:gd name="T8" fmla="*/ 90 w 90"/>
                  <a:gd name="T9" fmla="*/ 70 h 79"/>
                </a:gdLst>
                <a:ahLst/>
                <a:cxnLst>
                  <a:cxn ang="0">
                    <a:pos x="T0" y="T1"/>
                  </a:cxn>
                  <a:cxn ang="0">
                    <a:pos x="T2" y="T3"/>
                  </a:cxn>
                  <a:cxn ang="0">
                    <a:pos x="T4" y="T5"/>
                  </a:cxn>
                  <a:cxn ang="0">
                    <a:pos x="T6" y="T7"/>
                  </a:cxn>
                  <a:cxn ang="0">
                    <a:pos x="T8" y="T9"/>
                  </a:cxn>
                </a:cxnLst>
                <a:rect l="0" t="0" r="r" b="b"/>
                <a:pathLst>
                  <a:path w="90" h="79">
                    <a:moveTo>
                      <a:pt x="90" y="70"/>
                    </a:moveTo>
                    <a:lnTo>
                      <a:pt x="83" y="79"/>
                    </a:lnTo>
                    <a:lnTo>
                      <a:pt x="0" y="9"/>
                    </a:lnTo>
                    <a:lnTo>
                      <a:pt x="7" y="0"/>
                    </a:lnTo>
                    <a:lnTo>
                      <a:pt x="90" y="70"/>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9" name="Freeform 44">
                <a:extLst>
                  <a:ext uri="{FF2B5EF4-FFF2-40B4-BE49-F238E27FC236}">
                    <a16:creationId xmlns="" xmlns:a16="http://schemas.microsoft.com/office/drawing/2014/main" id="{B7E8716A-A86E-41A9-88DB-398E3DE8BC89}"/>
                  </a:ext>
                </a:extLst>
              </p:cNvPr>
              <p:cNvSpPr>
                <a:spLocks/>
              </p:cNvSpPr>
              <p:nvPr/>
            </p:nvSpPr>
            <p:spPr bwMode="auto">
              <a:xfrm>
                <a:off x="1327" y="2101"/>
                <a:ext cx="111" cy="111"/>
              </a:xfrm>
              <a:custGeom>
                <a:avLst/>
                <a:gdLst>
                  <a:gd name="T0" fmla="*/ 2 w 48"/>
                  <a:gd name="T1" fmla="*/ 5 h 48"/>
                  <a:gd name="T2" fmla="*/ 12 w 48"/>
                  <a:gd name="T3" fmla="*/ 39 h 48"/>
                  <a:gd name="T4" fmla="*/ 39 w 48"/>
                  <a:gd name="T5" fmla="*/ 37 h 48"/>
                  <a:gd name="T6" fmla="*/ 36 w 48"/>
                  <a:gd name="T7" fmla="*/ 9 h 48"/>
                  <a:gd name="T8" fmla="*/ 2 w 48"/>
                  <a:gd name="T9" fmla="*/ 5 h 48"/>
                </a:gdLst>
                <a:ahLst/>
                <a:cxnLst>
                  <a:cxn ang="0">
                    <a:pos x="T0" y="T1"/>
                  </a:cxn>
                  <a:cxn ang="0">
                    <a:pos x="T2" y="T3"/>
                  </a:cxn>
                  <a:cxn ang="0">
                    <a:pos x="T4" y="T5"/>
                  </a:cxn>
                  <a:cxn ang="0">
                    <a:pos x="T6" y="T7"/>
                  </a:cxn>
                  <a:cxn ang="0">
                    <a:pos x="T8" y="T9"/>
                  </a:cxn>
                </a:cxnLst>
                <a:rect l="0" t="0" r="r" b="b"/>
                <a:pathLst>
                  <a:path w="48" h="48">
                    <a:moveTo>
                      <a:pt x="2" y="5"/>
                    </a:moveTo>
                    <a:cubicBezTo>
                      <a:pt x="2" y="5"/>
                      <a:pt x="0" y="29"/>
                      <a:pt x="12" y="39"/>
                    </a:cubicBezTo>
                    <a:cubicBezTo>
                      <a:pt x="23" y="48"/>
                      <a:pt x="39" y="37"/>
                      <a:pt x="39" y="37"/>
                    </a:cubicBezTo>
                    <a:cubicBezTo>
                      <a:pt x="39" y="37"/>
                      <a:pt x="48" y="18"/>
                      <a:pt x="36" y="9"/>
                    </a:cubicBezTo>
                    <a:cubicBezTo>
                      <a:pt x="25" y="0"/>
                      <a:pt x="2" y="5"/>
                      <a:pt x="2" y="5"/>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0" name="Freeform 45">
                <a:extLst>
                  <a:ext uri="{FF2B5EF4-FFF2-40B4-BE49-F238E27FC236}">
                    <a16:creationId xmlns="" xmlns:a16="http://schemas.microsoft.com/office/drawing/2014/main" id="{EB5E67A2-1FB1-453B-BD17-07A61701FA2D}"/>
                  </a:ext>
                </a:extLst>
              </p:cNvPr>
              <p:cNvSpPr>
                <a:spLocks/>
              </p:cNvSpPr>
              <p:nvPr/>
            </p:nvSpPr>
            <p:spPr bwMode="auto">
              <a:xfrm>
                <a:off x="1472" y="2159"/>
                <a:ext cx="90" cy="79"/>
              </a:xfrm>
              <a:custGeom>
                <a:avLst/>
                <a:gdLst>
                  <a:gd name="T0" fmla="*/ 0 w 90"/>
                  <a:gd name="T1" fmla="*/ 70 h 79"/>
                  <a:gd name="T2" fmla="*/ 7 w 90"/>
                  <a:gd name="T3" fmla="*/ 79 h 79"/>
                  <a:gd name="T4" fmla="*/ 90 w 90"/>
                  <a:gd name="T5" fmla="*/ 9 h 79"/>
                  <a:gd name="T6" fmla="*/ 83 w 90"/>
                  <a:gd name="T7" fmla="*/ 0 h 79"/>
                  <a:gd name="T8" fmla="*/ 0 w 90"/>
                  <a:gd name="T9" fmla="*/ 70 h 79"/>
                </a:gdLst>
                <a:ahLst/>
                <a:cxnLst>
                  <a:cxn ang="0">
                    <a:pos x="T0" y="T1"/>
                  </a:cxn>
                  <a:cxn ang="0">
                    <a:pos x="T2" y="T3"/>
                  </a:cxn>
                  <a:cxn ang="0">
                    <a:pos x="T4" y="T5"/>
                  </a:cxn>
                  <a:cxn ang="0">
                    <a:pos x="T6" y="T7"/>
                  </a:cxn>
                  <a:cxn ang="0">
                    <a:pos x="T8" y="T9"/>
                  </a:cxn>
                </a:cxnLst>
                <a:rect l="0" t="0" r="r" b="b"/>
                <a:pathLst>
                  <a:path w="90" h="79">
                    <a:moveTo>
                      <a:pt x="0" y="70"/>
                    </a:moveTo>
                    <a:lnTo>
                      <a:pt x="7" y="79"/>
                    </a:lnTo>
                    <a:lnTo>
                      <a:pt x="90" y="9"/>
                    </a:lnTo>
                    <a:lnTo>
                      <a:pt x="83" y="0"/>
                    </a:lnTo>
                    <a:lnTo>
                      <a:pt x="0" y="70"/>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1" name="Freeform 46">
                <a:extLst>
                  <a:ext uri="{FF2B5EF4-FFF2-40B4-BE49-F238E27FC236}">
                    <a16:creationId xmlns="" xmlns:a16="http://schemas.microsoft.com/office/drawing/2014/main" id="{0F157CA4-F068-48FA-86EA-38A9554817CF}"/>
                  </a:ext>
                </a:extLst>
              </p:cNvPr>
              <p:cNvSpPr>
                <a:spLocks/>
              </p:cNvSpPr>
              <p:nvPr/>
            </p:nvSpPr>
            <p:spPr bwMode="auto">
              <a:xfrm>
                <a:off x="1514" y="2101"/>
                <a:ext cx="110" cy="111"/>
              </a:xfrm>
              <a:custGeom>
                <a:avLst/>
                <a:gdLst>
                  <a:gd name="T0" fmla="*/ 46 w 48"/>
                  <a:gd name="T1" fmla="*/ 5 h 48"/>
                  <a:gd name="T2" fmla="*/ 36 w 48"/>
                  <a:gd name="T3" fmla="*/ 39 h 48"/>
                  <a:gd name="T4" fmla="*/ 8 w 48"/>
                  <a:gd name="T5" fmla="*/ 37 h 48"/>
                  <a:gd name="T6" fmla="*/ 11 w 48"/>
                  <a:gd name="T7" fmla="*/ 9 h 48"/>
                  <a:gd name="T8" fmla="*/ 46 w 48"/>
                  <a:gd name="T9" fmla="*/ 5 h 48"/>
                </a:gdLst>
                <a:ahLst/>
                <a:cxnLst>
                  <a:cxn ang="0">
                    <a:pos x="T0" y="T1"/>
                  </a:cxn>
                  <a:cxn ang="0">
                    <a:pos x="T2" y="T3"/>
                  </a:cxn>
                  <a:cxn ang="0">
                    <a:pos x="T4" y="T5"/>
                  </a:cxn>
                  <a:cxn ang="0">
                    <a:pos x="T6" y="T7"/>
                  </a:cxn>
                  <a:cxn ang="0">
                    <a:pos x="T8" y="T9"/>
                  </a:cxn>
                </a:cxnLst>
                <a:rect l="0" t="0" r="r" b="b"/>
                <a:pathLst>
                  <a:path w="48" h="48">
                    <a:moveTo>
                      <a:pt x="46" y="5"/>
                    </a:moveTo>
                    <a:cubicBezTo>
                      <a:pt x="46" y="5"/>
                      <a:pt x="48" y="29"/>
                      <a:pt x="36" y="39"/>
                    </a:cubicBezTo>
                    <a:cubicBezTo>
                      <a:pt x="25" y="48"/>
                      <a:pt x="8" y="37"/>
                      <a:pt x="8" y="37"/>
                    </a:cubicBezTo>
                    <a:cubicBezTo>
                      <a:pt x="8" y="37"/>
                      <a:pt x="0" y="18"/>
                      <a:pt x="11" y="9"/>
                    </a:cubicBezTo>
                    <a:cubicBezTo>
                      <a:pt x="23" y="0"/>
                      <a:pt x="46" y="5"/>
                      <a:pt x="46" y="5"/>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2" name="Rectangle 47">
                <a:extLst>
                  <a:ext uri="{FF2B5EF4-FFF2-40B4-BE49-F238E27FC236}">
                    <a16:creationId xmlns="" xmlns:a16="http://schemas.microsoft.com/office/drawing/2014/main" id="{F9B18AF3-0BBB-4555-9520-1313B930ECEE}"/>
                  </a:ext>
                </a:extLst>
              </p:cNvPr>
              <p:cNvSpPr>
                <a:spLocks noChangeArrowheads="1"/>
              </p:cNvSpPr>
              <p:nvPr/>
            </p:nvSpPr>
            <p:spPr bwMode="auto">
              <a:xfrm>
                <a:off x="4507" y="1971"/>
                <a:ext cx="16" cy="4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3" name="Oval 48">
                <a:extLst>
                  <a:ext uri="{FF2B5EF4-FFF2-40B4-BE49-F238E27FC236}">
                    <a16:creationId xmlns="" xmlns:a16="http://schemas.microsoft.com/office/drawing/2014/main" id="{46CC254D-B304-4130-940D-6B6C35CC579D}"/>
                  </a:ext>
                </a:extLst>
              </p:cNvPr>
              <p:cNvSpPr>
                <a:spLocks noChangeArrowheads="1"/>
              </p:cNvSpPr>
              <p:nvPr/>
            </p:nvSpPr>
            <p:spPr bwMode="auto">
              <a:xfrm>
                <a:off x="4426" y="1817"/>
                <a:ext cx="178" cy="202"/>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4" name="Freeform 49">
                <a:extLst>
                  <a:ext uri="{FF2B5EF4-FFF2-40B4-BE49-F238E27FC236}">
                    <a16:creationId xmlns="" xmlns:a16="http://schemas.microsoft.com/office/drawing/2014/main" id="{E13C4D00-B03F-4F13-A46C-1FD8CF20265A}"/>
                  </a:ext>
                </a:extLst>
              </p:cNvPr>
              <p:cNvSpPr>
                <a:spLocks/>
              </p:cNvSpPr>
              <p:nvPr/>
            </p:nvSpPr>
            <p:spPr bwMode="auto">
              <a:xfrm>
                <a:off x="4429" y="2043"/>
                <a:ext cx="89" cy="76"/>
              </a:xfrm>
              <a:custGeom>
                <a:avLst/>
                <a:gdLst>
                  <a:gd name="T0" fmla="*/ 89 w 89"/>
                  <a:gd name="T1" fmla="*/ 69 h 76"/>
                  <a:gd name="T2" fmla="*/ 83 w 89"/>
                  <a:gd name="T3" fmla="*/ 76 h 76"/>
                  <a:gd name="T4" fmla="*/ 0 w 89"/>
                  <a:gd name="T5" fmla="*/ 7 h 76"/>
                  <a:gd name="T6" fmla="*/ 7 w 89"/>
                  <a:gd name="T7" fmla="*/ 0 h 76"/>
                  <a:gd name="T8" fmla="*/ 89 w 89"/>
                  <a:gd name="T9" fmla="*/ 69 h 76"/>
                </a:gdLst>
                <a:ahLst/>
                <a:cxnLst>
                  <a:cxn ang="0">
                    <a:pos x="T0" y="T1"/>
                  </a:cxn>
                  <a:cxn ang="0">
                    <a:pos x="T2" y="T3"/>
                  </a:cxn>
                  <a:cxn ang="0">
                    <a:pos x="T4" y="T5"/>
                  </a:cxn>
                  <a:cxn ang="0">
                    <a:pos x="T6" y="T7"/>
                  </a:cxn>
                  <a:cxn ang="0">
                    <a:pos x="T8" y="T9"/>
                  </a:cxn>
                </a:cxnLst>
                <a:rect l="0" t="0" r="r" b="b"/>
                <a:pathLst>
                  <a:path w="89" h="76">
                    <a:moveTo>
                      <a:pt x="89" y="69"/>
                    </a:moveTo>
                    <a:lnTo>
                      <a:pt x="83" y="76"/>
                    </a:lnTo>
                    <a:lnTo>
                      <a:pt x="0" y="7"/>
                    </a:lnTo>
                    <a:lnTo>
                      <a:pt x="7" y="0"/>
                    </a:lnTo>
                    <a:lnTo>
                      <a:pt x="89" y="69"/>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5" name="Freeform 50">
                <a:extLst>
                  <a:ext uri="{FF2B5EF4-FFF2-40B4-BE49-F238E27FC236}">
                    <a16:creationId xmlns="" xmlns:a16="http://schemas.microsoft.com/office/drawing/2014/main" id="{7F8F74CE-D1A8-4F03-AD20-1571045F8541}"/>
                  </a:ext>
                </a:extLst>
              </p:cNvPr>
              <p:cNvSpPr>
                <a:spLocks/>
              </p:cNvSpPr>
              <p:nvPr/>
            </p:nvSpPr>
            <p:spPr bwMode="auto">
              <a:xfrm>
                <a:off x="4366" y="1982"/>
                <a:ext cx="111" cy="114"/>
              </a:xfrm>
              <a:custGeom>
                <a:avLst/>
                <a:gdLst>
                  <a:gd name="T0" fmla="*/ 2 w 48"/>
                  <a:gd name="T1" fmla="*/ 6 h 49"/>
                  <a:gd name="T2" fmla="*/ 12 w 48"/>
                  <a:gd name="T3" fmla="*/ 39 h 49"/>
                  <a:gd name="T4" fmla="*/ 40 w 48"/>
                  <a:gd name="T5" fmla="*/ 37 h 49"/>
                  <a:gd name="T6" fmla="*/ 37 w 48"/>
                  <a:gd name="T7" fmla="*/ 10 h 49"/>
                  <a:gd name="T8" fmla="*/ 2 w 48"/>
                  <a:gd name="T9" fmla="*/ 6 h 49"/>
                </a:gdLst>
                <a:ahLst/>
                <a:cxnLst>
                  <a:cxn ang="0">
                    <a:pos x="T0" y="T1"/>
                  </a:cxn>
                  <a:cxn ang="0">
                    <a:pos x="T2" y="T3"/>
                  </a:cxn>
                  <a:cxn ang="0">
                    <a:pos x="T4" y="T5"/>
                  </a:cxn>
                  <a:cxn ang="0">
                    <a:pos x="T6" y="T7"/>
                  </a:cxn>
                  <a:cxn ang="0">
                    <a:pos x="T8" y="T9"/>
                  </a:cxn>
                </a:cxnLst>
                <a:rect l="0" t="0" r="r" b="b"/>
                <a:pathLst>
                  <a:path w="48" h="49">
                    <a:moveTo>
                      <a:pt x="2" y="6"/>
                    </a:moveTo>
                    <a:cubicBezTo>
                      <a:pt x="2" y="6"/>
                      <a:pt x="0" y="30"/>
                      <a:pt x="12" y="39"/>
                    </a:cubicBezTo>
                    <a:cubicBezTo>
                      <a:pt x="23" y="49"/>
                      <a:pt x="40" y="37"/>
                      <a:pt x="40" y="37"/>
                    </a:cubicBezTo>
                    <a:cubicBezTo>
                      <a:pt x="40" y="37"/>
                      <a:pt x="48" y="19"/>
                      <a:pt x="37" y="10"/>
                    </a:cubicBezTo>
                    <a:cubicBezTo>
                      <a:pt x="25" y="0"/>
                      <a:pt x="2" y="6"/>
                      <a:pt x="2"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6" name="Freeform 51">
                <a:extLst>
                  <a:ext uri="{FF2B5EF4-FFF2-40B4-BE49-F238E27FC236}">
                    <a16:creationId xmlns="" xmlns:a16="http://schemas.microsoft.com/office/drawing/2014/main" id="{703FE9D6-1416-4FB8-89C8-5F793022DB9D}"/>
                  </a:ext>
                </a:extLst>
              </p:cNvPr>
              <p:cNvSpPr>
                <a:spLocks/>
              </p:cNvSpPr>
              <p:nvPr/>
            </p:nvSpPr>
            <p:spPr bwMode="auto">
              <a:xfrm>
                <a:off x="4512" y="2043"/>
                <a:ext cx="89" cy="76"/>
              </a:xfrm>
              <a:custGeom>
                <a:avLst/>
                <a:gdLst>
                  <a:gd name="T0" fmla="*/ 0 w 89"/>
                  <a:gd name="T1" fmla="*/ 69 h 76"/>
                  <a:gd name="T2" fmla="*/ 6 w 89"/>
                  <a:gd name="T3" fmla="*/ 76 h 76"/>
                  <a:gd name="T4" fmla="*/ 89 w 89"/>
                  <a:gd name="T5" fmla="*/ 7 h 76"/>
                  <a:gd name="T6" fmla="*/ 83 w 89"/>
                  <a:gd name="T7" fmla="*/ 0 h 76"/>
                  <a:gd name="T8" fmla="*/ 0 w 89"/>
                  <a:gd name="T9" fmla="*/ 69 h 76"/>
                </a:gdLst>
                <a:ahLst/>
                <a:cxnLst>
                  <a:cxn ang="0">
                    <a:pos x="T0" y="T1"/>
                  </a:cxn>
                  <a:cxn ang="0">
                    <a:pos x="T2" y="T3"/>
                  </a:cxn>
                  <a:cxn ang="0">
                    <a:pos x="T4" y="T5"/>
                  </a:cxn>
                  <a:cxn ang="0">
                    <a:pos x="T6" y="T7"/>
                  </a:cxn>
                  <a:cxn ang="0">
                    <a:pos x="T8" y="T9"/>
                  </a:cxn>
                </a:cxnLst>
                <a:rect l="0" t="0" r="r" b="b"/>
                <a:pathLst>
                  <a:path w="89" h="76">
                    <a:moveTo>
                      <a:pt x="0" y="69"/>
                    </a:moveTo>
                    <a:lnTo>
                      <a:pt x="6" y="76"/>
                    </a:lnTo>
                    <a:lnTo>
                      <a:pt x="89" y="7"/>
                    </a:lnTo>
                    <a:lnTo>
                      <a:pt x="83" y="0"/>
                    </a:lnTo>
                    <a:lnTo>
                      <a:pt x="0" y="69"/>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7" name="Freeform 52">
                <a:extLst>
                  <a:ext uri="{FF2B5EF4-FFF2-40B4-BE49-F238E27FC236}">
                    <a16:creationId xmlns="" xmlns:a16="http://schemas.microsoft.com/office/drawing/2014/main" id="{7240AA30-D554-43A5-901E-C2AFCB3096E5}"/>
                  </a:ext>
                </a:extLst>
              </p:cNvPr>
              <p:cNvSpPr>
                <a:spLocks/>
              </p:cNvSpPr>
              <p:nvPr/>
            </p:nvSpPr>
            <p:spPr bwMode="auto">
              <a:xfrm>
                <a:off x="4553" y="1982"/>
                <a:ext cx="111" cy="114"/>
              </a:xfrm>
              <a:custGeom>
                <a:avLst/>
                <a:gdLst>
                  <a:gd name="T0" fmla="*/ 46 w 48"/>
                  <a:gd name="T1" fmla="*/ 6 h 49"/>
                  <a:gd name="T2" fmla="*/ 36 w 48"/>
                  <a:gd name="T3" fmla="*/ 39 h 49"/>
                  <a:gd name="T4" fmla="*/ 9 w 48"/>
                  <a:gd name="T5" fmla="*/ 37 h 49"/>
                  <a:gd name="T6" fmla="*/ 12 w 48"/>
                  <a:gd name="T7" fmla="*/ 10 h 49"/>
                  <a:gd name="T8" fmla="*/ 46 w 48"/>
                  <a:gd name="T9" fmla="*/ 6 h 49"/>
                </a:gdLst>
                <a:ahLst/>
                <a:cxnLst>
                  <a:cxn ang="0">
                    <a:pos x="T0" y="T1"/>
                  </a:cxn>
                  <a:cxn ang="0">
                    <a:pos x="T2" y="T3"/>
                  </a:cxn>
                  <a:cxn ang="0">
                    <a:pos x="T4" y="T5"/>
                  </a:cxn>
                  <a:cxn ang="0">
                    <a:pos x="T6" y="T7"/>
                  </a:cxn>
                  <a:cxn ang="0">
                    <a:pos x="T8" y="T9"/>
                  </a:cxn>
                </a:cxnLst>
                <a:rect l="0" t="0" r="r" b="b"/>
                <a:pathLst>
                  <a:path w="48" h="49">
                    <a:moveTo>
                      <a:pt x="46" y="6"/>
                    </a:moveTo>
                    <a:cubicBezTo>
                      <a:pt x="46" y="6"/>
                      <a:pt x="48" y="30"/>
                      <a:pt x="36" y="39"/>
                    </a:cubicBezTo>
                    <a:cubicBezTo>
                      <a:pt x="25" y="49"/>
                      <a:pt x="9" y="37"/>
                      <a:pt x="9" y="37"/>
                    </a:cubicBezTo>
                    <a:cubicBezTo>
                      <a:pt x="9" y="37"/>
                      <a:pt x="0" y="19"/>
                      <a:pt x="12" y="10"/>
                    </a:cubicBezTo>
                    <a:cubicBezTo>
                      <a:pt x="23" y="0"/>
                      <a:pt x="46" y="6"/>
                      <a:pt x="46"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8" name="Freeform 53">
                <a:extLst>
                  <a:ext uri="{FF2B5EF4-FFF2-40B4-BE49-F238E27FC236}">
                    <a16:creationId xmlns="" xmlns:a16="http://schemas.microsoft.com/office/drawing/2014/main" id="{81091CF3-08F5-4EA2-8205-193F285529E8}"/>
                  </a:ext>
                </a:extLst>
              </p:cNvPr>
              <p:cNvSpPr>
                <a:spLocks/>
              </p:cNvSpPr>
              <p:nvPr/>
            </p:nvSpPr>
            <p:spPr bwMode="auto">
              <a:xfrm>
                <a:off x="4429" y="2159"/>
                <a:ext cx="89" cy="79"/>
              </a:xfrm>
              <a:custGeom>
                <a:avLst/>
                <a:gdLst>
                  <a:gd name="T0" fmla="*/ 89 w 89"/>
                  <a:gd name="T1" fmla="*/ 70 h 79"/>
                  <a:gd name="T2" fmla="*/ 83 w 89"/>
                  <a:gd name="T3" fmla="*/ 79 h 79"/>
                  <a:gd name="T4" fmla="*/ 0 w 89"/>
                  <a:gd name="T5" fmla="*/ 9 h 79"/>
                  <a:gd name="T6" fmla="*/ 7 w 89"/>
                  <a:gd name="T7" fmla="*/ 0 h 79"/>
                  <a:gd name="T8" fmla="*/ 89 w 89"/>
                  <a:gd name="T9" fmla="*/ 70 h 79"/>
                </a:gdLst>
                <a:ahLst/>
                <a:cxnLst>
                  <a:cxn ang="0">
                    <a:pos x="T0" y="T1"/>
                  </a:cxn>
                  <a:cxn ang="0">
                    <a:pos x="T2" y="T3"/>
                  </a:cxn>
                  <a:cxn ang="0">
                    <a:pos x="T4" y="T5"/>
                  </a:cxn>
                  <a:cxn ang="0">
                    <a:pos x="T6" y="T7"/>
                  </a:cxn>
                  <a:cxn ang="0">
                    <a:pos x="T8" y="T9"/>
                  </a:cxn>
                </a:cxnLst>
                <a:rect l="0" t="0" r="r" b="b"/>
                <a:pathLst>
                  <a:path w="89" h="79">
                    <a:moveTo>
                      <a:pt x="89" y="70"/>
                    </a:moveTo>
                    <a:lnTo>
                      <a:pt x="83" y="79"/>
                    </a:lnTo>
                    <a:lnTo>
                      <a:pt x="0" y="9"/>
                    </a:lnTo>
                    <a:lnTo>
                      <a:pt x="7" y="0"/>
                    </a:lnTo>
                    <a:lnTo>
                      <a:pt x="89" y="70"/>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9" name="Freeform 54">
                <a:extLst>
                  <a:ext uri="{FF2B5EF4-FFF2-40B4-BE49-F238E27FC236}">
                    <a16:creationId xmlns="" xmlns:a16="http://schemas.microsoft.com/office/drawing/2014/main" id="{B5019A9A-4693-412F-9772-74DB5367B703}"/>
                  </a:ext>
                </a:extLst>
              </p:cNvPr>
              <p:cNvSpPr>
                <a:spLocks/>
              </p:cNvSpPr>
              <p:nvPr/>
            </p:nvSpPr>
            <p:spPr bwMode="auto">
              <a:xfrm>
                <a:off x="4366" y="2101"/>
                <a:ext cx="111" cy="111"/>
              </a:xfrm>
              <a:custGeom>
                <a:avLst/>
                <a:gdLst>
                  <a:gd name="T0" fmla="*/ 2 w 48"/>
                  <a:gd name="T1" fmla="*/ 5 h 48"/>
                  <a:gd name="T2" fmla="*/ 12 w 48"/>
                  <a:gd name="T3" fmla="*/ 39 h 48"/>
                  <a:gd name="T4" fmla="*/ 40 w 48"/>
                  <a:gd name="T5" fmla="*/ 37 h 48"/>
                  <a:gd name="T6" fmla="*/ 37 w 48"/>
                  <a:gd name="T7" fmla="*/ 9 h 48"/>
                  <a:gd name="T8" fmla="*/ 2 w 48"/>
                  <a:gd name="T9" fmla="*/ 5 h 48"/>
                </a:gdLst>
                <a:ahLst/>
                <a:cxnLst>
                  <a:cxn ang="0">
                    <a:pos x="T0" y="T1"/>
                  </a:cxn>
                  <a:cxn ang="0">
                    <a:pos x="T2" y="T3"/>
                  </a:cxn>
                  <a:cxn ang="0">
                    <a:pos x="T4" y="T5"/>
                  </a:cxn>
                  <a:cxn ang="0">
                    <a:pos x="T6" y="T7"/>
                  </a:cxn>
                  <a:cxn ang="0">
                    <a:pos x="T8" y="T9"/>
                  </a:cxn>
                </a:cxnLst>
                <a:rect l="0" t="0" r="r" b="b"/>
                <a:pathLst>
                  <a:path w="48" h="48">
                    <a:moveTo>
                      <a:pt x="2" y="5"/>
                    </a:moveTo>
                    <a:cubicBezTo>
                      <a:pt x="2" y="5"/>
                      <a:pt x="0" y="29"/>
                      <a:pt x="12" y="39"/>
                    </a:cubicBezTo>
                    <a:cubicBezTo>
                      <a:pt x="23" y="48"/>
                      <a:pt x="40" y="37"/>
                      <a:pt x="40" y="37"/>
                    </a:cubicBezTo>
                    <a:cubicBezTo>
                      <a:pt x="40" y="37"/>
                      <a:pt x="48" y="18"/>
                      <a:pt x="37" y="9"/>
                    </a:cubicBezTo>
                    <a:cubicBezTo>
                      <a:pt x="25" y="0"/>
                      <a:pt x="2" y="5"/>
                      <a:pt x="2" y="5"/>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0" name="Freeform 55">
                <a:extLst>
                  <a:ext uri="{FF2B5EF4-FFF2-40B4-BE49-F238E27FC236}">
                    <a16:creationId xmlns="" xmlns:a16="http://schemas.microsoft.com/office/drawing/2014/main" id="{F0702D5E-6A40-4611-8738-BC174264C1A5}"/>
                  </a:ext>
                </a:extLst>
              </p:cNvPr>
              <p:cNvSpPr>
                <a:spLocks/>
              </p:cNvSpPr>
              <p:nvPr/>
            </p:nvSpPr>
            <p:spPr bwMode="auto">
              <a:xfrm>
                <a:off x="4512" y="2159"/>
                <a:ext cx="89" cy="79"/>
              </a:xfrm>
              <a:custGeom>
                <a:avLst/>
                <a:gdLst>
                  <a:gd name="T0" fmla="*/ 0 w 89"/>
                  <a:gd name="T1" fmla="*/ 70 h 79"/>
                  <a:gd name="T2" fmla="*/ 6 w 89"/>
                  <a:gd name="T3" fmla="*/ 79 h 79"/>
                  <a:gd name="T4" fmla="*/ 89 w 89"/>
                  <a:gd name="T5" fmla="*/ 9 h 79"/>
                  <a:gd name="T6" fmla="*/ 83 w 89"/>
                  <a:gd name="T7" fmla="*/ 0 h 79"/>
                  <a:gd name="T8" fmla="*/ 0 w 89"/>
                  <a:gd name="T9" fmla="*/ 70 h 79"/>
                </a:gdLst>
                <a:ahLst/>
                <a:cxnLst>
                  <a:cxn ang="0">
                    <a:pos x="T0" y="T1"/>
                  </a:cxn>
                  <a:cxn ang="0">
                    <a:pos x="T2" y="T3"/>
                  </a:cxn>
                  <a:cxn ang="0">
                    <a:pos x="T4" y="T5"/>
                  </a:cxn>
                  <a:cxn ang="0">
                    <a:pos x="T6" y="T7"/>
                  </a:cxn>
                  <a:cxn ang="0">
                    <a:pos x="T8" y="T9"/>
                  </a:cxn>
                </a:cxnLst>
                <a:rect l="0" t="0" r="r" b="b"/>
                <a:pathLst>
                  <a:path w="89" h="79">
                    <a:moveTo>
                      <a:pt x="0" y="70"/>
                    </a:moveTo>
                    <a:lnTo>
                      <a:pt x="6" y="79"/>
                    </a:lnTo>
                    <a:lnTo>
                      <a:pt x="89" y="9"/>
                    </a:lnTo>
                    <a:lnTo>
                      <a:pt x="83" y="0"/>
                    </a:lnTo>
                    <a:lnTo>
                      <a:pt x="0" y="70"/>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1" name="Freeform 56">
                <a:extLst>
                  <a:ext uri="{FF2B5EF4-FFF2-40B4-BE49-F238E27FC236}">
                    <a16:creationId xmlns="" xmlns:a16="http://schemas.microsoft.com/office/drawing/2014/main" id="{7240B550-4C85-4BC2-8B53-2466ACB1F6FA}"/>
                  </a:ext>
                </a:extLst>
              </p:cNvPr>
              <p:cNvSpPr>
                <a:spLocks/>
              </p:cNvSpPr>
              <p:nvPr/>
            </p:nvSpPr>
            <p:spPr bwMode="auto">
              <a:xfrm>
                <a:off x="4553" y="2101"/>
                <a:ext cx="111" cy="111"/>
              </a:xfrm>
              <a:custGeom>
                <a:avLst/>
                <a:gdLst>
                  <a:gd name="T0" fmla="*/ 46 w 48"/>
                  <a:gd name="T1" fmla="*/ 5 h 48"/>
                  <a:gd name="T2" fmla="*/ 36 w 48"/>
                  <a:gd name="T3" fmla="*/ 39 h 48"/>
                  <a:gd name="T4" fmla="*/ 9 w 48"/>
                  <a:gd name="T5" fmla="*/ 37 h 48"/>
                  <a:gd name="T6" fmla="*/ 12 w 48"/>
                  <a:gd name="T7" fmla="*/ 9 h 48"/>
                  <a:gd name="T8" fmla="*/ 46 w 48"/>
                  <a:gd name="T9" fmla="*/ 5 h 48"/>
                </a:gdLst>
                <a:ahLst/>
                <a:cxnLst>
                  <a:cxn ang="0">
                    <a:pos x="T0" y="T1"/>
                  </a:cxn>
                  <a:cxn ang="0">
                    <a:pos x="T2" y="T3"/>
                  </a:cxn>
                  <a:cxn ang="0">
                    <a:pos x="T4" y="T5"/>
                  </a:cxn>
                  <a:cxn ang="0">
                    <a:pos x="T6" y="T7"/>
                  </a:cxn>
                  <a:cxn ang="0">
                    <a:pos x="T8" y="T9"/>
                  </a:cxn>
                </a:cxnLst>
                <a:rect l="0" t="0" r="r" b="b"/>
                <a:pathLst>
                  <a:path w="48" h="48">
                    <a:moveTo>
                      <a:pt x="46" y="5"/>
                    </a:moveTo>
                    <a:cubicBezTo>
                      <a:pt x="46" y="5"/>
                      <a:pt x="48" y="29"/>
                      <a:pt x="36" y="39"/>
                    </a:cubicBezTo>
                    <a:cubicBezTo>
                      <a:pt x="25" y="48"/>
                      <a:pt x="9" y="37"/>
                      <a:pt x="9" y="37"/>
                    </a:cubicBezTo>
                    <a:cubicBezTo>
                      <a:pt x="9" y="37"/>
                      <a:pt x="0" y="18"/>
                      <a:pt x="12" y="9"/>
                    </a:cubicBezTo>
                    <a:cubicBezTo>
                      <a:pt x="23" y="0"/>
                      <a:pt x="46" y="5"/>
                      <a:pt x="46" y="5"/>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2" name="Rectangle 57">
                <a:extLst>
                  <a:ext uri="{FF2B5EF4-FFF2-40B4-BE49-F238E27FC236}">
                    <a16:creationId xmlns="" xmlns:a16="http://schemas.microsoft.com/office/drawing/2014/main" id="{4BCC3DD6-8687-4977-939B-6D027443A4B4}"/>
                  </a:ext>
                </a:extLst>
              </p:cNvPr>
              <p:cNvSpPr>
                <a:spLocks noChangeArrowheads="1"/>
              </p:cNvSpPr>
              <p:nvPr/>
            </p:nvSpPr>
            <p:spPr bwMode="auto">
              <a:xfrm>
                <a:off x="5853" y="1929"/>
                <a:ext cx="16" cy="52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3" name="Oval 58">
                <a:extLst>
                  <a:ext uri="{FF2B5EF4-FFF2-40B4-BE49-F238E27FC236}">
                    <a16:creationId xmlns="" xmlns:a16="http://schemas.microsoft.com/office/drawing/2014/main" id="{05DDAE2A-3606-4F36-B0E0-795BA140FCEB}"/>
                  </a:ext>
                </a:extLst>
              </p:cNvPr>
              <p:cNvSpPr>
                <a:spLocks noChangeArrowheads="1"/>
              </p:cNvSpPr>
              <p:nvPr/>
            </p:nvSpPr>
            <p:spPr bwMode="auto">
              <a:xfrm>
                <a:off x="5765" y="1761"/>
                <a:ext cx="191" cy="219"/>
              </a:xfrm>
              <a:prstGeom prst="ellipse">
                <a:avLst/>
              </a:pr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4" name="Freeform 59">
                <a:extLst>
                  <a:ext uri="{FF2B5EF4-FFF2-40B4-BE49-F238E27FC236}">
                    <a16:creationId xmlns="" xmlns:a16="http://schemas.microsoft.com/office/drawing/2014/main" id="{601F7091-314D-4044-9C28-408BA47F82FF}"/>
                  </a:ext>
                </a:extLst>
              </p:cNvPr>
              <p:cNvSpPr>
                <a:spLocks/>
              </p:cNvSpPr>
              <p:nvPr/>
            </p:nvSpPr>
            <p:spPr bwMode="auto">
              <a:xfrm>
                <a:off x="5767" y="2005"/>
                <a:ext cx="99" cy="86"/>
              </a:xfrm>
              <a:custGeom>
                <a:avLst/>
                <a:gdLst>
                  <a:gd name="T0" fmla="*/ 99 w 99"/>
                  <a:gd name="T1" fmla="*/ 77 h 86"/>
                  <a:gd name="T2" fmla="*/ 90 w 99"/>
                  <a:gd name="T3" fmla="*/ 86 h 86"/>
                  <a:gd name="T4" fmla="*/ 0 w 99"/>
                  <a:gd name="T5" fmla="*/ 10 h 86"/>
                  <a:gd name="T6" fmla="*/ 7 w 99"/>
                  <a:gd name="T7" fmla="*/ 0 h 86"/>
                  <a:gd name="T8" fmla="*/ 99 w 99"/>
                  <a:gd name="T9" fmla="*/ 77 h 86"/>
                </a:gdLst>
                <a:ahLst/>
                <a:cxnLst>
                  <a:cxn ang="0">
                    <a:pos x="T0" y="T1"/>
                  </a:cxn>
                  <a:cxn ang="0">
                    <a:pos x="T2" y="T3"/>
                  </a:cxn>
                  <a:cxn ang="0">
                    <a:pos x="T4" y="T5"/>
                  </a:cxn>
                  <a:cxn ang="0">
                    <a:pos x="T6" y="T7"/>
                  </a:cxn>
                  <a:cxn ang="0">
                    <a:pos x="T8" y="T9"/>
                  </a:cxn>
                </a:cxnLst>
                <a:rect l="0" t="0" r="r" b="b"/>
                <a:pathLst>
                  <a:path w="99" h="86">
                    <a:moveTo>
                      <a:pt x="99" y="77"/>
                    </a:moveTo>
                    <a:lnTo>
                      <a:pt x="90" y="86"/>
                    </a:lnTo>
                    <a:lnTo>
                      <a:pt x="0" y="10"/>
                    </a:lnTo>
                    <a:lnTo>
                      <a:pt x="7" y="0"/>
                    </a:lnTo>
                    <a:lnTo>
                      <a:pt x="99" y="77"/>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5" name="Freeform 60">
                <a:extLst>
                  <a:ext uri="{FF2B5EF4-FFF2-40B4-BE49-F238E27FC236}">
                    <a16:creationId xmlns="" xmlns:a16="http://schemas.microsoft.com/office/drawing/2014/main" id="{AB78975F-BD41-4C50-8DDA-71CA7DE6D005}"/>
                  </a:ext>
                </a:extLst>
              </p:cNvPr>
              <p:cNvSpPr>
                <a:spLocks/>
              </p:cNvSpPr>
              <p:nvPr/>
            </p:nvSpPr>
            <p:spPr bwMode="auto">
              <a:xfrm>
                <a:off x="5701" y="1940"/>
                <a:ext cx="119" cy="124"/>
              </a:xfrm>
              <a:custGeom>
                <a:avLst/>
                <a:gdLst>
                  <a:gd name="T0" fmla="*/ 2 w 52"/>
                  <a:gd name="T1" fmla="*/ 7 h 53"/>
                  <a:gd name="T2" fmla="*/ 13 w 52"/>
                  <a:gd name="T3" fmla="*/ 43 h 53"/>
                  <a:gd name="T4" fmla="*/ 43 w 52"/>
                  <a:gd name="T5" fmla="*/ 41 h 53"/>
                  <a:gd name="T6" fmla="*/ 40 w 52"/>
                  <a:gd name="T7" fmla="*/ 11 h 53"/>
                  <a:gd name="T8" fmla="*/ 2 w 52"/>
                  <a:gd name="T9" fmla="*/ 7 h 53"/>
                </a:gdLst>
                <a:ahLst/>
                <a:cxnLst>
                  <a:cxn ang="0">
                    <a:pos x="T0" y="T1"/>
                  </a:cxn>
                  <a:cxn ang="0">
                    <a:pos x="T2" y="T3"/>
                  </a:cxn>
                  <a:cxn ang="0">
                    <a:pos x="T4" y="T5"/>
                  </a:cxn>
                  <a:cxn ang="0">
                    <a:pos x="T6" y="T7"/>
                  </a:cxn>
                  <a:cxn ang="0">
                    <a:pos x="T8" y="T9"/>
                  </a:cxn>
                </a:cxnLst>
                <a:rect l="0" t="0" r="r" b="b"/>
                <a:pathLst>
                  <a:path w="52" h="53">
                    <a:moveTo>
                      <a:pt x="2" y="7"/>
                    </a:moveTo>
                    <a:cubicBezTo>
                      <a:pt x="2" y="7"/>
                      <a:pt x="0" y="33"/>
                      <a:pt x="13" y="43"/>
                    </a:cubicBezTo>
                    <a:cubicBezTo>
                      <a:pt x="25" y="53"/>
                      <a:pt x="43" y="41"/>
                      <a:pt x="43" y="41"/>
                    </a:cubicBezTo>
                    <a:cubicBezTo>
                      <a:pt x="43" y="41"/>
                      <a:pt x="52" y="21"/>
                      <a:pt x="40" y="11"/>
                    </a:cubicBezTo>
                    <a:cubicBezTo>
                      <a:pt x="27" y="0"/>
                      <a:pt x="2" y="7"/>
                      <a:pt x="2" y="7"/>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6" name="Freeform 61">
                <a:extLst>
                  <a:ext uri="{FF2B5EF4-FFF2-40B4-BE49-F238E27FC236}">
                    <a16:creationId xmlns="" xmlns:a16="http://schemas.microsoft.com/office/drawing/2014/main" id="{D4F4F130-439C-4FE9-93AC-2F02A0393F19}"/>
                  </a:ext>
                </a:extLst>
              </p:cNvPr>
              <p:cNvSpPr>
                <a:spLocks/>
              </p:cNvSpPr>
              <p:nvPr/>
            </p:nvSpPr>
            <p:spPr bwMode="auto">
              <a:xfrm>
                <a:off x="5857" y="2005"/>
                <a:ext cx="99" cy="86"/>
              </a:xfrm>
              <a:custGeom>
                <a:avLst/>
                <a:gdLst>
                  <a:gd name="T0" fmla="*/ 0 w 99"/>
                  <a:gd name="T1" fmla="*/ 77 h 86"/>
                  <a:gd name="T2" fmla="*/ 7 w 99"/>
                  <a:gd name="T3" fmla="*/ 86 h 86"/>
                  <a:gd name="T4" fmla="*/ 99 w 99"/>
                  <a:gd name="T5" fmla="*/ 10 h 86"/>
                  <a:gd name="T6" fmla="*/ 92 w 99"/>
                  <a:gd name="T7" fmla="*/ 0 h 86"/>
                  <a:gd name="T8" fmla="*/ 0 w 99"/>
                  <a:gd name="T9" fmla="*/ 77 h 86"/>
                </a:gdLst>
                <a:ahLst/>
                <a:cxnLst>
                  <a:cxn ang="0">
                    <a:pos x="T0" y="T1"/>
                  </a:cxn>
                  <a:cxn ang="0">
                    <a:pos x="T2" y="T3"/>
                  </a:cxn>
                  <a:cxn ang="0">
                    <a:pos x="T4" y="T5"/>
                  </a:cxn>
                  <a:cxn ang="0">
                    <a:pos x="T6" y="T7"/>
                  </a:cxn>
                  <a:cxn ang="0">
                    <a:pos x="T8" y="T9"/>
                  </a:cxn>
                </a:cxnLst>
                <a:rect l="0" t="0" r="r" b="b"/>
                <a:pathLst>
                  <a:path w="99" h="86">
                    <a:moveTo>
                      <a:pt x="0" y="77"/>
                    </a:moveTo>
                    <a:lnTo>
                      <a:pt x="7" y="86"/>
                    </a:lnTo>
                    <a:lnTo>
                      <a:pt x="99" y="10"/>
                    </a:lnTo>
                    <a:lnTo>
                      <a:pt x="92" y="0"/>
                    </a:lnTo>
                    <a:lnTo>
                      <a:pt x="0" y="77"/>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7" name="Freeform 62">
                <a:extLst>
                  <a:ext uri="{FF2B5EF4-FFF2-40B4-BE49-F238E27FC236}">
                    <a16:creationId xmlns="" xmlns:a16="http://schemas.microsoft.com/office/drawing/2014/main" id="{8AD92ED7-0941-45AA-A664-094B812A9EA2}"/>
                  </a:ext>
                </a:extLst>
              </p:cNvPr>
              <p:cNvSpPr>
                <a:spLocks/>
              </p:cNvSpPr>
              <p:nvPr/>
            </p:nvSpPr>
            <p:spPr bwMode="auto">
              <a:xfrm>
                <a:off x="5903" y="1940"/>
                <a:ext cx="118" cy="124"/>
              </a:xfrm>
              <a:custGeom>
                <a:avLst/>
                <a:gdLst>
                  <a:gd name="T0" fmla="*/ 49 w 51"/>
                  <a:gd name="T1" fmla="*/ 7 h 53"/>
                  <a:gd name="T2" fmla="*/ 39 w 51"/>
                  <a:gd name="T3" fmla="*/ 43 h 53"/>
                  <a:gd name="T4" fmla="*/ 9 w 51"/>
                  <a:gd name="T5" fmla="*/ 41 h 53"/>
                  <a:gd name="T6" fmla="*/ 12 w 51"/>
                  <a:gd name="T7" fmla="*/ 11 h 53"/>
                  <a:gd name="T8" fmla="*/ 49 w 51"/>
                  <a:gd name="T9" fmla="*/ 7 h 53"/>
                </a:gdLst>
                <a:ahLst/>
                <a:cxnLst>
                  <a:cxn ang="0">
                    <a:pos x="T0" y="T1"/>
                  </a:cxn>
                  <a:cxn ang="0">
                    <a:pos x="T2" y="T3"/>
                  </a:cxn>
                  <a:cxn ang="0">
                    <a:pos x="T4" y="T5"/>
                  </a:cxn>
                  <a:cxn ang="0">
                    <a:pos x="T6" y="T7"/>
                  </a:cxn>
                  <a:cxn ang="0">
                    <a:pos x="T8" y="T9"/>
                  </a:cxn>
                </a:cxnLst>
                <a:rect l="0" t="0" r="r" b="b"/>
                <a:pathLst>
                  <a:path w="51" h="53">
                    <a:moveTo>
                      <a:pt x="49" y="7"/>
                    </a:moveTo>
                    <a:cubicBezTo>
                      <a:pt x="49" y="7"/>
                      <a:pt x="51" y="33"/>
                      <a:pt x="39" y="43"/>
                    </a:cubicBezTo>
                    <a:cubicBezTo>
                      <a:pt x="27" y="53"/>
                      <a:pt x="9" y="41"/>
                      <a:pt x="9" y="41"/>
                    </a:cubicBezTo>
                    <a:cubicBezTo>
                      <a:pt x="9" y="41"/>
                      <a:pt x="0" y="21"/>
                      <a:pt x="12" y="11"/>
                    </a:cubicBezTo>
                    <a:cubicBezTo>
                      <a:pt x="24" y="0"/>
                      <a:pt x="49" y="7"/>
                      <a:pt x="49" y="7"/>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8" name="Freeform 63">
                <a:extLst>
                  <a:ext uri="{FF2B5EF4-FFF2-40B4-BE49-F238E27FC236}">
                    <a16:creationId xmlns="" xmlns:a16="http://schemas.microsoft.com/office/drawing/2014/main" id="{F9F673BC-E913-43D8-8CDE-7A0946C34DF7}"/>
                  </a:ext>
                </a:extLst>
              </p:cNvPr>
              <p:cNvSpPr>
                <a:spLocks/>
              </p:cNvSpPr>
              <p:nvPr/>
            </p:nvSpPr>
            <p:spPr bwMode="auto">
              <a:xfrm>
                <a:off x="5767" y="2133"/>
                <a:ext cx="99" cy="84"/>
              </a:xfrm>
              <a:custGeom>
                <a:avLst/>
                <a:gdLst>
                  <a:gd name="T0" fmla="*/ 99 w 99"/>
                  <a:gd name="T1" fmla="*/ 75 h 84"/>
                  <a:gd name="T2" fmla="*/ 90 w 99"/>
                  <a:gd name="T3" fmla="*/ 84 h 84"/>
                  <a:gd name="T4" fmla="*/ 0 w 99"/>
                  <a:gd name="T5" fmla="*/ 10 h 84"/>
                  <a:gd name="T6" fmla="*/ 7 w 99"/>
                  <a:gd name="T7" fmla="*/ 0 h 84"/>
                  <a:gd name="T8" fmla="*/ 99 w 99"/>
                  <a:gd name="T9" fmla="*/ 75 h 84"/>
                </a:gdLst>
                <a:ahLst/>
                <a:cxnLst>
                  <a:cxn ang="0">
                    <a:pos x="T0" y="T1"/>
                  </a:cxn>
                  <a:cxn ang="0">
                    <a:pos x="T2" y="T3"/>
                  </a:cxn>
                  <a:cxn ang="0">
                    <a:pos x="T4" y="T5"/>
                  </a:cxn>
                  <a:cxn ang="0">
                    <a:pos x="T6" y="T7"/>
                  </a:cxn>
                  <a:cxn ang="0">
                    <a:pos x="T8" y="T9"/>
                  </a:cxn>
                </a:cxnLst>
                <a:rect l="0" t="0" r="r" b="b"/>
                <a:pathLst>
                  <a:path w="99" h="84">
                    <a:moveTo>
                      <a:pt x="99" y="75"/>
                    </a:moveTo>
                    <a:lnTo>
                      <a:pt x="90" y="84"/>
                    </a:lnTo>
                    <a:lnTo>
                      <a:pt x="0" y="10"/>
                    </a:lnTo>
                    <a:lnTo>
                      <a:pt x="7" y="0"/>
                    </a:lnTo>
                    <a:lnTo>
                      <a:pt x="99" y="75"/>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9" name="Freeform 64">
                <a:extLst>
                  <a:ext uri="{FF2B5EF4-FFF2-40B4-BE49-F238E27FC236}">
                    <a16:creationId xmlns="" xmlns:a16="http://schemas.microsoft.com/office/drawing/2014/main" id="{9099B87F-6B08-46A2-A4C8-4CD9EBA0CE4B}"/>
                  </a:ext>
                </a:extLst>
              </p:cNvPr>
              <p:cNvSpPr>
                <a:spLocks/>
              </p:cNvSpPr>
              <p:nvPr/>
            </p:nvSpPr>
            <p:spPr bwMode="auto">
              <a:xfrm>
                <a:off x="5701" y="2068"/>
                <a:ext cx="119" cy="123"/>
              </a:xfrm>
              <a:custGeom>
                <a:avLst/>
                <a:gdLst>
                  <a:gd name="T0" fmla="*/ 2 w 52"/>
                  <a:gd name="T1" fmla="*/ 6 h 53"/>
                  <a:gd name="T2" fmla="*/ 13 w 52"/>
                  <a:gd name="T3" fmla="*/ 42 h 53"/>
                  <a:gd name="T4" fmla="*/ 43 w 52"/>
                  <a:gd name="T5" fmla="*/ 40 h 53"/>
                  <a:gd name="T6" fmla="*/ 40 w 52"/>
                  <a:gd name="T7" fmla="*/ 10 h 53"/>
                  <a:gd name="T8" fmla="*/ 2 w 52"/>
                  <a:gd name="T9" fmla="*/ 6 h 53"/>
                </a:gdLst>
                <a:ahLst/>
                <a:cxnLst>
                  <a:cxn ang="0">
                    <a:pos x="T0" y="T1"/>
                  </a:cxn>
                  <a:cxn ang="0">
                    <a:pos x="T2" y="T3"/>
                  </a:cxn>
                  <a:cxn ang="0">
                    <a:pos x="T4" y="T5"/>
                  </a:cxn>
                  <a:cxn ang="0">
                    <a:pos x="T6" y="T7"/>
                  </a:cxn>
                  <a:cxn ang="0">
                    <a:pos x="T8" y="T9"/>
                  </a:cxn>
                </a:cxnLst>
                <a:rect l="0" t="0" r="r" b="b"/>
                <a:pathLst>
                  <a:path w="52" h="53">
                    <a:moveTo>
                      <a:pt x="2" y="6"/>
                    </a:moveTo>
                    <a:cubicBezTo>
                      <a:pt x="2" y="6"/>
                      <a:pt x="0" y="32"/>
                      <a:pt x="13" y="42"/>
                    </a:cubicBezTo>
                    <a:cubicBezTo>
                      <a:pt x="25" y="53"/>
                      <a:pt x="43" y="40"/>
                      <a:pt x="43" y="40"/>
                    </a:cubicBezTo>
                    <a:cubicBezTo>
                      <a:pt x="43" y="40"/>
                      <a:pt x="52" y="21"/>
                      <a:pt x="40" y="10"/>
                    </a:cubicBezTo>
                    <a:cubicBezTo>
                      <a:pt x="27" y="0"/>
                      <a:pt x="2" y="6"/>
                      <a:pt x="2"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0" name="Freeform 65">
                <a:extLst>
                  <a:ext uri="{FF2B5EF4-FFF2-40B4-BE49-F238E27FC236}">
                    <a16:creationId xmlns="" xmlns:a16="http://schemas.microsoft.com/office/drawing/2014/main" id="{7B579D7D-0705-476C-87EA-2E2AD49A5801}"/>
                  </a:ext>
                </a:extLst>
              </p:cNvPr>
              <p:cNvSpPr>
                <a:spLocks/>
              </p:cNvSpPr>
              <p:nvPr/>
            </p:nvSpPr>
            <p:spPr bwMode="auto">
              <a:xfrm>
                <a:off x="5857" y="2133"/>
                <a:ext cx="99" cy="84"/>
              </a:xfrm>
              <a:custGeom>
                <a:avLst/>
                <a:gdLst>
                  <a:gd name="T0" fmla="*/ 0 w 99"/>
                  <a:gd name="T1" fmla="*/ 75 h 84"/>
                  <a:gd name="T2" fmla="*/ 7 w 99"/>
                  <a:gd name="T3" fmla="*/ 84 h 84"/>
                  <a:gd name="T4" fmla="*/ 99 w 99"/>
                  <a:gd name="T5" fmla="*/ 10 h 84"/>
                  <a:gd name="T6" fmla="*/ 92 w 99"/>
                  <a:gd name="T7" fmla="*/ 0 h 84"/>
                  <a:gd name="T8" fmla="*/ 0 w 99"/>
                  <a:gd name="T9" fmla="*/ 75 h 84"/>
                </a:gdLst>
                <a:ahLst/>
                <a:cxnLst>
                  <a:cxn ang="0">
                    <a:pos x="T0" y="T1"/>
                  </a:cxn>
                  <a:cxn ang="0">
                    <a:pos x="T2" y="T3"/>
                  </a:cxn>
                  <a:cxn ang="0">
                    <a:pos x="T4" y="T5"/>
                  </a:cxn>
                  <a:cxn ang="0">
                    <a:pos x="T6" y="T7"/>
                  </a:cxn>
                  <a:cxn ang="0">
                    <a:pos x="T8" y="T9"/>
                  </a:cxn>
                </a:cxnLst>
                <a:rect l="0" t="0" r="r" b="b"/>
                <a:pathLst>
                  <a:path w="99" h="84">
                    <a:moveTo>
                      <a:pt x="0" y="75"/>
                    </a:moveTo>
                    <a:lnTo>
                      <a:pt x="7" y="84"/>
                    </a:lnTo>
                    <a:lnTo>
                      <a:pt x="99" y="10"/>
                    </a:lnTo>
                    <a:lnTo>
                      <a:pt x="92" y="0"/>
                    </a:lnTo>
                    <a:lnTo>
                      <a:pt x="0" y="75"/>
                    </a:lnTo>
                    <a:close/>
                  </a:path>
                </a:pathLst>
              </a:custGeom>
              <a:solidFill>
                <a:srgbClr val="708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1" name="Freeform 66">
                <a:extLst>
                  <a:ext uri="{FF2B5EF4-FFF2-40B4-BE49-F238E27FC236}">
                    <a16:creationId xmlns="" xmlns:a16="http://schemas.microsoft.com/office/drawing/2014/main" id="{C0C22477-30A6-4C28-913D-015D6A9320A8}"/>
                  </a:ext>
                </a:extLst>
              </p:cNvPr>
              <p:cNvSpPr>
                <a:spLocks/>
              </p:cNvSpPr>
              <p:nvPr/>
            </p:nvSpPr>
            <p:spPr bwMode="auto">
              <a:xfrm>
                <a:off x="5903" y="2068"/>
                <a:ext cx="118" cy="123"/>
              </a:xfrm>
              <a:custGeom>
                <a:avLst/>
                <a:gdLst>
                  <a:gd name="T0" fmla="*/ 49 w 51"/>
                  <a:gd name="T1" fmla="*/ 6 h 53"/>
                  <a:gd name="T2" fmla="*/ 39 w 51"/>
                  <a:gd name="T3" fmla="*/ 42 h 53"/>
                  <a:gd name="T4" fmla="*/ 9 w 51"/>
                  <a:gd name="T5" fmla="*/ 40 h 53"/>
                  <a:gd name="T6" fmla="*/ 12 w 51"/>
                  <a:gd name="T7" fmla="*/ 10 h 53"/>
                  <a:gd name="T8" fmla="*/ 49 w 51"/>
                  <a:gd name="T9" fmla="*/ 6 h 53"/>
                </a:gdLst>
                <a:ahLst/>
                <a:cxnLst>
                  <a:cxn ang="0">
                    <a:pos x="T0" y="T1"/>
                  </a:cxn>
                  <a:cxn ang="0">
                    <a:pos x="T2" y="T3"/>
                  </a:cxn>
                  <a:cxn ang="0">
                    <a:pos x="T4" y="T5"/>
                  </a:cxn>
                  <a:cxn ang="0">
                    <a:pos x="T6" y="T7"/>
                  </a:cxn>
                  <a:cxn ang="0">
                    <a:pos x="T8" y="T9"/>
                  </a:cxn>
                </a:cxnLst>
                <a:rect l="0" t="0" r="r" b="b"/>
                <a:pathLst>
                  <a:path w="51" h="53">
                    <a:moveTo>
                      <a:pt x="49" y="6"/>
                    </a:moveTo>
                    <a:cubicBezTo>
                      <a:pt x="49" y="6"/>
                      <a:pt x="51" y="32"/>
                      <a:pt x="39" y="42"/>
                    </a:cubicBezTo>
                    <a:cubicBezTo>
                      <a:pt x="27" y="53"/>
                      <a:pt x="9" y="40"/>
                      <a:pt x="9" y="40"/>
                    </a:cubicBezTo>
                    <a:cubicBezTo>
                      <a:pt x="9" y="40"/>
                      <a:pt x="0" y="21"/>
                      <a:pt x="12" y="10"/>
                    </a:cubicBezTo>
                    <a:cubicBezTo>
                      <a:pt x="24" y="0"/>
                      <a:pt x="49" y="6"/>
                      <a:pt x="49" y="6"/>
                    </a:cubicBezTo>
                  </a:path>
                </a:pathLst>
              </a:custGeom>
              <a:solidFill>
                <a:srgbClr val="A0CC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2" name="Freeform 67">
                <a:extLst>
                  <a:ext uri="{FF2B5EF4-FFF2-40B4-BE49-F238E27FC236}">
                    <a16:creationId xmlns="" xmlns:a16="http://schemas.microsoft.com/office/drawing/2014/main" id="{C2B75C4E-C155-4819-B18F-F448B77DA00D}"/>
                  </a:ext>
                </a:extLst>
              </p:cNvPr>
              <p:cNvSpPr>
                <a:spLocks/>
              </p:cNvSpPr>
              <p:nvPr/>
            </p:nvSpPr>
            <p:spPr bwMode="auto">
              <a:xfrm>
                <a:off x="2021" y="2108"/>
                <a:ext cx="138" cy="125"/>
              </a:xfrm>
              <a:custGeom>
                <a:avLst/>
                <a:gdLst>
                  <a:gd name="T0" fmla="*/ 43 w 60"/>
                  <a:gd name="T1" fmla="*/ 13 h 54"/>
                  <a:gd name="T2" fmla="*/ 0 w 60"/>
                  <a:gd name="T3" fmla="*/ 3 h 54"/>
                  <a:gd name="T4" fmla="*/ 22 w 60"/>
                  <a:gd name="T5" fmla="*/ 41 h 54"/>
                  <a:gd name="T6" fmla="*/ 55 w 60"/>
                  <a:gd name="T7" fmla="*/ 44 h 54"/>
                  <a:gd name="T8" fmla="*/ 43 w 60"/>
                  <a:gd name="T9" fmla="*/ 13 h 54"/>
                </a:gdLst>
                <a:ahLst/>
                <a:cxnLst>
                  <a:cxn ang="0">
                    <a:pos x="T0" y="T1"/>
                  </a:cxn>
                  <a:cxn ang="0">
                    <a:pos x="T2" y="T3"/>
                  </a:cxn>
                  <a:cxn ang="0">
                    <a:pos x="T4" y="T5"/>
                  </a:cxn>
                  <a:cxn ang="0">
                    <a:pos x="T6" y="T7"/>
                  </a:cxn>
                  <a:cxn ang="0">
                    <a:pos x="T8" y="T9"/>
                  </a:cxn>
                </a:cxnLst>
                <a:rect l="0" t="0" r="r" b="b"/>
                <a:pathLst>
                  <a:path w="60" h="54">
                    <a:moveTo>
                      <a:pt x="43" y="13"/>
                    </a:moveTo>
                    <a:cubicBezTo>
                      <a:pt x="27" y="0"/>
                      <a:pt x="0" y="3"/>
                      <a:pt x="0" y="3"/>
                    </a:cubicBezTo>
                    <a:cubicBezTo>
                      <a:pt x="0" y="3"/>
                      <a:pt x="5" y="29"/>
                      <a:pt x="22" y="41"/>
                    </a:cubicBezTo>
                    <a:cubicBezTo>
                      <a:pt x="38" y="54"/>
                      <a:pt x="55" y="44"/>
                      <a:pt x="55" y="44"/>
                    </a:cubicBezTo>
                    <a:cubicBezTo>
                      <a:pt x="55" y="44"/>
                      <a:pt x="60"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3" name="Freeform 68">
                <a:extLst>
                  <a:ext uri="{FF2B5EF4-FFF2-40B4-BE49-F238E27FC236}">
                    <a16:creationId xmlns="" xmlns:a16="http://schemas.microsoft.com/office/drawing/2014/main" id="{205D5217-D50C-4A37-AE1F-7F6790006837}"/>
                  </a:ext>
                </a:extLst>
              </p:cNvPr>
              <p:cNvSpPr>
                <a:spLocks/>
              </p:cNvSpPr>
              <p:nvPr/>
            </p:nvSpPr>
            <p:spPr bwMode="auto">
              <a:xfrm>
                <a:off x="2145" y="2159"/>
                <a:ext cx="111" cy="88"/>
              </a:xfrm>
              <a:custGeom>
                <a:avLst/>
                <a:gdLst>
                  <a:gd name="T0" fmla="*/ 14 w 48"/>
                  <a:gd name="T1" fmla="*/ 7 h 38"/>
                  <a:gd name="T2" fmla="*/ 1 w 48"/>
                  <a:gd name="T3" fmla="*/ 29 h 38"/>
                  <a:gd name="T4" fmla="*/ 27 w 48"/>
                  <a:gd name="T5" fmla="*/ 31 h 38"/>
                  <a:gd name="T6" fmla="*/ 48 w 48"/>
                  <a:gd name="T7" fmla="*/ 5 h 38"/>
                  <a:gd name="T8" fmla="*/ 14 w 48"/>
                  <a:gd name="T9" fmla="*/ 7 h 38"/>
                </a:gdLst>
                <a:ahLst/>
                <a:cxnLst>
                  <a:cxn ang="0">
                    <a:pos x="T0" y="T1"/>
                  </a:cxn>
                  <a:cxn ang="0">
                    <a:pos x="T2" y="T3"/>
                  </a:cxn>
                  <a:cxn ang="0">
                    <a:pos x="T4" y="T5"/>
                  </a:cxn>
                  <a:cxn ang="0">
                    <a:pos x="T6" y="T7"/>
                  </a:cxn>
                  <a:cxn ang="0">
                    <a:pos x="T8" y="T9"/>
                  </a:cxn>
                </a:cxnLst>
                <a:rect l="0" t="0" r="r" b="b"/>
                <a:pathLst>
                  <a:path w="48" h="38">
                    <a:moveTo>
                      <a:pt x="14" y="7"/>
                    </a:moveTo>
                    <a:cubicBezTo>
                      <a:pt x="0" y="14"/>
                      <a:pt x="1" y="29"/>
                      <a:pt x="1" y="29"/>
                    </a:cubicBezTo>
                    <a:cubicBezTo>
                      <a:pt x="1" y="29"/>
                      <a:pt x="13" y="38"/>
                      <a:pt x="27" y="31"/>
                    </a:cubicBezTo>
                    <a:cubicBezTo>
                      <a:pt x="41" y="24"/>
                      <a:pt x="48" y="5"/>
                      <a:pt x="48" y="5"/>
                    </a:cubicBezTo>
                    <a:cubicBezTo>
                      <a:pt x="48"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4" name="Rectangle 69">
                <a:extLst>
                  <a:ext uri="{FF2B5EF4-FFF2-40B4-BE49-F238E27FC236}">
                    <a16:creationId xmlns="" xmlns:a16="http://schemas.microsoft.com/office/drawing/2014/main" id="{9ACAC9B1-64E6-4C1A-9DA3-0BEA3C0AAEE4}"/>
                  </a:ext>
                </a:extLst>
              </p:cNvPr>
              <p:cNvSpPr>
                <a:spLocks noChangeArrowheads="1"/>
              </p:cNvSpPr>
              <p:nvPr/>
            </p:nvSpPr>
            <p:spPr bwMode="auto">
              <a:xfrm>
                <a:off x="2141" y="2043"/>
                <a:ext cx="11" cy="383"/>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5" name="Freeform 70">
                <a:extLst>
                  <a:ext uri="{FF2B5EF4-FFF2-40B4-BE49-F238E27FC236}">
                    <a16:creationId xmlns="" xmlns:a16="http://schemas.microsoft.com/office/drawing/2014/main" id="{85554650-85E1-412E-A6B0-BC029222EEAB}"/>
                  </a:ext>
                </a:extLst>
              </p:cNvPr>
              <p:cNvSpPr>
                <a:spLocks/>
              </p:cNvSpPr>
              <p:nvPr/>
            </p:nvSpPr>
            <p:spPr bwMode="auto">
              <a:xfrm>
                <a:off x="2127" y="1822"/>
                <a:ext cx="64" cy="135"/>
              </a:xfrm>
              <a:custGeom>
                <a:avLst/>
                <a:gdLst>
                  <a:gd name="T0" fmla="*/ 25 w 28"/>
                  <a:gd name="T1" fmla="*/ 31 h 58"/>
                  <a:gd name="T2" fmla="*/ 9 w 28"/>
                  <a:gd name="T3" fmla="*/ 57 h 58"/>
                  <a:gd name="T4" fmla="*/ 4 w 28"/>
                  <a:gd name="T5" fmla="*/ 27 h 58"/>
                  <a:gd name="T6" fmla="*/ 20 w 28"/>
                  <a:gd name="T7" fmla="*/ 1 h 58"/>
                  <a:gd name="T8" fmla="*/ 25 w 28"/>
                  <a:gd name="T9" fmla="*/ 31 h 58"/>
                </a:gdLst>
                <a:ahLst/>
                <a:cxnLst>
                  <a:cxn ang="0">
                    <a:pos x="T0" y="T1"/>
                  </a:cxn>
                  <a:cxn ang="0">
                    <a:pos x="T2" y="T3"/>
                  </a:cxn>
                  <a:cxn ang="0">
                    <a:pos x="T4" y="T5"/>
                  </a:cxn>
                  <a:cxn ang="0">
                    <a:pos x="T6" y="T7"/>
                  </a:cxn>
                  <a:cxn ang="0">
                    <a:pos x="T8" y="T9"/>
                  </a:cxn>
                </a:cxnLst>
                <a:rect l="0" t="0" r="r" b="b"/>
                <a:pathLst>
                  <a:path w="28" h="58">
                    <a:moveTo>
                      <a:pt x="25" y="31"/>
                    </a:moveTo>
                    <a:cubicBezTo>
                      <a:pt x="22" y="47"/>
                      <a:pt x="14" y="58"/>
                      <a:pt x="9" y="57"/>
                    </a:cubicBezTo>
                    <a:cubicBezTo>
                      <a:pt x="3" y="56"/>
                      <a:pt x="0" y="42"/>
                      <a:pt x="4" y="27"/>
                    </a:cubicBezTo>
                    <a:cubicBezTo>
                      <a:pt x="7" y="12"/>
                      <a:pt x="14" y="0"/>
                      <a:pt x="20" y="1"/>
                    </a:cubicBezTo>
                    <a:cubicBezTo>
                      <a:pt x="26" y="3"/>
                      <a:pt x="28" y="16"/>
                      <a:pt x="25" y="3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6" name="Freeform 71">
                <a:extLst>
                  <a:ext uri="{FF2B5EF4-FFF2-40B4-BE49-F238E27FC236}">
                    <a16:creationId xmlns="" xmlns:a16="http://schemas.microsoft.com/office/drawing/2014/main" id="{B38D65B8-AF49-440A-85B4-6309D533991C}"/>
                  </a:ext>
                </a:extLst>
              </p:cNvPr>
              <p:cNvSpPr>
                <a:spLocks/>
              </p:cNvSpPr>
              <p:nvPr/>
            </p:nvSpPr>
            <p:spPr bwMode="auto">
              <a:xfrm>
                <a:off x="2101" y="1952"/>
                <a:ext cx="65" cy="135"/>
              </a:xfrm>
              <a:custGeom>
                <a:avLst/>
                <a:gdLst>
                  <a:gd name="T0" fmla="*/ 24 w 28"/>
                  <a:gd name="T1" fmla="*/ 31 h 58"/>
                  <a:gd name="T2" fmla="*/ 8 w 28"/>
                  <a:gd name="T3" fmla="*/ 57 h 58"/>
                  <a:gd name="T4" fmla="*/ 3 w 28"/>
                  <a:gd name="T5" fmla="*/ 27 h 58"/>
                  <a:gd name="T6" fmla="*/ 20 w 28"/>
                  <a:gd name="T7" fmla="*/ 1 h 58"/>
                  <a:gd name="T8" fmla="*/ 24 w 28"/>
                  <a:gd name="T9" fmla="*/ 31 h 58"/>
                </a:gdLst>
                <a:ahLst/>
                <a:cxnLst>
                  <a:cxn ang="0">
                    <a:pos x="T0" y="T1"/>
                  </a:cxn>
                  <a:cxn ang="0">
                    <a:pos x="T2" y="T3"/>
                  </a:cxn>
                  <a:cxn ang="0">
                    <a:pos x="T4" y="T5"/>
                  </a:cxn>
                  <a:cxn ang="0">
                    <a:pos x="T6" y="T7"/>
                  </a:cxn>
                  <a:cxn ang="0">
                    <a:pos x="T8" y="T9"/>
                  </a:cxn>
                </a:cxnLst>
                <a:rect l="0" t="0" r="r" b="b"/>
                <a:pathLst>
                  <a:path w="28" h="58">
                    <a:moveTo>
                      <a:pt x="24" y="31"/>
                    </a:moveTo>
                    <a:cubicBezTo>
                      <a:pt x="21" y="46"/>
                      <a:pt x="14" y="58"/>
                      <a:pt x="8" y="57"/>
                    </a:cubicBezTo>
                    <a:cubicBezTo>
                      <a:pt x="2" y="55"/>
                      <a:pt x="0" y="42"/>
                      <a:pt x="3" y="27"/>
                    </a:cubicBezTo>
                    <a:cubicBezTo>
                      <a:pt x="6" y="11"/>
                      <a:pt x="14" y="0"/>
                      <a:pt x="20" y="1"/>
                    </a:cubicBezTo>
                    <a:cubicBezTo>
                      <a:pt x="25" y="2"/>
                      <a:pt x="28" y="16"/>
                      <a:pt x="24" y="3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7" name="Freeform 72">
                <a:extLst>
                  <a:ext uri="{FF2B5EF4-FFF2-40B4-BE49-F238E27FC236}">
                    <a16:creationId xmlns="" xmlns:a16="http://schemas.microsoft.com/office/drawing/2014/main" id="{34F8F60E-74A2-443F-96C2-304151AE556C}"/>
                  </a:ext>
                </a:extLst>
              </p:cNvPr>
              <p:cNvSpPr>
                <a:spLocks/>
              </p:cNvSpPr>
              <p:nvPr/>
            </p:nvSpPr>
            <p:spPr bwMode="auto">
              <a:xfrm>
                <a:off x="2016" y="1908"/>
                <a:ext cx="134" cy="65"/>
              </a:xfrm>
              <a:custGeom>
                <a:avLst/>
                <a:gdLst>
                  <a:gd name="T0" fmla="*/ 31 w 58"/>
                  <a:gd name="T1" fmla="*/ 3 h 28"/>
                  <a:gd name="T2" fmla="*/ 57 w 58"/>
                  <a:gd name="T3" fmla="*/ 20 h 28"/>
                  <a:gd name="T4" fmla="*/ 26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6" y="7"/>
                      <a:pt x="58" y="14"/>
                      <a:pt x="57" y="20"/>
                    </a:cubicBezTo>
                    <a:cubicBezTo>
                      <a:pt x="55" y="26"/>
                      <a:pt x="42" y="28"/>
                      <a:pt x="26" y="25"/>
                    </a:cubicBezTo>
                    <a:cubicBezTo>
                      <a:pt x="11" y="22"/>
                      <a:pt x="0" y="14"/>
                      <a:pt x="1" y="8"/>
                    </a:cubicBezTo>
                    <a:cubicBezTo>
                      <a:pt x="2"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8" name="Freeform 73">
                <a:extLst>
                  <a:ext uri="{FF2B5EF4-FFF2-40B4-BE49-F238E27FC236}">
                    <a16:creationId xmlns="" xmlns:a16="http://schemas.microsoft.com/office/drawing/2014/main" id="{883C559E-E24B-4E11-BEE3-979ACECBB5F2}"/>
                  </a:ext>
                </a:extLst>
              </p:cNvPr>
              <p:cNvSpPr>
                <a:spLocks/>
              </p:cNvSpPr>
              <p:nvPr/>
            </p:nvSpPr>
            <p:spPr bwMode="auto">
              <a:xfrm>
                <a:off x="2143" y="1936"/>
                <a:ext cx="133" cy="65"/>
              </a:xfrm>
              <a:custGeom>
                <a:avLst/>
                <a:gdLst>
                  <a:gd name="T0" fmla="*/ 32 w 58"/>
                  <a:gd name="T1" fmla="*/ 3 h 28"/>
                  <a:gd name="T2" fmla="*/ 57 w 58"/>
                  <a:gd name="T3" fmla="*/ 20 h 28"/>
                  <a:gd name="T4" fmla="*/ 27 w 58"/>
                  <a:gd name="T5" fmla="*/ 25 h 28"/>
                  <a:gd name="T6" fmla="*/ 2 w 58"/>
                  <a:gd name="T7" fmla="*/ 8 h 28"/>
                  <a:gd name="T8" fmla="*/ 32 w 58"/>
                  <a:gd name="T9" fmla="*/ 3 h 28"/>
                </a:gdLst>
                <a:ahLst/>
                <a:cxnLst>
                  <a:cxn ang="0">
                    <a:pos x="T0" y="T1"/>
                  </a:cxn>
                  <a:cxn ang="0">
                    <a:pos x="T2" y="T3"/>
                  </a:cxn>
                  <a:cxn ang="0">
                    <a:pos x="T4" y="T5"/>
                  </a:cxn>
                  <a:cxn ang="0">
                    <a:pos x="T6" y="T7"/>
                  </a:cxn>
                  <a:cxn ang="0">
                    <a:pos x="T8" y="T9"/>
                  </a:cxn>
                </a:cxnLst>
                <a:rect l="0" t="0" r="r" b="b"/>
                <a:pathLst>
                  <a:path w="58" h="28">
                    <a:moveTo>
                      <a:pt x="32" y="3"/>
                    </a:moveTo>
                    <a:cubicBezTo>
                      <a:pt x="47" y="6"/>
                      <a:pt x="58" y="14"/>
                      <a:pt x="57" y="20"/>
                    </a:cubicBezTo>
                    <a:cubicBezTo>
                      <a:pt x="56" y="26"/>
                      <a:pt x="42" y="28"/>
                      <a:pt x="27" y="25"/>
                    </a:cubicBezTo>
                    <a:cubicBezTo>
                      <a:pt x="12" y="21"/>
                      <a:pt x="0" y="14"/>
                      <a:pt x="2" y="8"/>
                    </a:cubicBezTo>
                    <a:cubicBezTo>
                      <a:pt x="3" y="2"/>
                      <a:pt x="16" y="0"/>
                      <a:pt x="32" y="3"/>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9" name="Freeform 74">
                <a:extLst>
                  <a:ext uri="{FF2B5EF4-FFF2-40B4-BE49-F238E27FC236}">
                    <a16:creationId xmlns="" xmlns:a16="http://schemas.microsoft.com/office/drawing/2014/main" id="{B2512790-88BD-4F91-86AF-7DE641D01C2D}"/>
                  </a:ext>
                </a:extLst>
              </p:cNvPr>
              <p:cNvSpPr>
                <a:spLocks/>
              </p:cNvSpPr>
              <p:nvPr/>
            </p:nvSpPr>
            <p:spPr bwMode="auto">
              <a:xfrm>
                <a:off x="2062" y="1836"/>
                <a:ext cx="97" cy="125"/>
              </a:xfrm>
              <a:custGeom>
                <a:avLst/>
                <a:gdLst>
                  <a:gd name="T0" fmla="*/ 30 w 42"/>
                  <a:gd name="T1" fmla="*/ 21 h 54"/>
                  <a:gd name="T2" fmla="*/ 37 w 42"/>
                  <a:gd name="T3" fmla="*/ 51 h 54"/>
                  <a:gd name="T4" fmla="*/ 12 w 42"/>
                  <a:gd name="T5" fmla="*/ 33 h 54"/>
                  <a:gd name="T6" fmla="*/ 6 w 42"/>
                  <a:gd name="T7" fmla="*/ 3 h 54"/>
                  <a:gd name="T8" fmla="*/ 30 w 42"/>
                  <a:gd name="T9" fmla="*/ 21 h 54"/>
                </a:gdLst>
                <a:ahLst/>
                <a:cxnLst>
                  <a:cxn ang="0">
                    <a:pos x="T0" y="T1"/>
                  </a:cxn>
                  <a:cxn ang="0">
                    <a:pos x="T2" y="T3"/>
                  </a:cxn>
                  <a:cxn ang="0">
                    <a:pos x="T4" y="T5"/>
                  </a:cxn>
                  <a:cxn ang="0">
                    <a:pos x="T6" y="T7"/>
                  </a:cxn>
                  <a:cxn ang="0">
                    <a:pos x="T8" y="T9"/>
                  </a:cxn>
                </a:cxnLst>
                <a:rect l="0" t="0" r="r" b="b"/>
                <a:pathLst>
                  <a:path w="42" h="54">
                    <a:moveTo>
                      <a:pt x="30" y="21"/>
                    </a:moveTo>
                    <a:cubicBezTo>
                      <a:pt x="39" y="34"/>
                      <a:pt x="42" y="48"/>
                      <a:pt x="37" y="51"/>
                    </a:cubicBezTo>
                    <a:cubicBezTo>
                      <a:pt x="31" y="54"/>
                      <a:pt x="20" y="46"/>
                      <a:pt x="12" y="33"/>
                    </a:cubicBezTo>
                    <a:cubicBezTo>
                      <a:pt x="3" y="20"/>
                      <a:pt x="0" y="7"/>
                      <a:pt x="6" y="3"/>
                    </a:cubicBezTo>
                    <a:cubicBezTo>
                      <a:pt x="11"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0" name="Freeform 75">
                <a:extLst>
                  <a:ext uri="{FF2B5EF4-FFF2-40B4-BE49-F238E27FC236}">
                    <a16:creationId xmlns="" xmlns:a16="http://schemas.microsoft.com/office/drawing/2014/main" id="{48F968EF-6193-4545-B48F-7C2BC8F0BF0B}"/>
                  </a:ext>
                </a:extLst>
              </p:cNvPr>
              <p:cNvSpPr>
                <a:spLocks/>
              </p:cNvSpPr>
              <p:nvPr/>
            </p:nvSpPr>
            <p:spPr bwMode="auto">
              <a:xfrm>
                <a:off x="2134" y="1947"/>
                <a:ext cx="96" cy="126"/>
              </a:xfrm>
              <a:custGeom>
                <a:avLst/>
                <a:gdLst>
                  <a:gd name="T0" fmla="*/ 30 w 42"/>
                  <a:gd name="T1" fmla="*/ 21 h 54"/>
                  <a:gd name="T2" fmla="*/ 37 w 42"/>
                  <a:gd name="T3" fmla="*/ 51 h 54"/>
                  <a:gd name="T4" fmla="*/ 12 w 42"/>
                  <a:gd name="T5" fmla="*/ 33 h 54"/>
                  <a:gd name="T6" fmla="*/ 6 w 42"/>
                  <a:gd name="T7" fmla="*/ 3 h 54"/>
                  <a:gd name="T8" fmla="*/ 30 w 42"/>
                  <a:gd name="T9" fmla="*/ 21 h 54"/>
                </a:gdLst>
                <a:ahLst/>
                <a:cxnLst>
                  <a:cxn ang="0">
                    <a:pos x="T0" y="T1"/>
                  </a:cxn>
                  <a:cxn ang="0">
                    <a:pos x="T2" y="T3"/>
                  </a:cxn>
                  <a:cxn ang="0">
                    <a:pos x="T4" y="T5"/>
                  </a:cxn>
                  <a:cxn ang="0">
                    <a:pos x="T6" y="T7"/>
                  </a:cxn>
                  <a:cxn ang="0">
                    <a:pos x="T8" y="T9"/>
                  </a:cxn>
                </a:cxnLst>
                <a:rect l="0" t="0" r="r" b="b"/>
                <a:pathLst>
                  <a:path w="42" h="54">
                    <a:moveTo>
                      <a:pt x="30" y="21"/>
                    </a:moveTo>
                    <a:cubicBezTo>
                      <a:pt x="39" y="34"/>
                      <a:pt x="42" y="47"/>
                      <a:pt x="37" y="51"/>
                    </a:cubicBezTo>
                    <a:cubicBezTo>
                      <a:pt x="31" y="54"/>
                      <a:pt x="20" y="46"/>
                      <a:pt x="12" y="33"/>
                    </a:cubicBezTo>
                    <a:cubicBezTo>
                      <a:pt x="3" y="20"/>
                      <a:pt x="0" y="6"/>
                      <a:pt x="6" y="3"/>
                    </a:cubicBezTo>
                    <a:cubicBezTo>
                      <a:pt x="11"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1" name="Freeform 76">
                <a:extLst>
                  <a:ext uri="{FF2B5EF4-FFF2-40B4-BE49-F238E27FC236}">
                    <a16:creationId xmlns="" xmlns:a16="http://schemas.microsoft.com/office/drawing/2014/main" id="{DBFFFD6A-2695-4CC4-8B3D-024056D12E39}"/>
                  </a:ext>
                </a:extLst>
              </p:cNvPr>
              <p:cNvSpPr>
                <a:spLocks/>
              </p:cNvSpPr>
              <p:nvPr/>
            </p:nvSpPr>
            <p:spPr bwMode="auto">
              <a:xfrm>
                <a:off x="2030" y="1943"/>
                <a:ext cx="124" cy="95"/>
              </a:xfrm>
              <a:custGeom>
                <a:avLst/>
                <a:gdLst>
                  <a:gd name="T0" fmla="*/ 21 w 54"/>
                  <a:gd name="T1" fmla="*/ 11 h 41"/>
                  <a:gd name="T2" fmla="*/ 51 w 54"/>
                  <a:gd name="T3" fmla="*/ 5 h 41"/>
                  <a:gd name="T4" fmla="*/ 33 w 54"/>
                  <a:gd name="T5" fmla="*/ 30 h 41"/>
                  <a:gd name="T6" fmla="*/ 3 w 54"/>
                  <a:gd name="T7" fmla="*/ 36 h 41"/>
                  <a:gd name="T8" fmla="*/ 21 w 54"/>
                  <a:gd name="T9" fmla="*/ 11 h 41"/>
                </a:gdLst>
                <a:ahLst/>
                <a:cxnLst>
                  <a:cxn ang="0">
                    <a:pos x="T0" y="T1"/>
                  </a:cxn>
                  <a:cxn ang="0">
                    <a:pos x="T2" y="T3"/>
                  </a:cxn>
                  <a:cxn ang="0">
                    <a:pos x="T4" y="T5"/>
                  </a:cxn>
                  <a:cxn ang="0">
                    <a:pos x="T6" y="T7"/>
                  </a:cxn>
                  <a:cxn ang="0">
                    <a:pos x="T8" y="T9"/>
                  </a:cxn>
                </a:cxnLst>
                <a:rect l="0" t="0" r="r" b="b"/>
                <a:pathLst>
                  <a:path w="54" h="41">
                    <a:moveTo>
                      <a:pt x="21" y="11"/>
                    </a:moveTo>
                    <a:cubicBezTo>
                      <a:pt x="34" y="3"/>
                      <a:pt x="47" y="0"/>
                      <a:pt x="51" y="5"/>
                    </a:cubicBezTo>
                    <a:cubicBezTo>
                      <a:pt x="54" y="10"/>
                      <a:pt x="46" y="21"/>
                      <a:pt x="33" y="30"/>
                    </a:cubicBezTo>
                    <a:cubicBezTo>
                      <a:pt x="19" y="38"/>
                      <a:pt x="6" y="41"/>
                      <a:pt x="3" y="36"/>
                    </a:cubicBezTo>
                    <a:cubicBezTo>
                      <a:pt x="0" y="31"/>
                      <a:pt x="8" y="20"/>
                      <a:pt x="21" y="1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2" name="Freeform 77">
                <a:extLst>
                  <a:ext uri="{FF2B5EF4-FFF2-40B4-BE49-F238E27FC236}">
                    <a16:creationId xmlns="" xmlns:a16="http://schemas.microsoft.com/office/drawing/2014/main" id="{7690E13A-2857-4C64-8B3B-6A47FD5C03B8}"/>
                  </a:ext>
                </a:extLst>
              </p:cNvPr>
              <p:cNvSpPr>
                <a:spLocks/>
              </p:cNvSpPr>
              <p:nvPr/>
            </p:nvSpPr>
            <p:spPr bwMode="auto">
              <a:xfrm>
                <a:off x="2138" y="1871"/>
                <a:ext cx="125" cy="95"/>
              </a:xfrm>
              <a:custGeom>
                <a:avLst/>
                <a:gdLst>
                  <a:gd name="T0" fmla="*/ 21 w 54"/>
                  <a:gd name="T1" fmla="*/ 11 h 41"/>
                  <a:gd name="T2" fmla="*/ 51 w 54"/>
                  <a:gd name="T3" fmla="*/ 5 h 41"/>
                  <a:gd name="T4" fmla="*/ 33 w 54"/>
                  <a:gd name="T5" fmla="*/ 30 h 41"/>
                  <a:gd name="T6" fmla="*/ 4 w 54"/>
                  <a:gd name="T7" fmla="*/ 36 h 41"/>
                  <a:gd name="T8" fmla="*/ 21 w 54"/>
                  <a:gd name="T9" fmla="*/ 11 h 41"/>
                </a:gdLst>
                <a:ahLst/>
                <a:cxnLst>
                  <a:cxn ang="0">
                    <a:pos x="T0" y="T1"/>
                  </a:cxn>
                  <a:cxn ang="0">
                    <a:pos x="T2" y="T3"/>
                  </a:cxn>
                  <a:cxn ang="0">
                    <a:pos x="T4" y="T5"/>
                  </a:cxn>
                  <a:cxn ang="0">
                    <a:pos x="T6" y="T7"/>
                  </a:cxn>
                  <a:cxn ang="0">
                    <a:pos x="T8" y="T9"/>
                  </a:cxn>
                </a:cxnLst>
                <a:rect l="0" t="0" r="r" b="b"/>
                <a:pathLst>
                  <a:path w="54" h="41">
                    <a:moveTo>
                      <a:pt x="21" y="11"/>
                    </a:moveTo>
                    <a:cubicBezTo>
                      <a:pt x="35" y="3"/>
                      <a:pt x="48" y="0"/>
                      <a:pt x="51" y="5"/>
                    </a:cubicBezTo>
                    <a:cubicBezTo>
                      <a:pt x="54" y="10"/>
                      <a:pt x="46" y="21"/>
                      <a:pt x="33" y="30"/>
                    </a:cubicBezTo>
                    <a:cubicBezTo>
                      <a:pt x="20" y="38"/>
                      <a:pt x="7" y="41"/>
                      <a:pt x="4" y="36"/>
                    </a:cubicBezTo>
                    <a:cubicBezTo>
                      <a:pt x="0" y="31"/>
                      <a:pt x="8" y="20"/>
                      <a:pt x="21" y="1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3" name="Freeform 78">
                <a:extLst>
                  <a:ext uri="{FF2B5EF4-FFF2-40B4-BE49-F238E27FC236}">
                    <a16:creationId xmlns="" xmlns:a16="http://schemas.microsoft.com/office/drawing/2014/main" id="{896BEA30-0B65-473D-8833-5D09896624E1}"/>
                  </a:ext>
                </a:extLst>
              </p:cNvPr>
              <p:cNvSpPr>
                <a:spLocks/>
              </p:cNvSpPr>
              <p:nvPr/>
            </p:nvSpPr>
            <p:spPr bwMode="auto">
              <a:xfrm>
                <a:off x="2101" y="1822"/>
                <a:ext cx="65" cy="135"/>
              </a:xfrm>
              <a:custGeom>
                <a:avLst/>
                <a:gdLst>
                  <a:gd name="T0" fmla="*/ 24 w 28"/>
                  <a:gd name="T1" fmla="*/ 27 h 58"/>
                  <a:gd name="T2" fmla="*/ 20 w 28"/>
                  <a:gd name="T3" fmla="*/ 57 h 58"/>
                  <a:gd name="T4" fmla="*/ 3 w 28"/>
                  <a:gd name="T5" fmla="*/ 32 h 58"/>
                  <a:gd name="T6" fmla="*/ 8 w 28"/>
                  <a:gd name="T7" fmla="*/ 1 h 58"/>
                  <a:gd name="T8" fmla="*/ 24 w 28"/>
                  <a:gd name="T9" fmla="*/ 27 h 58"/>
                </a:gdLst>
                <a:ahLst/>
                <a:cxnLst>
                  <a:cxn ang="0">
                    <a:pos x="T0" y="T1"/>
                  </a:cxn>
                  <a:cxn ang="0">
                    <a:pos x="T2" y="T3"/>
                  </a:cxn>
                  <a:cxn ang="0">
                    <a:pos x="T4" y="T5"/>
                  </a:cxn>
                  <a:cxn ang="0">
                    <a:pos x="T6" y="T7"/>
                  </a:cxn>
                  <a:cxn ang="0">
                    <a:pos x="T8" y="T9"/>
                  </a:cxn>
                </a:cxnLst>
                <a:rect l="0" t="0" r="r" b="b"/>
                <a:pathLst>
                  <a:path w="28" h="58">
                    <a:moveTo>
                      <a:pt x="24" y="27"/>
                    </a:moveTo>
                    <a:cubicBezTo>
                      <a:pt x="28" y="42"/>
                      <a:pt x="25" y="56"/>
                      <a:pt x="20" y="57"/>
                    </a:cubicBezTo>
                    <a:cubicBezTo>
                      <a:pt x="14" y="58"/>
                      <a:pt x="6" y="47"/>
                      <a:pt x="3" y="32"/>
                    </a:cubicBezTo>
                    <a:cubicBezTo>
                      <a:pt x="0" y="16"/>
                      <a:pt x="2" y="3"/>
                      <a:pt x="8" y="1"/>
                    </a:cubicBezTo>
                    <a:cubicBezTo>
                      <a:pt x="13" y="0"/>
                      <a:pt x="21" y="12"/>
                      <a:pt x="24" y="27"/>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4" name="Freeform 79">
                <a:extLst>
                  <a:ext uri="{FF2B5EF4-FFF2-40B4-BE49-F238E27FC236}">
                    <a16:creationId xmlns="" xmlns:a16="http://schemas.microsoft.com/office/drawing/2014/main" id="{89C072FF-26E3-4CB7-A6EF-334203C6F256}"/>
                  </a:ext>
                </a:extLst>
              </p:cNvPr>
              <p:cNvSpPr>
                <a:spLocks/>
              </p:cNvSpPr>
              <p:nvPr/>
            </p:nvSpPr>
            <p:spPr bwMode="auto">
              <a:xfrm>
                <a:off x="2129" y="1952"/>
                <a:ext cx="65" cy="135"/>
              </a:xfrm>
              <a:custGeom>
                <a:avLst/>
                <a:gdLst>
                  <a:gd name="T0" fmla="*/ 24 w 28"/>
                  <a:gd name="T1" fmla="*/ 26 h 58"/>
                  <a:gd name="T2" fmla="*/ 20 w 28"/>
                  <a:gd name="T3" fmla="*/ 57 h 58"/>
                  <a:gd name="T4" fmla="*/ 3 w 28"/>
                  <a:gd name="T5" fmla="*/ 31 h 58"/>
                  <a:gd name="T6" fmla="*/ 8 w 28"/>
                  <a:gd name="T7" fmla="*/ 1 h 58"/>
                  <a:gd name="T8" fmla="*/ 24 w 28"/>
                  <a:gd name="T9" fmla="*/ 26 h 58"/>
                </a:gdLst>
                <a:ahLst/>
                <a:cxnLst>
                  <a:cxn ang="0">
                    <a:pos x="T0" y="T1"/>
                  </a:cxn>
                  <a:cxn ang="0">
                    <a:pos x="T2" y="T3"/>
                  </a:cxn>
                  <a:cxn ang="0">
                    <a:pos x="T4" y="T5"/>
                  </a:cxn>
                  <a:cxn ang="0">
                    <a:pos x="T6" y="T7"/>
                  </a:cxn>
                  <a:cxn ang="0">
                    <a:pos x="T8" y="T9"/>
                  </a:cxn>
                </a:cxnLst>
                <a:rect l="0" t="0" r="r" b="b"/>
                <a:pathLst>
                  <a:path w="28" h="58">
                    <a:moveTo>
                      <a:pt x="24" y="26"/>
                    </a:moveTo>
                    <a:cubicBezTo>
                      <a:pt x="28" y="42"/>
                      <a:pt x="25" y="55"/>
                      <a:pt x="20" y="57"/>
                    </a:cubicBezTo>
                    <a:cubicBezTo>
                      <a:pt x="14" y="58"/>
                      <a:pt x="6" y="46"/>
                      <a:pt x="3" y="31"/>
                    </a:cubicBezTo>
                    <a:cubicBezTo>
                      <a:pt x="0" y="16"/>
                      <a:pt x="2" y="2"/>
                      <a:pt x="8" y="1"/>
                    </a:cubicBezTo>
                    <a:cubicBezTo>
                      <a:pt x="13" y="0"/>
                      <a:pt x="21" y="11"/>
                      <a:pt x="24" y="26"/>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5" name="Freeform 80">
                <a:extLst>
                  <a:ext uri="{FF2B5EF4-FFF2-40B4-BE49-F238E27FC236}">
                    <a16:creationId xmlns="" xmlns:a16="http://schemas.microsoft.com/office/drawing/2014/main" id="{D221F439-A46B-4ED1-BAB1-25B09EDF6B51}"/>
                  </a:ext>
                </a:extLst>
              </p:cNvPr>
              <p:cNvSpPr>
                <a:spLocks/>
              </p:cNvSpPr>
              <p:nvPr/>
            </p:nvSpPr>
            <p:spPr bwMode="auto">
              <a:xfrm>
                <a:off x="2016" y="1936"/>
                <a:ext cx="134" cy="65"/>
              </a:xfrm>
              <a:custGeom>
                <a:avLst/>
                <a:gdLst>
                  <a:gd name="T0" fmla="*/ 26 w 58"/>
                  <a:gd name="T1" fmla="*/ 3 h 28"/>
                  <a:gd name="T2" fmla="*/ 57 w 58"/>
                  <a:gd name="T3" fmla="*/ 8 h 28"/>
                  <a:gd name="T4" fmla="*/ 31 w 58"/>
                  <a:gd name="T5" fmla="*/ 25 h 28"/>
                  <a:gd name="T6" fmla="*/ 1 w 58"/>
                  <a:gd name="T7" fmla="*/ 20 h 28"/>
                  <a:gd name="T8" fmla="*/ 26 w 58"/>
                  <a:gd name="T9" fmla="*/ 3 h 28"/>
                </a:gdLst>
                <a:ahLst/>
                <a:cxnLst>
                  <a:cxn ang="0">
                    <a:pos x="T0" y="T1"/>
                  </a:cxn>
                  <a:cxn ang="0">
                    <a:pos x="T2" y="T3"/>
                  </a:cxn>
                  <a:cxn ang="0">
                    <a:pos x="T4" y="T5"/>
                  </a:cxn>
                  <a:cxn ang="0">
                    <a:pos x="T6" y="T7"/>
                  </a:cxn>
                  <a:cxn ang="0">
                    <a:pos x="T8" y="T9"/>
                  </a:cxn>
                </a:cxnLst>
                <a:rect l="0" t="0" r="r" b="b"/>
                <a:pathLst>
                  <a:path w="58" h="28">
                    <a:moveTo>
                      <a:pt x="26" y="3"/>
                    </a:moveTo>
                    <a:cubicBezTo>
                      <a:pt x="42" y="0"/>
                      <a:pt x="55" y="2"/>
                      <a:pt x="57" y="8"/>
                    </a:cubicBezTo>
                    <a:cubicBezTo>
                      <a:pt x="58" y="14"/>
                      <a:pt x="46" y="21"/>
                      <a:pt x="31" y="25"/>
                    </a:cubicBezTo>
                    <a:cubicBezTo>
                      <a:pt x="16" y="28"/>
                      <a:pt x="2" y="26"/>
                      <a:pt x="1" y="20"/>
                    </a:cubicBezTo>
                    <a:cubicBezTo>
                      <a:pt x="0" y="14"/>
                      <a:pt x="11" y="7"/>
                      <a:pt x="26" y="3"/>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6" name="Freeform 81">
                <a:extLst>
                  <a:ext uri="{FF2B5EF4-FFF2-40B4-BE49-F238E27FC236}">
                    <a16:creationId xmlns="" xmlns:a16="http://schemas.microsoft.com/office/drawing/2014/main" id="{A219146B-4664-46CF-961E-B7F5D1F3FC29}"/>
                  </a:ext>
                </a:extLst>
              </p:cNvPr>
              <p:cNvSpPr>
                <a:spLocks/>
              </p:cNvSpPr>
              <p:nvPr/>
            </p:nvSpPr>
            <p:spPr bwMode="auto">
              <a:xfrm>
                <a:off x="2143" y="1908"/>
                <a:ext cx="133" cy="65"/>
              </a:xfrm>
              <a:custGeom>
                <a:avLst/>
                <a:gdLst>
                  <a:gd name="T0" fmla="*/ 27 w 58"/>
                  <a:gd name="T1" fmla="*/ 3 h 28"/>
                  <a:gd name="T2" fmla="*/ 57 w 58"/>
                  <a:gd name="T3" fmla="*/ 8 h 28"/>
                  <a:gd name="T4" fmla="*/ 32 w 58"/>
                  <a:gd name="T5" fmla="*/ 25 h 28"/>
                  <a:gd name="T6" fmla="*/ 2 w 58"/>
                  <a:gd name="T7" fmla="*/ 20 h 28"/>
                  <a:gd name="T8" fmla="*/ 27 w 58"/>
                  <a:gd name="T9" fmla="*/ 3 h 28"/>
                </a:gdLst>
                <a:ahLst/>
                <a:cxnLst>
                  <a:cxn ang="0">
                    <a:pos x="T0" y="T1"/>
                  </a:cxn>
                  <a:cxn ang="0">
                    <a:pos x="T2" y="T3"/>
                  </a:cxn>
                  <a:cxn ang="0">
                    <a:pos x="T4" y="T5"/>
                  </a:cxn>
                  <a:cxn ang="0">
                    <a:pos x="T6" y="T7"/>
                  </a:cxn>
                  <a:cxn ang="0">
                    <a:pos x="T8" y="T9"/>
                  </a:cxn>
                </a:cxnLst>
                <a:rect l="0" t="0" r="r" b="b"/>
                <a:pathLst>
                  <a:path w="58" h="28">
                    <a:moveTo>
                      <a:pt x="27" y="3"/>
                    </a:moveTo>
                    <a:cubicBezTo>
                      <a:pt x="42" y="0"/>
                      <a:pt x="56" y="2"/>
                      <a:pt x="57" y="8"/>
                    </a:cubicBezTo>
                    <a:cubicBezTo>
                      <a:pt x="58" y="14"/>
                      <a:pt x="47" y="21"/>
                      <a:pt x="32" y="25"/>
                    </a:cubicBezTo>
                    <a:cubicBezTo>
                      <a:pt x="16" y="28"/>
                      <a:pt x="3" y="26"/>
                      <a:pt x="2" y="20"/>
                    </a:cubicBezTo>
                    <a:cubicBezTo>
                      <a:pt x="0" y="14"/>
                      <a:pt x="12" y="7"/>
                      <a:pt x="27" y="3"/>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7" name="Freeform 82">
                <a:extLst>
                  <a:ext uri="{FF2B5EF4-FFF2-40B4-BE49-F238E27FC236}">
                    <a16:creationId xmlns="" xmlns:a16="http://schemas.microsoft.com/office/drawing/2014/main" id="{6C6EADDF-A300-4172-A5EE-311D17CE629B}"/>
                  </a:ext>
                </a:extLst>
              </p:cNvPr>
              <p:cNvSpPr>
                <a:spLocks/>
              </p:cNvSpPr>
              <p:nvPr/>
            </p:nvSpPr>
            <p:spPr bwMode="auto">
              <a:xfrm>
                <a:off x="2028" y="1871"/>
                <a:ext cx="126" cy="95"/>
              </a:xfrm>
              <a:custGeom>
                <a:avLst/>
                <a:gdLst>
                  <a:gd name="T0" fmla="*/ 34 w 55"/>
                  <a:gd name="T1" fmla="*/ 11 h 41"/>
                  <a:gd name="T2" fmla="*/ 52 w 55"/>
                  <a:gd name="T3" fmla="*/ 36 h 41"/>
                  <a:gd name="T4" fmla="*/ 22 w 55"/>
                  <a:gd name="T5" fmla="*/ 30 h 41"/>
                  <a:gd name="T6" fmla="*/ 4 w 55"/>
                  <a:gd name="T7" fmla="*/ 5 h 41"/>
                  <a:gd name="T8" fmla="*/ 34 w 55"/>
                  <a:gd name="T9" fmla="*/ 11 h 41"/>
                </a:gdLst>
                <a:ahLst/>
                <a:cxnLst>
                  <a:cxn ang="0">
                    <a:pos x="T0" y="T1"/>
                  </a:cxn>
                  <a:cxn ang="0">
                    <a:pos x="T2" y="T3"/>
                  </a:cxn>
                  <a:cxn ang="0">
                    <a:pos x="T4" y="T5"/>
                  </a:cxn>
                  <a:cxn ang="0">
                    <a:pos x="T6" y="T7"/>
                  </a:cxn>
                  <a:cxn ang="0">
                    <a:pos x="T8" y="T9"/>
                  </a:cxn>
                </a:cxnLst>
                <a:rect l="0" t="0" r="r" b="b"/>
                <a:pathLst>
                  <a:path w="55" h="41">
                    <a:moveTo>
                      <a:pt x="34" y="11"/>
                    </a:moveTo>
                    <a:cubicBezTo>
                      <a:pt x="47" y="20"/>
                      <a:pt x="55" y="31"/>
                      <a:pt x="52" y="36"/>
                    </a:cubicBezTo>
                    <a:cubicBezTo>
                      <a:pt x="48" y="41"/>
                      <a:pt x="35" y="38"/>
                      <a:pt x="22" y="30"/>
                    </a:cubicBezTo>
                    <a:cubicBezTo>
                      <a:pt x="9" y="21"/>
                      <a:pt x="0" y="10"/>
                      <a:pt x="4" y="5"/>
                    </a:cubicBezTo>
                    <a:cubicBezTo>
                      <a:pt x="7" y="0"/>
                      <a:pt x="20" y="3"/>
                      <a:pt x="34" y="1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8" name="Freeform 83">
                <a:extLst>
                  <a:ext uri="{FF2B5EF4-FFF2-40B4-BE49-F238E27FC236}">
                    <a16:creationId xmlns="" xmlns:a16="http://schemas.microsoft.com/office/drawing/2014/main" id="{1A53CE1F-0211-4DFF-8F99-A1FB0BA07145}"/>
                  </a:ext>
                </a:extLst>
              </p:cNvPr>
              <p:cNvSpPr>
                <a:spLocks/>
              </p:cNvSpPr>
              <p:nvPr/>
            </p:nvSpPr>
            <p:spPr bwMode="auto">
              <a:xfrm>
                <a:off x="2138" y="1943"/>
                <a:ext cx="127" cy="95"/>
              </a:xfrm>
              <a:custGeom>
                <a:avLst/>
                <a:gdLst>
                  <a:gd name="T0" fmla="*/ 33 w 55"/>
                  <a:gd name="T1" fmla="*/ 11 h 41"/>
                  <a:gd name="T2" fmla="*/ 51 w 55"/>
                  <a:gd name="T3" fmla="*/ 36 h 41"/>
                  <a:gd name="T4" fmla="*/ 22 w 55"/>
                  <a:gd name="T5" fmla="*/ 30 h 41"/>
                  <a:gd name="T6" fmla="*/ 4 w 55"/>
                  <a:gd name="T7" fmla="*/ 5 h 41"/>
                  <a:gd name="T8" fmla="*/ 33 w 55"/>
                  <a:gd name="T9" fmla="*/ 11 h 41"/>
                </a:gdLst>
                <a:ahLst/>
                <a:cxnLst>
                  <a:cxn ang="0">
                    <a:pos x="T0" y="T1"/>
                  </a:cxn>
                  <a:cxn ang="0">
                    <a:pos x="T2" y="T3"/>
                  </a:cxn>
                  <a:cxn ang="0">
                    <a:pos x="T4" y="T5"/>
                  </a:cxn>
                  <a:cxn ang="0">
                    <a:pos x="T6" y="T7"/>
                  </a:cxn>
                  <a:cxn ang="0">
                    <a:pos x="T8" y="T9"/>
                  </a:cxn>
                </a:cxnLst>
                <a:rect l="0" t="0" r="r" b="b"/>
                <a:pathLst>
                  <a:path w="55" h="41">
                    <a:moveTo>
                      <a:pt x="33" y="11"/>
                    </a:moveTo>
                    <a:cubicBezTo>
                      <a:pt x="47" y="20"/>
                      <a:pt x="55" y="31"/>
                      <a:pt x="51" y="36"/>
                    </a:cubicBezTo>
                    <a:cubicBezTo>
                      <a:pt x="48" y="41"/>
                      <a:pt x="35" y="38"/>
                      <a:pt x="22" y="30"/>
                    </a:cubicBezTo>
                    <a:cubicBezTo>
                      <a:pt x="8" y="21"/>
                      <a:pt x="0" y="10"/>
                      <a:pt x="4" y="5"/>
                    </a:cubicBezTo>
                    <a:cubicBezTo>
                      <a:pt x="7"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9" name="Freeform 84">
                <a:extLst>
                  <a:ext uri="{FF2B5EF4-FFF2-40B4-BE49-F238E27FC236}">
                    <a16:creationId xmlns="" xmlns:a16="http://schemas.microsoft.com/office/drawing/2014/main" id="{C33608AA-C616-45D5-B364-7C0E005F2A8F}"/>
                  </a:ext>
                </a:extLst>
              </p:cNvPr>
              <p:cNvSpPr>
                <a:spLocks/>
              </p:cNvSpPr>
              <p:nvPr/>
            </p:nvSpPr>
            <p:spPr bwMode="auto">
              <a:xfrm>
                <a:off x="2064" y="1947"/>
                <a:ext cx="95" cy="126"/>
              </a:xfrm>
              <a:custGeom>
                <a:avLst/>
                <a:gdLst>
                  <a:gd name="T0" fmla="*/ 11 w 41"/>
                  <a:gd name="T1" fmla="*/ 21 h 54"/>
                  <a:gd name="T2" fmla="*/ 36 w 41"/>
                  <a:gd name="T3" fmla="*/ 3 h 54"/>
                  <a:gd name="T4" fmla="*/ 29 w 41"/>
                  <a:gd name="T5" fmla="*/ 33 h 54"/>
                  <a:gd name="T6" fmla="*/ 5 w 41"/>
                  <a:gd name="T7" fmla="*/ 51 h 54"/>
                  <a:gd name="T8" fmla="*/ 11 w 41"/>
                  <a:gd name="T9" fmla="*/ 21 h 54"/>
                </a:gdLst>
                <a:ahLst/>
                <a:cxnLst>
                  <a:cxn ang="0">
                    <a:pos x="T0" y="T1"/>
                  </a:cxn>
                  <a:cxn ang="0">
                    <a:pos x="T2" y="T3"/>
                  </a:cxn>
                  <a:cxn ang="0">
                    <a:pos x="T4" y="T5"/>
                  </a:cxn>
                  <a:cxn ang="0">
                    <a:pos x="T6" y="T7"/>
                  </a:cxn>
                  <a:cxn ang="0">
                    <a:pos x="T8" y="T9"/>
                  </a:cxn>
                </a:cxnLst>
                <a:rect l="0" t="0" r="r" b="b"/>
                <a:pathLst>
                  <a:path w="41" h="54">
                    <a:moveTo>
                      <a:pt x="11" y="21"/>
                    </a:moveTo>
                    <a:cubicBezTo>
                      <a:pt x="19" y="8"/>
                      <a:pt x="30" y="0"/>
                      <a:pt x="36" y="3"/>
                    </a:cubicBezTo>
                    <a:cubicBezTo>
                      <a:pt x="41" y="6"/>
                      <a:pt x="38" y="20"/>
                      <a:pt x="29" y="33"/>
                    </a:cubicBezTo>
                    <a:cubicBezTo>
                      <a:pt x="21" y="46"/>
                      <a:pt x="10" y="54"/>
                      <a:pt x="5" y="51"/>
                    </a:cubicBezTo>
                    <a:cubicBezTo>
                      <a:pt x="0" y="48"/>
                      <a:pt x="2" y="34"/>
                      <a:pt x="11"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0" name="Freeform 85">
                <a:extLst>
                  <a:ext uri="{FF2B5EF4-FFF2-40B4-BE49-F238E27FC236}">
                    <a16:creationId xmlns="" xmlns:a16="http://schemas.microsoft.com/office/drawing/2014/main" id="{1B407384-E041-4D0D-AF5A-AAA664710211}"/>
                  </a:ext>
                </a:extLst>
              </p:cNvPr>
              <p:cNvSpPr>
                <a:spLocks/>
              </p:cNvSpPr>
              <p:nvPr/>
            </p:nvSpPr>
            <p:spPr bwMode="auto">
              <a:xfrm>
                <a:off x="2134" y="1836"/>
                <a:ext cx="94" cy="125"/>
              </a:xfrm>
              <a:custGeom>
                <a:avLst/>
                <a:gdLst>
                  <a:gd name="T0" fmla="*/ 12 w 41"/>
                  <a:gd name="T1" fmla="*/ 21 h 54"/>
                  <a:gd name="T2" fmla="*/ 36 w 41"/>
                  <a:gd name="T3" fmla="*/ 3 h 54"/>
                  <a:gd name="T4" fmla="*/ 30 w 41"/>
                  <a:gd name="T5" fmla="*/ 33 h 54"/>
                  <a:gd name="T6" fmla="*/ 6 w 41"/>
                  <a:gd name="T7" fmla="*/ 51 h 54"/>
                  <a:gd name="T8" fmla="*/ 12 w 41"/>
                  <a:gd name="T9" fmla="*/ 21 h 54"/>
                </a:gdLst>
                <a:ahLst/>
                <a:cxnLst>
                  <a:cxn ang="0">
                    <a:pos x="T0" y="T1"/>
                  </a:cxn>
                  <a:cxn ang="0">
                    <a:pos x="T2" y="T3"/>
                  </a:cxn>
                  <a:cxn ang="0">
                    <a:pos x="T4" y="T5"/>
                  </a:cxn>
                  <a:cxn ang="0">
                    <a:pos x="T6" y="T7"/>
                  </a:cxn>
                  <a:cxn ang="0">
                    <a:pos x="T8" y="T9"/>
                  </a:cxn>
                </a:cxnLst>
                <a:rect l="0" t="0" r="r" b="b"/>
                <a:pathLst>
                  <a:path w="41" h="54">
                    <a:moveTo>
                      <a:pt x="12" y="21"/>
                    </a:moveTo>
                    <a:cubicBezTo>
                      <a:pt x="20" y="8"/>
                      <a:pt x="31" y="0"/>
                      <a:pt x="36" y="3"/>
                    </a:cubicBezTo>
                    <a:cubicBezTo>
                      <a:pt x="41" y="6"/>
                      <a:pt x="39" y="20"/>
                      <a:pt x="30" y="33"/>
                    </a:cubicBezTo>
                    <a:cubicBezTo>
                      <a:pt x="22" y="46"/>
                      <a:pt x="11" y="54"/>
                      <a:pt x="6" y="51"/>
                    </a:cubicBezTo>
                    <a:cubicBezTo>
                      <a:pt x="0" y="48"/>
                      <a:pt x="3" y="34"/>
                      <a:pt x="12"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1" name="Freeform 86">
                <a:extLst>
                  <a:ext uri="{FF2B5EF4-FFF2-40B4-BE49-F238E27FC236}">
                    <a16:creationId xmlns="" xmlns:a16="http://schemas.microsoft.com/office/drawing/2014/main" id="{D028043D-09DF-4EE9-9D93-BF5DBB67DDB4}"/>
                  </a:ext>
                </a:extLst>
              </p:cNvPr>
              <p:cNvSpPr>
                <a:spLocks/>
              </p:cNvSpPr>
              <p:nvPr/>
            </p:nvSpPr>
            <p:spPr bwMode="auto">
              <a:xfrm>
                <a:off x="2101" y="1910"/>
                <a:ext cx="90" cy="88"/>
              </a:xfrm>
              <a:custGeom>
                <a:avLst/>
                <a:gdLst>
                  <a:gd name="T0" fmla="*/ 39 w 39"/>
                  <a:gd name="T1" fmla="*/ 22 h 38"/>
                  <a:gd name="T2" fmla="*/ 34 w 39"/>
                  <a:gd name="T3" fmla="*/ 18 h 38"/>
                  <a:gd name="T4" fmla="*/ 38 w 39"/>
                  <a:gd name="T5" fmla="*/ 14 h 38"/>
                  <a:gd name="T6" fmla="*/ 34 w 39"/>
                  <a:gd name="T7" fmla="*/ 12 h 38"/>
                  <a:gd name="T8" fmla="*/ 35 w 39"/>
                  <a:gd name="T9" fmla="*/ 8 h 38"/>
                  <a:gd name="T10" fmla="*/ 29 w 39"/>
                  <a:gd name="T11" fmla="*/ 8 h 38"/>
                  <a:gd name="T12" fmla="*/ 29 w 39"/>
                  <a:gd name="T13" fmla="*/ 2 h 38"/>
                  <a:gd name="T14" fmla="*/ 25 w 39"/>
                  <a:gd name="T15" fmla="*/ 4 h 38"/>
                  <a:gd name="T16" fmla="*/ 22 w 39"/>
                  <a:gd name="T17" fmla="*/ 0 h 38"/>
                  <a:gd name="T18" fmla="*/ 19 w 39"/>
                  <a:gd name="T19" fmla="*/ 4 h 38"/>
                  <a:gd name="T20" fmla="*/ 14 w 39"/>
                  <a:gd name="T21" fmla="*/ 1 h 38"/>
                  <a:gd name="T22" fmla="*/ 12 w 39"/>
                  <a:gd name="T23" fmla="*/ 5 h 38"/>
                  <a:gd name="T24" fmla="*/ 8 w 39"/>
                  <a:gd name="T25" fmla="*/ 4 h 38"/>
                  <a:gd name="T26" fmla="*/ 8 w 39"/>
                  <a:gd name="T27" fmla="*/ 9 h 38"/>
                  <a:gd name="T28" fmla="*/ 3 w 39"/>
                  <a:gd name="T29" fmla="*/ 10 h 38"/>
                  <a:gd name="T30" fmla="*/ 4 w 39"/>
                  <a:gd name="T31" fmla="*/ 14 h 38"/>
                  <a:gd name="T32" fmla="*/ 0 w 39"/>
                  <a:gd name="T33" fmla="*/ 16 h 38"/>
                  <a:gd name="T34" fmla="*/ 5 w 39"/>
                  <a:gd name="T35" fmla="*/ 20 h 38"/>
                  <a:gd name="T36" fmla="*/ 1 w 39"/>
                  <a:gd name="T37" fmla="*/ 24 h 38"/>
                  <a:gd name="T38" fmla="*/ 5 w 39"/>
                  <a:gd name="T39" fmla="*/ 26 h 38"/>
                  <a:gd name="T40" fmla="*/ 4 w 39"/>
                  <a:gd name="T41" fmla="*/ 31 h 38"/>
                  <a:gd name="T42" fmla="*/ 10 w 39"/>
                  <a:gd name="T43" fmla="*/ 30 h 38"/>
                  <a:gd name="T44" fmla="*/ 10 w 39"/>
                  <a:gd name="T45" fmla="*/ 36 h 38"/>
                  <a:gd name="T46" fmla="*/ 14 w 39"/>
                  <a:gd name="T47" fmla="*/ 34 h 38"/>
                  <a:gd name="T48" fmla="*/ 17 w 39"/>
                  <a:gd name="T49" fmla="*/ 38 h 38"/>
                  <a:gd name="T50" fmla="*/ 21 w 39"/>
                  <a:gd name="T51" fmla="*/ 34 h 38"/>
                  <a:gd name="T52" fmla="*/ 25 w 39"/>
                  <a:gd name="T53" fmla="*/ 38 h 38"/>
                  <a:gd name="T54" fmla="*/ 27 w 39"/>
                  <a:gd name="T55" fmla="*/ 33 h 38"/>
                  <a:gd name="T56" fmla="*/ 31 w 39"/>
                  <a:gd name="T57" fmla="*/ 34 h 38"/>
                  <a:gd name="T58" fmla="*/ 31 w 39"/>
                  <a:gd name="T59" fmla="*/ 29 h 38"/>
                  <a:gd name="T60" fmla="*/ 36 w 39"/>
                  <a:gd name="T61" fmla="*/ 28 h 38"/>
                  <a:gd name="T62" fmla="*/ 35 w 39"/>
                  <a:gd name="T63" fmla="*/ 24 h 38"/>
                  <a:gd name="T64" fmla="*/ 39 w 39"/>
                  <a:gd name="T65" fmla="*/ 2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 h="38">
                    <a:moveTo>
                      <a:pt x="39" y="22"/>
                    </a:moveTo>
                    <a:cubicBezTo>
                      <a:pt x="39" y="20"/>
                      <a:pt x="37" y="19"/>
                      <a:pt x="34" y="18"/>
                    </a:cubicBezTo>
                    <a:cubicBezTo>
                      <a:pt x="37" y="17"/>
                      <a:pt x="38" y="15"/>
                      <a:pt x="38" y="14"/>
                    </a:cubicBezTo>
                    <a:cubicBezTo>
                      <a:pt x="38" y="13"/>
                      <a:pt x="36" y="12"/>
                      <a:pt x="34" y="12"/>
                    </a:cubicBezTo>
                    <a:cubicBezTo>
                      <a:pt x="35" y="10"/>
                      <a:pt x="36" y="8"/>
                      <a:pt x="35" y="8"/>
                    </a:cubicBezTo>
                    <a:cubicBezTo>
                      <a:pt x="34" y="6"/>
                      <a:pt x="32" y="7"/>
                      <a:pt x="29" y="8"/>
                    </a:cubicBezTo>
                    <a:cubicBezTo>
                      <a:pt x="30" y="5"/>
                      <a:pt x="30" y="3"/>
                      <a:pt x="29" y="2"/>
                    </a:cubicBezTo>
                    <a:cubicBezTo>
                      <a:pt x="28" y="2"/>
                      <a:pt x="26" y="2"/>
                      <a:pt x="25" y="4"/>
                    </a:cubicBezTo>
                    <a:cubicBezTo>
                      <a:pt x="24" y="2"/>
                      <a:pt x="23" y="0"/>
                      <a:pt x="22" y="0"/>
                    </a:cubicBezTo>
                    <a:cubicBezTo>
                      <a:pt x="21" y="0"/>
                      <a:pt x="20" y="1"/>
                      <a:pt x="19" y="4"/>
                    </a:cubicBezTo>
                    <a:cubicBezTo>
                      <a:pt x="17" y="2"/>
                      <a:pt x="16" y="0"/>
                      <a:pt x="14" y="1"/>
                    </a:cubicBezTo>
                    <a:cubicBezTo>
                      <a:pt x="13" y="1"/>
                      <a:pt x="13" y="2"/>
                      <a:pt x="12" y="5"/>
                    </a:cubicBezTo>
                    <a:cubicBezTo>
                      <a:pt x="11" y="3"/>
                      <a:pt x="9" y="3"/>
                      <a:pt x="8" y="4"/>
                    </a:cubicBezTo>
                    <a:cubicBezTo>
                      <a:pt x="7" y="4"/>
                      <a:pt x="7" y="7"/>
                      <a:pt x="8" y="9"/>
                    </a:cubicBezTo>
                    <a:cubicBezTo>
                      <a:pt x="6" y="8"/>
                      <a:pt x="3" y="8"/>
                      <a:pt x="3" y="10"/>
                    </a:cubicBezTo>
                    <a:cubicBezTo>
                      <a:pt x="2" y="11"/>
                      <a:pt x="3" y="12"/>
                      <a:pt x="4" y="14"/>
                    </a:cubicBezTo>
                    <a:cubicBezTo>
                      <a:pt x="2" y="14"/>
                      <a:pt x="1" y="15"/>
                      <a:pt x="0" y="16"/>
                    </a:cubicBezTo>
                    <a:cubicBezTo>
                      <a:pt x="0" y="18"/>
                      <a:pt x="2" y="19"/>
                      <a:pt x="5" y="20"/>
                    </a:cubicBezTo>
                    <a:cubicBezTo>
                      <a:pt x="2" y="21"/>
                      <a:pt x="1" y="23"/>
                      <a:pt x="1" y="24"/>
                    </a:cubicBezTo>
                    <a:cubicBezTo>
                      <a:pt x="1" y="25"/>
                      <a:pt x="3" y="26"/>
                      <a:pt x="5" y="26"/>
                    </a:cubicBezTo>
                    <a:cubicBezTo>
                      <a:pt x="4" y="28"/>
                      <a:pt x="3" y="30"/>
                      <a:pt x="4" y="31"/>
                    </a:cubicBezTo>
                    <a:cubicBezTo>
                      <a:pt x="5" y="32"/>
                      <a:pt x="7" y="31"/>
                      <a:pt x="10" y="30"/>
                    </a:cubicBezTo>
                    <a:cubicBezTo>
                      <a:pt x="9" y="33"/>
                      <a:pt x="9" y="35"/>
                      <a:pt x="10" y="36"/>
                    </a:cubicBezTo>
                    <a:cubicBezTo>
                      <a:pt x="11" y="36"/>
                      <a:pt x="13" y="36"/>
                      <a:pt x="14" y="34"/>
                    </a:cubicBezTo>
                    <a:cubicBezTo>
                      <a:pt x="15" y="36"/>
                      <a:pt x="16" y="38"/>
                      <a:pt x="17" y="38"/>
                    </a:cubicBezTo>
                    <a:cubicBezTo>
                      <a:pt x="18" y="38"/>
                      <a:pt x="19" y="37"/>
                      <a:pt x="21" y="34"/>
                    </a:cubicBezTo>
                    <a:cubicBezTo>
                      <a:pt x="22" y="36"/>
                      <a:pt x="24" y="38"/>
                      <a:pt x="25" y="38"/>
                    </a:cubicBezTo>
                    <a:cubicBezTo>
                      <a:pt x="26" y="37"/>
                      <a:pt x="27" y="36"/>
                      <a:pt x="27" y="33"/>
                    </a:cubicBezTo>
                    <a:cubicBezTo>
                      <a:pt x="28" y="35"/>
                      <a:pt x="30" y="35"/>
                      <a:pt x="31" y="34"/>
                    </a:cubicBezTo>
                    <a:cubicBezTo>
                      <a:pt x="32" y="34"/>
                      <a:pt x="32" y="31"/>
                      <a:pt x="31" y="29"/>
                    </a:cubicBezTo>
                    <a:cubicBezTo>
                      <a:pt x="34" y="30"/>
                      <a:pt x="36" y="30"/>
                      <a:pt x="36" y="28"/>
                    </a:cubicBezTo>
                    <a:cubicBezTo>
                      <a:pt x="37" y="27"/>
                      <a:pt x="36" y="26"/>
                      <a:pt x="35" y="24"/>
                    </a:cubicBezTo>
                    <a:cubicBezTo>
                      <a:pt x="37" y="24"/>
                      <a:pt x="38" y="23"/>
                      <a:pt x="39" y="22"/>
                    </a:cubicBezTo>
                  </a:path>
                </a:pathLst>
              </a:custGeom>
              <a:solidFill>
                <a:srgbClr val="FFD6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2" name="Freeform 87">
                <a:extLst>
                  <a:ext uri="{FF2B5EF4-FFF2-40B4-BE49-F238E27FC236}">
                    <a16:creationId xmlns="" xmlns:a16="http://schemas.microsoft.com/office/drawing/2014/main" id="{D726B283-5465-4290-BE45-2C0DB56452B3}"/>
                  </a:ext>
                </a:extLst>
              </p:cNvPr>
              <p:cNvSpPr>
                <a:spLocks/>
              </p:cNvSpPr>
              <p:nvPr/>
            </p:nvSpPr>
            <p:spPr bwMode="auto">
              <a:xfrm>
                <a:off x="3836" y="2115"/>
                <a:ext cx="136" cy="125"/>
              </a:xfrm>
              <a:custGeom>
                <a:avLst/>
                <a:gdLst>
                  <a:gd name="T0" fmla="*/ 43 w 59"/>
                  <a:gd name="T1" fmla="*/ 13 h 54"/>
                  <a:gd name="T2" fmla="*/ 0 w 59"/>
                  <a:gd name="T3" fmla="*/ 3 h 54"/>
                  <a:gd name="T4" fmla="*/ 21 w 59"/>
                  <a:gd name="T5" fmla="*/ 41 h 54"/>
                  <a:gd name="T6" fmla="*/ 55 w 59"/>
                  <a:gd name="T7" fmla="*/ 44 h 54"/>
                  <a:gd name="T8" fmla="*/ 43 w 59"/>
                  <a:gd name="T9" fmla="*/ 13 h 54"/>
                </a:gdLst>
                <a:ahLst/>
                <a:cxnLst>
                  <a:cxn ang="0">
                    <a:pos x="T0" y="T1"/>
                  </a:cxn>
                  <a:cxn ang="0">
                    <a:pos x="T2" y="T3"/>
                  </a:cxn>
                  <a:cxn ang="0">
                    <a:pos x="T4" y="T5"/>
                  </a:cxn>
                  <a:cxn ang="0">
                    <a:pos x="T6" y="T7"/>
                  </a:cxn>
                  <a:cxn ang="0">
                    <a:pos x="T8" y="T9"/>
                  </a:cxn>
                </a:cxnLst>
                <a:rect l="0" t="0" r="r" b="b"/>
                <a:pathLst>
                  <a:path w="59" h="54">
                    <a:moveTo>
                      <a:pt x="43" y="13"/>
                    </a:moveTo>
                    <a:cubicBezTo>
                      <a:pt x="26" y="0"/>
                      <a:pt x="0" y="3"/>
                      <a:pt x="0" y="3"/>
                    </a:cubicBezTo>
                    <a:cubicBezTo>
                      <a:pt x="0" y="3"/>
                      <a:pt x="5" y="29"/>
                      <a:pt x="21" y="41"/>
                    </a:cubicBezTo>
                    <a:cubicBezTo>
                      <a:pt x="38" y="54"/>
                      <a:pt x="55" y="44"/>
                      <a:pt x="55" y="44"/>
                    </a:cubicBezTo>
                    <a:cubicBezTo>
                      <a:pt x="55" y="44"/>
                      <a:pt x="59"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3" name="Freeform 88">
                <a:extLst>
                  <a:ext uri="{FF2B5EF4-FFF2-40B4-BE49-F238E27FC236}">
                    <a16:creationId xmlns="" xmlns:a16="http://schemas.microsoft.com/office/drawing/2014/main" id="{2A22FF00-B843-483E-9CE3-A8CDD22F43A3}"/>
                  </a:ext>
                </a:extLst>
              </p:cNvPr>
              <p:cNvSpPr>
                <a:spLocks/>
              </p:cNvSpPr>
              <p:nvPr/>
            </p:nvSpPr>
            <p:spPr bwMode="auto">
              <a:xfrm>
                <a:off x="3961" y="2166"/>
                <a:ext cx="108" cy="88"/>
              </a:xfrm>
              <a:custGeom>
                <a:avLst/>
                <a:gdLst>
                  <a:gd name="T0" fmla="*/ 14 w 47"/>
                  <a:gd name="T1" fmla="*/ 7 h 38"/>
                  <a:gd name="T2" fmla="*/ 1 w 47"/>
                  <a:gd name="T3" fmla="*/ 29 h 38"/>
                  <a:gd name="T4" fmla="*/ 26 w 47"/>
                  <a:gd name="T5" fmla="*/ 31 h 38"/>
                  <a:gd name="T6" fmla="*/ 47 w 47"/>
                  <a:gd name="T7" fmla="*/ 5 h 38"/>
                  <a:gd name="T8" fmla="*/ 14 w 47"/>
                  <a:gd name="T9" fmla="*/ 7 h 38"/>
                </a:gdLst>
                <a:ahLst/>
                <a:cxnLst>
                  <a:cxn ang="0">
                    <a:pos x="T0" y="T1"/>
                  </a:cxn>
                  <a:cxn ang="0">
                    <a:pos x="T2" y="T3"/>
                  </a:cxn>
                  <a:cxn ang="0">
                    <a:pos x="T4" y="T5"/>
                  </a:cxn>
                  <a:cxn ang="0">
                    <a:pos x="T6" y="T7"/>
                  </a:cxn>
                  <a:cxn ang="0">
                    <a:pos x="T8" y="T9"/>
                  </a:cxn>
                </a:cxnLst>
                <a:rect l="0" t="0" r="r" b="b"/>
                <a:pathLst>
                  <a:path w="47" h="38">
                    <a:moveTo>
                      <a:pt x="14" y="7"/>
                    </a:moveTo>
                    <a:cubicBezTo>
                      <a:pt x="0" y="14"/>
                      <a:pt x="1" y="29"/>
                      <a:pt x="1" y="29"/>
                    </a:cubicBezTo>
                    <a:cubicBezTo>
                      <a:pt x="1" y="29"/>
                      <a:pt x="12" y="38"/>
                      <a:pt x="26" y="31"/>
                    </a:cubicBezTo>
                    <a:cubicBezTo>
                      <a:pt x="40" y="24"/>
                      <a:pt x="47" y="5"/>
                      <a:pt x="47" y="5"/>
                    </a:cubicBezTo>
                    <a:cubicBezTo>
                      <a:pt x="47"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4" name="Rectangle 89">
                <a:extLst>
                  <a:ext uri="{FF2B5EF4-FFF2-40B4-BE49-F238E27FC236}">
                    <a16:creationId xmlns="" xmlns:a16="http://schemas.microsoft.com/office/drawing/2014/main" id="{A9008DD5-92BA-4F36-AB8C-EB875375596E}"/>
                  </a:ext>
                </a:extLst>
              </p:cNvPr>
              <p:cNvSpPr>
                <a:spLocks noChangeArrowheads="1"/>
              </p:cNvSpPr>
              <p:nvPr/>
            </p:nvSpPr>
            <p:spPr bwMode="auto">
              <a:xfrm>
                <a:off x="3956" y="2052"/>
                <a:ext cx="9" cy="381"/>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5" name="Freeform 90">
                <a:extLst>
                  <a:ext uri="{FF2B5EF4-FFF2-40B4-BE49-F238E27FC236}">
                    <a16:creationId xmlns="" xmlns:a16="http://schemas.microsoft.com/office/drawing/2014/main" id="{9B5B219D-17AE-4B82-82C3-6A6FB0C210B0}"/>
                  </a:ext>
                </a:extLst>
              </p:cNvPr>
              <p:cNvSpPr>
                <a:spLocks/>
              </p:cNvSpPr>
              <p:nvPr/>
            </p:nvSpPr>
            <p:spPr bwMode="auto">
              <a:xfrm>
                <a:off x="3942" y="1829"/>
                <a:ext cx="65" cy="137"/>
              </a:xfrm>
              <a:custGeom>
                <a:avLst/>
                <a:gdLst>
                  <a:gd name="T0" fmla="*/ 25 w 28"/>
                  <a:gd name="T1" fmla="*/ 32 h 59"/>
                  <a:gd name="T2" fmla="*/ 8 w 28"/>
                  <a:gd name="T3" fmla="*/ 57 h 59"/>
                  <a:gd name="T4" fmla="*/ 3 w 28"/>
                  <a:gd name="T5" fmla="*/ 27 h 59"/>
                  <a:gd name="T6" fmla="*/ 20 w 28"/>
                  <a:gd name="T7" fmla="*/ 2 h 59"/>
                  <a:gd name="T8" fmla="*/ 25 w 28"/>
                  <a:gd name="T9" fmla="*/ 32 h 59"/>
                </a:gdLst>
                <a:ahLst/>
                <a:cxnLst>
                  <a:cxn ang="0">
                    <a:pos x="T0" y="T1"/>
                  </a:cxn>
                  <a:cxn ang="0">
                    <a:pos x="T2" y="T3"/>
                  </a:cxn>
                  <a:cxn ang="0">
                    <a:pos x="T4" y="T5"/>
                  </a:cxn>
                  <a:cxn ang="0">
                    <a:pos x="T6" y="T7"/>
                  </a:cxn>
                  <a:cxn ang="0">
                    <a:pos x="T8" y="T9"/>
                  </a:cxn>
                </a:cxnLst>
                <a:rect l="0" t="0" r="r" b="b"/>
                <a:pathLst>
                  <a:path w="28" h="59">
                    <a:moveTo>
                      <a:pt x="25" y="32"/>
                    </a:moveTo>
                    <a:cubicBezTo>
                      <a:pt x="21" y="47"/>
                      <a:pt x="14" y="59"/>
                      <a:pt x="8" y="57"/>
                    </a:cubicBezTo>
                    <a:cubicBezTo>
                      <a:pt x="2" y="56"/>
                      <a:pt x="0" y="43"/>
                      <a:pt x="3" y="27"/>
                    </a:cubicBezTo>
                    <a:cubicBezTo>
                      <a:pt x="7" y="12"/>
                      <a:pt x="14" y="0"/>
                      <a:pt x="20" y="2"/>
                    </a:cubicBezTo>
                    <a:cubicBezTo>
                      <a:pt x="26" y="3"/>
                      <a:pt x="28" y="16"/>
                      <a:pt x="25" y="32"/>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6" name="Freeform 91">
                <a:extLst>
                  <a:ext uri="{FF2B5EF4-FFF2-40B4-BE49-F238E27FC236}">
                    <a16:creationId xmlns="" xmlns:a16="http://schemas.microsoft.com/office/drawing/2014/main" id="{D0DCB3C9-3170-4139-88ED-607C154C1D23}"/>
                  </a:ext>
                </a:extLst>
              </p:cNvPr>
              <p:cNvSpPr>
                <a:spLocks/>
              </p:cNvSpPr>
              <p:nvPr/>
            </p:nvSpPr>
            <p:spPr bwMode="auto">
              <a:xfrm>
                <a:off x="3915" y="1959"/>
                <a:ext cx="64" cy="135"/>
              </a:xfrm>
              <a:custGeom>
                <a:avLst/>
                <a:gdLst>
                  <a:gd name="T0" fmla="*/ 25 w 28"/>
                  <a:gd name="T1" fmla="*/ 31 h 58"/>
                  <a:gd name="T2" fmla="*/ 8 w 28"/>
                  <a:gd name="T3" fmla="*/ 57 h 58"/>
                  <a:gd name="T4" fmla="*/ 3 w 28"/>
                  <a:gd name="T5" fmla="*/ 27 h 58"/>
                  <a:gd name="T6" fmla="*/ 20 w 28"/>
                  <a:gd name="T7" fmla="*/ 1 h 58"/>
                  <a:gd name="T8" fmla="*/ 25 w 28"/>
                  <a:gd name="T9" fmla="*/ 31 h 58"/>
                </a:gdLst>
                <a:ahLst/>
                <a:cxnLst>
                  <a:cxn ang="0">
                    <a:pos x="T0" y="T1"/>
                  </a:cxn>
                  <a:cxn ang="0">
                    <a:pos x="T2" y="T3"/>
                  </a:cxn>
                  <a:cxn ang="0">
                    <a:pos x="T4" y="T5"/>
                  </a:cxn>
                  <a:cxn ang="0">
                    <a:pos x="T6" y="T7"/>
                  </a:cxn>
                  <a:cxn ang="0">
                    <a:pos x="T8" y="T9"/>
                  </a:cxn>
                </a:cxnLst>
                <a:rect l="0" t="0" r="r" b="b"/>
                <a:pathLst>
                  <a:path w="28" h="58">
                    <a:moveTo>
                      <a:pt x="25" y="31"/>
                    </a:moveTo>
                    <a:cubicBezTo>
                      <a:pt x="22" y="47"/>
                      <a:pt x="14" y="58"/>
                      <a:pt x="8" y="57"/>
                    </a:cubicBezTo>
                    <a:cubicBezTo>
                      <a:pt x="2" y="56"/>
                      <a:pt x="0" y="42"/>
                      <a:pt x="3" y="27"/>
                    </a:cubicBezTo>
                    <a:cubicBezTo>
                      <a:pt x="7" y="11"/>
                      <a:pt x="14" y="0"/>
                      <a:pt x="20" y="1"/>
                    </a:cubicBezTo>
                    <a:cubicBezTo>
                      <a:pt x="26" y="3"/>
                      <a:pt x="28" y="16"/>
                      <a:pt x="25" y="3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7" name="Freeform 92">
                <a:extLst>
                  <a:ext uri="{FF2B5EF4-FFF2-40B4-BE49-F238E27FC236}">
                    <a16:creationId xmlns="" xmlns:a16="http://schemas.microsoft.com/office/drawing/2014/main" id="{E7C92802-680D-4D66-8730-3D917ED9D8B4}"/>
                  </a:ext>
                </a:extLst>
              </p:cNvPr>
              <p:cNvSpPr>
                <a:spLocks/>
              </p:cNvSpPr>
              <p:nvPr/>
            </p:nvSpPr>
            <p:spPr bwMode="auto">
              <a:xfrm>
                <a:off x="3830" y="1915"/>
                <a:ext cx="133" cy="65"/>
              </a:xfrm>
              <a:custGeom>
                <a:avLst/>
                <a:gdLst>
                  <a:gd name="T0" fmla="*/ 31 w 58"/>
                  <a:gd name="T1" fmla="*/ 4 h 28"/>
                  <a:gd name="T2" fmla="*/ 57 w 58"/>
                  <a:gd name="T3" fmla="*/ 20 h 28"/>
                  <a:gd name="T4" fmla="*/ 27 w 58"/>
                  <a:gd name="T5" fmla="*/ 25 h 28"/>
                  <a:gd name="T6" fmla="*/ 1 w 58"/>
                  <a:gd name="T7" fmla="*/ 8 h 28"/>
                  <a:gd name="T8" fmla="*/ 31 w 58"/>
                  <a:gd name="T9" fmla="*/ 4 h 28"/>
                </a:gdLst>
                <a:ahLst/>
                <a:cxnLst>
                  <a:cxn ang="0">
                    <a:pos x="T0" y="T1"/>
                  </a:cxn>
                  <a:cxn ang="0">
                    <a:pos x="T2" y="T3"/>
                  </a:cxn>
                  <a:cxn ang="0">
                    <a:pos x="T4" y="T5"/>
                  </a:cxn>
                  <a:cxn ang="0">
                    <a:pos x="T6" y="T7"/>
                  </a:cxn>
                  <a:cxn ang="0">
                    <a:pos x="T8" y="T9"/>
                  </a:cxn>
                </a:cxnLst>
                <a:rect l="0" t="0" r="r" b="b"/>
                <a:pathLst>
                  <a:path w="58" h="28">
                    <a:moveTo>
                      <a:pt x="31" y="4"/>
                    </a:moveTo>
                    <a:cubicBezTo>
                      <a:pt x="47" y="7"/>
                      <a:pt x="58" y="14"/>
                      <a:pt x="57" y="20"/>
                    </a:cubicBezTo>
                    <a:cubicBezTo>
                      <a:pt x="56" y="26"/>
                      <a:pt x="42" y="28"/>
                      <a:pt x="27" y="25"/>
                    </a:cubicBezTo>
                    <a:cubicBezTo>
                      <a:pt x="12" y="22"/>
                      <a:pt x="0" y="14"/>
                      <a:pt x="1" y="8"/>
                    </a:cubicBezTo>
                    <a:cubicBezTo>
                      <a:pt x="3" y="3"/>
                      <a:pt x="16" y="0"/>
                      <a:pt x="31" y="4"/>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8" name="Freeform 93">
                <a:extLst>
                  <a:ext uri="{FF2B5EF4-FFF2-40B4-BE49-F238E27FC236}">
                    <a16:creationId xmlns="" xmlns:a16="http://schemas.microsoft.com/office/drawing/2014/main" id="{A1651E47-DF5B-4A90-99AF-48D8EDFDEFB8}"/>
                  </a:ext>
                </a:extLst>
              </p:cNvPr>
              <p:cNvSpPr>
                <a:spLocks/>
              </p:cNvSpPr>
              <p:nvPr/>
            </p:nvSpPr>
            <p:spPr bwMode="auto">
              <a:xfrm>
                <a:off x="3959" y="1943"/>
                <a:ext cx="133" cy="65"/>
              </a:xfrm>
              <a:custGeom>
                <a:avLst/>
                <a:gdLst>
                  <a:gd name="T0" fmla="*/ 31 w 58"/>
                  <a:gd name="T1" fmla="*/ 3 h 28"/>
                  <a:gd name="T2" fmla="*/ 57 w 58"/>
                  <a:gd name="T3" fmla="*/ 20 h 28"/>
                  <a:gd name="T4" fmla="*/ 27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6" y="7"/>
                      <a:pt x="58" y="14"/>
                      <a:pt x="57" y="20"/>
                    </a:cubicBezTo>
                    <a:cubicBezTo>
                      <a:pt x="55" y="26"/>
                      <a:pt x="42" y="28"/>
                      <a:pt x="27" y="25"/>
                    </a:cubicBezTo>
                    <a:cubicBezTo>
                      <a:pt x="11" y="22"/>
                      <a:pt x="0" y="14"/>
                      <a:pt x="1" y="8"/>
                    </a:cubicBezTo>
                    <a:cubicBezTo>
                      <a:pt x="2"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9" name="Freeform 94">
                <a:extLst>
                  <a:ext uri="{FF2B5EF4-FFF2-40B4-BE49-F238E27FC236}">
                    <a16:creationId xmlns="" xmlns:a16="http://schemas.microsoft.com/office/drawing/2014/main" id="{B7A1F926-FB3D-4CC8-9AA9-DD042B989EE4}"/>
                  </a:ext>
                </a:extLst>
              </p:cNvPr>
              <p:cNvSpPr>
                <a:spLocks/>
              </p:cNvSpPr>
              <p:nvPr/>
            </p:nvSpPr>
            <p:spPr bwMode="auto">
              <a:xfrm>
                <a:off x="3878" y="1843"/>
                <a:ext cx="94" cy="128"/>
              </a:xfrm>
              <a:custGeom>
                <a:avLst/>
                <a:gdLst>
                  <a:gd name="T0" fmla="*/ 30 w 41"/>
                  <a:gd name="T1" fmla="*/ 21 h 55"/>
                  <a:gd name="T2" fmla="*/ 36 w 41"/>
                  <a:gd name="T3" fmla="*/ 51 h 55"/>
                  <a:gd name="T4" fmla="*/ 11 w 41"/>
                  <a:gd name="T5" fmla="*/ 33 h 55"/>
                  <a:gd name="T6" fmla="*/ 5 w 41"/>
                  <a:gd name="T7" fmla="*/ 4 h 55"/>
                  <a:gd name="T8" fmla="*/ 30 w 41"/>
                  <a:gd name="T9" fmla="*/ 21 h 55"/>
                </a:gdLst>
                <a:ahLst/>
                <a:cxnLst>
                  <a:cxn ang="0">
                    <a:pos x="T0" y="T1"/>
                  </a:cxn>
                  <a:cxn ang="0">
                    <a:pos x="T2" y="T3"/>
                  </a:cxn>
                  <a:cxn ang="0">
                    <a:pos x="T4" y="T5"/>
                  </a:cxn>
                  <a:cxn ang="0">
                    <a:pos x="T6" y="T7"/>
                  </a:cxn>
                  <a:cxn ang="0">
                    <a:pos x="T8" y="T9"/>
                  </a:cxn>
                </a:cxnLst>
                <a:rect l="0" t="0" r="r" b="b"/>
                <a:pathLst>
                  <a:path w="41" h="55">
                    <a:moveTo>
                      <a:pt x="30" y="21"/>
                    </a:moveTo>
                    <a:cubicBezTo>
                      <a:pt x="38" y="35"/>
                      <a:pt x="41" y="48"/>
                      <a:pt x="36" y="51"/>
                    </a:cubicBezTo>
                    <a:cubicBezTo>
                      <a:pt x="31" y="55"/>
                      <a:pt x="20" y="47"/>
                      <a:pt x="11" y="33"/>
                    </a:cubicBezTo>
                    <a:cubicBezTo>
                      <a:pt x="3" y="20"/>
                      <a:pt x="0" y="7"/>
                      <a:pt x="5" y="4"/>
                    </a:cubicBezTo>
                    <a:cubicBezTo>
                      <a:pt x="10" y="0"/>
                      <a:pt x="21"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0" name="Freeform 95">
                <a:extLst>
                  <a:ext uri="{FF2B5EF4-FFF2-40B4-BE49-F238E27FC236}">
                    <a16:creationId xmlns="" xmlns:a16="http://schemas.microsoft.com/office/drawing/2014/main" id="{7C2F043A-E8BA-4BF2-A474-953F731F8156}"/>
                  </a:ext>
                </a:extLst>
              </p:cNvPr>
              <p:cNvSpPr>
                <a:spLocks/>
              </p:cNvSpPr>
              <p:nvPr/>
            </p:nvSpPr>
            <p:spPr bwMode="auto">
              <a:xfrm>
                <a:off x="3949" y="1954"/>
                <a:ext cx="95" cy="126"/>
              </a:xfrm>
              <a:custGeom>
                <a:avLst/>
                <a:gdLst>
                  <a:gd name="T0" fmla="*/ 30 w 41"/>
                  <a:gd name="T1" fmla="*/ 21 h 54"/>
                  <a:gd name="T2" fmla="*/ 36 w 41"/>
                  <a:gd name="T3" fmla="*/ 51 h 54"/>
                  <a:gd name="T4" fmla="*/ 11 w 41"/>
                  <a:gd name="T5" fmla="*/ 33 h 54"/>
                  <a:gd name="T6" fmla="*/ 5 w 41"/>
                  <a:gd name="T7" fmla="*/ 3 h 54"/>
                  <a:gd name="T8" fmla="*/ 30 w 41"/>
                  <a:gd name="T9" fmla="*/ 21 h 54"/>
                </a:gdLst>
                <a:ahLst/>
                <a:cxnLst>
                  <a:cxn ang="0">
                    <a:pos x="T0" y="T1"/>
                  </a:cxn>
                  <a:cxn ang="0">
                    <a:pos x="T2" y="T3"/>
                  </a:cxn>
                  <a:cxn ang="0">
                    <a:pos x="T4" y="T5"/>
                  </a:cxn>
                  <a:cxn ang="0">
                    <a:pos x="T6" y="T7"/>
                  </a:cxn>
                  <a:cxn ang="0">
                    <a:pos x="T8" y="T9"/>
                  </a:cxn>
                </a:cxnLst>
                <a:rect l="0" t="0" r="r" b="b"/>
                <a:pathLst>
                  <a:path w="41" h="54">
                    <a:moveTo>
                      <a:pt x="30" y="21"/>
                    </a:moveTo>
                    <a:cubicBezTo>
                      <a:pt x="38" y="34"/>
                      <a:pt x="41" y="48"/>
                      <a:pt x="36" y="51"/>
                    </a:cubicBezTo>
                    <a:cubicBezTo>
                      <a:pt x="31" y="54"/>
                      <a:pt x="20" y="46"/>
                      <a:pt x="11" y="33"/>
                    </a:cubicBezTo>
                    <a:cubicBezTo>
                      <a:pt x="3" y="20"/>
                      <a:pt x="0" y="7"/>
                      <a:pt x="5" y="3"/>
                    </a:cubicBezTo>
                    <a:cubicBezTo>
                      <a:pt x="10" y="0"/>
                      <a:pt x="21"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1" name="Freeform 96">
                <a:extLst>
                  <a:ext uri="{FF2B5EF4-FFF2-40B4-BE49-F238E27FC236}">
                    <a16:creationId xmlns="" xmlns:a16="http://schemas.microsoft.com/office/drawing/2014/main" id="{63F86DB5-3E72-4214-8E99-76A9B657BFDF}"/>
                  </a:ext>
                </a:extLst>
              </p:cNvPr>
              <p:cNvSpPr>
                <a:spLocks/>
              </p:cNvSpPr>
              <p:nvPr/>
            </p:nvSpPr>
            <p:spPr bwMode="auto">
              <a:xfrm>
                <a:off x="3843" y="1950"/>
                <a:ext cx="125" cy="95"/>
              </a:xfrm>
              <a:custGeom>
                <a:avLst/>
                <a:gdLst>
                  <a:gd name="T0" fmla="*/ 21 w 54"/>
                  <a:gd name="T1" fmla="*/ 12 h 41"/>
                  <a:gd name="T2" fmla="*/ 51 w 54"/>
                  <a:gd name="T3" fmla="*/ 5 h 41"/>
                  <a:gd name="T4" fmla="*/ 33 w 54"/>
                  <a:gd name="T5" fmla="*/ 30 h 41"/>
                  <a:gd name="T6" fmla="*/ 3 w 54"/>
                  <a:gd name="T7" fmla="*/ 36 h 41"/>
                  <a:gd name="T8" fmla="*/ 21 w 54"/>
                  <a:gd name="T9" fmla="*/ 12 h 41"/>
                </a:gdLst>
                <a:ahLst/>
                <a:cxnLst>
                  <a:cxn ang="0">
                    <a:pos x="T0" y="T1"/>
                  </a:cxn>
                  <a:cxn ang="0">
                    <a:pos x="T2" y="T3"/>
                  </a:cxn>
                  <a:cxn ang="0">
                    <a:pos x="T4" y="T5"/>
                  </a:cxn>
                  <a:cxn ang="0">
                    <a:pos x="T6" y="T7"/>
                  </a:cxn>
                  <a:cxn ang="0">
                    <a:pos x="T8" y="T9"/>
                  </a:cxn>
                </a:cxnLst>
                <a:rect l="0" t="0" r="r" b="b"/>
                <a:pathLst>
                  <a:path w="54" h="41">
                    <a:moveTo>
                      <a:pt x="21" y="12"/>
                    </a:moveTo>
                    <a:cubicBezTo>
                      <a:pt x="34" y="3"/>
                      <a:pt x="48" y="0"/>
                      <a:pt x="51" y="5"/>
                    </a:cubicBezTo>
                    <a:cubicBezTo>
                      <a:pt x="54" y="10"/>
                      <a:pt x="46" y="21"/>
                      <a:pt x="33" y="30"/>
                    </a:cubicBezTo>
                    <a:cubicBezTo>
                      <a:pt x="20" y="38"/>
                      <a:pt x="7" y="41"/>
                      <a:pt x="3" y="36"/>
                    </a:cubicBezTo>
                    <a:cubicBezTo>
                      <a:pt x="0" y="31"/>
                      <a:pt x="8" y="20"/>
                      <a:pt x="21" y="12"/>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2" name="Freeform 97">
                <a:extLst>
                  <a:ext uri="{FF2B5EF4-FFF2-40B4-BE49-F238E27FC236}">
                    <a16:creationId xmlns="" xmlns:a16="http://schemas.microsoft.com/office/drawing/2014/main" id="{C0986A04-0094-4E7E-966D-A1480CF82B97}"/>
                  </a:ext>
                </a:extLst>
              </p:cNvPr>
              <p:cNvSpPr>
                <a:spLocks/>
              </p:cNvSpPr>
              <p:nvPr/>
            </p:nvSpPr>
            <p:spPr bwMode="auto">
              <a:xfrm>
                <a:off x="3954" y="1878"/>
                <a:ext cx="124" cy="95"/>
              </a:xfrm>
              <a:custGeom>
                <a:avLst/>
                <a:gdLst>
                  <a:gd name="T0" fmla="*/ 21 w 54"/>
                  <a:gd name="T1" fmla="*/ 12 h 41"/>
                  <a:gd name="T2" fmla="*/ 51 w 54"/>
                  <a:gd name="T3" fmla="*/ 5 h 41"/>
                  <a:gd name="T4" fmla="*/ 33 w 54"/>
                  <a:gd name="T5" fmla="*/ 30 h 41"/>
                  <a:gd name="T6" fmla="*/ 3 w 54"/>
                  <a:gd name="T7" fmla="*/ 36 h 41"/>
                  <a:gd name="T8" fmla="*/ 21 w 54"/>
                  <a:gd name="T9" fmla="*/ 12 h 41"/>
                </a:gdLst>
                <a:ahLst/>
                <a:cxnLst>
                  <a:cxn ang="0">
                    <a:pos x="T0" y="T1"/>
                  </a:cxn>
                  <a:cxn ang="0">
                    <a:pos x="T2" y="T3"/>
                  </a:cxn>
                  <a:cxn ang="0">
                    <a:pos x="T4" y="T5"/>
                  </a:cxn>
                  <a:cxn ang="0">
                    <a:pos x="T6" y="T7"/>
                  </a:cxn>
                  <a:cxn ang="0">
                    <a:pos x="T8" y="T9"/>
                  </a:cxn>
                </a:cxnLst>
                <a:rect l="0" t="0" r="r" b="b"/>
                <a:pathLst>
                  <a:path w="54" h="41">
                    <a:moveTo>
                      <a:pt x="21" y="12"/>
                    </a:moveTo>
                    <a:cubicBezTo>
                      <a:pt x="34" y="3"/>
                      <a:pt x="47" y="0"/>
                      <a:pt x="51" y="5"/>
                    </a:cubicBezTo>
                    <a:cubicBezTo>
                      <a:pt x="54" y="10"/>
                      <a:pt x="46" y="21"/>
                      <a:pt x="33" y="30"/>
                    </a:cubicBezTo>
                    <a:cubicBezTo>
                      <a:pt x="20" y="39"/>
                      <a:pt x="6" y="41"/>
                      <a:pt x="3" y="36"/>
                    </a:cubicBezTo>
                    <a:cubicBezTo>
                      <a:pt x="0" y="31"/>
                      <a:pt x="8" y="20"/>
                      <a:pt x="21" y="12"/>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3" name="Freeform 98">
                <a:extLst>
                  <a:ext uri="{FF2B5EF4-FFF2-40B4-BE49-F238E27FC236}">
                    <a16:creationId xmlns="" xmlns:a16="http://schemas.microsoft.com/office/drawing/2014/main" id="{13C08577-A1DE-4655-8F50-19BE372C97C3}"/>
                  </a:ext>
                </a:extLst>
              </p:cNvPr>
              <p:cNvSpPr>
                <a:spLocks/>
              </p:cNvSpPr>
              <p:nvPr/>
            </p:nvSpPr>
            <p:spPr bwMode="auto">
              <a:xfrm>
                <a:off x="3915" y="1829"/>
                <a:ext cx="64" cy="137"/>
              </a:xfrm>
              <a:custGeom>
                <a:avLst/>
                <a:gdLst>
                  <a:gd name="T0" fmla="*/ 25 w 28"/>
                  <a:gd name="T1" fmla="*/ 27 h 59"/>
                  <a:gd name="T2" fmla="*/ 20 w 28"/>
                  <a:gd name="T3" fmla="*/ 57 h 59"/>
                  <a:gd name="T4" fmla="*/ 3 w 28"/>
                  <a:gd name="T5" fmla="*/ 32 h 59"/>
                  <a:gd name="T6" fmla="*/ 8 w 28"/>
                  <a:gd name="T7" fmla="*/ 2 h 59"/>
                  <a:gd name="T8" fmla="*/ 25 w 28"/>
                  <a:gd name="T9" fmla="*/ 27 h 59"/>
                </a:gdLst>
                <a:ahLst/>
                <a:cxnLst>
                  <a:cxn ang="0">
                    <a:pos x="T0" y="T1"/>
                  </a:cxn>
                  <a:cxn ang="0">
                    <a:pos x="T2" y="T3"/>
                  </a:cxn>
                  <a:cxn ang="0">
                    <a:pos x="T4" y="T5"/>
                  </a:cxn>
                  <a:cxn ang="0">
                    <a:pos x="T6" y="T7"/>
                  </a:cxn>
                  <a:cxn ang="0">
                    <a:pos x="T8" y="T9"/>
                  </a:cxn>
                </a:cxnLst>
                <a:rect l="0" t="0" r="r" b="b"/>
                <a:pathLst>
                  <a:path w="28" h="59">
                    <a:moveTo>
                      <a:pt x="25" y="27"/>
                    </a:moveTo>
                    <a:cubicBezTo>
                      <a:pt x="28" y="43"/>
                      <a:pt x="26" y="56"/>
                      <a:pt x="20" y="57"/>
                    </a:cubicBezTo>
                    <a:cubicBezTo>
                      <a:pt x="14" y="59"/>
                      <a:pt x="7" y="47"/>
                      <a:pt x="3" y="32"/>
                    </a:cubicBezTo>
                    <a:cubicBezTo>
                      <a:pt x="0" y="16"/>
                      <a:pt x="2" y="3"/>
                      <a:pt x="8" y="2"/>
                    </a:cubicBezTo>
                    <a:cubicBezTo>
                      <a:pt x="14" y="0"/>
                      <a:pt x="21" y="12"/>
                      <a:pt x="25" y="27"/>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4" name="Freeform 99">
                <a:extLst>
                  <a:ext uri="{FF2B5EF4-FFF2-40B4-BE49-F238E27FC236}">
                    <a16:creationId xmlns="" xmlns:a16="http://schemas.microsoft.com/office/drawing/2014/main" id="{9BBD72A1-51E0-4123-9372-85AEF838B56B}"/>
                  </a:ext>
                </a:extLst>
              </p:cNvPr>
              <p:cNvSpPr>
                <a:spLocks/>
              </p:cNvSpPr>
              <p:nvPr/>
            </p:nvSpPr>
            <p:spPr bwMode="auto">
              <a:xfrm>
                <a:off x="3942" y="1959"/>
                <a:ext cx="65" cy="135"/>
              </a:xfrm>
              <a:custGeom>
                <a:avLst/>
                <a:gdLst>
                  <a:gd name="T0" fmla="*/ 25 w 28"/>
                  <a:gd name="T1" fmla="*/ 27 h 58"/>
                  <a:gd name="T2" fmla="*/ 20 w 28"/>
                  <a:gd name="T3" fmla="*/ 57 h 58"/>
                  <a:gd name="T4" fmla="*/ 3 w 28"/>
                  <a:gd name="T5" fmla="*/ 31 h 58"/>
                  <a:gd name="T6" fmla="*/ 8 w 28"/>
                  <a:gd name="T7" fmla="*/ 1 h 58"/>
                  <a:gd name="T8" fmla="*/ 25 w 28"/>
                  <a:gd name="T9" fmla="*/ 27 h 58"/>
                </a:gdLst>
                <a:ahLst/>
                <a:cxnLst>
                  <a:cxn ang="0">
                    <a:pos x="T0" y="T1"/>
                  </a:cxn>
                  <a:cxn ang="0">
                    <a:pos x="T2" y="T3"/>
                  </a:cxn>
                  <a:cxn ang="0">
                    <a:pos x="T4" y="T5"/>
                  </a:cxn>
                  <a:cxn ang="0">
                    <a:pos x="T6" y="T7"/>
                  </a:cxn>
                  <a:cxn ang="0">
                    <a:pos x="T8" y="T9"/>
                  </a:cxn>
                </a:cxnLst>
                <a:rect l="0" t="0" r="r" b="b"/>
                <a:pathLst>
                  <a:path w="28" h="58">
                    <a:moveTo>
                      <a:pt x="25" y="27"/>
                    </a:moveTo>
                    <a:cubicBezTo>
                      <a:pt x="28" y="42"/>
                      <a:pt x="26" y="56"/>
                      <a:pt x="20" y="57"/>
                    </a:cubicBezTo>
                    <a:cubicBezTo>
                      <a:pt x="14" y="58"/>
                      <a:pt x="7" y="47"/>
                      <a:pt x="3" y="31"/>
                    </a:cubicBezTo>
                    <a:cubicBezTo>
                      <a:pt x="0" y="16"/>
                      <a:pt x="2" y="3"/>
                      <a:pt x="8" y="1"/>
                    </a:cubicBezTo>
                    <a:cubicBezTo>
                      <a:pt x="14" y="0"/>
                      <a:pt x="21" y="11"/>
                      <a:pt x="25" y="27"/>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5" name="Freeform 100">
                <a:extLst>
                  <a:ext uri="{FF2B5EF4-FFF2-40B4-BE49-F238E27FC236}">
                    <a16:creationId xmlns="" xmlns:a16="http://schemas.microsoft.com/office/drawing/2014/main" id="{89819C5F-EEC0-47F7-9DB0-1371F875C1AE}"/>
                  </a:ext>
                </a:extLst>
              </p:cNvPr>
              <p:cNvSpPr>
                <a:spLocks/>
              </p:cNvSpPr>
              <p:nvPr/>
            </p:nvSpPr>
            <p:spPr bwMode="auto">
              <a:xfrm>
                <a:off x="3830" y="1943"/>
                <a:ext cx="133" cy="65"/>
              </a:xfrm>
              <a:custGeom>
                <a:avLst/>
                <a:gdLst>
                  <a:gd name="T0" fmla="*/ 27 w 58"/>
                  <a:gd name="T1" fmla="*/ 4 h 28"/>
                  <a:gd name="T2" fmla="*/ 57 w 58"/>
                  <a:gd name="T3" fmla="*/ 8 h 28"/>
                  <a:gd name="T4" fmla="*/ 32 w 58"/>
                  <a:gd name="T5" fmla="*/ 25 h 28"/>
                  <a:gd name="T6" fmla="*/ 1 w 58"/>
                  <a:gd name="T7" fmla="*/ 20 h 28"/>
                  <a:gd name="T8" fmla="*/ 27 w 58"/>
                  <a:gd name="T9" fmla="*/ 4 h 28"/>
                </a:gdLst>
                <a:ahLst/>
                <a:cxnLst>
                  <a:cxn ang="0">
                    <a:pos x="T0" y="T1"/>
                  </a:cxn>
                  <a:cxn ang="0">
                    <a:pos x="T2" y="T3"/>
                  </a:cxn>
                  <a:cxn ang="0">
                    <a:pos x="T4" y="T5"/>
                  </a:cxn>
                  <a:cxn ang="0">
                    <a:pos x="T6" y="T7"/>
                  </a:cxn>
                  <a:cxn ang="0">
                    <a:pos x="T8" y="T9"/>
                  </a:cxn>
                </a:cxnLst>
                <a:rect l="0" t="0" r="r" b="b"/>
                <a:pathLst>
                  <a:path w="58" h="28">
                    <a:moveTo>
                      <a:pt x="27" y="4"/>
                    </a:moveTo>
                    <a:cubicBezTo>
                      <a:pt x="42" y="0"/>
                      <a:pt x="56" y="2"/>
                      <a:pt x="57" y="8"/>
                    </a:cubicBezTo>
                    <a:cubicBezTo>
                      <a:pt x="58" y="14"/>
                      <a:pt x="47" y="22"/>
                      <a:pt x="32" y="25"/>
                    </a:cubicBezTo>
                    <a:cubicBezTo>
                      <a:pt x="16" y="28"/>
                      <a:pt x="3" y="26"/>
                      <a:pt x="1" y="20"/>
                    </a:cubicBezTo>
                    <a:cubicBezTo>
                      <a:pt x="0" y="14"/>
                      <a:pt x="12" y="7"/>
                      <a:pt x="27" y="4"/>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6" name="Freeform 101">
                <a:extLst>
                  <a:ext uri="{FF2B5EF4-FFF2-40B4-BE49-F238E27FC236}">
                    <a16:creationId xmlns="" xmlns:a16="http://schemas.microsoft.com/office/drawing/2014/main" id="{B7445721-8888-476C-96A9-B7F11A004855}"/>
                  </a:ext>
                </a:extLst>
              </p:cNvPr>
              <p:cNvSpPr>
                <a:spLocks/>
              </p:cNvSpPr>
              <p:nvPr/>
            </p:nvSpPr>
            <p:spPr bwMode="auto">
              <a:xfrm>
                <a:off x="3959" y="1915"/>
                <a:ext cx="133" cy="65"/>
              </a:xfrm>
              <a:custGeom>
                <a:avLst/>
                <a:gdLst>
                  <a:gd name="T0" fmla="*/ 27 w 58"/>
                  <a:gd name="T1" fmla="*/ 4 h 28"/>
                  <a:gd name="T2" fmla="*/ 57 w 58"/>
                  <a:gd name="T3" fmla="*/ 8 h 28"/>
                  <a:gd name="T4" fmla="*/ 31 w 58"/>
                  <a:gd name="T5" fmla="*/ 25 h 28"/>
                  <a:gd name="T6" fmla="*/ 1 w 58"/>
                  <a:gd name="T7" fmla="*/ 20 h 28"/>
                  <a:gd name="T8" fmla="*/ 27 w 58"/>
                  <a:gd name="T9" fmla="*/ 4 h 28"/>
                </a:gdLst>
                <a:ahLst/>
                <a:cxnLst>
                  <a:cxn ang="0">
                    <a:pos x="T0" y="T1"/>
                  </a:cxn>
                  <a:cxn ang="0">
                    <a:pos x="T2" y="T3"/>
                  </a:cxn>
                  <a:cxn ang="0">
                    <a:pos x="T4" y="T5"/>
                  </a:cxn>
                  <a:cxn ang="0">
                    <a:pos x="T6" y="T7"/>
                  </a:cxn>
                  <a:cxn ang="0">
                    <a:pos x="T8" y="T9"/>
                  </a:cxn>
                </a:cxnLst>
                <a:rect l="0" t="0" r="r" b="b"/>
                <a:pathLst>
                  <a:path w="58" h="28">
                    <a:moveTo>
                      <a:pt x="27" y="4"/>
                    </a:moveTo>
                    <a:cubicBezTo>
                      <a:pt x="42" y="0"/>
                      <a:pt x="55" y="2"/>
                      <a:pt x="57" y="8"/>
                    </a:cubicBezTo>
                    <a:cubicBezTo>
                      <a:pt x="58" y="14"/>
                      <a:pt x="46" y="22"/>
                      <a:pt x="31" y="25"/>
                    </a:cubicBezTo>
                    <a:cubicBezTo>
                      <a:pt x="16" y="28"/>
                      <a:pt x="2" y="26"/>
                      <a:pt x="1" y="20"/>
                    </a:cubicBezTo>
                    <a:cubicBezTo>
                      <a:pt x="0" y="14"/>
                      <a:pt x="11" y="7"/>
                      <a:pt x="27" y="4"/>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7" name="Freeform 102">
                <a:extLst>
                  <a:ext uri="{FF2B5EF4-FFF2-40B4-BE49-F238E27FC236}">
                    <a16:creationId xmlns="" xmlns:a16="http://schemas.microsoft.com/office/drawing/2014/main" id="{F520EB80-E939-41BD-8AD0-032B7FE81A1D}"/>
                  </a:ext>
                </a:extLst>
              </p:cNvPr>
              <p:cNvSpPr>
                <a:spLocks/>
              </p:cNvSpPr>
              <p:nvPr/>
            </p:nvSpPr>
            <p:spPr bwMode="auto">
              <a:xfrm>
                <a:off x="3843" y="1878"/>
                <a:ext cx="125" cy="95"/>
              </a:xfrm>
              <a:custGeom>
                <a:avLst/>
                <a:gdLst>
                  <a:gd name="T0" fmla="*/ 33 w 54"/>
                  <a:gd name="T1" fmla="*/ 12 h 41"/>
                  <a:gd name="T2" fmla="*/ 51 w 54"/>
                  <a:gd name="T3" fmla="*/ 36 h 41"/>
                  <a:gd name="T4" fmla="*/ 21 w 54"/>
                  <a:gd name="T5" fmla="*/ 30 h 41"/>
                  <a:gd name="T6" fmla="*/ 3 w 54"/>
                  <a:gd name="T7" fmla="*/ 5 h 41"/>
                  <a:gd name="T8" fmla="*/ 33 w 54"/>
                  <a:gd name="T9" fmla="*/ 12 h 41"/>
                </a:gdLst>
                <a:ahLst/>
                <a:cxnLst>
                  <a:cxn ang="0">
                    <a:pos x="T0" y="T1"/>
                  </a:cxn>
                  <a:cxn ang="0">
                    <a:pos x="T2" y="T3"/>
                  </a:cxn>
                  <a:cxn ang="0">
                    <a:pos x="T4" y="T5"/>
                  </a:cxn>
                  <a:cxn ang="0">
                    <a:pos x="T6" y="T7"/>
                  </a:cxn>
                  <a:cxn ang="0">
                    <a:pos x="T8" y="T9"/>
                  </a:cxn>
                </a:cxnLst>
                <a:rect l="0" t="0" r="r" b="b"/>
                <a:pathLst>
                  <a:path w="54" h="41">
                    <a:moveTo>
                      <a:pt x="33" y="12"/>
                    </a:moveTo>
                    <a:cubicBezTo>
                      <a:pt x="46" y="20"/>
                      <a:pt x="54" y="31"/>
                      <a:pt x="51" y="36"/>
                    </a:cubicBezTo>
                    <a:cubicBezTo>
                      <a:pt x="48" y="41"/>
                      <a:pt x="34" y="39"/>
                      <a:pt x="21" y="30"/>
                    </a:cubicBezTo>
                    <a:cubicBezTo>
                      <a:pt x="8" y="22"/>
                      <a:pt x="0" y="11"/>
                      <a:pt x="3" y="5"/>
                    </a:cubicBezTo>
                    <a:cubicBezTo>
                      <a:pt x="6" y="0"/>
                      <a:pt x="20" y="3"/>
                      <a:pt x="33" y="12"/>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8" name="Freeform 103">
                <a:extLst>
                  <a:ext uri="{FF2B5EF4-FFF2-40B4-BE49-F238E27FC236}">
                    <a16:creationId xmlns="" xmlns:a16="http://schemas.microsoft.com/office/drawing/2014/main" id="{C61DFD00-B1E9-48DD-9737-3C9EA4A7AE85}"/>
                  </a:ext>
                </a:extLst>
              </p:cNvPr>
              <p:cNvSpPr>
                <a:spLocks/>
              </p:cNvSpPr>
              <p:nvPr/>
            </p:nvSpPr>
            <p:spPr bwMode="auto">
              <a:xfrm>
                <a:off x="3954" y="1950"/>
                <a:ext cx="124" cy="95"/>
              </a:xfrm>
              <a:custGeom>
                <a:avLst/>
                <a:gdLst>
                  <a:gd name="T0" fmla="*/ 33 w 54"/>
                  <a:gd name="T1" fmla="*/ 11 h 41"/>
                  <a:gd name="T2" fmla="*/ 51 w 54"/>
                  <a:gd name="T3" fmla="*/ 36 h 41"/>
                  <a:gd name="T4" fmla="*/ 21 w 54"/>
                  <a:gd name="T5" fmla="*/ 30 h 41"/>
                  <a:gd name="T6" fmla="*/ 3 w 54"/>
                  <a:gd name="T7" fmla="*/ 5 h 41"/>
                  <a:gd name="T8" fmla="*/ 33 w 54"/>
                  <a:gd name="T9" fmla="*/ 11 h 41"/>
                </a:gdLst>
                <a:ahLst/>
                <a:cxnLst>
                  <a:cxn ang="0">
                    <a:pos x="T0" y="T1"/>
                  </a:cxn>
                  <a:cxn ang="0">
                    <a:pos x="T2" y="T3"/>
                  </a:cxn>
                  <a:cxn ang="0">
                    <a:pos x="T4" y="T5"/>
                  </a:cxn>
                  <a:cxn ang="0">
                    <a:pos x="T6" y="T7"/>
                  </a:cxn>
                  <a:cxn ang="0">
                    <a:pos x="T8" y="T9"/>
                  </a:cxn>
                </a:cxnLst>
                <a:rect l="0" t="0" r="r" b="b"/>
                <a:pathLst>
                  <a:path w="54" h="41">
                    <a:moveTo>
                      <a:pt x="33" y="11"/>
                    </a:moveTo>
                    <a:cubicBezTo>
                      <a:pt x="46" y="20"/>
                      <a:pt x="54" y="31"/>
                      <a:pt x="51" y="36"/>
                    </a:cubicBezTo>
                    <a:cubicBezTo>
                      <a:pt x="48" y="41"/>
                      <a:pt x="34" y="38"/>
                      <a:pt x="21" y="30"/>
                    </a:cubicBezTo>
                    <a:cubicBezTo>
                      <a:pt x="8" y="21"/>
                      <a:pt x="0" y="10"/>
                      <a:pt x="3" y="5"/>
                    </a:cubicBezTo>
                    <a:cubicBezTo>
                      <a:pt x="6"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9" name="Freeform 104">
                <a:extLst>
                  <a:ext uri="{FF2B5EF4-FFF2-40B4-BE49-F238E27FC236}">
                    <a16:creationId xmlns="" xmlns:a16="http://schemas.microsoft.com/office/drawing/2014/main" id="{B4CEFF44-D42C-47FA-A6B1-65181F6FF6C5}"/>
                  </a:ext>
                </a:extLst>
              </p:cNvPr>
              <p:cNvSpPr>
                <a:spLocks/>
              </p:cNvSpPr>
              <p:nvPr/>
            </p:nvSpPr>
            <p:spPr bwMode="auto">
              <a:xfrm>
                <a:off x="3878" y="1954"/>
                <a:ext cx="94" cy="126"/>
              </a:xfrm>
              <a:custGeom>
                <a:avLst/>
                <a:gdLst>
                  <a:gd name="T0" fmla="*/ 11 w 41"/>
                  <a:gd name="T1" fmla="*/ 21 h 54"/>
                  <a:gd name="T2" fmla="*/ 36 w 41"/>
                  <a:gd name="T3" fmla="*/ 3 h 54"/>
                  <a:gd name="T4" fmla="*/ 30 w 41"/>
                  <a:gd name="T5" fmla="*/ 33 h 54"/>
                  <a:gd name="T6" fmla="*/ 5 w 41"/>
                  <a:gd name="T7" fmla="*/ 51 h 54"/>
                  <a:gd name="T8" fmla="*/ 11 w 41"/>
                  <a:gd name="T9" fmla="*/ 21 h 54"/>
                </a:gdLst>
                <a:ahLst/>
                <a:cxnLst>
                  <a:cxn ang="0">
                    <a:pos x="T0" y="T1"/>
                  </a:cxn>
                  <a:cxn ang="0">
                    <a:pos x="T2" y="T3"/>
                  </a:cxn>
                  <a:cxn ang="0">
                    <a:pos x="T4" y="T5"/>
                  </a:cxn>
                  <a:cxn ang="0">
                    <a:pos x="T6" y="T7"/>
                  </a:cxn>
                  <a:cxn ang="0">
                    <a:pos x="T8" y="T9"/>
                  </a:cxn>
                </a:cxnLst>
                <a:rect l="0" t="0" r="r" b="b"/>
                <a:pathLst>
                  <a:path w="41" h="54">
                    <a:moveTo>
                      <a:pt x="11" y="21"/>
                    </a:moveTo>
                    <a:cubicBezTo>
                      <a:pt x="20" y="8"/>
                      <a:pt x="31" y="0"/>
                      <a:pt x="36" y="3"/>
                    </a:cubicBezTo>
                    <a:cubicBezTo>
                      <a:pt x="41" y="7"/>
                      <a:pt x="38" y="20"/>
                      <a:pt x="30" y="33"/>
                    </a:cubicBezTo>
                    <a:cubicBezTo>
                      <a:pt x="21" y="46"/>
                      <a:pt x="10" y="54"/>
                      <a:pt x="5" y="51"/>
                    </a:cubicBezTo>
                    <a:cubicBezTo>
                      <a:pt x="0" y="48"/>
                      <a:pt x="3" y="34"/>
                      <a:pt x="11"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0" name="Freeform 105">
                <a:extLst>
                  <a:ext uri="{FF2B5EF4-FFF2-40B4-BE49-F238E27FC236}">
                    <a16:creationId xmlns="" xmlns:a16="http://schemas.microsoft.com/office/drawing/2014/main" id="{5F407F26-E4E4-4F3A-9CFE-2487EA5B856C}"/>
                  </a:ext>
                </a:extLst>
              </p:cNvPr>
              <p:cNvSpPr>
                <a:spLocks/>
              </p:cNvSpPr>
              <p:nvPr/>
            </p:nvSpPr>
            <p:spPr bwMode="auto">
              <a:xfrm>
                <a:off x="3949" y="1843"/>
                <a:ext cx="95" cy="128"/>
              </a:xfrm>
              <a:custGeom>
                <a:avLst/>
                <a:gdLst>
                  <a:gd name="T0" fmla="*/ 11 w 41"/>
                  <a:gd name="T1" fmla="*/ 21 h 55"/>
                  <a:gd name="T2" fmla="*/ 36 w 41"/>
                  <a:gd name="T3" fmla="*/ 3 h 55"/>
                  <a:gd name="T4" fmla="*/ 30 w 41"/>
                  <a:gd name="T5" fmla="*/ 33 h 55"/>
                  <a:gd name="T6" fmla="*/ 5 w 41"/>
                  <a:gd name="T7" fmla="*/ 51 h 55"/>
                  <a:gd name="T8" fmla="*/ 11 w 41"/>
                  <a:gd name="T9" fmla="*/ 21 h 55"/>
                </a:gdLst>
                <a:ahLst/>
                <a:cxnLst>
                  <a:cxn ang="0">
                    <a:pos x="T0" y="T1"/>
                  </a:cxn>
                  <a:cxn ang="0">
                    <a:pos x="T2" y="T3"/>
                  </a:cxn>
                  <a:cxn ang="0">
                    <a:pos x="T4" y="T5"/>
                  </a:cxn>
                  <a:cxn ang="0">
                    <a:pos x="T6" y="T7"/>
                  </a:cxn>
                  <a:cxn ang="0">
                    <a:pos x="T8" y="T9"/>
                  </a:cxn>
                </a:cxnLst>
                <a:rect l="0" t="0" r="r" b="b"/>
                <a:pathLst>
                  <a:path w="41" h="55">
                    <a:moveTo>
                      <a:pt x="11" y="21"/>
                    </a:moveTo>
                    <a:cubicBezTo>
                      <a:pt x="20" y="8"/>
                      <a:pt x="31" y="0"/>
                      <a:pt x="36" y="3"/>
                    </a:cubicBezTo>
                    <a:cubicBezTo>
                      <a:pt x="41" y="7"/>
                      <a:pt x="38" y="20"/>
                      <a:pt x="30" y="33"/>
                    </a:cubicBezTo>
                    <a:cubicBezTo>
                      <a:pt x="21" y="46"/>
                      <a:pt x="10" y="55"/>
                      <a:pt x="5" y="51"/>
                    </a:cubicBezTo>
                    <a:cubicBezTo>
                      <a:pt x="0" y="48"/>
                      <a:pt x="3" y="35"/>
                      <a:pt x="11"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1" name="Freeform 106">
                <a:extLst>
                  <a:ext uri="{FF2B5EF4-FFF2-40B4-BE49-F238E27FC236}">
                    <a16:creationId xmlns="" xmlns:a16="http://schemas.microsoft.com/office/drawing/2014/main" id="{37EC5FCB-DC9F-4009-A531-D0D7F65913C0}"/>
                  </a:ext>
                </a:extLst>
              </p:cNvPr>
              <p:cNvSpPr>
                <a:spLocks/>
              </p:cNvSpPr>
              <p:nvPr/>
            </p:nvSpPr>
            <p:spPr bwMode="auto">
              <a:xfrm>
                <a:off x="3917" y="1917"/>
                <a:ext cx="88" cy="91"/>
              </a:xfrm>
              <a:custGeom>
                <a:avLst/>
                <a:gdLst>
                  <a:gd name="T0" fmla="*/ 38 w 38"/>
                  <a:gd name="T1" fmla="*/ 22 h 39"/>
                  <a:gd name="T2" fmla="*/ 34 w 38"/>
                  <a:gd name="T3" fmla="*/ 18 h 39"/>
                  <a:gd name="T4" fmla="*/ 38 w 38"/>
                  <a:gd name="T5" fmla="*/ 14 h 39"/>
                  <a:gd name="T6" fmla="*/ 33 w 38"/>
                  <a:gd name="T7" fmla="*/ 12 h 39"/>
                  <a:gd name="T8" fmla="*/ 34 w 38"/>
                  <a:gd name="T9" fmla="*/ 8 h 39"/>
                  <a:gd name="T10" fmla="*/ 29 w 38"/>
                  <a:gd name="T11" fmla="*/ 8 h 39"/>
                  <a:gd name="T12" fmla="*/ 28 w 38"/>
                  <a:gd name="T13" fmla="*/ 2 h 39"/>
                  <a:gd name="T14" fmla="*/ 24 w 38"/>
                  <a:gd name="T15" fmla="*/ 4 h 39"/>
                  <a:gd name="T16" fmla="*/ 22 w 38"/>
                  <a:gd name="T17" fmla="*/ 0 h 39"/>
                  <a:gd name="T18" fmla="*/ 18 w 38"/>
                  <a:gd name="T19" fmla="*/ 4 h 39"/>
                  <a:gd name="T20" fmla="*/ 14 w 38"/>
                  <a:gd name="T21" fmla="*/ 1 h 39"/>
                  <a:gd name="T22" fmla="*/ 12 w 38"/>
                  <a:gd name="T23" fmla="*/ 5 h 39"/>
                  <a:gd name="T24" fmla="*/ 8 w 38"/>
                  <a:gd name="T25" fmla="*/ 4 h 39"/>
                  <a:gd name="T26" fmla="*/ 8 w 38"/>
                  <a:gd name="T27" fmla="*/ 9 h 39"/>
                  <a:gd name="T28" fmla="*/ 2 w 38"/>
                  <a:gd name="T29" fmla="*/ 10 h 39"/>
                  <a:gd name="T30" fmla="*/ 4 w 38"/>
                  <a:gd name="T31" fmla="*/ 14 h 39"/>
                  <a:gd name="T32" fmla="*/ 0 w 38"/>
                  <a:gd name="T33" fmla="*/ 16 h 39"/>
                  <a:gd name="T34" fmla="*/ 4 w 38"/>
                  <a:gd name="T35" fmla="*/ 20 h 39"/>
                  <a:gd name="T36" fmla="*/ 1 w 38"/>
                  <a:gd name="T37" fmla="*/ 25 h 39"/>
                  <a:gd name="T38" fmla="*/ 5 w 38"/>
                  <a:gd name="T39" fmla="*/ 26 h 39"/>
                  <a:gd name="T40" fmla="*/ 4 w 38"/>
                  <a:gd name="T41" fmla="*/ 31 h 39"/>
                  <a:gd name="T42" fmla="*/ 9 w 38"/>
                  <a:gd name="T43" fmla="*/ 31 h 39"/>
                  <a:gd name="T44" fmla="*/ 10 w 38"/>
                  <a:gd name="T45" fmla="*/ 36 h 39"/>
                  <a:gd name="T46" fmla="*/ 14 w 38"/>
                  <a:gd name="T47" fmla="*/ 34 h 39"/>
                  <a:gd name="T48" fmla="*/ 16 w 38"/>
                  <a:gd name="T49" fmla="*/ 38 h 39"/>
                  <a:gd name="T50" fmla="*/ 20 w 38"/>
                  <a:gd name="T51" fmla="*/ 34 h 39"/>
                  <a:gd name="T52" fmla="*/ 24 w 38"/>
                  <a:gd name="T53" fmla="*/ 38 h 39"/>
                  <a:gd name="T54" fmla="*/ 26 w 38"/>
                  <a:gd name="T55" fmla="*/ 34 h 39"/>
                  <a:gd name="T56" fmla="*/ 31 w 38"/>
                  <a:gd name="T57" fmla="*/ 35 h 39"/>
                  <a:gd name="T58" fmla="*/ 30 w 38"/>
                  <a:gd name="T59" fmla="*/ 29 h 39"/>
                  <a:gd name="T60" fmla="*/ 36 w 38"/>
                  <a:gd name="T61" fmla="*/ 29 h 39"/>
                  <a:gd name="T62" fmla="*/ 34 w 38"/>
                  <a:gd name="T63" fmla="*/ 24 h 39"/>
                  <a:gd name="T64" fmla="*/ 38 w 38"/>
                  <a:gd name="T65" fmla="*/ 22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8" h="39">
                    <a:moveTo>
                      <a:pt x="38" y="22"/>
                    </a:moveTo>
                    <a:cubicBezTo>
                      <a:pt x="38" y="21"/>
                      <a:pt x="37" y="19"/>
                      <a:pt x="34" y="18"/>
                    </a:cubicBezTo>
                    <a:cubicBezTo>
                      <a:pt x="36" y="17"/>
                      <a:pt x="38" y="15"/>
                      <a:pt x="38" y="14"/>
                    </a:cubicBezTo>
                    <a:cubicBezTo>
                      <a:pt x="37" y="13"/>
                      <a:pt x="36" y="12"/>
                      <a:pt x="33" y="12"/>
                    </a:cubicBezTo>
                    <a:cubicBezTo>
                      <a:pt x="35" y="10"/>
                      <a:pt x="35" y="9"/>
                      <a:pt x="34" y="8"/>
                    </a:cubicBezTo>
                    <a:cubicBezTo>
                      <a:pt x="34" y="7"/>
                      <a:pt x="31" y="7"/>
                      <a:pt x="29" y="8"/>
                    </a:cubicBezTo>
                    <a:cubicBezTo>
                      <a:pt x="30" y="5"/>
                      <a:pt x="30" y="3"/>
                      <a:pt x="28" y="2"/>
                    </a:cubicBezTo>
                    <a:cubicBezTo>
                      <a:pt x="27" y="2"/>
                      <a:pt x="26" y="3"/>
                      <a:pt x="24" y="4"/>
                    </a:cubicBezTo>
                    <a:cubicBezTo>
                      <a:pt x="24" y="2"/>
                      <a:pt x="23" y="0"/>
                      <a:pt x="22" y="0"/>
                    </a:cubicBezTo>
                    <a:cubicBezTo>
                      <a:pt x="20" y="0"/>
                      <a:pt x="19" y="2"/>
                      <a:pt x="18" y="4"/>
                    </a:cubicBezTo>
                    <a:cubicBezTo>
                      <a:pt x="17" y="2"/>
                      <a:pt x="15" y="0"/>
                      <a:pt x="14" y="1"/>
                    </a:cubicBezTo>
                    <a:cubicBezTo>
                      <a:pt x="13" y="1"/>
                      <a:pt x="12" y="3"/>
                      <a:pt x="12" y="5"/>
                    </a:cubicBezTo>
                    <a:cubicBezTo>
                      <a:pt x="10" y="4"/>
                      <a:pt x="8" y="3"/>
                      <a:pt x="8" y="4"/>
                    </a:cubicBezTo>
                    <a:cubicBezTo>
                      <a:pt x="6" y="5"/>
                      <a:pt x="7" y="7"/>
                      <a:pt x="8" y="9"/>
                    </a:cubicBezTo>
                    <a:cubicBezTo>
                      <a:pt x="5" y="9"/>
                      <a:pt x="3" y="9"/>
                      <a:pt x="2" y="10"/>
                    </a:cubicBezTo>
                    <a:cubicBezTo>
                      <a:pt x="2" y="11"/>
                      <a:pt x="2" y="13"/>
                      <a:pt x="4" y="14"/>
                    </a:cubicBezTo>
                    <a:cubicBezTo>
                      <a:pt x="2" y="15"/>
                      <a:pt x="0" y="15"/>
                      <a:pt x="0" y="16"/>
                    </a:cubicBezTo>
                    <a:cubicBezTo>
                      <a:pt x="0" y="18"/>
                      <a:pt x="1" y="19"/>
                      <a:pt x="4" y="20"/>
                    </a:cubicBezTo>
                    <a:cubicBezTo>
                      <a:pt x="2" y="22"/>
                      <a:pt x="0" y="23"/>
                      <a:pt x="1" y="25"/>
                    </a:cubicBezTo>
                    <a:cubicBezTo>
                      <a:pt x="1" y="26"/>
                      <a:pt x="3" y="26"/>
                      <a:pt x="5" y="26"/>
                    </a:cubicBezTo>
                    <a:cubicBezTo>
                      <a:pt x="3" y="28"/>
                      <a:pt x="3" y="30"/>
                      <a:pt x="4" y="31"/>
                    </a:cubicBezTo>
                    <a:cubicBezTo>
                      <a:pt x="4" y="32"/>
                      <a:pt x="7" y="32"/>
                      <a:pt x="9" y="31"/>
                    </a:cubicBezTo>
                    <a:cubicBezTo>
                      <a:pt x="8" y="33"/>
                      <a:pt x="9" y="35"/>
                      <a:pt x="10" y="36"/>
                    </a:cubicBezTo>
                    <a:cubicBezTo>
                      <a:pt x="11" y="37"/>
                      <a:pt x="12" y="36"/>
                      <a:pt x="14" y="34"/>
                    </a:cubicBezTo>
                    <a:cubicBezTo>
                      <a:pt x="14" y="37"/>
                      <a:pt x="15" y="38"/>
                      <a:pt x="16" y="38"/>
                    </a:cubicBezTo>
                    <a:cubicBezTo>
                      <a:pt x="18" y="39"/>
                      <a:pt x="19" y="37"/>
                      <a:pt x="20" y="34"/>
                    </a:cubicBezTo>
                    <a:cubicBezTo>
                      <a:pt x="21" y="37"/>
                      <a:pt x="23" y="38"/>
                      <a:pt x="24" y="38"/>
                    </a:cubicBezTo>
                    <a:cubicBezTo>
                      <a:pt x="25" y="37"/>
                      <a:pt x="26" y="36"/>
                      <a:pt x="26" y="34"/>
                    </a:cubicBezTo>
                    <a:cubicBezTo>
                      <a:pt x="28" y="35"/>
                      <a:pt x="30" y="35"/>
                      <a:pt x="31" y="35"/>
                    </a:cubicBezTo>
                    <a:cubicBezTo>
                      <a:pt x="32" y="34"/>
                      <a:pt x="31" y="32"/>
                      <a:pt x="30" y="29"/>
                    </a:cubicBezTo>
                    <a:cubicBezTo>
                      <a:pt x="33" y="30"/>
                      <a:pt x="35" y="30"/>
                      <a:pt x="36" y="29"/>
                    </a:cubicBezTo>
                    <a:cubicBezTo>
                      <a:pt x="36" y="28"/>
                      <a:pt x="36" y="26"/>
                      <a:pt x="34" y="24"/>
                    </a:cubicBezTo>
                    <a:cubicBezTo>
                      <a:pt x="36" y="24"/>
                      <a:pt x="38" y="23"/>
                      <a:pt x="38" y="22"/>
                    </a:cubicBezTo>
                  </a:path>
                </a:pathLst>
              </a:custGeom>
              <a:solidFill>
                <a:srgbClr val="FFD6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2" name="Freeform 107">
                <a:extLst>
                  <a:ext uri="{FF2B5EF4-FFF2-40B4-BE49-F238E27FC236}">
                    <a16:creationId xmlns="" xmlns:a16="http://schemas.microsoft.com/office/drawing/2014/main" id="{8CCB91BC-C7F5-4284-80EF-2A4DE62B0201}"/>
                  </a:ext>
                </a:extLst>
              </p:cNvPr>
              <p:cNvSpPr>
                <a:spLocks/>
              </p:cNvSpPr>
              <p:nvPr/>
            </p:nvSpPr>
            <p:spPr bwMode="auto">
              <a:xfrm>
                <a:off x="5254" y="2075"/>
                <a:ext cx="138" cy="126"/>
              </a:xfrm>
              <a:custGeom>
                <a:avLst/>
                <a:gdLst>
                  <a:gd name="T0" fmla="*/ 43 w 60"/>
                  <a:gd name="T1" fmla="*/ 13 h 54"/>
                  <a:gd name="T2" fmla="*/ 0 w 60"/>
                  <a:gd name="T3" fmla="*/ 3 h 54"/>
                  <a:gd name="T4" fmla="*/ 22 w 60"/>
                  <a:gd name="T5" fmla="*/ 41 h 54"/>
                  <a:gd name="T6" fmla="*/ 55 w 60"/>
                  <a:gd name="T7" fmla="*/ 44 h 54"/>
                  <a:gd name="T8" fmla="*/ 43 w 60"/>
                  <a:gd name="T9" fmla="*/ 13 h 54"/>
                </a:gdLst>
                <a:ahLst/>
                <a:cxnLst>
                  <a:cxn ang="0">
                    <a:pos x="T0" y="T1"/>
                  </a:cxn>
                  <a:cxn ang="0">
                    <a:pos x="T2" y="T3"/>
                  </a:cxn>
                  <a:cxn ang="0">
                    <a:pos x="T4" y="T5"/>
                  </a:cxn>
                  <a:cxn ang="0">
                    <a:pos x="T6" y="T7"/>
                  </a:cxn>
                  <a:cxn ang="0">
                    <a:pos x="T8" y="T9"/>
                  </a:cxn>
                </a:cxnLst>
                <a:rect l="0" t="0" r="r" b="b"/>
                <a:pathLst>
                  <a:path w="60" h="54">
                    <a:moveTo>
                      <a:pt x="43" y="13"/>
                    </a:moveTo>
                    <a:cubicBezTo>
                      <a:pt x="27" y="0"/>
                      <a:pt x="0" y="3"/>
                      <a:pt x="0" y="3"/>
                    </a:cubicBezTo>
                    <a:cubicBezTo>
                      <a:pt x="0" y="3"/>
                      <a:pt x="5" y="29"/>
                      <a:pt x="22" y="41"/>
                    </a:cubicBezTo>
                    <a:cubicBezTo>
                      <a:pt x="38" y="54"/>
                      <a:pt x="55" y="44"/>
                      <a:pt x="55" y="44"/>
                    </a:cubicBezTo>
                    <a:cubicBezTo>
                      <a:pt x="55" y="44"/>
                      <a:pt x="60" y="25"/>
                      <a:pt x="43" y="13"/>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3" name="Freeform 108">
                <a:extLst>
                  <a:ext uri="{FF2B5EF4-FFF2-40B4-BE49-F238E27FC236}">
                    <a16:creationId xmlns="" xmlns:a16="http://schemas.microsoft.com/office/drawing/2014/main" id="{E5A39129-723D-4258-A6E0-90C06C933CB6}"/>
                  </a:ext>
                </a:extLst>
              </p:cNvPr>
              <p:cNvSpPr>
                <a:spLocks/>
              </p:cNvSpPr>
              <p:nvPr/>
            </p:nvSpPr>
            <p:spPr bwMode="auto">
              <a:xfrm>
                <a:off x="5378" y="2126"/>
                <a:ext cx="111" cy="89"/>
              </a:xfrm>
              <a:custGeom>
                <a:avLst/>
                <a:gdLst>
                  <a:gd name="T0" fmla="*/ 14 w 48"/>
                  <a:gd name="T1" fmla="*/ 7 h 38"/>
                  <a:gd name="T2" fmla="*/ 1 w 48"/>
                  <a:gd name="T3" fmla="*/ 29 h 38"/>
                  <a:gd name="T4" fmla="*/ 27 w 48"/>
                  <a:gd name="T5" fmla="*/ 31 h 38"/>
                  <a:gd name="T6" fmla="*/ 48 w 48"/>
                  <a:gd name="T7" fmla="*/ 5 h 38"/>
                  <a:gd name="T8" fmla="*/ 14 w 48"/>
                  <a:gd name="T9" fmla="*/ 7 h 38"/>
                </a:gdLst>
                <a:ahLst/>
                <a:cxnLst>
                  <a:cxn ang="0">
                    <a:pos x="T0" y="T1"/>
                  </a:cxn>
                  <a:cxn ang="0">
                    <a:pos x="T2" y="T3"/>
                  </a:cxn>
                  <a:cxn ang="0">
                    <a:pos x="T4" y="T5"/>
                  </a:cxn>
                  <a:cxn ang="0">
                    <a:pos x="T6" y="T7"/>
                  </a:cxn>
                  <a:cxn ang="0">
                    <a:pos x="T8" y="T9"/>
                  </a:cxn>
                </a:cxnLst>
                <a:rect l="0" t="0" r="r" b="b"/>
                <a:pathLst>
                  <a:path w="48" h="38">
                    <a:moveTo>
                      <a:pt x="14" y="7"/>
                    </a:moveTo>
                    <a:cubicBezTo>
                      <a:pt x="0" y="14"/>
                      <a:pt x="1" y="29"/>
                      <a:pt x="1" y="29"/>
                    </a:cubicBezTo>
                    <a:cubicBezTo>
                      <a:pt x="1" y="29"/>
                      <a:pt x="13" y="38"/>
                      <a:pt x="27" y="31"/>
                    </a:cubicBezTo>
                    <a:cubicBezTo>
                      <a:pt x="41" y="24"/>
                      <a:pt x="48" y="5"/>
                      <a:pt x="48" y="5"/>
                    </a:cubicBezTo>
                    <a:cubicBezTo>
                      <a:pt x="48" y="5"/>
                      <a:pt x="28" y="0"/>
                      <a:pt x="14" y="7"/>
                    </a:cubicBezTo>
                  </a:path>
                </a:pathLst>
              </a:custGeom>
              <a:solidFill>
                <a:srgbClr val="94B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4" name="Rectangle 109">
                <a:extLst>
                  <a:ext uri="{FF2B5EF4-FFF2-40B4-BE49-F238E27FC236}">
                    <a16:creationId xmlns="" xmlns:a16="http://schemas.microsoft.com/office/drawing/2014/main" id="{601B0D52-C333-45EA-AFF9-3E19E4175679}"/>
                  </a:ext>
                </a:extLst>
              </p:cNvPr>
              <p:cNvSpPr>
                <a:spLocks noChangeArrowheads="1"/>
              </p:cNvSpPr>
              <p:nvPr/>
            </p:nvSpPr>
            <p:spPr bwMode="auto">
              <a:xfrm>
                <a:off x="5373" y="2010"/>
                <a:ext cx="12" cy="384"/>
              </a:xfrm>
              <a:prstGeom prst="rect">
                <a:avLst/>
              </a:prstGeom>
              <a:solidFill>
                <a:srgbClr val="708F2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5" name="Freeform 110">
                <a:extLst>
                  <a:ext uri="{FF2B5EF4-FFF2-40B4-BE49-F238E27FC236}">
                    <a16:creationId xmlns="" xmlns:a16="http://schemas.microsoft.com/office/drawing/2014/main" id="{C0C2CCC7-F5A2-411D-8D15-AAA4BD7FB773}"/>
                  </a:ext>
                </a:extLst>
              </p:cNvPr>
              <p:cNvSpPr>
                <a:spLocks/>
              </p:cNvSpPr>
              <p:nvPr/>
            </p:nvSpPr>
            <p:spPr bwMode="auto">
              <a:xfrm>
                <a:off x="5360" y="1789"/>
                <a:ext cx="64" cy="135"/>
              </a:xfrm>
              <a:custGeom>
                <a:avLst/>
                <a:gdLst>
                  <a:gd name="T0" fmla="*/ 25 w 28"/>
                  <a:gd name="T1" fmla="*/ 32 h 58"/>
                  <a:gd name="T2" fmla="*/ 8 w 28"/>
                  <a:gd name="T3" fmla="*/ 57 h 58"/>
                  <a:gd name="T4" fmla="*/ 4 w 28"/>
                  <a:gd name="T5" fmla="*/ 27 h 58"/>
                  <a:gd name="T6" fmla="*/ 20 w 28"/>
                  <a:gd name="T7" fmla="*/ 1 h 58"/>
                  <a:gd name="T8" fmla="*/ 25 w 28"/>
                  <a:gd name="T9" fmla="*/ 32 h 58"/>
                </a:gdLst>
                <a:ahLst/>
                <a:cxnLst>
                  <a:cxn ang="0">
                    <a:pos x="T0" y="T1"/>
                  </a:cxn>
                  <a:cxn ang="0">
                    <a:pos x="T2" y="T3"/>
                  </a:cxn>
                  <a:cxn ang="0">
                    <a:pos x="T4" y="T5"/>
                  </a:cxn>
                  <a:cxn ang="0">
                    <a:pos x="T6" y="T7"/>
                  </a:cxn>
                  <a:cxn ang="0">
                    <a:pos x="T8" y="T9"/>
                  </a:cxn>
                </a:cxnLst>
                <a:rect l="0" t="0" r="r" b="b"/>
                <a:pathLst>
                  <a:path w="28" h="58">
                    <a:moveTo>
                      <a:pt x="25" y="32"/>
                    </a:moveTo>
                    <a:cubicBezTo>
                      <a:pt x="22" y="47"/>
                      <a:pt x="14" y="58"/>
                      <a:pt x="8" y="57"/>
                    </a:cubicBezTo>
                    <a:cubicBezTo>
                      <a:pt x="3" y="56"/>
                      <a:pt x="0" y="42"/>
                      <a:pt x="4" y="27"/>
                    </a:cubicBezTo>
                    <a:cubicBezTo>
                      <a:pt x="7" y="12"/>
                      <a:pt x="14" y="0"/>
                      <a:pt x="20" y="1"/>
                    </a:cubicBezTo>
                    <a:cubicBezTo>
                      <a:pt x="26" y="3"/>
                      <a:pt x="28" y="16"/>
                      <a:pt x="25" y="32"/>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6" name="Freeform 111">
                <a:extLst>
                  <a:ext uri="{FF2B5EF4-FFF2-40B4-BE49-F238E27FC236}">
                    <a16:creationId xmlns="" xmlns:a16="http://schemas.microsoft.com/office/drawing/2014/main" id="{836CEE18-4E52-47D6-9DFB-B1C7450C3BA9}"/>
                  </a:ext>
                </a:extLst>
              </p:cNvPr>
              <p:cNvSpPr>
                <a:spLocks/>
              </p:cNvSpPr>
              <p:nvPr/>
            </p:nvSpPr>
            <p:spPr bwMode="auto">
              <a:xfrm>
                <a:off x="5334" y="1919"/>
                <a:ext cx="62" cy="135"/>
              </a:xfrm>
              <a:custGeom>
                <a:avLst/>
                <a:gdLst>
                  <a:gd name="T0" fmla="*/ 24 w 27"/>
                  <a:gd name="T1" fmla="*/ 31 h 58"/>
                  <a:gd name="T2" fmla="*/ 8 w 27"/>
                  <a:gd name="T3" fmla="*/ 57 h 58"/>
                  <a:gd name="T4" fmla="*/ 3 w 27"/>
                  <a:gd name="T5" fmla="*/ 27 h 58"/>
                  <a:gd name="T6" fmla="*/ 19 w 27"/>
                  <a:gd name="T7" fmla="*/ 1 h 58"/>
                  <a:gd name="T8" fmla="*/ 24 w 27"/>
                  <a:gd name="T9" fmla="*/ 31 h 58"/>
                </a:gdLst>
                <a:ahLst/>
                <a:cxnLst>
                  <a:cxn ang="0">
                    <a:pos x="T0" y="T1"/>
                  </a:cxn>
                  <a:cxn ang="0">
                    <a:pos x="T2" y="T3"/>
                  </a:cxn>
                  <a:cxn ang="0">
                    <a:pos x="T4" y="T5"/>
                  </a:cxn>
                  <a:cxn ang="0">
                    <a:pos x="T6" y="T7"/>
                  </a:cxn>
                  <a:cxn ang="0">
                    <a:pos x="T8" y="T9"/>
                  </a:cxn>
                </a:cxnLst>
                <a:rect l="0" t="0" r="r" b="b"/>
                <a:pathLst>
                  <a:path w="27" h="58">
                    <a:moveTo>
                      <a:pt x="24" y="31"/>
                    </a:moveTo>
                    <a:cubicBezTo>
                      <a:pt x="21" y="47"/>
                      <a:pt x="14" y="58"/>
                      <a:pt x="8" y="57"/>
                    </a:cubicBezTo>
                    <a:cubicBezTo>
                      <a:pt x="2" y="55"/>
                      <a:pt x="0" y="42"/>
                      <a:pt x="3" y="27"/>
                    </a:cubicBezTo>
                    <a:cubicBezTo>
                      <a:pt x="6" y="11"/>
                      <a:pt x="14" y="0"/>
                      <a:pt x="19" y="1"/>
                    </a:cubicBezTo>
                    <a:cubicBezTo>
                      <a:pt x="25" y="2"/>
                      <a:pt x="27" y="16"/>
                      <a:pt x="24" y="3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7" name="Freeform 112">
                <a:extLst>
                  <a:ext uri="{FF2B5EF4-FFF2-40B4-BE49-F238E27FC236}">
                    <a16:creationId xmlns="" xmlns:a16="http://schemas.microsoft.com/office/drawing/2014/main" id="{8A277518-BD6A-472F-99D9-CA441F320992}"/>
                  </a:ext>
                </a:extLst>
              </p:cNvPr>
              <p:cNvSpPr>
                <a:spLocks/>
              </p:cNvSpPr>
              <p:nvPr/>
            </p:nvSpPr>
            <p:spPr bwMode="auto">
              <a:xfrm>
                <a:off x="5249" y="1875"/>
                <a:ext cx="134" cy="65"/>
              </a:xfrm>
              <a:custGeom>
                <a:avLst/>
                <a:gdLst>
                  <a:gd name="T0" fmla="*/ 31 w 58"/>
                  <a:gd name="T1" fmla="*/ 3 h 28"/>
                  <a:gd name="T2" fmla="*/ 56 w 58"/>
                  <a:gd name="T3" fmla="*/ 20 h 28"/>
                  <a:gd name="T4" fmla="*/ 26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6" y="7"/>
                      <a:pt x="58" y="14"/>
                      <a:pt x="56" y="20"/>
                    </a:cubicBezTo>
                    <a:cubicBezTo>
                      <a:pt x="55" y="26"/>
                      <a:pt x="42" y="28"/>
                      <a:pt x="26" y="25"/>
                    </a:cubicBezTo>
                    <a:cubicBezTo>
                      <a:pt x="11" y="22"/>
                      <a:pt x="0" y="14"/>
                      <a:pt x="1" y="8"/>
                    </a:cubicBezTo>
                    <a:cubicBezTo>
                      <a:pt x="2"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8" name="Freeform 113">
                <a:extLst>
                  <a:ext uri="{FF2B5EF4-FFF2-40B4-BE49-F238E27FC236}">
                    <a16:creationId xmlns="" xmlns:a16="http://schemas.microsoft.com/office/drawing/2014/main" id="{C3113B2E-E3BD-431A-9687-F096350134D4}"/>
                  </a:ext>
                </a:extLst>
              </p:cNvPr>
              <p:cNvSpPr>
                <a:spLocks/>
              </p:cNvSpPr>
              <p:nvPr/>
            </p:nvSpPr>
            <p:spPr bwMode="auto">
              <a:xfrm>
                <a:off x="5376" y="1903"/>
                <a:ext cx="133" cy="65"/>
              </a:xfrm>
              <a:custGeom>
                <a:avLst/>
                <a:gdLst>
                  <a:gd name="T0" fmla="*/ 31 w 58"/>
                  <a:gd name="T1" fmla="*/ 3 h 28"/>
                  <a:gd name="T2" fmla="*/ 57 w 58"/>
                  <a:gd name="T3" fmla="*/ 20 h 28"/>
                  <a:gd name="T4" fmla="*/ 27 w 58"/>
                  <a:gd name="T5" fmla="*/ 25 h 28"/>
                  <a:gd name="T6" fmla="*/ 1 w 58"/>
                  <a:gd name="T7" fmla="*/ 8 h 28"/>
                  <a:gd name="T8" fmla="*/ 31 w 58"/>
                  <a:gd name="T9" fmla="*/ 3 h 28"/>
                </a:gdLst>
                <a:ahLst/>
                <a:cxnLst>
                  <a:cxn ang="0">
                    <a:pos x="T0" y="T1"/>
                  </a:cxn>
                  <a:cxn ang="0">
                    <a:pos x="T2" y="T3"/>
                  </a:cxn>
                  <a:cxn ang="0">
                    <a:pos x="T4" y="T5"/>
                  </a:cxn>
                  <a:cxn ang="0">
                    <a:pos x="T6" y="T7"/>
                  </a:cxn>
                  <a:cxn ang="0">
                    <a:pos x="T8" y="T9"/>
                  </a:cxn>
                </a:cxnLst>
                <a:rect l="0" t="0" r="r" b="b"/>
                <a:pathLst>
                  <a:path w="58" h="28">
                    <a:moveTo>
                      <a:pt x="31" y="3"/>
                    </a:moveTo>
                    <a:cubicBezTo>
                      <a:pt x="47" y="7"/>
                      <a:pt x="58" y="14"/>
                      <a:pt x="57" y="20"/>
                    </a:cubicBezTo>
                    <a:cubicBezTo>
                      <a:pt x="56" y="26"/>
                      <a:pt x="42" y="28"/>
                      <a:pt x="27" y="25"/>
                    </a:cubicBezTo>
                    <a:cubicBezTo>
                      <a:pt x="12" y="21"/>
                      <a:pt x="0" y="14"/>
                      <a:pt x="1" y="8"/>
                    </a:cubicBezTo>
                    <a:cubicBezTo>
                      <a:pt x="3" y="2"/>
                      <a:pt x="16" y="0"/>
                      <a:pt x="31" y="3"/>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9" name="Freeform 114">
                <a:extLst>
                  <a:ext uri="{FF2B5EF4-FFF2-40B4-BE49-F238E27FC236}">
                    <a16:creationId xmlns="" xmlns:a16="http://schemas.microsoft.com/office/drawing/2014/main" id="{D3C95FA1-B953-4534-9417-A99C4F9025F0}"/>
                  </a:ext>
                </a:extLst>
              </p:cNvPr>
              <p:cNvSpPr>
                <a:spLocks/>
              </p:cNvSpPr>
              <p:nvPr/>
            </p:nvSpPr>
            <p:spPr bwMode="auto">
              <a:xfrm>
                <a:off x="5295" y="1803"/>
                <a:ext cx="94" cy="126"/>
              </a:xfrm>
              <a:custGeom>
                <a:avLst/>
                <a:gdLst>
                  <a:gd name="T0" fmla="*/ 30 w 41"/>
                  <a:gd name="T1" fmla="*/ 21 h 54"/>
                  <a:gd name="T2" fmla="*/ 36 w 41"/>
                  <a:gd name="T3" fmla="*/ 51 h 54"/>
                  <a:gd name="T4" fmla="*/ 12 w 41"/>
                  <a:gd name="T5" fmla="*/ 33 h 54"/>
                  <a:gd name="T6" fmla="*/ 5 w 41"/>
                  <a:gd name="T7" fmla="*/ 3 h 54"/>
                  <a:gd name="T8" fmla="*/ 30 w 41"/>
                  <a:gd name="T9" fmla="*/ 21 h 54"/>
                </a:gdLst>
                <a:ahLst/>
                <a:cxnLst>
                  <a:cxn ang="0">
                    <a:pos x="T0" y="T1"/>
                  </a:cxn>
                  <a:cxn ang="0">
                    <a:pos x="T2" y="T3"/>
                  </a:cxn>
                  <a:cxn ang="0">
                    <a:pos x="T4" y="T5"/>
                  </a:cxn>
                  <a:cxn ang="0">
                    <a:pos x="T6" y="T7"/>
                  </a:cxn>
                  <a:cxn ang="0">
                    <a:pos x="T8" y="T9"/>
                  </a:cxn>
                </a:cxnLst>
                <a:rect l="0" t="0" r="r" b="b"/>
                <a:pathLst>
                  <a:path w="41" h="54">
                    <a:moveTo>
                      <a:pt x="30" y="21"/>
                    </a:moveTo>
                    <a:cubicBezTo>
                      <a:pt x="39" y="34"/>
                      <a:pt x="41" y="48"/>
                      <a:pt x="36" y="51"/>
                    </a:cubicBezTo>
                    <a:cubicBezTo>
                      <a:pt x="31" y="54"/>
                      <a:pt x="20" y="46"/>
                      <a:pt x="12" y="33"/>
                    </a:cubicBezTo>
                    <a:cubicBezTo>
                      <a:pt x="3" y="20"/>
                      <a:pt x="0" y="7"/>
                      <a:pt x="5" y="3"/>
                    </a:cubicBezTo>
                    <a:cubicBezTo>
                      <a:pt x="10"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0" name="Freeform 115">
                <a:extLst>
                  <a:ext uri="{FF2B5EF4-FFF2-40B4-BE49-F238E27FC236}">
                    <a16:creationId xmlns="" xmlns:a16="http://schemas.microsoft.com/office/drawing/2014/main" id="{A803FFC8-97B4-41FB-A3DC-3FBCC19D4A27}"/>
                  </a:ext>
                </a:extLst>
              </p:cNvPr>
              <p:cNvSpPr>
                <a:spLocks/>
              </p:cNvSpPr>
              <p:nvPr/>
            </p:nvSpPr>
            <p:spPr bwMode="auto">
              <a:xfrm>
                <a:off x="5366" y="1915"/>
                <a:ext cx="95" cy="125"/>
              </a:xfrm>
              <a:custGeom>
                <a:avLst/>
                <a:gdLst>
                  <a:gd name="T0" fmla="*/ 30 w 41"/>
                  <a:gd name="T1" fmla="*/ 21 h 54"/>
                  <a:gd name="T2" fmla="*/ 36 w 41"/>
                  <a:gd name="T3" fmla="*/ 51 h 54"/>
                  <a:gd name="T4" fmla="*/ 12 w 41"/>
                  <a:gd name="T5" fmla="*/ 33 h 54"/>
                  <a:gd name="T6" fmla="*/ 5 w 41"/>
                  <a:gd name="T7" fmla="*/ 3 h 54"/>
                  <a:gd name="T8" fmla="*/ 30 w 41"/>
                  <a:gd name="T9" fmla="*/ 21 h 54"/>
                </a:gdLst>
                <a:ahLst/>
                <a:cxnLst>
                  <a:cxn ang="0">
                    <a:pos x="T0" y="T1"/>
                  </a:cxn>
                  <a:cxn ang="0">
                    <a:pos x="T2" y="T3"/>
                  </a:cxn>
                  <a:cxn ang="0">
                    <a:pos x="T4" y="T5"/>
                  </a:cxn>
                  <a:cxn ang="0">
                    <a:pos x="T6" y="T7"/>
                  </a:cxn>
                  <a:cxn ang="0">
                    <a:pos x="T8" y="T9"/>
                  </a:cxn>
                </a:cxnLst>
                <a:rect l="0" t="0" r="r" b="b"/>
                <a:pathLst>
                  <a:path w="41" h="54">
                    <a:moveTo>
                      <a:pt x="30" y="21"/>
                    </a:moveTo>
                    <a:cubicBezTo>
                      <a:pt x="39" y="34"/>
                      <a:pt x="41" y="47"/>
                      <a:pt x="36" y="51"/>
                    </a:cubicBezTo>
                    <a:cubicBezTo>
                      <a:pt x="31" y="54"/>
                      <a:pt x="20" y="46"/>
                      <a:pt x="12" y="33"/>
                    </a:cubicBezTo>
                    <a:cubicBezTo>
                      <a:pt x="3" y="20"/>
                      <a:pt x="0" y="6"/>
                      <a:pt x="5" y="3"/>
                    </a:cubicBezTo>
                    <a:cubicBezTo>
                      <a:pt x="10" y="0"/>
                      <a:pt x="22" y="8"/>
                      <a:pt x="30" y="2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1" name="Freeform 116">
                <a:extLst>
                  <a:ext uri="{FF2B5EF4-FFF2-40B4-BE49-F238E27FC236}">
                    <a16:creationId xmlns="" xmlns:a16="http://schemas.microsoft.com/office/drawing/2014/main" id="{A9F1F19A-51FC-451F-AD13-21FDD0D9513F}"/>
                  </a:ext>
                </a:extLst>
              </p:cNvPr>
              <p:cNvSpPr>
                <a:spLocks/>
              </p:cNvSpPr>
              <p:nvPr/>
            </p:nvSpPr>
            <p:spPr bwMode="auto">
              <a:xfrm>
                <a:off x="5260" y="1910"/>
                <a:ext cx="127" cy="95"/>
              </a:xfrm>
              <a:custGeom>
                <a:avLst/>
                <a:gdLst>
                  <a:gd name="T0" fmla="*/ 22 w 55"/>
                  <a:gd name="T1" fmla="*/ 11 h 41"/>
                  <a:gd name="T2" fmla="*/ 51 w 55"/>
                  <a:gd name="T3" fmla="*/ 5 h 41"/>
                  <a:gd name="T4" fmla="*/ 34 w 55"/>
                  <a:gd name="T5" fmla="*/ 30 h 41"/>
                  <a:gd name="T6" fmla="*/ 4 w 55"/>
                  <a:gd name="T7" fmla="*/ 36 h 41"/>
                  <a:gd name="T8" fmla="*/ 22 w 55"/>
                  <a:gd name="T9" fmla="*/ 11 h 41"/>
                </a:gdLst>
                <a:ahLst/>
                <a:cxnLst>
                  <a:cxn ang="0">
                    <a:pos x="T0" y="T1"/>
                  </a:cxn>
                  <a:cxn ang="0">
                    <a:pos x="T2" y="T3"/>
                  </a:cxn>
                  <a:cxn ang="0">
                    <a:pos x="T4" y="T5"/>
                  </a:cxn>
                  <a:cxn ang="0">
                    <a:pos x="T6" y="T7"/>
                  </a:cxn>
                  <a:cxn ang="0">
                    <a:pos x="T8" y="T9"/>
                  </a:cxn>
                </a:cxnLst>
                <a:rect l="0" t="0" r="r" b="b"/>
                <a:pathLst>
                  <a:path w="55" h="41">
                    <a:moveTo>
                      <a:pt x="22" y="11"/>
                    </a:moveTo>
                    <a:cubicBezTo>
                      <a:pt x="35" y="3"/>
                      <a:pt x="48" y="0"/>
                      <a:pt x="51" y="5"/>
                    </a:cubicBezTo>
                    <a:cubicBezTo>
                      <a:pt x="55" y="10"/>
                      <a:pt x="47" y="21"/>
                      <a:pt x="34" y="30"/>
                    </a:cubicBezTo>
                    <a:cubicBezTo>
                      <a:pt x="20" y="38"/>
                      <a:pt x="7" y="41"/>
                      <a:pt x="4" y="36"/>
                    </a:cubicBezTo>
                    <a:cubicBezTo>
                      <a:pt x="0" y="31"/>
                      <a:pt x="8" y="20"/>
                      <a:pt x="22" y="1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2" name="Freeform 117">
                <a:extLst>
                  <a:ext uri="{FF2B5EF4-FFF2-40B4-BE49-F238E27FC236}">
                    <a16:creationId xmlns="" xmlns:a16="http://schemas.microsoft.com/office/drawing/2014/main" id="{6172557C-0CA3-4344-B623-6C10FBF801E1}"/>
                  </a:ext>
                </a:extLst>
              </p:cNvPr>
              <p:cNvSpPr>
                <a:spLocks/>
              </p:cNvSpPr>
              <p:nvPr/>
            </p:nvSpPr>
            <p:spPr bwMode="auto">
              <a:xfrm>
                <a:off x="5371" y="1838"/>
                <a:ext cx="124" cy="95"/>
              </a:xfrm>
              <a:custGeom>
                <a:avLst/>
                <a:gdLst>
                  <a:gd name="T0" fmla="*/ 21 w 54"/>
                  <a:gd name="T1" fmla="*/ 11 h 41"/>
                  <a:gd name="T2" fmla="*/ 51 w 54"/>
                  <a:gd name="T3" fmla="*/ 5 h 41"/>
                  <a:gd name="T4" fmla="*/ 33 w 54"/>
                  <a:gd name="T5" fmla="*/ 30 h 41"/>
                  <a:gd name="T6" fmla="*/ 3 w 54"/>
                  <a:gd name="T7" fmla="*/ 36 h 41"/>
                  <a:gd name="T8" fmla="*/ 21 w 54"/>
                  <a:gd name="T9" fmla="*/ 11 h 41"/>
                </a:gdLst>
                <a:ahLst/>
                <a:cxnLst>
                  <a:cxn ang="0">
                    <a:pos x="T0" y="T1"/>
                  </a:cxn>
                  <a:cxn ang="0">
                    <a:pos x="T2" y="T3"/>
                  </a:cxn>
                  <a:cxn ang="0">
                    <a:pos x="T4" y="T5"/>
                  </a:cxn>
                  <a:cxn ang="0">
                    <a:pos x="T6" y="T7"/>
                  </a:cxn>
                  <a:cxn ang="0">
                    <a:pos x="T8" y="T9"/>
                  </a:cxn>
                </a:cxnLst>
                <a:rect l="0" t="0" r="r" b="b"/>
                <a:pathLst>
                  <a:path w="54" h="41">
                    <a:moveTo>
                      <a:pt x="21" y="11"/>
                    </a:moveTo>
                    <a:cubicBezTo>
                      <a:pt x="34" y="3"/>
                      <a:pt x="48" y="0"/>
                      <a:pt x="51" y="5"/>
                    </a:cubicBezTo>
                    <a:cubicBezTo>
                      <a:pt x="54" y="10"/>
                      <a:pt x="46" y="21"/>
                      <a:pt x="33" y="30"/>
                    </a:cubicBezTo>
                    <a:cubicBezTo>
                      <a:pt x="20" y="38"/>
                      <a:pt x="7" y="41"/>
                      <a:pt x="3" y="36"/>
                    </a:cubicBezTo>
                    <a:cubicBezTo>
                      <a:pt x="0" y="31"/>
                      <a:pt x="8" y="20"/>
                      <a:pt x="21" y="11"/>
                    </a:cubicBezTo>
                  </a:path>
                </a:pathLst>
              </a:custGeom>
              <a:solidFill>
                <a:srgbClr val="9182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3" name="Freeform 118">
                <a:extLst>
                  <a:ext uri="{FF2B5EF4-FFF2-40B4-BE49-F238E27FC236}">
                    <a16:creationId xmlns="" xmlns:a16="http://schemas.microsoft.com/office/drawing/2014/main" id="{8984F3C0-FBC0-46F6-AE9E-764BF6C738D4}"/>
                  </a:ext>
                </a:extLst>
              </p:cNvPr>
              <p:cNvSpPr>
                <a:spLocks/>
              </p:cNvSpPr>
              <p:nvPr/>
            </p:nvSpPr>
            <p:spPr bwMode="auto">
              <a:xfrm>
                <a:off x="5332" y="1789"/>
                <a:ext cx="64" cy="135"/>
              </a:xfrm>
              <a:custGeom>
                <a:avLst/>
                <a:gdLst>
                  <a:gd name="T0" fmla="*/ 25 w 28"/>
                  <a:gd name="T1" fmla="*/ 27 h 58"/>
                  <a:gd name="T2" fmla="*/ 20 w 28"/>
                  <a:gd name="T3" fmla="*/ 57 h 58"/>
                  <a:gd name="T4" fmla="*/ 4 w 28"/>
                  <a:gd name="T5" fmla="*/ 32 h 58"/>
                  <a:gd name="T6" fmla="*/ 8 w 28"/>
                  <a:gd name="T7" fmla="*/ 1 h 58"/>
                  <a:gd name="T8" fmla="*/ 25 w 28"/>
                  <a:gd name="T9" fmla="*/ 27 h 58"/>
                </a:gdLst>
                <a:ahLst/>
                <a:cxnLst>
                  <a:cxn ang="0">
                    <a:pos x="T0" y="T1"/>
                  </a:cxn>
                  <a:cxn ang="0">
                    <a:pos x="T2" y="T3"/>
                  </a:cxn>
                  <a:cxn ang="0">
                    <a:pos x="T4" y="T5"/>
                  </a:cxn>
                  <a:cxn ang="0">
                    <a:pos x="T6" y="T7"/>
                  </a:cxn>
                  <a:cxn ang="0">
                    <a:pos x="T8" y="T9"/>
                  </a:cxn>
                </a:cxnLst>
                <a:rect l="0" t="0" r="r" b="b"/>
                <a:pathLst>
                  <a:path w="28" h="58">
                    <a:moveTo>
                      <a:pt x="25" y="27"/>
                    </a:moveTo>
                    <a:cubicBezTo>
                      <a:pt x="28" y="42"/>
                      <a:pt x="26" y="56"/>
                      <a:pt x="20" y="57"/>
                    </a:cubicBezTo>
                    <a:cubicBezTo>
                      <a:pt x="15" y="58"/>
                      <a:pt x="7" y="47"/>
                      <a:pt x="4" y="32"/>
                    </a:cubicBezTo>
                    <a:cubicBezTo>
                      <a:pt x="0" y="16"/>
                      <a:pt x="2" y="3"/>
                      <a:pt x="8" y="1"/>
                    </a:cubicBezTo>
                    <a:cubicBezTo>
                      <a:pt x="14" y="0"/>
                      <a:pt x="22" y="12"/>
                      <a:pt x="25" y="27"/>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4" name="Freeform 119">
                <a:extLst>
                  <a:ext uri="{FF2B5EF4-FFF2-40B4-BE49-F238E27FC236}">
                    <a16:creationId xmlns="" xmlns:a16="http://schemas.microsoft.com/office/drawing/2014/main" id="{386DF36E-E3D4-477E-AE4E-086B7CDCAF91}"/>
                  </a:ext>
                </a:extLst>
              </p:cNvPr>
              <p:cNvSpPr>
                <a:spLocks/>
              </p:cNvSpPr>
              <p:nvPr/>
            </p:nvSpPr>
            <p:spPr bwMode="auto">
              <a:xfrm>
                <a:off x="5360" y="1919"/>
                <a:ext cx="64" cy="135"/>
              </a:xfrm>
              <a:custGeom>
                <a:avLst/>
                <a:gdLst>
                  <a:gd name="T0" fmla="*/ 25 w 28"/>
                  <a:gd name="T1" fmla="*/ 27 h 58"/>
                  <a:gd name="T2" fmla="*/ 20 w 28"/>
                  <a:gd name="T3" fmla="*/ 57 h 58"/>
                  <a:gd name="T4" fmla="*/ 4 w 28"/>
                  <a:gd name="T5" fmla="*/ 31 h 58"/>
                  <a:gd name="T6" fmla="*/ 8 w 28"/>
                  <a:gd name="T7" fmla="*/ 1 h 58"/>
                  <a:gd name="T8" fmla="*/ 25 w 28"/>
                  <a:gd name="T9" fmla="*/ 27 h 58"/>
                </a:gdLst>
                <a:ahLst/>
                <a:cxnLst>
                  <a:cxn ang="0">
                    <a:pos x="T0" y="T1"/>
                  </a:cxn>
                  <a:cxn ang="0">
                    <a:pos x="T2" y="T3"/>
                  </a:cxn>
                  <a:cxn ang="0">
                    <a:pos x="T4" y="T5"/>
                  </a:cxn>
                  <a:cxn ang="0">
                    <a:pos x="T6" y="T7"/>
                  </a:cxn>
                  <a:cxn ang="0">
                    <a:pos x="T8" y="T9"/>
                  </a:cxn>
                </a:cxnLst>
                <a:rect l="0" t="0" r="r" b="b"/>
                <a:pathLst>
                  <a:path w="28" h="58">
                    <a:moveTo>
                      <a:pt x="25" y="27"/>
                    </a:moveTo>
                    <a:cubicBezTo>
                      <a:pt x="28" y="42"/>
                      <a:pt x="26" y="55"/>
                      <a:pt x="20" y="57"/>
                    </a:cubicBezTo>
                    <a:cubicBezTo>
                      <a:pt x="15" y="58"/>
                      <a:pt x="7" y="47"/>
                      <a:pt x="4" y="31"/>
                    </a:cubicBezTo>
                    <a:cubicBezTo>
                      <a:pt x="0" y="16"/>
                      <a:pt x="3" y="2"/>
                      <a:pt x="8" y="1"/>
                    </a:cubicBezTo>
                    <a:cubicBezTo>
                      <a:pt x="14" y="0"/>
                      <a:pt x="22" y="11"/>
                      <a:pt x="25" y="27"/>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5" name="Freeform 120">
                <a:extLst>
                  <a:ext uri="{FF2B5EF4-FFF2-40B4-BE49-F238E27FC236}">
                    <a16:creationId xmlns="" xmlns:a16="http://schemas.microsoft.com/office/drawing/2014/main" id="{2825A8E7-FAD5-40AC-8695-F0260206A16C}"/>
                  </a:ext>
                </a:extLst>
              </p:cNvPr>
              <p:cNvSpPr>
                <a:spLocks/>
              </p:cNvSpPr>
              <p:nvPr/>
            </p:nvSpPr>
            <p:spPr bwMode="auto">
              <a:xfrm>
                <a:off x="5249" y="1903"/>
                <a:ext cx="134" cy="65"/>
              </a:xfrm>
              <a:custGeom>
                <a:avLst/>
                <a:gdLst>
                  <a:gd name="T0" fmla="*/ 26 w 58"/>
                  <a:gd name="T1" fmla="*/ 3 h 28"/>
                  <a:gd name="T2" fmla="*/ 56 w 58"/>
                  <a:gd name="T3" fmla="*/ 8 h 28"/>
                  <a:gd name="T4" fmla="*/ 31 w 58"/>
                  <a:gd name="T5" fmla="*/ 25 h 28"/>
                  <a:gd name="T6" fmla="*/ 1 w 58"/>
                  <a:gd name="T7" fmla="*/ 20 h 28"/>
                  <a:gd name="T8" fmla="*/ 26 w 58"/>
                  <a:gd name="T9" fmla="*/ 3 h 28"/>
                </a:gdLst>
                <a:ahLst/>
                <a:cxnLst>
                  <a:cxn ang="0">
                    <a:pos x="T0" y="T1"/>
                  </a:cxn>
                  <a:cxn ang="0">
                    <a:pos x="T2" y="T3"/>
                  </a:cxn>
                  <a:cxn ang="0">
                    <a:pos x="T4" y="T5"/>
                  </a:cxn>
                  <a:cxn ang="0">
                    <a:pos x="T6" y="T7"/>
                  </a:cxn>
                  <a:cxn ang="0">
                    <a:pos x="T8" y="T9"/>
                  </a:cxn>
                </a:cxnLst>
                <a:rect l="0" t="0" r="r" b="b"/>
                <a:pathLst>
                  <a:path w="58" h="28">
                    <a:moveTo>
                      <a:pt x="26" y="3"/>
                    </a:moveTo>
                    <a:cubicBezTo>
                      <a:pt x="42" y="0"/>
                      <a:pt x="55" y="2"/>
                      <a:pt x="56" y="8"/>
                    </a:cubicBezTo>
                    <a:cubicBezTo>
                      <a:pt x="58" y="14"/>
                      <a:pt x="46" y="21"/>
                      <a:pt x="31" y="25"/>
                    </a:cubicBezTo>
                    <a:cubicBezTo>
                      <a:pt x="16" y="28"/>
                      <a:pt x="2" y="26"/>
                      <a:pt x="1" y="20"/>
                    </a:cubicBezTo>
                    <a:cubicBezTo>
                      <a:pt x="0" y="14"/>
                      <a:pt x="11" y="7"/>
                      <a:pt x="26" y="3"/>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6" name="Freeform 121">
                <a:extLst>
                  <a:ext uri="{FF2B5EF4-FFF2-40B4-BE49-F238E27FC236}">
                    <a16:creationId xmlns="" xmlns:a16="http://schemas.microsoft.com/office/drawing/2014/main" id="{FC043736-BEF7-4BD9-8006-380D67EEB893}"/>
                  </a:ext>
                </a:extLst>
              </p:cNvPr>
              <p:cNvSpPr>
                <a:spLocks/>
              </p:cNvSpPr>
              <p:nvPr/>
            </p:nvSpPr>
            <p:spPr bwMode="auto">
              <a:xfrm>
                <a:off x="5376" y="1875"/>
                <a:ext cx="133" cy="65"/>
              </a:xfrm>
              <a:custGeom>
                <a:avLst/>
                <a:gdLst>
                  <a:gd name="T0" fmla="*/ 27 w 58"/>
                  <a:gd name="T1" fmla="*/ 3 h 28"/>
                  <a:gd name="T2" fmla="*/ 57 w 58"/>
                  <a:gd name="T3" fmla="*/ 8 h 28"/>
                  <a:gd name="T4" fmla="*/ 32 w 58"/>
                  <a:gd name="T5" fmla="*/ 25 h 28"/>
                  <a:gd name="T6" fmla="*/ 1 w 58"/>
                  <a:gd name="T7" fmla="*/ 20 h 28"/>
                  <a:gd name="T8" fmla="*/ 27 w 58"/>
                  <a:gd name="T9" fmla="*/ 3 h 28"/>
                </a:gdLst>
                <a:ahLst/>
                <a:cxnLst>
                  <a:cxn ang="0">
                    <a:pos x="T0" y="T1"/>
                  </a:cxn>
                  <a:cxn ang="0">
                    <a:pos x="T2" y="T3"/>
                  </a:cxn>
                  <a:cxn ang="0">
                    <a:pos x="T4" y="T5"/>
                  </a:cxn>
                  <a:cxn ang="0">
                    <a:pos x="T6" y="T7"/>
                  </a:cxn>
                  <a:cxn ang="0">
                    <a:pos x="T8" y="T9"/>
                  </a:cxn>
                </a:cxnLst>
                <a:rect l="0" t="0" r="r" b="b"/>
                <a:pathLst>
                  <a:path w="58" h="28">
                    <a:moveTo>
                      <a:pt x="27" y="3"/>
                    </a:moveTo>
                    <a:cubicBezTo>
                      <a:pt x="42" y="0"/>
                      <a:pt x="56" y="2"/>
                      <a:pt x="57" y="8"/>
                    </a:cubicBezTo>
                    <a:cubicBezTo>
                      <a:pt x="58" y="14"/>
                      <a:pt x="47" y="21"/>
                      <a:pt x="32" y="25"/>
                    </a:cubicBezTo>
                    <a:cubicBezTo>
                      <a:pt x="16" y="28"/>
                      <a:pt x="3" y="26"/>
                      <a:pt x="1" y="20"/>
                    </a:cubicBezTo>
                    <a:cubicBezTo>
                      <a:pt x="0" y="14"/>
                      <a:pt x="12" y="7"/>
                      <a:pt x="27" y="3"/>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7" name="Freeform 122">
                <a:extLst>
                  <a:ext uri="{FF2B5EF4-FFF2-40B4-BE49-F238E27FC236}">
                    <a16:creationId xmlns="" xmlns:a16="http://schemas.microsoft.com/office/drawing/2014/main" id="{76A428C0-E341-4CA2-82B1-05EC3F8E2BF1}"/>
                  </a:ext>
                </a:extLst>
              </p:cNvPr>
              <p:cNvSpPr>
                <a:spLocks/>
              </p:cNvSpPr>
              <p:nvPr/>
            </p:nvSpPr>
            <p:spPr bwMode="auto">
              <a:xfrm>
                <a:off x="5260" y="1838"/>
                <a:ext cx="127" cy="95"/>
              </a:xfrm>
              <a:custGeom>
                <a:avLst/>
                <a:gdLst>
                  <a:gd name="T0" fmla="*/ 33 w 55"/>
                  <a:gd name="T1" fmla="*/ 11 h 41"/>
                  <a:gd name="T2" fmla="*/ 51 w 55"/>
                  <a:gd name="T3" fmla="*/ 36 h 41"/>
                  <a:gd name="T4" fmla="*/ 22 w 55"/>
                  <a:gd name="T5" fmla="*/ 30 h 41"/>
                  <a:gd name="T6" fmla="*/ 4 w 55"/>
                  <a:gd name="T7" fmla="*/ 5 h 41"/>
                  <a:gd name="T8" fmla="*/ 33 w 55"/>
                  <a:gd name="T9" fmla="*/ 11 h 41"/>
                </a:gdLst>
                <a:ahLst/>
                <a:cxnLst>
                  <a:cxn ang="0">
                    <a:pos x="T0" y="T1"/>
                  </a:cxn>
                  <a:cxn ang="0">
                    <a:pos x="T2" y="T3"/>
                  </a:cxn>
                  <a:cxn ang="0">
                    <a:pos x="T4" y="T5"/>
                  </a:cxn>
                  <a:cxn ang="0">
                    <a:pos x="T6" y="T7"/>
                  </a:cxn>
                  <a:cxn ang="0">
                    <a:pos x="T8" y="T9"/>
                  </a:cxn>
                </a:cxnLst>
                <a:rect l="0" t="0" r="r" b="b"/>
                <a:pathLst>
                  <a:path w="55" h="41">
                    <a:moveTo>
                      <a:pt x="33" y="11"/>
                    </a:moveTo>
                    <a:cubicBezTo>
                      <a:pt x="47" y="20"/>
                      <a:pt x="55" y="31"/>
                      <a:pt x="51" y="36"/>
                    </a:cubicBezTo>
                    <a:cubicBezTo>
                      <a:pt x="48" y="41"/>
                      <a:pt x="35" y="38"/>
                      <a:pt x="22" y="30"/>
                    </a:cubicBezTo>
                    <a:cubicBezTo>
                      <a:pt x="8" y="21"/>
                      <a:pt x="0" y="10"/>
                      <a:pt x="4" y="5"/>
                    </a:cubicBezTo>
                    <a:cubicBezTo>
                      <a:pt x="7"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8" name="Freeform 123">
                <a:extLst>
                  <a:ext uri="{FF2B5EF4-FFF2-40B4-BE49-F238E27FC236}">
                    <a16:creationId xmlns="" xmlns:a16="http://schemas.microsoft.com/office/drawing/2014/main" id="{F287FBEB-F1E2-4897-B52C-ACB40C9DF730}"/>
                  </a:ext>
                </a:extLst>
              </p:cNvPr>
              <p:cNvSpPr>
                <a:spLocks/>
              </p:cNvSpPr>
              <p:nvPr/>
            </p:nvSpPr>
            <p:spPr bwMode="auto">
              <a:xfrm>
                <a:off x="5371" y="1910"/>
                <a:ext cx="124" cy="95"/>
              </a:xfrm>
              <a:custGeom>
                <a:avLst/>
                <a:gdLst>
                  <a:gd name="T0" fmla="*/ 33 w 54"/>
                  <a:gd name="T1" fmla="*/ 11 h 41"/>
                  <a:gd name="T2" fmla="*/ 51 w 54"/>
                  <a:gd name="T3" fmla="*/ 36 h 41"/>
                  <a:gd name="T4" fmla="*/ 21 w 54"/>
                  <a:gd name="T5" fmla="*/ 30 h 41"/>
                  <a:gd name="T6" fmla="*/ 3 w 54"/>
                  <a:gd name="T7" fmla="*/ 5 h 41"/>
                  <a:gd name="T8" fmla="*/ 33 w 54"/>
                  <a:gd name="T9" fmla="*/ 11 h 41"/>
                </a:gdLst>
                <a:ahLst/>
                <a:cxnLst>
                  <a:cxn ang="0">
                    <a:pos x="T0" y="T1"/>
                  </a:cxn>
                  <a:cxn ang="0">
                    <a:pos x="T2" y="T3"/>
                  </a:cxn>
                  <a:cxn ang="0">
                    <a:pos x="T4" y="T5"/>
                  </a:cxn>
                  <a:cxn ang="0">
                    <a:pos x="T6" y="T7"/>
                  </a:cxn>
                  <a:cxn ang="0">
                    <a:pos x="T8" y="T9"/>
                  </a:cxn>
                </a:cxnLst>
                <a:rect l="0" t="0" r="r" b="b"/>
                <a:pathLst>
                  <a:path w="54" h="41">
                    <a:moveTo>
                      <a:pt x="33" y="11"/>
                    </a:moveTo>
                    <a:cubicBezTo>
                      <a:pt x="46" y="20"/>
                      <a:pt x="54" y="31"/>
                      <a:pt x="51" y="36"/>
                    </a:cubicBezTo>
                    <a:cubicBezTo>
                      <a:pt x="48" y="41"/>
                      <a:pt x="35" y="38"/>
                      <a:pt x="21" y="30"/>
                    </a:cubicBezTo>
                    <a:cubicBezTo>
                      <a:pt x="8" y="21"/>
                      <a:pt x="0" y="10"/>
                      <a:pt x="3" y="5"/>
                    </a:cubicBezTo>
                    <a:cubicBezTo>
                      <a:pt x="7" y="0"/>
                      <a:pt x="20" y="3"/>
                      <a:pt x="33" y="1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9" name="Freeform 124">
                <a:extLst>
                  <a:ext uri="{FF2B5EF4-FFF2-40B4-BE49-F238E27FC236}">
                    <a16:creationId xmlns="" xmlns:a16="http://schemas.microsoft.com/office/drawing/2014/main" id="{9F93D0E5-D554-4902-9504-112501E1C6FD}"/>
                  </a:ext>
                </a:extLst>
              </p:cNvPr>
              <p:cNvSpPr>
                <a:spLocks/>
              </p:cNvSpPr>
              <p:nvPr/>
            </p:nvSpPr>
            <p:spPr bwMode="auto">
              <a:xfrm>
                <a:off x="5297" y="1915"/>
                <a:ext cx="92" cy="125"/>
              </a:xfrm>
              <a:custGeom>
                <a:avLst/>
                <a:gdLst>
                  <a:gd name="T0" fmla="*/ 11 w 40"/>
                  <a:gd name="T1" fmla="*/ 21 h 54"/>
                  <a:gd name="T2" fmla="*/ 35 w 40"/>
                  <a:gd name="T3" fmla="*/ 3 h 54"/>
                  <a:gd name="T4" fmla="*/ 29 w 40"/>
                  <a:gd name="T5" fmla="*/ 33 h 54"/>
                  <a:gd name="T6" fmla="*/ 5 w 40"/>
                  <a:gd name="T7" fmla="*/ 51 h 54"/>
                  <a:gd name="T8" fmla="*/ 11 w 40"/>
                  <a:gd name="T9" fmla="*/ 21 h 54"/>
                </a:gdLst>
                <a:ahLst/>
                <a:cxnLst>
                  <a:cxn ang="0">
                    <a:pos x="T0" y="T1"/>
                  </a:cxn>
                  <a:cxn ang="0">
                    <a:pos x="T2" y="T3"/>
                  </a:cxn>
                  <a:cxn ang="0">
                    <a:pos x="T4" y="T5"/>
                  </a:cxn>
                  <a:cxn ang="0">
                    <a:pos x="T6" y="T7"/>
                  </a:cxn>
                  <a:cxn ang="0">
                    <a:pos x="T8" y="T9"/>
                  </a:cxn>
                </a:cxnLst>
                <a:rect l="0" t="0" r="r" b="b"/>
                <a:pathLst>
                  <a:path w="40" h="54">
                    <a:moveTo>
                      <a:pt x="11" y="21"/>
                    </a:moveTo>
                    <a:cubicBezTo>
                      <a:pt x="19" y="8"/>
                      <a:pt x="30" y="0"/>
                      <a:pt x="35" y="3"/>
                    </a:cubicBezTo>
                    <a:cubicBezTo>
                      <a:pt x="40" y="6"/>
                      <a:pt x="38" y="20"/>
                      <a:pt x="29" y="33"/>
                    </a:cubicBezTo>
                    <a:cubicBezTo>
                      <a:pt x="21" y="46"/>
                      <a:pt x="10" y="54"/>
                      <a:pt x="5" y="51"/>
                    </a:cubicBezTo>
                    <a:cubicBezTo>
                      <a:pt x="0" y="48"/>
                      <a:pt x="2" y="34"/>
                      <a:pt x="11"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0" name="Freeform 125">
                <a:extLst>
                  <a:ext uri="{FF2B5EF4-FFF2-40B4-BE49-F238E27FC236}">
                    <a16:creationId xmlns="" xmlns:a16="http://schemas.microsoft.com/office/drawing/2014/main" id="{E20728D7-2375-4C5E-A587-408DC90DDCF1}"/>
                  </a:ext>
                </a:extLst>
              </p:cNvPr>
              <p:cNvSpPr>
                <a:spLocks/>
              </p:cNvSpPr>
              <p:nvPr/>
            </p:nvSpPr>
            <p:spPr bwMode="auto">
              <a:xfrm>
                <a:off x="5366" y="1803"/>
                <a:ext cx="95" cy="126"/>
              </a:xfrm>
              <a:custGeom>
                <a:avLst/>
                <a:gdLst>
                  <a:gd name="T0" fmla="*/ 12 w 41"/>
                  <a:gd name="T1" fmla="*/ 21 h 54"/>
                  <a:gd name="T2" fmla="*/ 36 w 41"/>
                  <a:gd name="T3" fmla="*/ 3 h 54"/>
                  <a:gd name="T4" fmla="*/ 30 w 41"/>
                  <a:gd name="T5" fmla="*/ 33 h 54"/>
                  <a:gd name="T6" fmla="*/ 5 w 41"/>
                  <a:gd name="T7" fmla="*/ 51 h 54"/>
                  <a:gd name="T8" fmla="*/ 12 w 41"/>
                  <a:gd name="T9" fmla="*/ 21 h 54"/>
                </a:gdLst>
                <a:ahLst/>
                <a:cxnLst>
                  <a:cxn ang="0">
                    <a:pos x="T0" y="T1"/>
                  </a:cxn>
                  <a:cxn ang="0">
                    <a:pos x="T2" y="T3"/>
                  </a:cxn>
                  <a:cxn ang="0">
                    <a:pos x="T4" y="T5"/>
                  </a:cxn>
                  <a:cxn ang="0">
                    <a:pos x="T6" y="T7"/>
                  </a:cxn>
                  <a:cxn ang="0">
                    <a:pos x="T8" y="T9"/>
                  </a:cxn>
                </a:cxnLst>
                <a:rect l="0" t="0" r="r" b="b"/>
                <a:pathLst>
                  <a:path w="41" h="54">
                    <a:moveTo>
                      <a:pt x="12" y="21"/>
                    </a:moveTo>
                    <a:cubicBezTo>
                      <a:pt x="20" y="8"/>
                      <a:pt x="31" y="0"/>
                      <a:pt x="36" y="3"/>
                    </a:cubicBezTo>
                    <a:cubicBezTo>
                      <a:pt x="41" y="7"/>
                      <a:pt x="39" y="20"/>
                      <a:pt x="30" y="33"/>
                    </a:cubicBezTo>
                    <a:cubicBezTo>
                      <a:pt x="21" y="46"/>
                      <a:pt x="10" y="54"/>
                      <a:pt x="5" y="51"/>
                    </a:cubicBezTo>
                    <a:cubicBezTo>
                      <a:pt x="0" y="48"/>
                      <a:pt x="3" y="34"/>
                      <a:pt x="12" y="21"/>
                    </a:cubicBezTo>
                  </a:path>
                </a:pathLst>
              </a:custGeom>
              <a:solidFill>
                <a:srgbClr val="6D5D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1" name="Freeform 126">
                <a:extLst>
                  <a:ext uri="{FF2B5EF4-FFF2-40B4-BE49-F238E27FC236}">
                    <a16:creationId xmlns="" xmlns:a16="http://schemas.microsoft.com/office/drawing/2014/main" id="{8BFAA816-ADE2-4E01-872C-6E2E98F61350}"/>
                  </a:ext>
                </a:extLst>
              </p:cNvPr>
              <p:cNvSpPr>
                <a:spLocks/>
              </p:cNvSpPr>
              <p:nvPr/>
            </p:nvSpPr>
            <p:spPr bwMode="auto">
              <a:xfrm>
                <a:off x="5334" y="1878"/>
                <a:ext cx="90" cy="88"/>
              </a:xfrm>
              <a:custGeom>
                <a:avLst/>
                <a:gdLst>
                  <a:gd name="T0" fmla="*/ 38 w 39"/>
                  <a:gd name="T1" fmla="*/ 22 h 38"/>
                  <a:gd name="T2" fmla="*/ 34 w 39"/>
                  <a:gd name="T3" fmla="*/ 18 h 38"/>
                  <a:gd name="T4" fmla="*/ 38 w 39"/>
                  <a:gd name="T5" fmla="*/ 14 h 38"/>
                  <a:gd name="T6" fmla="*/ 34 w 39"/>
                  <a:gd name="T7" fmla="*/ 12 h 38"/>
                  <a:gd name="T8" fmla="*/ 35 w 39"/>
                  <a:gd name="T9" fmla="*/ 8 h 38"/>
                  <a:gd name="T10" fmla="*/ 29 w 39"/>
                  <a:gd name="T11" fmla="*/ 8 h 38"/>
                  <a:gd name="T12" fmla="*/ 29 w 39"/>
                  <a:gd name="T13" fmla="*/ 2 h 38"/>
                  <a:gd name="T14" fmla="*/ 25 w 39"/>
                  <a:gd name="T15" fmla="*/ 4 h 38"/>
                  <a:gd name="T16" fmla="*/ 22 w 39"/>
                  <a:gd name="T17" fmla="*/ 0 h 38"/>
                  <a:gd name="T18" fmla="*/ 18 w 39"/>
                  <a:gd name="T19" fmla="*/ 4 h 38"/>
                  <a:gd name="T20" fmla="*/ 14 w 39"/>
                  <a:gd name="T21" fmla="*/ 1 h 38"/>
                  <a:gd name="T22" fmla="*/ 12 w 39"/>
                  <a:gd name="T23" fmla="*/ 5 h 38"/>
                  <a:gd name="T24" fmla="*/ 8 w 39"/>
                  <a:gd name="T25" fmla="*/ 4 h 38"/>
                  <a:gd name="T26" fmla="*/ 8 w 39"/>
                  <a:gd name="T27" fmla="*/ 9 h 38"/>
                  <a:gd name="T28" fmla="*/ 3 w 39"/>
                  <a:gd name="T29" fmla="*/ 10 h 38"/>
                  <a:gd name="T30" fmla="*/ 4 w 39"/>
                  <a:gd name="T31" fmla="*/ 14 h 38"/>
                  <a:gd name="T32" fmla="*/ 0 w 39"/>
                  <a:gd name="T33" fmla="*/ 16 h 38"/>
                  <a:gd name="T34" fmla="*/ 4 w 39"/>
                  <a:gd name="T35" fmla="*/ 20 h 38"/>
                  <a:gd name="T36" fmla="*/ 1 w 39"/>
                  <a:gd name="T37" fmla="*/ 24 h 38"/>
                  <a:gd name="T38" fmla="*/ 5 w 39"/>
                  <a:gd name="T39" fmla="*/ 26 h 38"/>
                  <a:gd name="T40" fmla="*/ 4 w 39"/>
                  <a:gd name="T41" fmla="*/ 31 h 38"/>
                  <a:gd name="T42" fmla="*/ 10 w 39"/>
                  <a:gd name="T43" fmla="*/ 30 h 38"/>
                  <a:gd name="T44" fmla="*/ 10 w 39"/>
                  <a:gd name="T45" fmla="*/ 36 h 38"/>
                  <a:gd name="T46" fmla="*/ 14 w 39"/>
                  <a:gd name="T47" fmla="*/ 34 h 38"/>
                  <a:gd name="T48" fmla="*/ 17 w 39"/>
                  <a:gd name="T49" fmla="*/ 38 h 38"/>
                  <a:gd name="T50" fmla="*/ 20 w 39"/>
                  <a:gd name="T51" fmla="*/ 34 h 38"/>
                  <a:gd name="T52" fmla="*/ 25 w 39"/>
                  <a:gd name="T53" fmla="*/ 38 h 38"/>
                  <a:gd name="T54" fmla="*/ 26 w 39"/>
                  <a:gd name="T55" fmla="*/ 33 h 38"/>
                  <a:gd name="T56" fmla="*/ 31 w 39"/>
                  <a:gd name="T57" fmla="*/ 34 h 38"/>
                  <a:gd name="T58" fmla="*/ 31 w 39"/>
                  <a:gd name="T59" fmla="*/ 29 h 38"/>
                  <a:gd name="T60" fmla="*/ 36 w 39"/>
                  <a:gd name="T61" fmla="*/ 28 h 38"/>
                  <a:gd name="T62" fmla="*/ 34 w 39"/>
                  <a:gd name="T63" fmla="*/ 24 h 38"/>
                  <a:gd name="T64" fmla="*/ 38 w 39"/>
                  <a:gd name="T65" fmla="*/ 2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 h="38">
                    <a:moveTo>
                      <a:pt x="38" y="22"/>
                    </a:moveTo>
                    <a:cubicBezTo>
                      <a:pt x="39" y="21"/>
                      <a:pt x="37" y="19"/>
                      <a:pt x="34" y="18"/>
                    </a:cubicBezTo>
                    <a:cubicBezTo>
                      <a:pt x="37" y="17"/>
                      <a:pt x="38" y="15"/>
                      <a:pt x="38" y="14"/>
                    </a:cubicBezTo>
                    <a:cubicBezTo>
                      <a:pt x="38" y="13"/>
                      <a:pt x="36" y="12"/>
                      <a:pt x="34" y="12"/>
                    </a:cubicBezTo>
                    <a:cubicBezTo>
                      <a:pt x="35" y="10"/>
                      <a:pt x="36" y="9"/>
                      <a:pt x="35" y="8"/>
                    </a:cubicBezTo>
                    <a:cubicBezTo>
                      <a:pt x="34" y="7"/>
                      <a:pt x="32" y="7"/>
                      <a:pt x="29" y="8"/>
                    </a:cubicBezTo>
                    <a:cubicBezTo>
                      <a:pt x="30" y="5"/>
                      <a:pt x="30" y="3"/>
                      <a:pt x="29" y="2"/>
                    </a:cubicBezTo>
                    <a:cubicBezTo>
                      <a:pt x="28" y="2"/>
                      <a:pt x="26" y="2"/>
                      <a:pt x="25" y="4"/>
                    </a:cubicBezTo>
                    <a:cubicBezTo>
                      <a:pt x="24" y="2"/>
                      <a:pt x="23" y="0"/>
                      <a:pt x="22" y="0"/>
                    </a:cubicBezTo>
                    <a:cubicBezTo>
                      <a:pt x="21" y="0"/>
                      <a:pt x="19" y="1"/>
                      <a:pt x="18" y="4"/>
                    </a:cubicBezTo>
                    <a:cubicBezTo>
                      <a:pt x="17" y="2"/>
                      <a:pt x="15" y="0"/>
                      <a:pt x="14" y="1"/>
                    </a:cubicBezTo>
                    <a:cubicBezTo>
                      <a:pt x="13" y="1"/>
                      <a:pt x="12" y="3"/>
                      <a:pt x="12" y="5"/>
                    </a:cubicBezTo>
                    <a:cubicBezTo>
                      <a:pt x="11" y="3"/>
                      <a:pt x="9" y="3"/>
                      <a:pt x="8" y="4"/>
                    </a:cubicBezTo>
                    <a:cubicBezTo>
                      <a:pt x="7" y="4"/>
                      <a:pt x="7" y="7"/>
                      <a:pt x="8" y="9"/>
                    </a:cubicBezTo>
                    <a:cubicBezTo>
                      <a:pt x="5" y="8"/>
                      <a:pt x="3" y="9"/>
                      <a:pt x="3" y="10"/>
                    </a:cubicBezTo>
                    <a:cubicBezTo>
                      <a:pt x="2" y="11"/>
                      <a:pt x="3" y="12"/>
                      <a:pt x="4" y="14"/>
                    </a:cubicBezTo>
                    <a:cubicBezTo>
                      <a:pt x="2" y="14"/>
                      <a:pt x="1" y="15"/>
                      <a:pt x="0" y="16"/>
                    </a:cubicBezTo>
                    <a:cubicBezTo>
                      <a:pt x="0" y="18"/>
                      <a:pt x="2" y="19"/>
                      <a:pt x="4" y="20"/>
                    </a:cubicBezTo>
                    <a:cubicBezTo>
                      <a:pt x="2" y="21"/>
                      <a:pt x="1" y="23"/>
                      <a:pt x="1" y="24"/>
                    </a:cubicBezTo>
                    <a:cubicBezTo>
                      <a:pt x="1" y="25"/>
                      <a:pt x="3" y="26"/>
                      <a:pt x="5" y="26"/>
                    </a:cubicBezTo>
                    <a:cubicBezTo>
                      <a:pt x="4" y="28"/>
                      <a:pt x="3" y="30"/>
                      <a:pt x="4" y="31"/>
                    </a:cubicBezTo>
                    <a:cubicBezTo>
                      <a:pt x="5" y="32"/>
                      <a:pt x="7" y="31"/>
                      <a:pt x="10" y="30"/>
                    </a:cubicBezTo>
                    <a:cubicBezTo>
                      <a:pt x="9" y="33"/>
                      <a:pt x="9" y="35"/>
                      <a:pt x="10" y="36"/>
                    </a:cubicBezTo>
                    <a:cubicBezTo>
                      <a:pt x="11" y="36"/>
                      <a:pt x="13" y="36"/>
                      <a:pt x="14" y="34"/>
                    </a:cubicBezTo>
                    <a:cubicBezTo>
                      <a:pt x="15" y="36"/>
                      <a:pt x="15" y="38"/>
                      <a:pt x="17" y="38"/>
                    </a:cubicBezTo>
                    <a:cubicBezTo>
                      <a:pt x="18" y="38"/>
                      <a:pt x="19" y="37"/>
                      <a:pt x="20" y="34"/>
                    </a:cubicBezTo>
                    <a:cubicBezTo>
                      <a:pt x="22" y="36"/>
                      <a:pt x="23" y="38"/>
                      <a:pt x="25" y="38"/>
                    </a:cubicBezTo>
                    <a:cubicBezTo>
                      <a:pt x="26" y="37"/>
                      <a:pt x="26" y="36"/>
                      <a:pt x="26" y="33"/>
                    </a:cubicBezTo>
                    <a:cubicBezTo>
                      <a:pt x="28" y="35"/>
                      <a:pt x="30" y="35"/>
                      <a:pt x="31" y="34"/>
                    </a:cubicBezTo>
                    <a:cubicBezTo>
                      <a:pt x="32" y="34"/>
                      <a:pt x="32" y="32"/>
                      <a:pt x="31" y="29"/>
                    </a:cubicBezTo>
                    <a:cubicBezTo>
                      <a:pt x="33" y="30"/>
                      <a:pt x="36" y="30"/>
                      <a:pt x="36" y="28"/>
                    </a:cubicBezTo>
                    <a:cubicBezTo>
                      <a:pt x="37" y="27"/>
                      <a:pt x="36" y="26"/>
                      <a:pt x="34" y="24"/>
                    </a:cubicBezTo>
                    <a:cubicBezTo>
                      <a:pt x="37" y="24"/>
                      <a:pt x="38" y="23"/>
                      <a:pt x="38" y="22"/>
                    </a:cubicBezTo>
                  </a:path>
                </a:pathLst>
              </a:custGeom>
              <a:solidFill>
                <a:srgbClr val="FFD6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2" name="Freeform 127">
                <a:extLst>
                  <a:ext uri="{FF2B5EF4-FFF2-40B4-BE49-F238E27FC236}">
                    <a16:creationId xmlns="" xmlns:a16="http://schemas.microsoft.com/office/drawing/2014/main" id="{EFCF20BA-7208-46AD-B4AF-E64C13FFABEF}"/>
                  </a:ext>
                </a:extLst>
              </p:cNvPr>
              <p:cNvSpPr>
                <a:spLocks/>
              </p:cNvSpPr>
              <p:nvPr/>
            </p:nvSpPr>
            <p:spPr bwMode="auto">
              <a:xfrm>
                <a:off x="0" y="2454"/>
                <a:ext cx="7678" cy="109"/>
              </a:xfrm>
              <a:custGeom>
                <a:avLst/>
                <a:gdLst>
                  <a:gd name="T0" fmla="*/ 3332 w 3332"/>
                  <a:gd name="T1" fmla="*/ 23 h 47"/>
                  <a:gd name="T2" fmla="*/ 3309 w 3332"/>
                  <a:gd name="T3" fmla="*/ 47 h 47"/>
                  <a:gd name="T4" fmla="*/ 24 w 3332"/>
                  <a:gd name="T5" fmla="*/ 47 h 47"/>
                  <a:gd name="T6" fmla="*/ 0 w 3332"/>
                  <a:gd name="T7" fmla="*/ 23 h 47"/>
                  <a:gd name="T8" fmla="*/ 24 w 3332"/>
                  <a:gd name="T9" fmla="*/ 0 h 47"/>
                  <a:gd name="T10" fmla="*/ 3309 w 3332"/>
                  <a:gd name="T11" fmla="*/ 0 h 47"/>
                  <a:gd name="T12" fmla="*/ 3332 w 3332"/>
                  <a:gd name="T13" fmla="*/ 23 h 47"/>
                </a:gdLst>
                <a:ahLst/>
                <a:cxnLst>
                  <a:cxn ang="0">
                    <a:pos x="T0" y="T1"/>
                  </a:cxn>
                  <a:cxn ang="0">
                    <a:pos x="T2" y="T3"/>
                  </a:cxn>
                  <a:cxn ang="0">
                    <a:pos x="T4" y="T5"/>
                  </a:cxn>
                  <a:cxn ang="0">
                    <a:pos x="T6" y="T7"/>
                  </a:cxn>
                  <a:cxn ang="0">
                    <a:pos x="T8" y="T9"/>
                  </a:cxn>
                  <a:cxn ang="0">
                    <a:pos x="T10" y="T11"/>
                  </a:cxn>
                  <a:cxn ang="0">
                    <a:pos x="T12" y="T13"/>
                  </a:cxn>
                </a:cxnLst>
                <a:rect l="0" t="0" r="r" b="b"/>
                <a:pathLst>
                  <a:path w="3332" h="47">
                    <a:moveTo>
                      <a:pt x="3332" y="23"/>
                    </a:moveTo>
                    <a:cubicBezTo>
                      <a:pt x="3332" y="36"/>
                      <a:pt x="3322" y="47"/>
                      <a:pt x="3309" y="47"/>
                    </a:cubicBezTo>
                    <a:cubicBezTo>
                      <a:pt x="24" y="47"/>
                      <a:pt x="24" y="47"/>
                      <a:pt x="24" y="47"/>
                    </a:cubicBezTo>
                    <a:cubicBezTo>
                      <a:pt x="11" y="47"/>
                      <a:pt x="0" y="36"/>
                      <a:pt x="0" y="23"/>
                    </a:cubicBezTo>
                    <a:cubicBezTo>
                      <a:pt x="0" y="10"/>
                      <a:pt x="11" y="0"/>
                      <a:pt x="24" y="0"/>
                    </a:cubicBezTo>
                    <a:cubicBezTo>
                      <a:pt x="3309" y="0"/>
                      <a:pt x="3309" y="0"/>
                      <a:pt x="3309" y="0"/>
                    </a:cubicBezTo>
                    <a:cubicBezTo>
                      <a:pt x="3322" y="0"/>
                      <a:pt x="3332" y="10"/>
                      <a:pt x="3332" y="23"/>
                    </a:cubicBezTo>
                  </a:path>
                </a:pathLst>
              </a:custGeom>
              <a:solidFill>
                <a:srgbClr val="A867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3" name="Freeform 128">
                <a:extLst>
                  <a:ext uri="{FF2B5EF4-FFF2-40B4-BE49-F238E27FC236}">
                    <a16:creationId xmlns="" xmlns:a16="http://schemas.microsoft.com/office/drawing/2014/main" id="{EB0FD74C-8CA2-4597-9DAA-F99DE19E5C01}"/>
                  </a:ext>
                </a:extLst>
              </p:cNvPr>
              <p:cNvSpPr>
                <a:spLocks/>
              </p:cNvSpPr>
              <p:nvPr/>
            </p:nvSpPr>
            <p:spPr bwMode="auto">
              <a:xfrm>
                <a:off x="106" y="2398"/>
                <a:ext cx="7466" cy="56"/>
              </a:xfrm>
              <a:custGeom>
                <a:avLst/>
                <a:gdLst>
                  <a:gd name="T0" fmla="*/ 3217 w 3240"/>
                  <a:gd name="T1" fmla="*/ 0 h 24"/>
                  <a:gd name="T2" fmla="*/ 24 w 3240"/>
                  <a:gd name="T3" fmla="*/ 0 h 24"/>
                  <a:gd name="T4" fmla="*/ 0 w 3240"/>
                  <a:gd name="T5" fmla="*/ 24 h 24"/>
                  <a:gd name="T6" fmla="*/ 3240 w 3240"/>
                  <a:gd name="T7" fmla="*/ 24 h 24"/>
                  <a:gd name="T8" fmla="*/ 3217 w 3240"/>
                  <a:gd name="T9" fmla="*/ 0 h 24"/>
                </a:gdLst>
                <a:ahLst/>
                <a:cxnLst>
                  <a:cxn ang="0">
                    <a:pos x="T0" y="T1"/>
                  </a:cxn>
                  <a:cxn ang="0">
                    <a:pos x="T2" y="T3"/>
                  </a:cxn>
                  <a:cxn ang="0">
                    <a:pos x="T4" y="T5"/>
                  </a:cxn>
                  <a:cxn ang="0">
                    <a:pos x="T6" y="T7"/>
                  </a:cxn>
                  <a:cxn ang="0">
                    <a:pos x="T8" y="T9"/>
                  </a:cxn>
                </a:cxnLst>
                <a:rect l="0" t="0" r="r" b="b"/>
                <a:pathLst>
                  <a:path w="3240" h="24">
                    <a:moveTo>
                      <a:pt x="3217" y="0"/>
                    </a:moveTo>
                    <a:cubicBezTo>
                      <a:pt x="24" y="0"/>
                      <a:pt x="24" y="0"/>
                      <a:pt x="24" y="0"/>
                    </a:cubicBezTo>
                    <a:cubicBezTo>
                      <a:pt x="11" y="0"/>
                      <a:pt x="0" y="11"/>
                      <a:pt x="0" y="24"/>
                    </a:cubicBezTo>
                    <a:cubicBezTo>
                      <a:pt x="3240" y="24"/>
                      <a:pt x="3240" y="24"/>
                      <a:pt x="3240" y="24"/>
                    </a:cubicBezTo>
                    <a:cubicBezTo>
                      <a:pt x="3240" y="11"/>
                      <a:pt x="3230" y="0"/>
                      <a:pt x="3217" y="0"/>
                    </a:cubicBezTo>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4" name="Freeform 129">
                <a:extLst>
                  <a:ext uri="{FF2B5EF4-FFF2-40B4-BE49-F238E27FC236}">
                    <a16:creationId xmlns="" xmlns:a16="http://schemas.microsoft.com/office/drawing/2014/main" id="{1075EDC7-01C1-4790-9DC1-034612499A76}"/>
                  </a:ext>
                </a:extLst>
              </p:cNvPr>
              <p:cNvSpPr>
                <a:spLocks/>
              </p:cNvSpPr>
              <p:nvPr/>
            </p:nvSpPr>
            <p:spPr bwMode="auto">
              <a:xfrm>
                <a:off x="196" y="2277"/>
                <a:ext cx="50"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5" name="Freeform 130">
                <a:extLst>
                  <a:ext uri="{FF2B5EF4-FFF2-40B4-BE49-F238E27FC236}">
                    <a16:creationId xmlns="" xmlns:a16="http://schemas.microsoft.com/office/drawing/2014/main" id="{DCEECC97-9C9E-4531-987E-BEFB1EFD1EDB}"/>
                  </a:ext>
                </a:extLst>
              </p:cNvPr>
              <p:cNvSpPr>
                <a:spLocks/>
              </p:cNvSpPr>
              <p:nvPr/>
            </p:nvSpPr>
            <p:spPr bwMode="auto">
              <a:xfrm>
                <a:off x="405" y="2277"/>
                <a:ext cx="53" cy="126"/>
              </a:xfrm>
              <a:custGeom>
                <a:avLst/>
                <a:gdLst>
                  <a:gd name="T0" fmla="*/ 23 w 23"/>
                  <a:gd name="T1" fmla="*/ 54 h 54"/>
                  <a:gd name="T2" fmla="*/ 8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8" y="0"/>
                    </a:cubicBezTo>
                    <a:cubicBezTo>
                      <a:pt x="8"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6" name="Freeform 131">
                <a:extLst>
                  <a:ext uri="{FF2B5EF4-FFF2-40B4-BE49-F238E27FC236}">
                    <a16:creationId xmlns="" xmlns:a16="http://schemas.microsoft.com/office/drawing/2014/main" id="{17D1D7B8-B47B-4D95-80DE-D7C817EAB709}"/>
                  </a:ext>
                </a:extLst>
              </p:cNvPr>
              <p:cNvSpPr>
                <a:spLocks/>
              </p:cNvSpPr>
              <p:nvPr/>
            </p:nvSpPr>
            <p:spPr bwMode="auto">
              <a:xfrm>
                <a:off x="293"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7" name="Freeform 132">
                <a:extLst>
                  <a:ext uri="{FF2B5EF4-FFF2-40B4-BE49-F238E27FC236}">
                    <a16:creationId xmlns="" xmlns:a16="http://schemas.microsoft.com/office/drawing/2014/main" id="{04316606-AE2F-43A3-B962-8EAD388C605D}"/>
                  </a:ext>
                </a:extLst>
              </p:cNvPr>
              <p:cNvSpPr>
                <a:spLocks/>
              </p:cNvSpPr>
              <p:nvPr/>
            </p:nvSpPr>
            <p:spPr bwMode="auto">
              <a:xfrm>
                <a:off x="175" y="2303"/>
                <a:ext cx="35" cy="100"/>
              </a:xfrm>
              <a:custGeom>
                <a:avLst/>
                <a:gdLst>
                  <a:gd name="T0" fmla="*/ 0 w 15"/>
                  <a:gd name="T1" fmla="*/ 43 h 43"/>
                  <a:gd name="T2" fmla="*/ 9 w 15"/>
                  <a:gd name="T3" fmla="*/ 0 h 43"/>
                  <a:gd name="T4" fmla="*/ 15 w 15"/>
                  <a:gd name="T5" fmla="*/ 43 h 43"/>
                  <a:gd name="T6" fmla="*/ 0 w 15"/>
                  <a:gd name="T7" fmla="*/ 43 h 43"/>
                </a:gdLst>
                <a:ahLst/>
                <a:cxnLst>
                  <a:cxn ang="0">
                    <a:pos x="T0" y="T1"/>
                  </a:cxn>
                  <a:cxn ang="0">
                    <a:pos x="T2" y="T3"/>
                  </a:cxn>
                  <a:cxn ang="0">
                    <a:pos x="T4" y="T5"/>
                  </a:cxn>
                  <a:cxn ang="0">
                    <a:pos x="T6" y="T7"/>
                  </a:cxn>
                </a:cxnLst>
                <a:rect l="0" t="0" r="r" b="b"/>
                <a:pathLst>
                  <a:path w="15" h="43">
                    <a:moveTo>
                      <a:pt x="0" y="43"/>
                    </a:moveTo>
                    <a:cubicBezTo>
                      <a:pt x="0" y="43"/>
                      <a:pt x="2" y="26"/>
                      <a:pt x="9" y="0"/>
                    </a:cubicBezTo>
                    <a:cubicBezTo>
                      <a:pt x="9" y="0"/>
                      <a:pt x="15" y="39"/>
                      <a:pt x="15"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8" name="Freeform 133">
                <a:extLst>
                  <a:ext uri="{FF2B5EF4-FFF2-40B4-BE49-F238E27FC236}">
                    <a16:creationId xmlns="" xmlns:a16="http://schemas.microsoft.com/office/drawing/2014/main" id="{D9E6CD75-BBD0-412C-B666-CB6E544750F3}"/>
                  </a:ext>
                </a:extLst>
              </p:cNvPr>
              <p:cNvSpPr>
                <a:spLocks/>
              </p:cNvSpPr>
              <p:nvPr/>
            </p:nvSpPr>
            <p:spPr bwMode="auto">
              <a:xfrm>
                <a:off x="346"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9" name="Freeform 134">
                <a:extLst>
                  <a:ext uri="{FF2B5EF4-FFF2-40B4-BE49-F238E27FC236}">
                    <a16:creationId xmlns="" xmlns:a16="http://schemas.microsoft.com/office/drawing/2014/main" id="{4B8303EF-9B61-4885-B2B4-2CEB4699BFEB}"/>
                  </a:ext>
                </a:extLst>
              </p:cNvPr>
              <p:cNvSpPr>
                <a:spLocks/>
              </p:cNvSpPr>
              <p:nvPr/>
            </p:nvSpPr>
            <p:spPr bwMode="auto">
              <a:xfrm>
                <a:off x="484" y="2303"/>
                <a:ext cx="30" cy="100"/>
              </a:xfrm>
              <a:custGeom>
                <a:avLst/>
                <a:gdLst>
                  <a:gd name="T0" fmla="*/ 0 w 13"/>
                  <a:gd name="T1" fmla="*/ 43 h 43"/>
                  <a:gd name="T2" fmla="*/ 9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2" y="23"/>
                      <a:pt x="9" y="0"/>
                    </a:cubicBezTo>
                    <a:cubicBezTo>
                      <a:pt x="9"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0" name="Freeform 135">
                <a:extLst>
                  <a:ext uri="{FF2B5EF4-FFF2-40B4-BE49-F238E27FC236}">
                    <a16:creationId xmlns="" xmlns:a16="http://schemas.microsoft.com/office/drawing/2014/main" id="{831531D5-CC59-4F8F-AB77-233EC1AFF60A}"/>
                  </a:ext>
                </a:extLst>
              </p:cNvPr>
              <p:cNvSpPr>
                <a:spLocks/>
              </p:cNvSpPr>
              <p:nvPr/>
            </p:nvSpPr>
            <p:spPr bwMode="auto">
              <a:xfrm>
                <a:off x="456" y="2319"/>
                <a:ext cx="28" cy="84"/>
              </a:xfrm>
              <a:custGeom>
                <a:avLst/>
                <a:gdLst>
                  <a:gd name="T0" fmla="*/ 12 w 12"/>
                  <a:gd name="T1" fmla="*/ 36 h 36"/>
                  <a:gd name="T2" fmla="*/ 4 w 12"/>
                  <a:gd name="T3" fmla="*/ 0 h 36"/>
                  <a:gd name="T4" fmla="*/ 0 w 12"/>
                  <a:gd name="T5" fmla="*/ 36 h 36"/>
                  <a:gd name="T6" fmla="*/ 12 w 12"/>
                  <a:gd name="T7" fmla="*/ 36 h 36"/>
                </a:gdLst>
                <a:ahLst/>
                <a:cxnLst>
                  <a:cxn ang="0">
                    <a:pos x="T0" y="T1"/>
                  </a:cxn>
                  <a:cxn ang="0">
                    <a:pos x="T2" y="T3"/>
                  </a:cxn>
                  <a:cxn ang="0">
                    <a:pos x="T4" y="T5"/>
                  </a:cxn>
                  <a:cxn ang="0">
                    <a:pos x="T6" y="T7"/>
                  </a:cxn>
                </a:cxnLst>
                <a:rect l="0" t="0" r="r" b="b"/>
                <a:pathLst>
                  <a:path w="12" h="36">
                    <a:moveTo>
                      <a:pt x="12" y="36"/>
                    </a:moveTo>
                    <a:cubicBezTo>
                      <a:pt x="12" y="36"/>
                      <a:pt x="11" y="19"/>
                      <a:pt x="4" y="0"/>
                    </a:cubicBezTo>
                    <a:cubicBezTo>
                      <a:pt x="4" y="0"/>
                      <a:pt x="0" y="33"/>
                      <a:pt x="0" y="36"/>
                    </a:cubicBezTo>
                    <a:lnTo>
                      <a:pt x="12"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1" name="Freeform 136">
                <a:extLst>
                  <a:ext uri="{FF2B5EF4-FFF2-40B4-BE49-F238E27FC236}">
                    <a16:creationId xmlns="" xmlns:a16="http://schemas.microsoft.com/office/drawing/2014/main" id="{0A8B4080-62B7-47C6-A5BE-8F064B58BF68}"/>
                  </a:ext>
                </a:extLst>
              </p:cNvPr>
              <p:cNvSpPr>
                <a:spLocks/>
              </p:cNvSpPr>
              <p:nvPr/>
            </p:nvSpPr>
            <p:spPr bwMode="auto">
              <a:xfrm>
                <a:off x="359"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2" name="Freeform 137">
                <a:extLst>
                  <a:ext uri="{FF2B5EF4-FFF2-40B4-BE49-F238E27FC236}">
                    <a16:creationId xmlns="" xmlns:a16="http://schemas.microsoft.com/office/drawing/2014/main" id="{7C38755E-897B-4B98-A14A-D5A89C99FD33}"/>
                  </a:ext>
                </a:extLst>
              </p:cNvPr>
              <p:cNvSpPr>
                <a:spLocks/>
              </p:cNvSpPr>
              <p:nvPr/>
            </p:nvSpPr>
            <p:spPr bwMode="auto">
              <a:xfrm>
                <a:off x="246"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3" name="Freeform 138">
                <a:extLst>
                  <a:ext uri="{FF2B5EF4-FFF2-40B4-BE49-F238E27FC236}">
                    <a16:creationId xmlns="" xmlns:a16="http://schemas.microsoft.com/office/drawing/2014/main" id="{4D4C28CF-556C-4D75-B995-2F313257CC4A}"/>
                  </a:ext>
                </a:extLst>
              </p:cNvPr>
              <p:cNvSpPr>
                <a:spLocks/>
              </p:cNvSpPr>
              <p:nvPr/>
            </p:nvSpPr>
            <p:spPr bwMode="auto">
              <a:xfrm>
                <a:off x="539" y="2277"/>
                <a:ext cx="65"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2"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4" name="Freeform 139">
                <a:extLst>
                  <a:ext uri="{FF2B5EF4-FFF2-40B4-BE49-F238E27FC236}">
                    <a16:creationId xmlns="" xmlns:a16="http://schemas.microsoft.com/office/drawing/2014/main" id="{7D967C3C-F508-40B5-A228-7DBF3A123383}"/>
                  </a:ext>
                </a:extLst>
              </p:cNvPr>
              <p:cNvSpPr>
                <a:spLocks/>
              </p:cNvSpPr>
              <p:nvPr/>
            </p:nvSpPr>
            <p:spPr bwMode="auto">
              <a:xfrm>
                <a:off x="799"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5" name="Freeform 140">
                <a:extLst>
                  <a:ext uri="{FF2B5EF4-FFF2-40B4-BE49-F238E27FC236}">
                    <a16:creationId xmlns="" xmlns:a16="http://schemas.microsoft.com/office/drawing/2014/main" id="{03758C37-2A9B-46B2-8B73-E3202BEA3629}"/>
                  </a:ext>
                </a:extLst>
              </p:cNvPr>
              <p:cNvSpPr>
                <a:spLocks/>
              </p:cNvSpPr>
              <p:nvPr/>
            </p:nvSpPr>
            <p:spPr bwMode="auto">
              <a:xfrm>
                <a:off x="659"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6" name="Freeform 141">
                <a:extLst>
                  <a:ext uri="{FF2B5EF4-FFF2-40B4-BE49-F238E27FC236}">
                    <a16:creationId xmlns="" xmlns:a16="http://schemas.microsoft.com/office/drawing/2014/main" id="{3415ECFA-B295-42BE-B333-AA65FA391920}"/>
                  </a:ext>
                </a:extLst>
              </p:cNvPr>
              <p:cNvSpPr>
                <a:spLocks/>
              </p:cNvSpPr>
              <p:nvPr/>
            </p:nvSpPr>
            <p:spPr bwMode="auto">
              <a:xfrm>
                <a:off x="514"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7" name="Freeform 142">
                <a:extLst>
                  <a:ext uri="{FF2B5EF4-FFF2-40B4-BE49-F238E27FC236}">
                    <a16:creationId xmlns="" xmlns:a16="http://schemas.microsoft.com/office/drawing/2014/main" id="{F4FA7101-7DFE-43FC-BBD1-3F22E3A3E27C}"/>
                  </a:ext>
                </a:extLst>
              </p:cNvPr>
              <p:cNvSpPr>
                <a:spLocks/>
              </p:cNvSpPr>
              <p:nvPr/>
            </p:nvSpPr>
            <p:spPr bwMode="auto">
              <a:xfrm>
                <a:off x="726"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8" name="Freeform 143">
                <a:extLst>
                  <a:ext uri="{FF2B5EF4-FFF2-40B4-BE49-F238E27FC236}">
                    <a16:creationId xmlns="" xmlns:a16="http://schemas.microsoft.com/office/drawing/2014/main" id="{961A977F-9845-47BF-B32D-D71E6E28243D}"/>
                  </a:ext>
                </a:extLst>
              </p:cNvPr>
              <p:cNvSpPr>
                <a:spLocks/>
              </p:cNvSpPr>
              <p:nvPr/>
            </p:nvSpPr>
            <p:spPr bwMode="auto">
              <a:xfrm>
                <a:off x="899" y="2303"/>
                <a:ext cx="36"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9" name="Freeform 144">
                <a:extLst>
                  <a:ext uri="{FF2B5EF4-FFF2-40B4-BE49-F238E27FC236}">
                    <a16:creationId xmlns="" xmlns:a16="http://schemas.microsoft.com/office/drawing/2014/main" id="{4DA09335-C889-4DA5-9D2B-2E27B9314866}"/>
                  </a:ext>
                </a:extLst>
              </p:cNvPr>
              <p:cNvSpPr>
                <a:spLocks/>
              </p:cNvSpPr>
              <p:nvPr/>
            </p:nvSpPr>
            <p:spPr bwMode="auto">
              <a:xfrm>
                <a:off x="862"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0" name="Freeform 145">
                <a:extLst>
                  <a:ext uri="{FF2B5EF4-FFF2-40B4-BE49-F238E27FC236}">
                    <a16:creationId xmlns="" xmlns:a16="http://schemas.microsoft.com/office/drawing/2014/main" id="{0790F8EA-0773-4E33-A82D-8F7E886774A3}"/>
                  </a:ext>
                </a:extLst>
              </p:cNvPr>
              <p:cNvSpPr>
                <a:spLocks/>
              </p:cNvSpPr>
              <p:nvPr/>
            </p:nvSpPr>
            <p:spPr bwMode="auto">
              <a:xfrm>
                <a:off x="744"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1" name="Freeform 146">
                <a:extLst>
                  <a:ext uri="{FF2B5EF4-FFF2-40B4-BE49-F238E27FC236}">
                    <a16:creationId xmlns="" xmlns:a16="http://schemas.microsoft.com/office/drawing/2014/main" id="{C043AC62-635A-410A-BB20-E805C1CF375D}"/>
                  </a:ext>
                </a:extLst>
              </p:cNvPr>
              <p:cNvSpPr>
                <a:spLocks/>
              </p:cNvSpPr>
              <p:nvPr/>
            </p:nvSpPr>
            <p:spPr bwMode="auto">
              <a:xfrm>
                <a:off x="604" y="2287"/>
                <a:ext cx="64"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2" name="Freeform 147">
                <a:extLst>
                  <a:ext uri="{FF2B5EF4-FFF2-40B4-BE49-F238E27FC236}">
                    <a16:creationId xmlns="" xmlns:a16="http://schemas.microsoft.com/office/drawing/2014/main" id="{B2BFAA23-6E9E-4FCC-B5FC-01B5DB22A27D}"/>
                  </a:ext>
                </a:extLst>
              </p:cNvPr>
              <p:cNvSpPr>
                <a:spLocks/>
              </p:cNvSpPr>
              <p:nvPr/>
            </p:nvSpPr>
            <p:spPr bwMode="auto">
              <a:xfrm>
                <a:off x="954" y="2277"/>
                <a:ext cx="53" cy="126"/>
              </a:xfrm>
              <a:custGeom>
                <a:avLst/>
                <a:gdLst>
                  <a:gd name="T0" fmla="*/ 0 w 23"/>
                  <a:gd name="T1" fmla="*/ 54 h 54"/>
                  <a:gd name="T2" fmla="*/ 15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5" y="0"/>
                    </a:cubicBezTo>
                    <a:cubicBezTo>
                      <a:pt x="15"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3" name="Freeform 148">
                <a:extLst>
                  <a:ext uri="{FF2B5EF4-FFF2-40B4-BE49-F238E27FC236}">
                    <a16:creationId xmlns="" xmlns:a16="http://schemas.microsoft.com/office/drawing/2014/main" id="{F24536EE-1938-4ADD-8C5F-EEB1BDF4D739}"/>
                  </a:ext>
                </a:extLst>
              </p:cNvPr>
              <p:cNvSpPr>
                <a:spLocks/>
              </p:cNvSpPr>
              <p:nvPr/>
            </p:nvSpPr>
            <p:spPr bwMode="auto">
              <a:xfrm>
                <a:off x="1166"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4" name="Freeform 149">
                <a:extLst>
                  <a:ext uri="{FF2B5EF4-FFF2-40B4-BE49-F238E27FC236}">
                    <a16:creationId xmlns="" xmlns:a16="http://schemas.microsoft.com/office/drawing/2014/main" id="{C8614121-494C-440B-A5EF-8582D5B543DB}"/>
                  </a:ext>
                </a:extLst>
              </p:cNvPr>
              <p:cNvSpPr>
                <a:spLocks/>
              </p:cNvSpPr>
              <p:nvPr/>
            </p:nvSpPr>
            <p:spPr bwMode="auto">
              <a:xfrm>
                <a:off x="1053" y="2277"/>
                <a:ext cx="53" cy="126"/>
              </a:xfrm>
              <a:custGeom>
                <a:avLst/>
                <a:gdLst>
                  <a:gd name="T0" fmla="*/ 23 w 23"/>
                  <a:gd name="T1" fmla="*/ 54 h 54"/>
                  <a:gd name="T2" fmla="*/ 8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8" y="0"/>
                    </a:cubicBezTo>
                    <a:cubicBezTo>
                      <a:pt x="8"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5" name="Freeform 150">
                <a:extLst>
                  <a:ext uri="{FF2B5EF4-FFF2-40B4-BE49-F238E27FC236}">
                    <a16:creationId xmlns="" xmlns:a16="http://schemas.microsoft.com/office/drawing/2014/main" id="{E4AE05C7-47BE-4D4F-9B99-B922999027CE}"/>
                  </a:ext>
                </a:extLst>
              </p:cNvPr>
              <p:cNvSpPr>
                <a:spLocks/>
              </p:cNvSpPr>
              <p:nvPr/>
            </p:nvSpPr>
            <p:spPr bwMode="auto">
              <a:xfrm>
                <a:off x="935" y="2303"/>
                <a:ext cx="35" cy="100"/>
              </a:xfrm>
              <a:custGeom>
                <a:avLst/>
                <a:gdLst>
                  <a:gd name="T0" fmla="*/ 0 w 15"/>
                  <a:gd name="T1" fmla="*/ 43 h 43"/>
                  <a:gd name="T2" fmla="*/ 9 w 15"/>
                  <a:gd name="T3" fmla="*/ 0 h 43"/>
                  <a:gd name="T4" fmla="*/ 15 w 15"/>
                  <a:gd name="T5" fmla="*/ 43 h 43"/>
                  <a:gd name="T6" fmla="*/ 0 w 15"/>
                  <a:gd name="T7" fmla="*/ 43 h 43"/>
                </a:gdLst>
                <a:ahLst/>
                <a:cxnLst>
                  <a:cxn ang="0">
                    <a:pos x="T0" y="T1"/>
                  </a:cxn>
                  <a:cxn ang="0">
                    <a:pos x="T2" y="T3"/>
                  </a:cxn>
                  <a:cxn ang="0">
                    <a:pos x="T4" y="T5"/>
                  </a:cxn>
                  <a:cxn ang="0">
                    <a:pos x="T6" y="T7"/>
                  </a:cxn>
                </a:cxnLst>
                <a:rect l="0" t="0" r="r" b="b"/>
                <a:pathLst>
                  <a:path w="15" h="43">
                    <a:moveTo>
                      <a:pt x="0" y="43"/>
                    </a:moveTo>
                    <a:cubicBezTo>
                      <a:pt x="0" y="43"/>
                      <a:pt x="2" y="26"/>
                      <a:pt x="9" y="0"/>
                    </a:cubicBezTo>
                    <a:cubicBezTo>
                      <a:pt x="9" y="0"/>
                      <a:pt x="15" y="39"/>
                      <a:pt x="15"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6" name="Freeform 151">
                <a:extLst>
                  <a:ext uri="{FF2B5EF4-FFF2-40B4-BE49-F238E27FC236}">
                    <a16:creationId xmlns="" xmlns:a16="http://schemas.microsoft.com/office/drawing/2014/main" id="{C8989F17-4AE4-40CD-A819-3CE0F435122C}"/>
                  </a:ext>
                </a:extLst>
              </p:cNvPr>
              <p:cNvSpPr>
                <a:spLocks/>
              </p:cNvSpPr>
              <p:nvPr/>
            </p:nvSpPr>
            <p:spPr bwMode="auto">
              <a:xfrm>
                <a:off x="1106" y="2319"/>
                <a:ext cx="30" cy="84"/>
              </a:xfrm>
              <a:custGeom>
                <a:avLst/>
                <a:gdLst>
                  <a:gd name="T0" fmla="*/ 13 w 13"/>
                  <a:gd name="T1" fmla="*/ 36 h 36"/>
                  <a:gd name="T2" fmla="*/ 4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4" y="0"/>
                    </a:cubicBezTo>
                    <a:cubicBezTo>
                      <a:pt x="4"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7" name="Freeform 152">
                <a:extLst>
                  <a:ext uri="{FF2B5EF4-FFF2-40B4-BE49-F238E27FC236}">
                    <a16:creationId xmlns="" xmlns:a16="http://schemas.microsoft.com/office/drawing/2014/main" id="{D630E3E4-8460-4CFD-A2DE-AEA33659BE92}"/>
                  </a:ext>
                </a:extLst>
              </p:cNvPr>
              <p:cNvSpPr>
                <a:spLocks/>
              </p:cNvSpPr>
              <p:nvPr/>
            </p:nvSpPr>
            <p:spPr bwMode="auto">
              <a:xfrm>
                <a:off x="1244"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2"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8" name="Freeform 153">
                <a:extLst>
                  <a:ext uri="{FF2B5EF4-FFF2-40B4-BE49-F238E27FC236}">
                    <a16:creationId xmlns="" xmlns:a16="http://schemas.microsoft.com/office/drawing/2014/main" id="{20508EDA-304E-4042-97CF-CD9EFA16FB75}"/>
                  </a:ext>
                </a:extLst>
              </p:cNvPr>
              <p:cNvSpPr>
                <a:spLocks/>
              </p:cNvSpPr>
              <p:nvPr/>
            </p:nvSpPr>
            <p:spPr bwMode="auto">
              <a:xfrm>
                <a:off x="121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9" name="Freeform 154">
                <a:extLst>
                  <a:ext uri="{FF2B5EF4-FFF2-40B4-BE49-F238E27FC236}">
                    <a16:creationId xmlns="" xmlns:a16="http://schemas.microsoft.com/office/drawing/2014/main" id="{79BAE213-3089-4384-B8F3-0EDC8EC9E43A}"/>
                  </a:ext>
                </a:extLst>
              </p:cNvPr>
              <p:cNvSpPr>
                <a:spLocks/>
              </p:cNvSpPr>
              <p:nvPr/>
            </p:nvSpPr>
            <p:spPr bwMode="auto">
              <a:xfrm>
                <a:off x="1120" y="2305"/>
                <a:ext cx="53" cy="98"/>
              </a:xfrm>
              <a:custGeom>
                <a:avLst/>
                <a:gdLst>
                  <a:gd name="T0" fmla="*/ 23 w 23"/>
                  <a:gd name="T1" fmla="*/ 42 h 42"/>
                  <a:gd name="T2" fmla="*/ 8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8" y="0"/>
                    </a:cubicBezTo>
                    <a:cubicBezTo>
                      <a:pt x="8"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0" name="Freeform 155">
                <a:extLst>
                  <a:ext uri="{FF2B5EF4-FFF2-40B4-BE49-F238E27FC236}">
                    <a16:creationId xmlns="" xmlns:a16="http://schemas.microsoft.com/office/drawing/2014/main" id="{51DD3ED4-BE23-4790-896C-B15EE08073B9}"/>
                  </a:ext>
                </a:extLst>
              </p:cNvPr>
              <p:cNvSpPr>
                <a:spLocks/>
              </p:cNvSpPr>
              <p:nvPr/>
            </p:nvSpPr>
            <p:spPr bwMode="auto">
              <a:xfrm>
                <a:off x="1007"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2"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1" name="Freeform 156">
                <a:extLst>
                  <a:ext uri="{FF2B5EF4-FFF2-40B4-BE49-F238E27FC236}">
                    <a16:creationId xmlns="" xmlns:a16="http://schemas.microsoft.com/office/drawing/2014/main" id="{7702BFB1-B84B-4C02-B1F4-77968E46A5C8}"/>
                  </a:ext>
                </a:extLst>
              </p:cNvPr>
              <p:cNvSpPr>
                <a:spLocks/>
              </p:cNvSpPr>
              <p:nvPr/>
            </p:nvSpPr>
            <p:spPr bwMode="auto">
              <a:xfrm>
                <a:off x="1297" y="2277"/>
                <a:ext cx="67" cy="126"/>
              </a:xfrm>
              <a:custGeom>
                <a:avLst/>
                <a:gdLst>
                  <a:gd name="T0" fmla="*/ 0 w 29"/>
                  <a:gd name="T1" fmla="*/ 54 h 54"/>
                  <a:gd name="T2" fmla="*/ 18 w 29"/>
                  <a:gd name="T3" fmla="*/ 0 h 54"/>
                  <a:gd name="T4" fmla="*/ 29 w 29"/>
                  <a:gd name="T5" fmla="*/ 54 h 54"/>
                  <a:gd name="T6" fmla="*/ 0 w 29"/>
                  <a:gd name="T7" fmla="*/ 54 h 54"/>
                </a:gdLst>
                <a:ahLst/>
                <a:cxnLst>
                  <a:cxn ang="0">
                    <a:pos x="T0" y="T1"/>
                  </a:cxn>
                  <a:cxn ang="0">
                    <a:pos x="T2" y="T3"/>
                  </a:cxn>
                  <a:cxn ang="0">
                    <a:pos x="T4" y="T5"/>
                  </a:cxn>
                  <a:cxn ang="0">
                    <a:pos x="T6" y="T7"/>
                  </a:cxn>
                </a:cxnLst>
                <a:rect l="0" t="0" r="r" b="b"/>
                <a:pathLst>
                  <a:path w="29" h="54">
                    <a:moveTo>
                      <a:pt x="0" y="54"/>
                    </a:moveTo>
                    <a:cubicBezTo>
                      <a:pt x="0" y="54"/>
                      <a:pt x="3" y="32"/>
                      <a:pt x="18" y="0"/>
                    </a:cubicBezTo>
                    <a:cubicBezTo>
                      <a:pt x="18" y="0"/>
                      <a:pt x="29" y="49"/>
                      <a:pt x="29"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2" name="Freeform 157">
                <a:extLst>
                  <a:ext uri="{FF2B5EF4-FFF2-40B4-BE49-F238E27FC236}">
                    <a16:creationId xmlns="" xmlns:a16="http://schemas.microsoft.com/office/drawing/2014/main" id="{FABC9D47-E649-4632-A800-ADEC41D50DB2}"/>
                  </a:ext>
                </a:extLst>
              </p:cNvPr>
              <p:cNvSpPr>
                <a:spLocks/>
              </p:cNvSpPr>
              <p:nvPr/>
            </p:nvSpPr>
            <p:spPr bwMode="auto">
              <a:xfrm>
                <a:off x="1560" y="2277"/>
                <a:ext cx="64"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3" name="Freeform 158">
                <a:extLst>
                  <a:ext uri="{FF2B5EF4-FFF2-40B4-BE49-F238E27FC236}">
                    <a16:creationId xmlns="" xmlns:a16="http://schemas.microsoft.com/office/drawing/2014/main" id="{1F46F392-C27B-4B63-8FB2-69C3CA58AA4E}"/>
                  </a:ext>
                </a:extLst>
              </p:cNvPr>
              <p:cNvSpPr>
                <a:spLocks/>
              </p:cNvSpPr>
              <p:nvPr/>
            </p:nvSpPr>
            <p:spPr bwMode="auto">
              <a:xfrm>
                <a:off x="1419"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4" name="Freeform 159">
                <a:extLst>
                  <a:ext uri="{FF2B5EF4-FFF2-40B4-BE49-F238E27FC236}">
                    <a16:creationId xmlns="" xmlns:a16="http://schemas.microsoft.com/office/drawing/2014/main" id="{DFBCD8F9-A4F9-4DA2-9C45-006F0CD26C1E}"/>
                  </a:ext>
                </a:extLst>
              </p:cNvPr>
              <p:cNvSpPr>
                <a:spLocks/>
              </p:cNvSpPr>
              <p:nvPr/>
            </p:nvSpPr>
            <p:spPr bwMode="auto">
              <a:xfrm>
                <a:off x="1274" y="2303"/>
                <a:ext cx="42"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5" name="Freeform 160">
                <a:extLst>
                  <a:ext uri="{FF2B5EF4-FFF2-40B4-BE49-F238E27FC236}">
                    <a16:creationId xmlns="" xmlns:a16="http://schemas.microsoft.com/office/drawing/2014/main" id="{EB1871E0-0355-465D-9B6D-3720FE2B176F}"/>
                  </a:ext>
                </a:extLst>
              </p:cNvPr>
              <p:cNvSpPr>
                <a:spLocks/>
              </p:cNvSpPr>
              <p:nvPr/>
            </p:nvSpPr>
            <p:spPr bwMode="auto">
              <a:xfrm>
                <a:off x="1484" y="2319"/>
                <a:ext cx="39" cy="84"/>
              </a:xfrm>
              <a:custGeom>
                <a:avLst/>
                <a:gdLst>
                  <a:gd name="T0" fmla="*/ 17 w 17"/>
                  <a:gd name="T1" fmla="*/ 36 h 36"/>
                  <a:gd name="T2" fmla="*/ 6 w 17"/>
                  <a:gd name="T3" fmla="*/ 0 h 36"/>
                  <a:gd name="T4" fmla="*/ 0 w 17"/>
                  <a:gd name="T5" fmla="*/ 36 h 36"/>
                  <a:gd name="T6" fmla="*/ 17 w 17"/>
                  <a:gd name="T7" fmla="*/ 36 h 36"/>
                </a:gdLst>
                <a:ahLst/>
                <a:cxnLst>
                  <a:cxn ang="0">
                    <a:pos x="T0" y="T1"/>
                  </a:cxn>
                  <a:cxn ang="0">
                    <a:pos x="T2" y="T3"/>
                  </a:cxn>
                  <a:cxn ang="0">
                    <a:pos x="T4" y="T5"/>
                  </a:cxn>
                  <a:cxn ang="0">
                    <a:pos x="T6" y="T7"/>
                  </a:cxn>
                </a:cxnLst>
                <a:rect l="0" t="0" r="r" b="b"/>
                <a:pathLst>
                  <a:path w="17" h="36">
                    <a:moveTo>
                      <a:pt x="17" y="36"/>
                    </a:moveTo>
                    <a:cubicBezTo>
                      <a:pt x="17" y="36"/>
                      <a:pt x="15" y="19"/>
                      <a:pt x="6" y="0"/>
                    </a:cubicBezTo>
                    <a:cubicBezTo>
                      <a:pt x="6" y="0"/>
                      <a:pt x="0" y="33"/>
                      <a:pt x="0" y="36"/>
                    </a:cubicBezTo>
                    <a:lnTo>
                      <a:pt x="17"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6" name="Freeform 161">
                <a:extLst>
                  <a:ext uri="{FF2B5EF4-FFF2-40B4-BE49-F238E27FC236}">
                    <a16:creationId xmlns="" xmlns:a16="http://schemas.microsoft.com/office/drawing/2014/main" id="{CAD4DB9D-5E98-4AB7-A9EC-5B0038F83155}"/>
                  </a:ext>
                </a:extLst>
              </p:cNvPr>
              <p:cNvSpPr>
                <a:spLocks/>
              </p:cNvSpPr>
              <p:nvPr/>
            </p:nvSpPr>
            <p:spPr bwMode="auto">
              <a:xfrm>
                <a:off x="1659"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7" name="Freeform 162">
                <a:extLst>
                  <a:ext uri="{FF2B5EF4-FFF2-40B4-BE49-F238E27FC236}">
                    <a16:creationId xmlns="" xmlns:a16="http://schemas.microsoft.com/office/drawing/2014/main" id="{9C18730F-9F6F-4897-A89E-2199FFD9B67D}"/>
                  </a:ext>
                </a:extLst>
              </p:cNvPr>
              <p:cNvSpPr>
                <a:spLocks/>
              </p:cNvSpPr>
              <p:nvPr/>
            </p:nvSpPr>
            <p:spPr bwMode="auto">
              <a:xfrm>
                <a:off x="1622"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8" name="Freeform 163">
                <a:extLst>
                  <a:ext uri="{FF2B5EF4-FFF2-40B4-BE49-F238E27FC236}">
                    <a16:creationId xmlns="" xmlns:a16="http://schemas.microsoft.com/office/drawing/2014/main" id="{EC60835D-1B2F-4B6E-8568-5A5BE58A6308}"/>
                  </a:ext>
                </a:extLst>
              </p:cNvPr>
              <p:cNvSpPr>
                <a:spLocks/>
              </p:cNvSpPr>
              <p:nvPr/>
            </p:nvSpPr>
            <p:spPr bwMode="auto">
              <a:xfrm>
                <a:off x="1502" y="2305"/>
                <a:ext cx="67" cy="98"/>
              </a:xfrm>
              <a:custGeom>
                <a:avLst/>
                <a:gdLst>
                  <a:gd name="T0" fmla="*/ 29 w 29"/>
                  <a:gd name="T1" fmla="*/ 42 h 42"/>
                  <a:gd name="T2" fmla="*/ 11 w 29"/>
                  <a:gd name="T3" fmla="*/ 0 h 42"/>
                  <a:gd name="T4" fmla="*/ 0 w 29"/>
                  <a:gd name="T5" fmla="*/ 42 h 42"/>
                  <a:gd name="T6" fmla="*/ 29 w 29"/>
                  <a:gd name="T7" fmla="*/ 42 h 42"/>
                </a:gdLst>
                <a:ahLst/>
                <a:cxnLst>
                  <a:cxn ang="0">
                    <a:pos x="T0" y="T1"/>
                  </a:cxn>
                  <a:cxn ang="0">
                    <a:pos x="T2" y="T3"/>
                  </a:cxn>
                  <a:cxn ang="0">
                    <a:pos x="T4" y="T5"/>
                  </a:cxn>
                  <a:cxn ang="0">
                    <a:pos x="T6" y="T7"/>
                  </a:cxn>
                </a:cxnLst>
                <a:rect l="0" t="0" r="r" b="b"/>
                <a:pathLst>
                  <a:path w="29" h="42">
                    <a:moveTo>
                      <a:pt x="29" y="42"/>
                    </a:moveTo>
                    <a:cubicBezTo>
                      <a:pt x="29" y="42"/>
                      <a:pt x="26" y="24"/>
                      <a:pt x="11" y="0"/>
                    </a:cubicBezTo>
                    <a:cubicBezTo>
                      <a:pt x="11" y="0"/>
                      <a:pt x="0" y="39"/>
                      <a:pt x="0" y="42"/>
                    </a:cubicBezTo>
                    <a:lnTo>
                      <a:pt x="29"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9" name="Freeform 164">
                <a:extLst>
                  <a:ext uri="{FF2B5EF4-FFF2-40B4-BE49-F238E27FC236}">
                    <a16:creationId xmlns="" xmlns:a16="http://schemas.microsoft.com/office/drawing/2014/main" id="{FE1D1A20-F213-47BD-A6C9-2613A415D1F2}"/>
                  </a:ext>
                </a:extLst>
              </p:cNvPr>
              <p:cNvSpPr>
                <a:spLocks/>
              </p:cNvSpPr>
              <p:nvPr/>
            </p:nvSpPr>
            <p:spPr bwMode="auto">
              <a:xfrm>
                <a:off x="1364" y="2287"/>
                <a:ext cx="65"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0" name="Freeform 165">
                <a:extLst>
                  <a:ext uri="{FF2B5EF4-FFF2-40B4-BE49-F238E27FC236}">
                    <a16:creationId xmlns="" xmlns:a16="http://schemas.microsoft.com/office/drawing/2014/main" id="{B23794F4-FF86-4471-9898-C4F5E9068BED}"/>
                  </a:ext>
                </a:extLst>
              </p:cNvPr>
              <p:cNvSpPr>
                <a:spLocks/>
              </p:cNvSpPr>
              <p:nvPr/>
            </p:nvSpPr>
            <p:spPr bwMode="auto">
              <a:xfrm>
                <a:off x="1714"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1" name="Freeform 166">
                <a:extLst>
                  <a:ext uri="{FF2B5EF4-FFF2-40B4-BE49-F238E27FC236}">
                    <a16:creationId xmlns="" xmlns:a16="http://schemas.microsoft.com/office/drawing/2014/main" id="{B17AD9C9-608A-45E8-BC8D-F444C5112589}"/>
                  </a:ext>
                </a:extLst>
              </p:cNvPr>
              <p:cNvSpPr>
                <a:spLocks/>
              </p:cNvSpPr>
              <p:nvPr/>
            </p:nvSpPr>
            <p:spPr bwMode="auto">
              <a:xfrm>
                <a:off x="1926"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2" name="Freeform 167">
                <a:extLst>
                  <a:ext uri="{FF2B5EF4-FFF2-40B4-BE49-F238E27FC236}">
                    <a16:creationId xmlns="" xmlns:a16="http://schemas.microsoft.com/office/drawing/2014/main" id="{DE734902-A1BD-4D2D-8B4E-3C7F7F8E4EC5}"/>
                  </a:ext>
                </a:extLst>
              </p:cNvPr>
              <p:cNvSpPr>
                <a:spLocks/>
              </p:cNvSpPr>
              <p:nvPr/>
            </p:nvSpPr>
            <p:spPr bwMode="auto">
              <a:xfrm>
                <a:off x="1813"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3" name="Freeform 168">
                <a:extLst>
                  <a:ext uri="{FF2B5EF4-FFF2-40B4-BE49-F238E27FC236}">
                    <a16:creationId xmlns="" xmlns:a16="http://schemas.microsoft.com/office/drawing/2014/main" id="{F613EC00-B372-46DA-AEB8-6DB1BC9C0923}"/>
                  </a:ext>
                </a:extLst>
              </p:cNvPr>
              <p:cNvSpPr>
                <a:spLocks/>
              </p:cNvSpPr>
              <p:nvPr/>
            </p:nvSpPr>
            <p:spPr bwMode="auto">
              <a:xfrm>
                <a:off x="1696"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2"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4" name="Freeform 169">
                <a:extLst>
                  <a:ext uri="{FF2B5EF4-FFF2-40B4-BE49-F238E27FC236}">
                    <a16:creationId xmlns="" xmlns:a16="http://schemas.microsoft.com/office/drawing/2014/main" id="{7BB42E02-5246-4479-89C7-5A9E6E4F5761}"/>
                  </a:ext>
                </a:extLst>
              </p:cNvPr>
              <p:cNvSpPr>
                <a:spLocks/>
              </p:cNvSpPr>
              <p:nvPr/>
            </p:nvSpPr>
            <p:spPr bwMode="auto">
              <a:xfrm>
                <a:off x="186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5" name="Freeform 170">
                <a:extLst>
                  <a:ext uri="{FF2B5EF4-FFF2-40B4-BE49-F238E27FC236}">
                    <a16:creationId xmlns="" xmlns:a16="http://schemas.microsoft.com/office/drawing/2014/main" id="{C6639A25-F2E2-4335-934A-6E94C4472BC9}"/>
                  </a:ext>
                </a:extLst>
              </p:cNvPr>
              <p:cNvSpPr>
                <a:spLocks/>
              </p:cNvSpPr>
              <p:nvPr/>
            </p:nvSpPr>
            <p:spPr bwMode="auto">
              <a:xfrm>
                <a:off x="2005"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2"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6" name="Freeform 171">
                <a:extLst>
                  <a:ext uri="{FF2B5EF4-FFF2-40B4-BE49-F238E27FC236}">
                    <a16:creationId xmlns="" xmlns:a16="http://schemas.microsoft.com/office/drawing/2014/main" id="{C59E2DD2-B562-411C-8959-0D0BCFA2ED90}"/>
                  </a:ext>
                </a:extLst>
              </p:cNvPr>
              <p:cNvSpPr>
                <a:spLocks/>
              </p:cNvSpPr>
              <p:nvPr/>
            </p:nvSpPr>
            <p:spPr bwMode="auto">
              <a:xfrm>
                <a:off x="1975"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7" name="Freeform 172">
                <a:extLst>
                  <a:ext uri="{FF2B5EF4-FFF2-40B4-BE49-F238E27FC236}">
                    <a16:creationId xmlns="" xmlns:a16="http://schemas.microsoft.com/office/drawing/2014/main" id="{76B11712-ABD3-4045-8056-BADEBF8E13A8}"/>
                  </a:ext>
                </a:extLst>
              </p:cNvPr>
              <p:cNvSpPr>
                <a:spLocks/>
              </p:cNvSpPr>
              <p:nvPr/>
            </p:nvSpPr>
            <p:spPr bwMode="auto">
              <a:xfrm>
                <a:off x="1880" y="2305"/>
                <a:ext cx="53" cy="98"/>
              </a:xfrm>
              <a:custGeom>
                <a:avLst/>
                <a:gdLst>
                  <a:gd name="T0" fmla="*/ 23 w 23"/>
                  <a:gd name="T1" fmla="*/ 42 h 42"/>
                  <a:gd name="T2" fmla="*/ 8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8" y="0"/>
                    </a:cubicBezTo>
                    <a:cubicBezTo>
                      <a:pt x="8"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8" name="Freeform 173">
                <a:extLst>
                  <a:ext uri="{FF2B5EF4-FFF2-40B4-BE49-F238E27FC236}">
                    <a16:creationId xmlns="" xmlns:a16="http://schemas.microsoft.com/office/drawing/2014/main" id="{14C4E23B-289F-46A9-96C5-81A99FB29DC1}"/>
                  </a:ext>
                </a:extLst>
              </p:cNvPr>
              <p:cNvSpPr>
                <a:spLocks/>
              </p:cNvSpPr>
              <p:nvPr/>
            </p:nvSpPr>
            <p:spPr bwMode="auto">
              <a:xfrm>
                <a:off x="1767"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2"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9" name="Freeform 174">
                <a:extLst>
                  <a:ext uri="{FF2B5EF4-FFF2-40B4-BE49-F238E27FC236}">
                    <a16:creationId xmlns="" xmlns:a16="http://schemas.microsoft.com/office/drawing/2014/main" id="{1A07C2A3-9717-4B4C-A1D0-7C2EAA058AD0}"/>
                  </a:ext>
                </a:extLst>
              </p:cNvPr>
              <p:cNvSpPr>
                <a:spLocks/>
              </p:cNvSpPr>
              <p:nvPr/>
            </p:nvSpPr>
            <p:spPr bwMode="auto">
              <a:xfrm>
                <a:off x="2058" y="2277"/>
                <a:ext cx="64"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0" name="Freeform 175">
                <a:extLst>
                  <a:ext uri="{FF2B5EF4-FFF2-40B4-BE49-F238E27FC236}">
                    <a16:creationId xmlns="" xmlns:a16="http://schemas.microsoft.com/office/drawing/2014/main" id="{F2EF4105-2CFE-46F1-9A84-F4E9F555511D}"/>
                  </a:ext>
                </a:extLst>
              </p:cNvPr>
              <p:cNvSpPr>
                <a:spLocks/>
              </p:cNvSpPr>
              <p:nvPr/>
            </p:nvSpPr>
            <p:spPr bwMode="auto">
              <a:xfrm>
                <a:off x="2320"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1" name="Freeform 176">
                <a:extLst>
                  <a:ext uri="{FF2B5EF4-FFF2-40B4-BE49-F238E27FC236}">
                    <a16:creationId xmlns="" xmlns:a16="http://schemas.microsoft.com/office/drawing/2014/main" id="{3CBC9553-9536-4DE7-9BEB-D91A0306C045}"/>
                  </a:ext>
                </a:extLst>
              </p:cNvPr>
              <p:cNvSpPr>
                <a:spLocks/>
              </p:cNvSpPr>
              <p:nvPr/>
            </p:nvSpPr>
            <p:spPr bwMode="auto">
              <a:xfrm>
                <a:off x="2180" y="2277"/>
                <a:ext cx="64"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2" name="Freeform 177">
                <a:extLst>
                  <a:ext uri="{FF2B5EF4-FFF2-40B4-BE49-F238E27FC236}">
                    <a16:creationId xmlns="" xmlns:a16="http://schemas.microsoft.com/office/drawing/2014/main" id="{3765DFFC-07EF-4A4B-A8C7-D184F55CEF05}"/>
                  </a:ext>
                </a:extLst>
              </p:cNvPr>
              <p:cNvSpPr>
                <a:spLocks/>
              </p:cNvSpPr>
              <p:nvPr/>
            </p:nvSpPr>
            <p:spPr bwMode="auto">
              <a:xfrm>
                <a:off x="2035"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3" name="Freeform 178">
                <a:extLst>
                  <a:ext uri="{FF2B5EF4-FFF2-40B4-BE49-F238E27FC236}">
                    <a16:creationId xmlns="" xmlns:a16="http://schemas.microsoft.com/office/drawing/2014/main" id="{FEAEE8F4-F334-42E8-9C5D-7951B51E0D61}"/>
                  </a:ext>
                </a:extLst>
              </p:cNvPr>
              <p:cNvSpPr>
                <a:spLocks/>
              </p:cNvSpPr>
              <p:nvPr/>
            </p:nvSpPr>
            <p:spPr bwMode="auto">
              <a:xfrm>
                <a:off x="2244"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4" name="Freeform 179">
                <a:extLst>
                  <a:ext uri="{FF2B5EF4-FFF2-40B4-BE49-F238E27FC236}">
                    <a16:creationId xmlns="" xmlns:a16="http://schemas.microsoft.com/office/drawing/2014/main" id="{739CDF31-DBDB-4DBD-B5C3-0A53427BA5A5}"/>
                  </a:ext>
                </a:extLst>
              </p:cNvPr>
              <p:cNvSpPr>
                <a:spLocks/>
              </p:cNvSpPr>
              <p:nvPr/>
            </p:nvSpPr>
            <p:spPr bwMode="auto">
              <a:xfrm>
                <a:off x="2419"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5" name="Freeform 180">
                <a:extLst>
                  <a:ext uri="{FF2B5EF4-FFF2-40B4-BE49-F238E27FC236}">
                    <a16:creationId xmlns="" xmlns:a16="http://schemas.microsoft.com/office/drawing/2014/main" id="{43DDAFCD-7D87-482F-9B80-268BED942062}"/>
                  </a:ext>
                </a:extLst>
              </p:cNvPr>
              <p:cNvSpPr>
                <a:spLocks/>
              </p:cNvSpPr>
              <p:nvPr/>
            </p:nvSpPr>
            <p:spPr bwMode="auto">
              <a:xfrm>
                <a:off x="2382"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6" name="Freeform 181">
                <a:extLst>
                  <a:ext uri="{FF2B5EF4-FFF2-40B4-BE49-F238E27FC236}">
                    <a16:creationId xmlns="" xmlns:a16="http://schemas.microsoft.com/office/drawing/2014/main" id="{6ED55A25-643F-4FEC-913A-2F5671203AF0}"/>
                  </a:ext>
                </a:extLst>
              </p:cNvPr>
              <p:cNvSpPr>
                <a:spLocks/>
              </p:cNvSpPr>
              <p:nvPr/>
            </p:nvSpPr>
            <p:spPr bwMode="auto">
              <a:xfrm>
                <a:off x="2263" y="2305"/>
                <a:ext cx="64"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6"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7" name="Freeform 182">
                <a:extLst>
                  <a:ext uri="{FF2B5EF4-FFF2-40B4-BE49-F238E27FC236}">
                    <a16:creationId xmlns="" xmlns:a16="http://schemas.microsoft.com/office/drawing/2014/main" id="{DBB872C7-69C9-4A8B-BA7C-4FD5E5B97385}"/>
                  </a:ext>
                </a:extLst>
              </p:cNvPr>
              <p:cNvSpPr>
                <a:spLocks/>
              </p:cNvSpPr>
              <p:nvPr/>
            </p:nvSpPr>
            <p:spPr bwMode="auto">
              <a:xfrm>
                <a:off x="2122" y="2287"/>
                <a:ext cx="67" cy="116"/>
              </a:xfrm>
              <a:custGeom>
                <a:avLst/>
                <a:gdLst>
                  <a:gd name="T0" fmla="*/ 0 w 29"/>
                  <a:gd name="T1" fmla="*/ 50 h 50"/>
                  <a:gd name="T2" fmla="*/ 18 w 29"/>
                  <a:gd name="T3" fmla="*/ 0 h 50"/>
                  <a:gd name="T4" fmla="*/ 29 w 29"/>
                  <a:gd name="T5" fmla="*/ 50 h 50"/>
                  <a:gd name="T6" fmla="*/ 0 w 29"/>
                  <a:gd name="T7" fmla="*/ 50 h 50"/>
                </a:gdLst>
                <a:ahLst/>
                <a:cxnLst>
                  <a:cxn ang="0">
                    <a:pos x="T0" y="T1"/>
                  </a:cxn>
                  <a:cxn ang="0">
                    <a:pos x="T2" y="T3"/>
                  </a:cxn>
                  <a:cxn ang="0">
                    <a:pos x="T4" y="T5"/>
                  </a:cxn>
                  <a:cxn ang="0">
                    <a:pos x="T6" y="T7"/>
                  </a:cxn>
                </a:cxnLst>
                <a:rect l="0" t="0" r="r" b="b"/>
                <a:pathLst>
                  <a:path w="29" h="50">
                    <a:moveTo>
                      <a:pt x="0" y="50"/>
                    </a:moveTo>
                    <a:cubicBezTo>
                      <a:pt x="0" y="50"/>
                      <a:pt x="3" y="30"/>
                      <a:pt x="18" y="0"/>
                    </a:cubicBezTo>
                    <a:cubicBezTo>
                      <a:pt x="18" y="0"/>
                      <a:pt x="29" y="46"/>
                      <a:pt x="29"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8" name="Freeform 183">
                <a:extLst>
                  <a:ext uri="{FF2B5EF4-FFF2-40B4-BE49-F238E27FC236}">
                    <a16:creationId xmlns="" xmlns:a16="http://schemas.microsoft.com/office/drawing/2014/main" id="{BEC76E33-06A2-4593-87A6-ABB6CE9833E3}"/>
                  </a:ext>
                </a:extLst>
              </p:cNvPr>
              <p:cNvSpPr>
                <a:spLocks/>
              </p:cNvSpPr>
              <p:nvPr/>
            </p:nvSpPr>
            <p:spPr bwMode="auto">
              <a:xfrm>
                <a:off x="2475"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9" name="Freeform 184">
                <a:extLst>
                  <a:ext uri="{FF2B5EF4-FFF2-40B4-BE49-F238E27FC236}">
                    <a16:creationId xmlns="" xmlns:a16="http://schemas.microsoft.com/office/drawing/2014/main" id="{6DD3C405-8779-464B-A614-C540715863A3}"/>
                  </a:ext>
                </a:extLst>
              </p:cNvPr>
              <p:cNvSpPr>
                <a:spLocks/>
              </p:cNvSpPr>
              <p:nvPr/>
            </p:nvSpPr>
            <p:spPr bwMode="auto">
              <a:xfrm>
                <a:off x="2684"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0" name="Freeform 185">
                <a:extLst>
                  <a:ext uri="{FF2B5EF4-FFF2-40B4-BE49-F238E27FC236}">
                    <a16:creationId xmlns="" xmlns:a16="http://schemas.microsoft.com/office/drawing/2014/main" id="{61DBFF03-A114-469A-94CA-3F368008C01B}"/>
                  </a:ext>
                </a:extLst>
              </p:cNvPr>
              <p:cNvSpPr>
                <a:spLocks/>
              </p:cNvSpPr>
              <p:nvPr/>
            </p:nvSpPr>
            <p:spPr bwMode="auto">
              <a:xfrm>
                <a:off x="2574" y="2277"/>
                <a:ext cx="50"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1" name="Freeform 186">
                <a:extLst>
                  <a:ext uri="{FF2B5EF4-FFF2-40B4-BE49-F238E27FC236}">
                    <a16:creationId xmlns="" xmlns:a16="http://schemas.microsoft.com/office/drawing/2014/main" id="{BAA1EA85-5B73-48C3-BCE9-A77EA4051AF3}"/>
                  </a:ext>
                </a:extLst>
              </p:cNvPr>
              <p:cNvSpPr>
                <a:spLocks/>
              </p:cNvSpPr>
              <p:nvPr/>
            </p:nvSpPr>
            <p:spPr bwMode="auto">
              <a:xfrm>
                <a:off x="2456"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2"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2" name="Freeform 187">
                <a:extLst>
                  <a:ext uri="{FF2B5EF4-FFF2-40B4-BE49-F238E27FC236}">
                    <a16:creationId xmlns="" xmlns:a16="http://schemas.microsoft.com/office/drawing/2014/main" id="{3F5E92DE-5A8A-4525-9EC1-91D74427C0E6}"/>
                  </a:ext>
                </a:extLst>
              </p:cNvPr>
              <p:cNvSpPr>
                <a:spLocks/>
              </p:cNvSpPr>
              <p:nvPr/>
            </p:nvSpPr>
            <p:spPr bwMode="auto">
              <a:xfrm>
                <a:off x="262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3" name="Freeform 188">
                <a:extLst>
                  <a:ext uri="{FF2B5EF4-FFF2-40B4-BE49-F238E27FC236}">
                    <a16:creationId xmlns="" xmlns:a16="http://schemas.microsoft.com/office/drawing/2014/main" id="{362D6D21-B2B6-491B-9033-B8CCB2D03918}"/>
                  </a:ext>
                </a:extLst>
              </p:cNvPr>
              <p:cNvSpPr>
                <a:spLocks/>
              </p:cNvSpPr>
              <p:nvPr/>
            </p:nvSpPr>
            <p:spPr bwMode="auto">
              <a:xfrm>
                <a:off x="2765"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4" name="Freeform 189">
                <a:extLst>
                  <a:ext uri="{FF2B5EF4-FFF2-40B4-BE49-F238E27FC236}">
                    <a16:creationId xmlns="" xmlns:a16="http://schemas.microsoft.com/office/drawing/2014/main" id="{F4AD8FB9-4B2C-44A1-BA47-E2B799C67672}"/>
                  </a:ext>
                </a:extLst>
              </p:cNvPr>
              <p:cNvSpPr>
                <a:spLocks/>
              </p:cNvSpPr>
              <p:nvPr/>
            </p:nvSpPr>
            <p:spPr bwMode="auto">
              <a:xfrm>
                <a:off x="2735"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5" name="Freeform 190">
                <a:extLst>
                  <a:ext uri="{FF2B5EF4-FFF2-40B4-BE49-F238E27FC236}">
                    <a16:creationId xmlns="" xmlns:a16="http://schemas.microsoft.com/office/drawing/2014/main" id="{094CB7E4-C05F-4D11-BC2A-D59E2EB821E4}"/>
                  </a:ext>
                </a:extLst>
              </p:cNvPr>
              <p:cNvSpPr>
                <a:spLocks/>
              </p:cNvSpPr>
              <p:nvPr/>
            </p:nvSpPr>
            <p:spPr bwMode="auto">
              <a:xfrm>
                <a:off x="2641" y="2305"/>
                <a:ext cx="50" cy="98"/>
              </a:xfrm>
              <a:custGeom>
                <a:avLst/>
                <a:gdLst>
                  <a:gd name="T0" fmla="*/ 22 w 22"/>
                  <a:gd name="T1" fmla="*/ 42 h 42"/>
                  <a:gd name="T2" fmla="*/ 8 w 22"/>
                  <a:gd name="T3" fmla="*/ 0 h 42"/>
                  <a:gd name="T4" fmla="*/ 0 w 22"/>
                  <a:gd name="T5" fmla="*/ 42 h 42"/>
                  <a:gd name="T6" fmla="*/ 22 w 22"/>
                  <a:gd name="T7" fmla="*/ 42 h 42"/>
                </a:gdLst>
                <a:ahLst/>
                <a:cxnLst>
                  <a:cxn ang="0">
                    <a:pos x="T0" y="T1"/>
                  </a:cxn>
                  <a:cxn ang="0">
                    <a:pos x="T2" y="T3"/>
                  </a:cxn>
                  <a:cxn ang="0">
                    <a:pos x="T4" y="T5"/>
                  </a:cxn>
                  <a:cxn ang="0">
                    <a:pos x="T6" y="T7"/>
                  </a:cxn>
                </a:cxnLst>
                <a:rect l="0" t="0" r="r" b="b"/>
                <a:pathLst>
                  <a:path w="22" h="42">
                    <a:moveTo>
                      <a:pt x="22" y="42"/>
                    </a:moveTo>
                    <a:cubicBezTo>
                      <a:pt x="22" y="42"/>
                      <a:pt x="20" y="24"/>
                      <a:pt x="8" y="0"/>
                    </a:cubicBezTo>
                    <a:cubicBezTo>
                      <a:pt x="8" y="0"/>
                      <a:pt x="0" y="39"/>
                      <a:pt x="0" y="42"/>
                    </a:cubicBezTo>
                    <a:lnTo>
                      <a:pt x="22"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6" name="Freeform 191">
                <a:extLst>
                  <a:ext uri="{FF2B5EF4-FFF2-40B4-BE49-F238E27FC236}">
                    <a16:creationId xmlns="" xmlns:a16="http://schemas.microsoft.com/office/drawing/2014/main" id="{1A91B92E-4DAC-4E32-BF96-041455F20F0E}"/>
                  </a:ext>
                </a:extLst>
              </p:cNvPr>
              <p:cNvSpPr>
                <a:spLocks/>
              </p:cNvSpPr>
              <p:nvPr/>
            </p:nvSpPr>
            <p:spPr bwMode="auto">
              <a:xfrm>
                <a:off x="2528" y="2287"/>
                <a:ext cx="50" cy="116"/>
              </a:xfrm>
              <a:custGeom>
                <a:avLst/>
                <a:gdLst>
                  <a:gd name="T0" fmla="*/ 0 w 22"/>
                  <a:gd name="T1" fmla="*/ 50 h 50"/>
                  <a:gd name="T2" fmla="*/ 14 w 22"/>
                  <a:gd name="T3" fmla="*/ 0 h 50"/>
                  <a:gd name="T4" fmla="*/ 22 w 22"/>
                  <a:gd name="T5" fmla="*/ 50 h 50"/>
                  <a:gd name="T6" fmla="*/ 0 w 22"/>
                  <a:gd name="T7" fmla="*/ 50 h 50"/>
                </a:gdLst>
                <a:ahLst/>
                <a:cxnLst>
                  <a:cxn ang="0">
                    <a:pos x="T0" y="T1"/>
                  </a:cxn>
                  <a:cxn ang="0">
                    <a:pos x="T2" y="T3"/>
                  </a:cxn>
                  <a:cxn ang="0">
                    <a:pos x="T4" y="T5"/>
                  </a:cxn>
                  <a:cxn ang="0">
                    <a:pos x="T6" y="T7"/>
                  </a:cxn>
                </a:cxnLst>
                <a:rect l="0" t="0" r="r" b="b"/>
                <a:pathLst>
                  <a:path w="22" h="50">
                    <a:moveTo>
                      <a:pt x="0" y="50"/>
                    </a:moveTo>
                    <a:cubicBezTo>
                      <a:pt x="0" y="50"/>
                      <a:pt x="2" y="30"/>
                      <a:pt x="14" y="0"/>
                    </a:cubicBezTo>
                    <a:cubicBezTo>
                      <a:pt x="14" y="0"/>
                      <a:pt x="22" y="46"/>
                      <a:pt x="22"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7" name="Freeform 192">
                <a:extLst>
                  <a:ext uri="{FF2B5EF4-FFF2-40B4-BE49-F238E27FC236}">
                    <a16:creationId xmlns="" xmlns:a16="http://schemas.microsoft.com/office/drawing/2014/main" id="{2BB97105-8195-4780-A964-2AAF57C74A7C}"/>
                  </a:ext>
                </a:extLst>
              </p:cNvPr>
              <p:cNvSpPr>
                <a:spLocks/>
              </p:cNvSpPr>
              <p:nvPr/>
            </p:nvSpPr>
            <p:spPr bwMode="auto">
              <a:xfrm>
                <a:off x="2818" y="2277"/>
                <a:ext cx="64"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8" name="Freeform 193">
                <a:extLst>
                  <a:ext uri="{FF2B5EF4-FFF2-40B4-BE49-F238E27FC236}">
                    <a16:creationId xmlns="" xmlns:a16="http://schemas.microsoft.com/office/drawing/2014/main" id="{B42E86D6-89D0-40FA-BD2B-53060C093429}"/>
                  </a:ext>
                </a:extLst>
              </p:cNvPr>
              <p:cNvSpPr>
                <a:spLocks/>
              </p:cNvSpPr>
              <p:nvPr/>
            </p:nvSpPr>
            <p:spPr bwMode="auto">
              <a:xfrm>
                <a:off x="3081" y="2277"/>
                <a:ext cx="64"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9" name="Freeform 194">
                <a:extLst>
                  <a:ext uri="{FF2B5EF4-FFF2-40B4-BE49-F238E27FC236}">
                    <a16:creationId xmlns="" xmlns:a16="http://schemas.microsoft.com/office/drawing/2014/main" id="{4DC3B883-D679-4F21-9918-8B042D74E866}"/>
                  </a:ext>
                </a:extLst>
              </p:cNvPr>
              <p:cNvSpPr>
                <a:spLocks/>
              </p:cNvSpPr>
              <p:nvPr/>
            </p:nvSpPr>
            <p:spPr bwMode="auto">
              <a:xfrm>
                <a:off x="2940"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0" name="Freeform 195">
                <a:extLst>
                  <a:ext uri="{FF2B5EF4-FFF2-40B4-BE49-F238E27FC236}">
                    <a16:creationId xmlns="" xmlns:a16="http://schemas.microsoft.com/office/drawing/2014/main" id="{BAF3C083-DDF0-4256-B8F2-F1BD7F1393FB}"/>
                  </a:ext>
                </a:extLst>
              </p:cNvPr>
              <p:cNvSpPr>
                <a:spLocks/>
              </p:cNvSpPr>
              <p:nvPr/>
            </p:nvSpPr>
            <p:spPr bwMode="auto">
              <a:xfrm>
                <a:off x="2795"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1" name="Freeform 196">
                <a:extLst>
                  <a:ext uri="{FF2B5EF4-FFF2-40B4-BE49-F238E27FC236}">
                    <a16:creationId xmlns="" xmlns:a16="http://schemas.microsoft.com/office/drawing/2014/main" id="{F12EE5A8-1CA7-4C1D-BBDA-CC87F188190D}"/>
                  </a:ext>
                </a:extLst>
              </p:cNvPr>
              <p:cNvSpPr>
                <a:spLocks/>
              </p:cNvSpPr>
              <p:nvPr/>
            </p:nvSpPr>
            <p:spPr bwMode="auto">
              <a:xfrm>
                <a:off x="3005" y="2319"/>
                <a:ext cx="36"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2" name="Freeform 197">
                <a:extLst>
                  <a:ext uri="{FF2B5EF4-FFF2-40B4-BE49-F238E27FC236}">
                    <a16:creationId xmlns="" xmlns:a16="http://schemas.microsoft.com/office/drawing/2014/main" id="{31D41BD4-9934-4393-B58F-F26FE2684F16}"/>
                  </a:ext>
                </a:extLst>
              </p:cNvPr>
              <p:cNvSpPr>
                <a:spLocks/>
              </p:cNvSpPr>
              <p:nvPr/>
            </p:nvSpPr>
            <p:spPr bwMode="auto">
              <a:xfrm>
                <a:off x="3180"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1"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3" name="Freeform 198">
                <a:extLst>
                  <a:ext uri="{FF2B5EF4-FFF2-40B4-BE49-F238E27FC236}">
                    <a16:creationId xmlns="" xmlns:a16="http://schemas.microsoft.com/office/drawing/2014/main" id="{2E91D217-D13A-4CAA-9A28-A2B00B7A6B75}"/>
                  </a:ext>
                </a:extLst>
              </p:cNvPr>
              <p:cNvSpPr>
                <a:spLocks/>
              </p:cNvSpPr>
              <p:nvPr/>
            </p:nvSpPr>
            <p:spPr bwMode="auto">
              <a:xfrm>
                <a:off x="3143"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4" name="Freeform 199">
                <a:extLst>
                  <a:ext uri="{FF2B5EF4-FFF2-40B4-BE49-F238E27FC236}">
                    <a16:creationId xmlns="" xmlns:a16="http://schemas.microsoft.com/office/drawing/2014/main" id="{8B910884-E37D-4A31-882E-2E9B8216EFB3}"/>
                  </a:ext>
                </a:extLst>
              </p:cNvPr>
              <p:cNvSpPr>
                <a:spLocks/>
              </p:cNvSpPr>
              <p:nvPr/>
            </p:nvSpPr>
            <p:spPr bwMode="auto">
              <a:xfrm>
                <a:off x="3023" y="2305"/>
                <a:ext cx="65"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5" name="Freeform 200">
                <a:extLst>
                  <a:ext uri="{FF2B5EF4-FFF2-40B4-BE49-F238E27FC236}">
                    <a16:creationId xmlns="" xmlns:a16="http://schemas.microsoft.com/office/drawing/2014/main" id="{9B3848EC-D3EC-4E1C-877C-0D9309C34FE4}"/>
                  </a:ext>
                </a:extLst>
              </p:cNvPr>
              <p:cNvSpPr>
                <a:spLocks/>
              </p:cNvSpPr>
              <p:nvPr/>
            </p:nvSpPr>
            <p:spPr bwMode="auto">
              <a:xfrm>
                <a:off x="2882" y="2287"/>
                <a:ext cx="65"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6" name="Freeform 201">
                <a:extLst>
                  <a:ext uri="{FF2B5EF4-FFF2-40B4-BE49-F238E27FC236}">
                    <a16:creationId xmlns="" xmlns:a16="http://schemas.microsoft.com/office/drawing/2014/main" id="{57CCC3DC-C073-4B53-BED3-A784AA0B6F60}"/>
                  </a:ext>
                </a:extLst>
              </p:cNvPr>
              <p:cNvSpPr>
                <a:spLocks/>
              </p:cNvSpPr>
              <p:nvPr/>
            </p:nvSpPr>
            <p:spPr bwMode="auto">
              <a:xfrm>
                <a:off x="3210"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3"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7" name="Freeform 202">
                <a:extLst>
                  <a:ext uri="{FF2B5EF4-FFF2-40B4-BE49-F238E27FC236}">
                    <a16:creationId xmlns="" xmlns:a16="http://schemas.microsoft.com/office/drawing/2014/main" id="{B485A619-653E-47A3-82CA-D085E4AE2195}"/>
                  </a:ext>
                </a:extLst>
              </p:cNvPr>
              <p:cNvSpPr>
                <a:spLocks/>
              </p:cNvSpPr>
              <p:nvPr/>
            </p:nvSpPr>
            <p:spPr bwMode="auto">
              <a:xfrm>
                <a:off x="3422" y="2277"/>
                <a:ext cx="50"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8" name="Freeform 203">
                <a:extLst>
                  <a:ext uri="{FF2B5EF4-FFF2-40B4-BE49-F238E27FC236}">
                    <a16:creationId xmlns="" xmlns:a16="http://schemas.microsoft.com/office/drawing/2014/main" id="{83391D3F-A282-410C-9B38-F29C22D31C0C}"/>
                  </a:ext>
                </a:extLst>
              </p:cNvPr>
              <p:cNvSpPr>
                <a:spLocks/>
              </p:cNvSpPr>
              <p:nvPr/>
            </p:nvSpPr>
            <p:spPr bwMode="auto">
              <a:xfrm>
                <a:off x="3309" y="2277"/>
                <a:ext cx="50"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9" name="Freeform 204">
                <a:extLst>
                  <a:ext uri="{FF2B5EF4-FFF2-40B4-BE49-F238E27FC236}">
                    <a16:creationId xmlns="" xmlns:a16="http://schemas.microsoft.com/office/drawing/2014/main" id="{AF5A6CC7-C4A0-4707-AF9E-3CD57E038DD4}"/>
                  </a:ext>
                </a:extLst>
              </p:cNvPr>
              <p:cNvSpPr>
                <a:spLocks/>
              </p:cNvSpPr>
              <p:nvPr/>
            </p:nvSpPr>
            <p:spPr bwMode="auto">
              <a:xfrm>
                <a:off x="3191" y="2303"/>
                <a:ext cx="33"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2"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20" name="Freeform 206">
              <a:extLst>
                <a:ext uri="{FF2B5EF4-FFF2-40B4-BE49-F238E27FC236}">
                  <a16:creationId xmlns="" xmlns:a16="http://schemas.microsoft.com/office/drawing/2014/main" id="{EABD3E35-C7B0-4EE4-98D8-76DB2A0812C9}"/>
                </a:ext>
              </a:extLst>
            </p:cNvPr>
            <p:cNvSpPr>
              <a:spLocks/>
            </p:cNvSpPr>
            <p:nvPr/>
          </p:nvSpPr>
          <p:spPr bwMode="auto">
            <a:xfrm>
              <a:off x="335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 name="Freeform 207">
              <a:extLst>
                <a:ext uri="{FF2B5EF4-FFF2-40B4-BE49-F238E27FC236}">
                  <a16:creationId xmlns="" xmlns:a16="http://schemas.microsoft.com/office/drawing/2014/main" id="{AEBAE833-D96C-4C67-A5F2-D82361A13289}"/>
                </a:ext>
              </a:extLst>
            </p:cNvPr>
            <p:cNvSpPr>
              <a:spLocks/>
            </p:cNvSpPr>
            <p:nvPr/>
          </p:nvSpPr>
          <p:spPr bwMode="auto">
            <a:xfrm>
              <a:off x="3500"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 name="Freeform 208">
              <a:extLst>
                <a:ext uri="{FF2B5EF4-FFF2-40B4-BE49-F238E27FC236}">
                  <a16:creationId xmlns="" xmlns:a16="http://schemas.microsoft.com/office/drawing/2014/main" id="{A27A868F-C8C1-4D13-A89C-798D3D59D265}"/>
                </a:ext>
              </a:extLst>
            </p:cNvPr>
            <p:cNvSpPr>
              <a:spLocks/>
            </p:cNvSpPr>
            <p:nvPr/>
          </p:nvSpPr>
          <p:spPr bwMode="auto">
            <a:xfrm>
              <a:off x="3470"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 name="Freeform 209">
              <a:extLst>
                <a:ext uri="{FF2B5EF4-FFF2-40B4-BE49-F238E27FC236}">
                  <a16:creationId xmlns="" xmlns:a16="http://schemas.microsoft.com/office/drawing/2014/main" id="{D72D4850-CCDE-4CDF-9110-4356A5804E18}"/>
                </a:ext>
              </a:extLst>
            </p:cNvPr>
            <p:cNvSpPr>
              <a:spLocks/>
            </p:cNvSpPr>
            <p:nvPr/>
          </p:nvSpPr>
          <p:spPr bwMode="auto">
            <a:xfrm>
              <a:off x="3376" y="2305"/>
              <a:ext cx="50" cy="98"/>
            </a:xfrm>
            <a:custGeom>
              <a:avLst/>
              <a:gdLst>
                <a:gd name="T0" fmla="*/ 22 w 22"/>
                <a:gd name="T1" fmla="*/ 42 h 42"/>
                <a:gd name="T2" fmla="*/ 8 w 22"/>
                <a:gd name="T3" fmla="*/ 0 h 42"/>
                <a:gd name="T4" fmla="*/ 0 w 22"/>
                <a:gd name="T5" fmla="*/ 42 h 42"/>
                <a:gd name="T6" fmla="*/ 22 w 22"/>
                <a:gd name="T7" fmla="*/ 42 h 42"/>
              </a:gdLst>
              <a:ahLst/>
              <a:cxnLst>
                <a:cxn ang="0">
                  <a:pos x="T0" y="T1"/>
                </a:cxn>
                <a:cxn ang="0">
                  <a:pos x="T2" y="T3"/>
                </a:cxn>
                <a:cxn ang="0">
                  <a:pos x="T4" y="T5"/>
                </a:cxn>
                <a:cxn ang="0">
                  <a:pos x="T6" y="T7"/>
                </a:cxn>
              </a:cxnLst>
              <a:rect l="0" t="0" r="r" b="b"/>
              <a:pathLst>
                <a:path w="22" h="42">
                  <a:moveTo>
                    <a:pt x="22" y="42"/>
                  </a:moveTo>
                  <a:cubicBezTo>
                    <a:pt x="22" y="42"/>
                    <a:pt x="20" y="24"/>
                    <a:pt x="8" y="0"/>
                  </a:cubicBezTo>
                  <a:cubicBezTo>
                    <a:pt x="8" y="0"/>
                    <a:pt x="0" y="39"/>
                    <a:pt x="0" y="42"/>
                  </a:cubicBezTo>
                  <a:lnTo>
                    <a:pt x="22"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 name="Freeform 210">
              <a:extLst>
                <a:ext uri="{FF2B5EF4-FFF2-40B4-BE49-F238E27FC236}">
                  <a16:creationId xmlns="" xmlns:a16="http://schemas.microsoft.com/office/drawing/2014/main" id="{B90A4148-D9C9-4244-A5CA-79D7CF1333B0}"/>
                </a:ext>
              </a:extLst>
            </p:cNvPr>
            <p:cNvSpPr>
              <a:spLocks/>
            </p:cNvSpPr>
            <p:nvPr/>
          </p:nvSpPr>
          <p:spPr bwMode="auto">
            <a:xfrm>
              <a:off x="3263"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2"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11">
              <a:extLst>
                <a:ext uri="{FF2B5EF4-FFF2-40B4-BE49-F238E27FC236}">
                  <a16:creationId xmlns="" xmlns:a16="http://schemas.microsoft.com/office/drawing/2014/main" id="{9DBBCE5E-7C28-49E1-A6F5-BA77242613B3}"/>
                </a:ext>
              </a:extLst>
            </p:cNvPr>
            <p:cNvSpPr>
              <a:spLocks/>
            </p:cNvSpPr>
            <p:nvPr/>
          </p:nvSpPr>
          <p:spPr bwMode="auto">
            <a:xfrm>
              <a:off x="3553" y="2277"/>
              <a:ext cx="65"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 name="Freeform 212">
              <a:extLst>
                <a:ext uri="{FF2B5EF4-FFF2-40B4-BE49-F238E27FC236}">
                  <a16:creationId xmlns="" xmlns:a16="http://schemas.microsoft.com/office/drawing/2014/main" id="{96652EF1-00B4-42E8-8A55-5EE4150D2BE1}"/>
                </a:ext>
              </a:extLst>
            </p:cNvPr>
            <p:cNvSpPr>
              <a:spLocks/>
            </p:cNvSpPr>
            <p:nvPr/>
          </p:nvSpPr>
          <p:spPr bwMode="auto">
            <a:xfrm>
              <a:off x="3816" y="2277"/>
              <a:ext cx="64"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 name="Freeform 213">
              <a:extLst>
                <a:ext uri="{FF2B5EF4-FFF2-40B4-BE49-F238E27FC236}">
                  <a16:creationId xmlns="" xmlns:a16="http://schemas.microsoft.com/office/drawing/2014/main" id="{52313CA5-5644-4E31-B556-7FDA51DF41F1}"/>
                </a:ext>
              </a:extLst>
            </p:cNvPr>
            <p:cNvSpPr>
              <a:spLocks/>
            </p:cNvSpPr>
            <p:nvPr/>
          </p:nvSpPr>
          <p:spPr bwMode="auto">
            <a:xfrm>
              <a:off x="3675" y="2277"/>
              <a:ext cx="65"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 name="Freeform 214">
              <a:extLst>
                <a:ext uri="{FF2B5EF4-FFF2-40B4-BE49-F238E27FC236}">
                  <a16:creationId xmlns="" xmlns:a16="http://schemas.microsoft.com/office/drawing/2014/main" id="{0732B938-DBD6-49ED-9993-E37BFEFCA4E2}"/>
                </a:ext>
              </a:extLst>
            </p:cNvPr>
            <p:cNvSpPr>
              <a:spLocks/>
            </p:cNvSpPr>
            <p:nvPr/>
          </p:nvSpPr>
          <p:spPr bwMode="auto">
            <a:xfrm>
              <a:off x="3530" y="2303"/>
              <a:ext cx="41"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 name="Freeform 215">
              <a:extLst>
                <a:ext uri="{FF2B5EF4-FFF2-40B4-BE49-F238E27FC236}">
                  <a16:creationId xmlns="" xmlns:a16="http://schemas.microsoft.com/office/drawing/2014/main" id="{5DA09C0E-651A-49ED-9A0A-5A1BB87E6CB2}"/>
                </a:ext>
              </a:extLst>
            </p:cNvPr>
            <p:cNvSpPr>
              <a:spLocks/>
            </p:cNvSpPr>
            <p:nvPr/>
          </p:nvSpPr>
          <p:spPr bwMode="auto">
            <a:xfrm>
              <a:off x="3740"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 name="Freeform 216">
              <a:extLst>
                <a:ext uri="{FF2B5EF4-FFF2-40B4-BE49-F238E27FC236}">
                  <a16:creationId xmlns="" xmlns:a16="http://schemas.microsoft.com/office/drawing/2014/main" id="{6D861889-A8A2-4702-A403-A462A6CBABD9}"/>
                </a:ext>
              </a:extLst>
            </p:cNvPr>
            <p:cNvSpPr>
              <a:spLocks/>
            </p:cNvSpPr>
            <p:nvPr/>
          </p:nvSpPr>
          <p:spPr bwMode="auto">
            <a:xfrm>
              <a:off x="3915"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 name="Freeform 217">
              <a:extLst>
                <a:ext uri="{FF2B5EF4-FFF2-40B4-BE49-F238E27FC236}">
                  <a16:creationId xmlns="" xmlns:a16="http://schemas.microsoft.com/office/drawing/2014/main" id="{A3E8ED66-D680-4E44-8DB2-FC707A5F5C34}"/>
                </a:ext>
              </a:extLst>
            </p:cNvPr>
            <p:cNvSpPr>
              <a:spLocks/>
            </p:cNvSpPr>
            <p:nvPr/>
          </p:nvSpPr>
          <p:spPr bwMode="auto">
            <a:xfrm>
              <a:off x="3878"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 name="Freeform 218">
              <a:extLst>
                <a:ext uri="{FF2B5EF4-FFF2-40B4-BE49-F238E27FC236}">
                  <a16:creationId xmlns="" xmlns:a16="http://schemas.microsoft.com/office/drawing/2014/main" id="{7C5D4DAC-945C-43CC-BC57-56CCB86ADC14}"/>
                </a:ext>
              </a:extLst>
            </p:cNvPr>
            <p:cNvSpPr>
              <a:spLocks/>
            </p:cNvSpPr>
            <p:nvPr/>
          </p:nvSpPr>
          <p:spPr bwMode="auto">
            <a:xfrm>
              <a:off x="3758" y="2305"/>
              <a:ext cx="65"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 name="Freeform 219">
              <a:extLst>
                <a:ext uri="{FF2B5EF4-FFF2-40B4-BE49-F238E27FC236}">
                  <a16:creationId xmlns="" xmlns:a16="http://schemas.microsoft.com/office/drawing/2014/main" id="{C70A71C2-19FF-4FA8-AAEE-D5273BE45F0A}"/>
                </a:ext>
              </a:extLst>
            </p:cNvPr>
            <p:cNvSpPr>
              <a:spLocks/>
            </p:cNvSpPr>
            <p:nvPr/>
          </p:nvSpPr>
          <p:spPr bwMode="auto">
            <a:xfrm>
              <a:off x="3618" y="2287"/>
              <a:ext cx="66" cy="116"/>
            </a:xfrm>
            <a:custGeom>
              <a:avLst/>
              <a:gdLst>
                <a:gd name="T0" fmla="*/ 0 w 29"/>
                <a:gd name="T1" fmla="*/ 50 h 50"/>
                <a:gd name="T2" fmla="*/ 18 w 29"/>
                <a:gd name="T3" fmla="*/ 0 h 50"/>
                <a:gd name="T4" fmla="*/ 29 w 29"/>
                <a:gd name="T5" fmla="*/ 50 h 50"/>
                <a:gd name="T6" fmla="*/ 0 w 29"/>
                <a:gd name="T7" fmla="*/ 50 h 50"/>
              </a:gdLst>
              <a:ahLst/>
              <a:cxnLst>
                <a:cxn ang="0">
                  <a:pos x="T0" y="T1"/>
                </a:cxn>
                <a:cxn ang="0">
                  <a:pos x="T2" y="T3"/>
                </a:cxn>
                <a:cxn ang="0">
                  <a:pos x="T4" y="T5"/>
                </a:cxn>
                <a:cxn ang="0">
                  <a:pos x="T6" y="T7"/>
                </a:cxn>
              </a:cxnLst>
              <a:rect l="0" t="0" r="r" b="b"/>
              <a:pathLst>
                <a:path w="29" h="50">
                  <a:moveTo>
                    <a:pt x="0" y="50"/>
                  </a:moveTo>
                  <a:cubicBezTo>
                    <a:pt x="0" y="50"/>
                    <a:pt x="3" y="30"/>
                    <a:pt x="18" y="0"/>
                  </a:cubicBezTo>
                  <a:cubicBezTo>
                    <a:pt x="18" y="0"/>
                    <a:pt x="29" y="46"/>
                    <a:pt x="29"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 name="Freeform 220">
              <a:extLst>
                <a:ext uri="{FF2B5EF4-FFF2-40B4-BE49-F238E27FC236}">
                  <a16:creationId xmlns="" xmlns:a16="http://schemas.microsoft.com/office/drawing/2014/main" id="{6AAECBBB-F252-4828-907E-E15B58A06EC8}"/>
                </a:ext>
              </a:extLst>
            </p:cNvPr>
            <p:cNvSpPr>
              <a:spLocks/>
            </p:cNvSpPr>
            <p:nvPr/>
          </p:nvSpPr>
          <p:spPr bwMode="auto">
            <a:xfrm>
              <a:off x="3970" y="2277"/>
              <a:ext cx="53" cy="126"/>
            </a:xfrm>
            <a:custGeom>
              <a:avLst/>
              <a:gdLst>
                <a:gd name="T0" fmla="*/ 0 w 23"/>
                <a:gd name="T1" fmla="*/ 54 h 54"/>
                <a:gd name="T2" fmla="*/ 14 w 23"/>
                <a:gd name="T3" fmla="*/ 0 h 54"/>
                <a:gd name="T4" fmla="*/ 23 w 23"/>
                <a:gd name="T5" fmla="*/ 54 h 54"/>
                <a:gd name="T6" fmla="*/ 0 w 23"/>
                <a:gd name="T7" fmla="*/ 54 h 54"/>
              </a:gdLst>
              <a:ahLst/>
              <a:cxnLst>
                <a:cxn ang="0">
                  <a:pos x="T0" y="T1"/>
                </a:cxn>
                <a:cxn ang="0">
                  <a:pos x="T2" y="T3"/>
                </a:cxn>
                <a:cxn ang="0">
                  <a:pos x="T4" y="T5"/>
                </a:cxn>
                <a:cxn ang="0">
                  <a:pos x="T6" y="T7"/>
                </a:cxn>
              </a:cxnLst>
              <a:rect l="0" t="0" r="r" b="b"/>
              <a:pathLst>
                <a:path w="23" h="54">
                  <a:moveTo>
                    <a:pt x="0" y="54"/>
                  </a:moveTo>
                  <a:cubicBezTo>
                    <a:pt x="0" y="54"/>
                    <a:pt x="2" y="32"/>
                    <a:pt x="14" y="0"/>
                  </a:cubicBezTo>
                  <a:cubicBezTo>
                    <a:pt x="14" y="0"/>
                    <a:pt x="23" y="49"/>
                    <a:pt x="23"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 name="Freeform 221">
              <a:extLst>
                <a:ext uri="{FF2B5EF4-FFF2-40B4-BE49-F238E27FC236}">
                  <a16:creationId xmlns="" xmlns:a16="http://schemas.microsoft.com/office/drawing/2014/main" id="{D2276E10-A756-4226-893C-B953507953EC}"/>
                </a:ext>
              </a:extLst>
            </p:cNvPr>
            <p:cNvSpPr>
              <a:spLocks/>
            </p:cNvSpPr>
            <p:nvPr/>
          </p:nvSpPr>
          <p:spPr bwMode="auto">
            <a:xfrm>
              <a:off x="4180"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 name="Freeform 222">
              <a:extLst>
                <a:ext uri="{FF2B5EF4-FFF2-40B4-BE49-F238E27FC236}">
                  <a16:creationId xmlns="" xmlns:a16="http://schemas.microsoft.com/office/drawing/2014/main" id="{D1A3EE41-497B-44F3-9E8A-F55514D0A889}"/>
                </a:ext>
              </a:extLst>
            </p:cNvPr>
            <p:cNvSpPr>
              <a:spLocks/>
            </p:cNvSpPr>
            <p:nvPr/>
          </p:nvSpPr>
          <p:spPr bwMode="auto">
            <a:xfrm>
              <a:off x="4069" y="2277"/>
              <a:ext cx="51" cy="126"/>
            </a:xfrm>
            <a:custGeom>
              <a:avLst/>
              <a:gdLst>
                <a:gd name="T0" fmla="*/ 22 w 22"/>
                <a:gd name="T1" fmla="*/ 54 h 54"/>
                <a:gd name="T2" fmla="*/ 8 w 22"/>
                <a:gd name="T3" fmla="*/ 0 h 54"/>
                <a:gd name="T4" fmla="*/ 0 w 22"/>
                <a:gd name="T5" fmla="*/ 54 h 54"/>
                <a:gd name="T6" fmla="*/ 22 w 22"/>
                <a:gd name="T7" fmla="*/ 54 h 54"/>
              </a:gdLst>
              <a:ahLst/>
              <a:cxnLst>
                <a:cxn ang="0">
                  <a:pos x="T0" y="T1"/>
                </a:cxn>
                <a:cxn ang="0">
                  <a:pos x="T2" y="T3"/>
                </a:cxn>
                <a:cxn ang="0">
                  <a:pos x="T4" y="T5"/>
                </a:cxn>
                <a:cxn ang="0">
                  <a:pos x="T6" y="T7"/>
                </a:cxn>
              </a:cxnLst>
              <a:rect l="0" t="0" r="r" b="b"/>
              <a:pathLst>
                <a:path w="22" h="54">
                  <a:moveTo>
                    <a:pt x="22" y="54"/>
                  </a:moveTo>
                  <a:cubicBezTo>
                    <a:pt x="22" y="54"/>
                    <a:pt x="20" y="32"/>
                    <a:pt x="8" y="0"/>
                  </a:cubicBezTo>
                  <a:cubicBezTo>
                    <a:pt x="8" y="0"/>
                    <a:pt x="0" y="49"/>
                    <a:pt x="0" y="54"/>
                  </a:cubicBezTo>
                  <a:lnTo>
                    <a:pt x="22"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7" name="Freeform 223">
              <a:extLst>
                <a:ext uri="{FF2B5EF4-FFF2-40B4-BE49-F238E27FC236}">
                  <a16:creationId xmlns="" xmlns:a16="http://schemas.microsoft.com/office/drawing/2014/main" id="{0F7B3EBA-F4D3-4AF3-953A-C17BB74EDE19}"/>
                </a:ext>
              </a:extLst>
            </p:cNvPr>
            <p:cNvSpPr>
              <a:spLocks/>
            </p:cNvSpPr>
            <p:nvPr/>
          </p:nvSpPr>
          <p:spPr bwMode="auto">
            <a:xfrm>
              <a:off x="3952"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 name="Freeform 224">
              <a:extLst>
                <a:ext uri="{FF2B5EF4-FFF2-40B4-BE49-F238E27FC236}">
                  <a16:creationId xmlns="" xmlns:a16="http://schemas.microsoft.com/office/drawing/2014/main" id="{0A8D970D-E410-4ED9-ADF2-0E429F612557}"/>
                </a:ext>
              </a:extLst>
            </p:cNvPr>
            <p:cNvSpPr>
              <a:spLocks/>
            </p:cNvSpPr>
            <p:nvPr/>
          </p:nvSpPr>
          <p:spPr bwMode="auto">
            <a:xfrm>
              <a:off x="4120"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 name="Freeform 225">
              <a:extLst>
                <a:ext uri="{FF2B5EF4-FFF2-40B4-BE49-F238E27FC236}">
                  <a16:creationId xmlns="" xmlns:a16="http://schemas.microsoft.com/office/drawing/2014/main" id="{47C7B823-F04F-4171-9C74-473C50078C03}"/>
                </a:ext>
              </a:extLst>
            </p:cNvPr>
            <p:cNvSpPr>
              <a:spLocks/>
            </p:cNvSpPr>
            <p:nvPr/>
          </p:nvSpPr>
          <p:spPr bwMode="auto">
            <a:xfrm>
              <a:off x="4260"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 name="Freeform 226">
              <a:extLst>
                <a:ext uri="{FF2B5EF4-FFF2-40B4-BE49-F238E27FC236}">
                  <a16:creationId xmlns="" xmlns:a16="http://schemas.microsoft.com/office/drawing/2014/main" id="{7B55E44D-290F-46B5-AE26-96FBC2400FC0}"/>
                </a:ext>
              </a:extLst>
            </p:cNvPr>
            <p:cNvSpPr>
              <a:spLocks/>
            </p:cNvSpPr>
            <p:nvPr/>
          </p:nvSpPr>
          <p:spPr bwMode="auto">
            <a:xfrm>
              <a:off x="4230"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 name="Freeform 227">
              <a:extLst>
                <a:ext uri="{FF2B5EF4-FFF2-40B4-BE49-F238E27FC236}">
                  <a16:creationId xmlns="" xmlns:a16="http://schemas.microsoft.com/office/drawing/2014/main" id="{06D1A045-3A1E-49EA-B01D-8EA24D43391C}"/>
                </a:ext>
              </a:extLst>
            </p:cNvPr>
            <p:cNvSpPr>
              <a:spLocks/>
            </p:cNvSpPr>
            <p:nvPr/>
          </p:nvSpPr>
          <p:spPr bwMode="auto">
            <a:xfrm>
              <a:off x="4136" y="2305"/>
              <a:ext cx="51" cy="98"/>
            </a:xfrm>
            <a:custGeom>
              <a:avLst/>
              <a:gdLst>
                <a:gd name="T0" fmla="*/ 22 w 22"/>
                <a:gd name="T1" fmla="*/ 42 h 42"/>
                <a:gd name="T2" fmla="*/ 8 w 22"/>
                <a:gd name="T3" fmla="*/ 0 h 42"/>
                <a:gd name="T4" fmla="*/ 0 w 22"/>
                <a:gd name="T5" fmla="*/ 42 h 42"/>
                <a:gd name="T6" fmla="*/ 22 w 22"/>
                <a:gd name="T7" fmla="*/ 42 h 42"/>
              </a:gdLst>
              <a:ahLst/>
              <a:cxnLst>
                <a:cxn ang="0">
                  <a:pos x="T0" y="T1"/>
                </a:cxn>
                <a:cxn ang="0">
                  <a:pos x="T2" y="T3"/>
                </a:cxn>
                <a:cxn ang="0">
                  <a:pos x="T4" y="T5"/>
                </a:cxn>
                <a:cxn ang="0">
                  <a:pos x="T6" y="T7"/>
                </a:cxn>
              </a:cxnLst>
              <a:rect l="0" t="0" r="r" b="b"/>
              <a:pathLst>
                <a:path w="22" h="42">
                  <a:moveTo>
                    <a:pt x="22" y="42"/>
                  </a:moveTo>
                  <a:cubicBezTo>
                    <a:pt x="22" y="42"/>
                    <a:pt x="20" y="24"/>
                    <a:pt x="8" y="0"/>
                  </a:cubicBezTo>
                  <a:cubicBezTo>
                    <a:pt x="8" y="0"/>
                    <a:pt x="0" y="39"/>
                    <a:pt x="0" y="42"/>
                  </a:cubicBezTo>
                  <a:lnTo>
                    <a:pt x="22"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2" name="Freeform 228">
              <a:extLst>
                <a:ext uri="{FF2B5EF4-FFF2-40B4-BE49-F238E27FC236}">
                  <a16:creationId xmlns="" xmlns:a16="http://schemas.microsoft.com/office/drawing/2014/main" id="{A046B578-2AFC-438B-97D3-6774BF21804D}"/>
                </a:ext>
              </a:extLst>
            </p:cNvPr>
            <p:cNvSpPr>
              <a:spLocks/>
            </p:cNvSpPr>
            <p:nvPr/>
          </p:nvSpPr>
          <p:spPr bwMode="auto">
            <a:xfrm>
              <a:off x="4023" y="2287"/>
              <a:ext cx="51" cy="116"/>
            </a:xfrm>
            <a:custGeom>
              <a:avLst/>
              <a:gdLst>
                <a:gd name="T0" fmla="*/ 0 w 22"/>
                <a:gd name="T1" fmla="*/ 50 h 50"/>
                <a:gd name="T2" fmla="*/ 14 w 22"/>
                <a:gd name="T3" fmla="*/ 0 h 50"/>
                <a:gd name="T4" fmla="*/ 22 w 22"/>
                <a:gd name="T5" fmla="*/ 50 h 50"/>
                <a:gd name="T6" fmla="*/ 0 w 22"/>
                <a:gd name="T7" fmla="*/ 50 h 50"/>
              </a:gdLst>
              <a:ahLst/>
              <a:cxnLst>
                <a:cxn ang="0">
                  <a:pos x="T0" y="T1"/>
                </a:cxn>
                <a:cxn ang="0">
                  <a:pos x="T2" y="T3"/>
                </a:cxn>
                <a:cxn ang="0">
                  <a:pos x="T4" y="T5"/>
                </a:cxn>
                <a:cxn ang="0">
                  <a:pos x="T6" y="T7"/>
                </a:cxn>
              </a:cxnLst>
              <a:rect l="0" t="0" r="r" b="b"/>
              <a:pathLst>
                <a:path w="22" h="50">
                  <a:moveTo>
                    <a:pt x="0" y="50"/>
                  </a:moveTo>
                  <a:cubicBezTo>
                    <a:pt x="0" y="50"/>
                    <a:pt x="2" y="30"/>
                    <a:pt x="14" y="0"/>
                  </a:cubicBezTo>
                  <a:cubicBezTo>
                    <a:pt x="14" y="0"/>
                    <a:pt x="22" y="46"/>
                    <a:pt x="22"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3" name="Freeform 229">
              <a:extLst>
                <a:ext uri="{FF2B5EF4-FFF2-40B4-BE49-F238E27FC236}">
                  <a16:creationId xmlns="" xmlns:a16="http://schemas.microsoft.com/office/drawing/2014/main" id="{CA49E734-27FC-4BD2-98A0-4A92159FE2B9}"/>
                </a:ext>
              </a:extLst>
            </p:cNvPr>
            <p:cNvSpPr>
              <a:spLocks/>
            </p:cNvSpPr>
            <p:nvPr/>
          </p:nvSpPr>
          <p:spPr bwMode="auto">
            <a:xfrm>
              <a:off x="4313" y="2277"/>
              <a:ext cx="65" cy="126"/>
            </a:xfrm>
            <a:custGeom>
              <a:avLst/>
              <a:gdLst>
                <a:gd name="T0" fmla="*/ 0 w 28"/>
                <a:gd name="T1" fmla="*/ 54 h 54"/>
                <a:gd name="T2" fmla="*/ 18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8" y="0"/>
                  </a:cubicBezTo>
                  <a:cubicBezTo>
                    <a:pt x="18"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4" name="Freeform 230">
              <a:extLst>
                <a:ext uri="{FF2B5EF4-FFF2-40B4-BE49-F238E27FC236}">
                  <a16:creationId xmlns="" xmlns:a16="http://schemas.microsoft.com/office/drawing/2014/main" id="{FE0E4AEF-9A9B-4522-995A-71649F717F4B}"/>
                </a:ext>
              </a:extLst>
            </p:cNvPr>
            <p:cNvSpPr>
              <a:spLocks/>
            </p:cNvSpPr>
            <p:nvPr/>
          </p:nvSpPr>
          <p:spPr bwMode="auto">
            <a:xfrm>
              <a:off x="4576"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5" name="Freeform 231">
              <a:extLst>
                <a:ext uri="{FF2B5EF4-FFF2-40B4-BE49-F238E27FC236}">
                  <a16:creationId xmlns="" xmlns:a16="http://schemas.microsoft.com/office/drawing/2014/main" id="{CA5BA31B-6DAD-4A30-A01E-D47C46DD72B9}"/>
                </a:ext>
              </a:extLst>
            </p:cNvPr>
            <p:cNvSpPr>
              <a:spLocks/>
            </p:cNvSpPr>
            <p:nvPr/>
          </p:nvSpPr>
          <p:spPr bwMode="auto">
            <a:xfrm>
              <a:off x="4436" y="2277"/>
              <a:ext cx="64"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6" name="Freeform 232">
              <a:extLst>
                <a:ext uri="{FF2B5EF4-FFF2-40B4-BE49-F238E27FC236}">
                  <a16:creationId xmlns="" xmlns:a16="http://schemas.microsoft.com/office/drawing/2014/main" id="{6255F007-D115-4869-BDFF-6A58443EDF39}"/>
                </a:ext>
              </a:extLst>
            </p:cNvPr>
            <p:cNvSpPr>
              <a:spLocks/>
            </p:cNvSpPr>
            <p:nvPr/>
          </p:nvSpPr>
          <p:spPr bwMode="auto">
            <a:xfrm>
              <a:off x="4290" y="2303"/>
              <a:ext cx="42" cy="100"/>
            </a:xfrm>
            <a:custGeom>
              <a:avLst/>
              <a:gdLst>
                <a:gd name="T0" fmla="*/ 0 w 18"/>
                <a:gd name="T1" fmla="*/ 43 h 43"/>
                <a:gd name="T2" fmla="*/ 11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1" y="0"/>
                  </a:cubicBezTo>
                  <a:cubicBezTo>
                    <a:pt x="11"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7" name="Freeform 233">
              <a:extLst>
                <a:ext uri="{FF2B5EF4-FFF2-40B4-BE49-F238E27FC236}">
                  <a16:creationId xmlns="" xmlns:a16="http://schemas.microsoft.com/office/drawing/2014/main" id="{77A40817-06CD-4990-8BF6-D04DA67D1636}"/>
                </a:ext>
              </a:extLst>
            </p:cNvPr>
            <p:cNvSpPr>
              <a:spLocks/>
            </p:cNvSpPr>
            <p:nvPr/>
          </p:nvSpPr>
          <p:spPr bwMode="auto">
            <a:xfrm>
              <a:off x="4500"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8" name="Freeform 234">
              <a:extLst>
                <a:ext uri="{FF2B5EF4-FFF2-40B4-BE49-F238E27FC236}">
                  <a16:creationId xmlns="" xmlns:a16="http://schemas.microsoft.com/office/drawing/2014/main" id="{5230E45A-7403-4011-9BAC-192F841322DD}"/>
                </a:ext>
              </a:extLst>
            </p:cNvPr>
            <p:cNvSpPr>
              <a:spLocks/>
            </p:cNvSpPr>
            <p:nvPr/>
          </p:nvSpPr>
          <p:spPr bwMode="auto">
            <a:xfrm>
              <a:off x="4675"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1"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9" name="Freeform 235">
              <a:extLst>
                <a:ext uri="{FF2B5EF4-FFF2-40B4-BE49-F238E27FC236}">
                  <a16:creationId xmlns="" xmlns:a16="http://schemas.microsoft.com/office/drawing/2014/main" id="{98B567C3-0EB3-457C-B9BD-938F097D2BAE}"/>
                </a:ext>
              </a:extLst>
            </p:cNvPr>
            <p:cNvSpPr>
              <a:spLocks/>
            </p:cNvSpPr>
            <p:nvPr/>
          </p:nvSpPr>
          <p:spPr bwMode="auto">
            <a:xfrm>
              <a:off x="4638"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0" name="Freeform 236">
              <a:extLst>
                <a:ext uri="{FF2B5EF4-FFF2-40B4-BE49-F238E27FC236}">
                  <a16:creationId xmlns="" xmlns:a16="http://schemas.microsoft.com/office/drawing/2014/main" id="{765A5C3D-A38E-4231-B4EE-C11326D538EF}"/>
                </a:ext>
              </a:extLst>
            </p:cNvPr>
            <p:cNvSpPr>
              <a:spLocks/>
            </p:cNvSpPr>
            <p:nvPr/>
          </p:nvSpPr>
          <p:spPr bwMode="auto">
            <a:xfrm>
              <a:off x="4518" y="2305"/>
              <a:ext cx="65" cy="98"/>
            </a:xfrm>
            <a:custGeom>
              <a:avLst/>
              <a:gdLst>
                <a:gd name="T0" fmla="*/ 28 w 28"/>
                <a:gd name="T1" fmla="*/ 42 h 42"/>
                <a:gd name="T2" fmla="*/ 11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1" y="0"/>
                  </a:cubicBezTo>
                  <a:cubicBezTo>
                    <a:pt x="11"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1" name="Freeform 237">
              <a:extLst>
                <a:ext uri="{FF2B5EF4-FFF2-40B4-BE49-F238E27FC236}">
                  <a16:creationId xmlns="" xmlns:a16="http://schemas.microsoft.com/office/drawing/2014/main" id="{DAA37AE3-CB8B-49B9-804C-19543E5256FA}"/>
                </a:ext>
              </a:extLst>
            </p:cNvPr>
            <p:cNvSpPr>
              <a:spLocks/>
            </p:cNvSpPr>
            <p:nvPr/>
          </p:nvSpPr>
          <p:spPr bwMode="auto">
            <a:xfrm>
              <a:off x="4378" y="2287"/>
              <a:ext cx="64"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2" name="Freeform 238">
              <a:extLst>
                <a:ext uri="{FF2B5EF4-FFF2-40B4-BE49-F238E27FC236}">
                  <a16:creationId xmlns="" xmlns:a16="http://schemas.microsoft.com/office/drawing/2014/main" id="{DF01442F-CEE1-467C-A44F-B71258CB4CDC}"/>
                </a:ext>
              </a:extLst>
            </p:cNvPr>
            <p:cNvSpPr>
              <a:spLocks/>
            </p:cNvSpPr>
            <p:nvPr/>
          </p:nvSpPr>
          <p:spPr bwMode="auto">
            <a:xfrm>
              <a:off x="4694" y="2277"/>
              <a:ext cx="50"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3" name="Freeform 239">
              <a:extLst>
                <a:ext uri="{FF2B5EF4-FFF2-40B4-BE49-F238E27FC236}">
                  <a16:creationId xmlns="" xmlns:a16="http://schemas.microsoft.com/office/drawing/2014/main" id="{2B613D84-A5EB-4E94-9306-0AC3F8287F64}"/>
                </a:ext>
              </a:extLst>
            </p:cNvPr>
            <p:cNvSpPr>
              <a:spLocks/>
            </p:cNvSpPr>
            <p:nvPr/>
          </p:nvSpPr>
          <p:spPr bwMode="auto">
            <a:xfrm>
              <a:off x="4903"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4" name="Freeform 240">
              <a:extLst>
                <a:ext uri="{FF2B5EF4-FFF2-40B4-BE49-F238E27FC236}">
                  <a16:creationId xmlns="" xmlns:a16="http://schemas.microsoft.com/office/drawing/2014/main" id="{E018DE82-C0C0-4675-94D0-4A1AD6727C50}"/>
                </a:ext>
              </a:extLst>
            </p:cNvPr>
            <p:cNvSpPr>
              <a:spLocks/>
            </p:cNvSpPr>
            <p:nvPr/>
          </p:nvSpPr>
          <p:spPr bwMode="auto">
            <a:xfrm>
              <a:off x="4790"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5" name="Freeform 241">
              <a:extLst>
                <a:ext uri="{FF2B5EF4-FFF2-40B4-BE49-F238E27FC236}">
                  <a16:creationId xmlns="" xmlns:a16="http://schemas.microsoft.com/office/drawing/2014/main" id="{9A96CCD6-B53F-4F48-AD38-6A7B7099CE4A}"/>
                </a:ext>
              </a:extLst>
            </p:cNvPr>
            <p:cNvSpPr>
              <a:spLocks/>
            </p:cNvSpPr>
            <p:nvPr/>
          </p:nvSpPr>
          <p:spPr bwMode="auto">
            <a:xfrm>
              <a:off x="4675"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6" name="Freeform 242">
              <a:extLst>
                <a:ext uri="{FF2B5EF4-FFF2-40B4-BE49-F238E27FC236}">
                  <a16:creationId xmlns="" xmlns:a16="http://schemas.microsoft.com/office/drawing/2014/main" id="{B1DEB4BB-C6F6-4932-9361-44D0044FCDC0}"/>
                </a:ext>
              </a:extLst>
            </p:cNvPr>
            <p:cNvSpPr>
              <a:spLocks/>
            </p:cNvSpPr>
            <p:nvPr/>
          </p:nvSpPr>
          <p:spPr bwMode="auto">
            <a:xfrm>
              <a:off x="4843"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7" name="Freeform 243">
              <a:extLst>
                <a:ext uri="{FF2B5EF4-FFF2-40B4-BE49-F238E27FC236}">
                  <a16:creationId xmlns="" xmlns:a16="http://schemas.microsoft.com/office/drawing/2014/main" id="{88B3820F-E575-45D4-9E45-148EBA0D646E}"/>
                </a:ext>
              </a:extLst>
            </p:cNvPr>
            <p:cNvSpPr>
              <a:spLocks/>
            </p:cNvSpPr>
            <p:nvPr/>
          </p:nvSpPr>
          <p:spPr bwMode="auto">
            <a:xfrm>
              <a:off x="4984"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8" name="Freeform 244">
              <a:extLst>
                <a:ext uri="{FF2B5EF4-FFF2-40B4-BE49-F238E27FC236}">
                  <a16:creationId xmlns="" xmlns:a16="http://schemas.microsoft.com/office/drawing/2014/main" id="{981B44BD-21F3-449B-B76C-A8BFA0A8D357}"/>
                </a:ext>
              </a:extLst>
            </p:cNvPr>
            <p:cNvSpPr>
              <a:spLocks/>
            </p:cNvSpPr>
            <p:nvPr/>
          </p:nvSpPr>
          <p:spPr bwMode="auto">
            <a:xfrm>
              <a:off x="495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9" name="Freeform 245">
              <a:extLst>
                <a:ext uri="{FF2B5EF4-FFF2-40B4-BE49-F238E27FC236}">
                  <a16:creationId xmlns="" xmlns:a16="http://schemas.microsoft.com/office/drawing/2014/main" id="{B7DF98C7-5E9F-4E0B-B697-7825EE730772}"/>
                </a:ext>
              </a:extLst>
            </p:cNvPr>
            <p:cNvSpPr>
              <a:spLocks/>
            </p:cNvSpPr>
            <p:nvPr/>
          </p:nvSpPr>
          <p:spPr bwMode="auto">
            <a:xfrm>
              <a:off x="4857"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1"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0" name="Freeform 246">
              <a:extLst>
                <a:ext uri="{FF2B5EF4-FFF2-40B4-BE49-F238E27FC236}">
                  <a16:creationId xmlns="" xmlns:a16="http://schemas.microsoft.com/office/drawing/2014/main" id="{AE373B76-9EFF-43BE-87C8-77E0D7E84EB2}"/>
                </a:ext>
              </a:extLst>
            </p:cNvPr>
            <p:cNvSpPr>
              <a:spLocks/>
            </p:cNvSpPr>
            <p:nvPr/>
          </p:nvSpPr>
          <p:spPr bwMode="auto">
            <a:xfrm>
              <a:off x="4747" y="2287"/>
              <a:ext cx="50" cy="116"/>
            </a:xfrm>
            <a:custGeom>
              <a:avLst/>
              <a:gdLst>
                <a:gd name="T0" fmla="*/ 0 w 22"/>
                <a:gd name="T1" fmla="*/ 50 h 50"/>
                <a:gd name="T2" fmla="*/ 14 w 22"/>
                <a:gd name="T3" fmla="*/ 0 h 50"/>
                <a:gd name="T4" fmla="*/ 22 w 22"/>
                <a:gd name="T5" fmla="*/ 50 h 50"/>
                <a:gd name="T6" fmla="*/ 0 w 22"/>
                <a:gd name="T7" fmla="*/ 50 h 50"/>
              </a:gdLst>
              <a:ahLst/>
              <a:cxnLst>
                <a:cxn ang="0">
                  <a:pos x="T0" y="T1"/>
                </a:cxn>
                <a:cxn ang="0">
                  <a:pos x="T2" y="T3"/>
                </a:cxn>
                <a:cxn ang="0">
                  <a:pos x="T4" y="T5"/>
                </a:cxn>
                <a:cxn ang="0">
                  <a:pos x="T6" y="T7"/>
                </a:cxn>
              </a:cxnLst>
              <a:rect l="0" t="0" r="r" b="b"/>
              <a:pathLst>
                <a:path w="22" h="50">
                  <a:moveTo>
                    <a:pt x="0" y="50"/>
                  </a:moveTo>
                  <a:cubicBezTo>
                    <a:pt x="0" y="50"/>
                    <a:pt x="2" y="30"/>
                    <a:pt x="14" y="0"/>
                  </a:cubicBezTo>
                  <a:cubicBezTo>
                    <a:pt x="14" y="0"/>
                    <a:pt x="22" y="46"/>
                    <a:pt x="22"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1" name="Freeform 247">
              <a:extLst>
                <a:ext uri="{FF2B5EF4-FFF2-40B4-BE49-F238E27FC236}">
                  <a16:creationId xmlns="" xmlns:a16="http://schemas.microsoft.com/office/drawing/2014/main" id="{AD2225D0-7AAF-4557-9C4C-2D1A698CEA96}"/>
                </a:ext>
              </a:extLst>
            </p:cNvPr>
            <p:cNvSpPr>
              <a:spLocks/>
            </p:cNvSpPr>
            <p:nvPr/>
          </p:nvSpPr>
          <p:spPr bwMode="auto">
            <a:xfrm>
              <a:off x="5037" y="2277"/>
              <a:ext cx="64"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2" name="Freeform 248">
              <a:extLst>
                <a:ext uri="{FF2B5EF4-FFF2-40B4-BE49-F238E27FC236}">
                  <a16:creationId xmlns="" xmlns:a16="http://schemas.microsoft.com/office/drawing/2014/main" id="{34B8F9D5-BB89-4981-B8C0-11517FCDBDDE}"/>
                </a:ext>
              </a:extLst>
            </p:cNvPr>
            <p:cNvSpPr>
              <a:spLocks/>
            </p:cNvSpPr>
            <p:nvPr/>
          </p:nvSpPr>
          <p:spPr bwMode="auto">
            <a:xfrm>
              <a:off x="5297"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3" name="Freeform 249">
              <a:extLst>
                <a:ext uri="{FF2B5EF4-FFF2-40B4-BE49-F238E27FC236}">
                  <a16:creationId xmlns="" xmlns:a16="http://schemas.microsoft.com/office/drawing/2014/main" id="{691248AB-0988-4D08-858D-69E91AD6D9AD}"/>
                </a:ext>
              </a:extLst>
            </p:cNvPr>
            <p:cNvSpPr>
              <a:spLocks/>
            </p:cNvSpPr>
            <p:nvPr/>
          </p:nvSpPr>
          <p:spPr bwMode="auto">
            <a:xfrm>
              <a:off x="5159"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4" name="Freeform 250">
              <a:extLst>
                <a:ext uri="{FF2B5EF4-FFF2-40B4-BE49-F238E27FC236}">
                  <a16:creationId xmlns="" xmlns:a16="http://schemas.microsoft.com/office/drawing/2014/main" id="{8276BB28-6704-4751-9B55-05EECBB039DB}"/>
                </a:ext>
              </a:extLst>
            </p:cNvPr>
            <p:cNvSpPr>
              <a:spLocks/>
            </p:cNvSpPr>
            <p:nvPr/>
          </p:nvSpPr>
          <p:spPr bwMode="auto">
            <a:xfrm>
              <a:off x="5014" y="2303"/>
              <a:ext cx="39"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2" y="26"/>
                    <a:pt x="11" y="0"/>
                  </a:cubicBezTo>
                  <a:cubicBezTo>
                    <a:pt x="11" y="0"/>
                    <a:pt x="17" y="39"/>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5" name="Freeform 251">
              <a:extLst>
                <a:ext uri="{FF2B5EF4-FFF2-40B4-BE49-F238E27FC236}">
                  <a16:creationId xmlns="" xmlns:a16="http://schemas.microsoft.com/office/drawing/2014/main" id="{E86768EC-5FCE-4174-B88F-A6DEA6390C76}"/>
                </a:ext>
              </a:extLst>
            </p:cNvPr>
            <p:cNvSpPr>
              <a:spLocks/>
            </p:cNvSpPr>
            <p:nvPr/>
          </p:nvSpPr>
          <p:spPr bwMode="auto">
            <a:xfrm>
              <a:off x="5224" y="2319"/>
              <a:ext cx="36"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6" name="Freeform 252">
              <a:extLst>
                <a:ext uri="{FF2B5EF4-FFF2-40B4-BE49-F238E27FC236}">
                  <a16:creationId xmlns="" xmlns:a16="http://schemas.microsoft.com/office/drawing/2014/main" id="{F2BA1C1E-D91F-492B-B6F3-1DE9AE83051E}"/>
                </a:ext>
              </a:extLst>
            </p:cNvPr>
            <p:cNvSpPr>
              <a:spLocks/>
            </p:cNvSpPr>
            <p:nvPr/>
          </p:nvSpPr>
          <p:spPr bwMode="auto">
            <a:xfrm>
              <a:off x="5396" y="2303"/>
              <a:ext cx="40"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2" y="23"/>
                    <a:pt x="11" y="0"/>
                  </a:cubicBezTo>
                  <a:cubicBezTo>
                    <a:pt x="11" y="0"/>
                    <a:pt x="17" y="40"/>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7" name="Freeform 253">
              <a:extLst>
                <a:ext uri="{FF2B5EF4-FFF2-40B4-BE49-F238E27FC236}">
                  <a16:creationId xmlns="" xmlns:a16="http://schemas.microsoft.com/office/drawing/2014/main" id="{99875C78-DACA-4E24-B7A5-8A43F75DFE79}"/>
                </a:ext>
              </a:extLst>
            </p:cNvPr>
            <p:cNvSpPr>
              <a:spLocks/>
            </p:cNvSpPr>
            <p:nvPr/>
          </p:nvSpPr>
          <p:spPr bwMode="auto">
            <a:xfrm>
              <a:off x="5360" y="2319"/>
              <a:ext cx="36"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8" name="Freeform 254">
              <a:extLst>
                <a:ext uri="{FF2B5EF4-FFF2-40B4-BE49-F238E27FC236}">
                  <a16:creationId xmlns="" xmlns:a16="http://schemas.microsoft.com/office/drawing/2014/main" id="{4A2ACBED-65C9-4468-A64F-987AD565B0EB}"/>
                </a:ext>
              </a:extLst>
            </p:cNvPr>
            <p:cNvSpPr>
              <a:spLocks/>
            </p:cNvSpPr>
            <p:nvPr/>
          </p:nvSpPr>
          <p:spPr bwMode="auto">
            <a:xfrm>
              <a:off x="5242"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9" name="Freeform 255">
              <a:extLst>
                <a:ext uri="{FF2B5EF4-FFF2-40B4-BE49-F238E27FC236}">
                  <a16:creationId xmlns="" xmlns:a16="http://schemas.microsoft.com/office/drawing/2014/main" id="{79173BEB-C58B-4035-9723-8489E8EE2B4C}"/>
                </a:ext>
              </a:extLst>
            </p:cNvPr>
            <p:cNvSpPr>
              <a:spLocks/>
            </p:cNvSpPr>
            <p:nvPr/>
          </p:nvSpPr>
          <p:spPr bwMode="auto">
            <a:xfrm>
              <a:off x="5101" y="2287"/>
              <a:ext cx="65"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0" name="Freeform 256">
              <a:extLst>
                <a:ext uri="{FF2B5EF4-FFF2-40B4-BE49-F238E27FC236}">
                  <a16:creationId xmlns="" xmlns:a16="http://schemas.microsoft.com/office/drawing/2014/main" id="{D248F03E-DDCB-4C03-8F4E-C2F9E25F3403}"/>
                </a:ext>
              </a:extLst>
            </p:cNvPr>
            <p:cNvSpPr>
              <a:spLocks/>
            </p:cNvSpPr>
            <p:nvPr/>
          </p:nvSpPr>
          <p:spPr bwMode="auto">
            <a:xfrm>
              <a:off x="5454" y="2277"/>
              <a:ext cx="51"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1" name="Freeform 257">
              <a:extLst>
                <a:ext uri="{FF2B5EF4-FFF2-40B4-BE49-F238E27FC236}">
                  <a16:creationId xmlns="" xmlns:a16="http://schemas.microsoft.com/office/drawing/2014/main" id="{C8C4A4C3-5C99-4923-A437-B9F1F3074580}"/>
                </a:ext>
              </a:extLst>
            </p:cNvPr>
            <p:cNvSpPr>
              <a:spLocks/>
            </p:cNvSpPr>
            <p:nvPr/>
          </p:nvSpPr>
          <p:spPr bwMode="auto">
            <a:xfrm>
              <a:off x="5664"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2" name="Freeform 258">
              <a:extLst>
                <a:ext uri="{FF2B5EF4-FFF2-40B4-BE49-F238E27FC236}">
                  <a16:creationId xmlns="" xmlns:a16="http://schemas.microsoft.com/office/drawing/2014/main" id="{065828D4-DF0A-4308-8B37-CAADDDFF1B7C}"/>
                </a:ext>
              </a:extLst>
            </p:cNvPr>
            <p:cNvSpPr>
              <a:spLocks/>
            </p:cNvSpPr>
            <p:nvPr/>
          </p:nvSpPr>
          <p:spPr bwMode="auto">
            <a:xfrm>
              <a:off x="5551"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3" name="Freeform 259">
              <a:extLst>
                <a:ext uri="{FF2B5EF4-FFF2-40B4-BE49-F238E27FC236}">
                  <a16:creationId xmlns="" xmlns:a16="http://schemas.microsoft.com/office/drawing/2014/main" id="{EF531473-177F-4A10-85D5-D1605625CE9E}"/>
                </a:ext>
              </a:extLst>
            </p:cNvPr>
            <p:cNvSpPr>
              <a:spLocks/>
            </p:cNvSpPr>
            <p:nvPr/>
          </p:nvSpPr>
          <p:spPr bwMode="auto">
            <a:xfrm>
              <a:off x="5436" y="2303"/>
              <a:ext cx="32" cy="100"/>
            </a:xfrm>
            <a:custGeom>
              <a:avLst/>
              <a:gdLst>
                <a:gd name="T0" fmla="*/ 0 w 14"/>
                <a:gd name="T1" fmla="*/ 43 h 43"/>
                <a:gd name="T2" fmla="*/ 8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8" y="0"/>
                  </a:cubicBezTo>
                  <a:cubicBezTo>
                    <a:pt x="8"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4" name="Freeform 260">
              <a:extLst>
                <a:ext uri="{FF2B5EF4-FFF2-40B4-BE49-F238E27FC236}">
                  <a16:creationId xmlns="" xmlns:a16="http://schemas.microsoft.com/office/drawing/2014/main" id="{1576CD83-DA3D-4565-A4C1-6F0D40ECF06A}"/>
                </a:ext>
              </a:extLst>
            </p:cNvPr>
            <p:cNvSpPr>
              <a:spLocks/>
            </p:cNvSpPr>
            <p:nvPr/>
          </p:nvSpPr>
          <p:spPr bwMode="auto">
            <a:xfrm>
              <a:off x="5604"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5" name="Freeform 261">
              <a:extLst>
                <a:ext uri="{FF2B5EF4-FFF2-40B4-BE49-F238E27FC236}">
                  <a16:creationId xmlns="" xmlns:a16="http://schemas.microsoft.com/office/drawing/2014/main" id="{24688FCA-9AAC-4FA5-8338-DB66613B9ACE}"/>
                </a:ext>
              </a:extLst>
            </p:cNvPr>
            <p:cNvSpPr>
              <a:spLocks/>
            </p:cNvSpPr>
            <p:nvPr/>
          </p:nvSpPr>
          <p:spPr bwMode="auto">
            <a:xfrm>
              <a:off x="5744"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6" name="Freeform 262">
              <a:extLst>
                <a:ext uri="{FF2B5EF4-FFF2-40B4-BE49-F238E27FC236}">
                  <a16:creationId xmlns="" xmlns:a16="http://schemas.microsoft.com/office/drawing/2014/main" id="{DCA692AA-21D3-4B1D-B7CC-79B7CD5668BF}"/>
                </a:ext>
              </a:extLst>
            </p:cNvPr>
            <p:cNvSpPr>
              <a:spLocks/>
            </p:cNvSpPr>
            <p:nvPr/>
          </p:nvSpPr>
          <p:spPr bwMode="auto">
            <a:xfrm>
              <a:off x="5714" y="2319"/>
              <a:ext cx="30" cy="84"/>
            </a:xfrm>
            <a:custGeom>
              <a:avLst/>
              <a:gdLst>
                <a:gd name="T0" fmla="*/ 13 w 13"/>
                <a:gd name="T1" fmla="*/ 36 h 36"/>
                <a:gd name="T2" fmla="*/ 4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4" y="0"/>
                  </a:cubicBezTo>
                  <a:cubicBezTo>
                    <a:pt x="4"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7" name="Freeform 263">
              <a:extLst>
                <a:ext uri="{FF2B5EF4-FFF2-40B4-BE49-F238E27FC236}">
                  <a16:creationId xmlns="" xmlns:a16="http://schemas.microsoft.com/office/drawing/2014/main" id="{65D65BF8-C61A-4528-9C36-E837F721E8F1}"/>
                </a:ext>
              </a:extLst>
            </p:cNvPr>
            <p:cNvSpPr>
              <a:spLocks/>
            </p:cNvSpPr>
            <p:nvPr/>
          </p:nvSpPr>
          <p:spPr bwMode="auto">
            <a:xfrm>
              <a:off x="5618"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1"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8" name="Freeform 264">
              <a:extLst>
                <a:ext uri="{FF2B5EF4-FFF2-40B4-BE49-F238E27FC236}">
                  <a16:creationId xmlns="" xmlns:a16="http://schemas.microsoft.com/office/drawing/2014/main" id="{0C8DB2BE-256E-4FBD-A17E-460E275830CC}"/>
                </a:ext>
              </a:extLst>
            </p:cNvPr>
            <p:cNvSpPr>
              <a:spLocks/>
            </p:cNvSpPr>
            <p:nvPr/>
          </p:nvSpPr>
          <p:spPr bwMode="auto">
            <a:xfrm>
              <a:off x="5505" y="2287"/>
              <a:ext cx="53" cy="116"/>
            </a:xfrm>
            <a:custGeom>
              <a:avLst/>
              <a:gdLst>
                <a:gd name="T0" fmla="*/ 0 w 23"/>
                <a:gd name="T1" fmla="*/ 50 h 50"/>
                <a:gd name="T2" fmla="*/ 15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5" y="0"/>
                  </a:cubicBezTo>
                  <a:cubicBezTo>
                    <a:pt x="15"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9" name="Freeform 265">
              <a:extLst>
                <a:ext uri="{FF2B5EF4-FFF2-40B4-BE49-F238E27FC236}">
                  <a16:creationId xmlns="" xmlns:a16="http://schemas.microsoft.com/office/drawing/2014/main" id="{158CCF00-9C42-419A-8799-2F956D42CEB7}"/>
                </a:ext>
              </a:extLst>
            </p:cNvPr>
            <p:cNvSpPr>
              <a:spLocks/>
            </p:cNvSpPr>
            <p:nvPr/>
          </p:nvSpPr>
          <p:spPr bwMode="auto">
            <a:xfrm>
              <a:off x="5797" y="2277"/>
              <a:ext cx="65"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0" name="Freeform 266">
              <a:extLst>
                <a:ext uri="{FF2B5EF4-FFF2-40B4-BE49-F238E27FC236}">
                  <a16:creationId xmlns="" xmlns:a16="http://schemas.microsoft.com/office/drawing/2014/main" id="{C56ABAC4-51B6-4B1A-9DCC-CDE7BB3716AB}"/>
                </a:ext>
              </a:extLst>
            </p:cNvPr>
            <p:cNvSpPr>
              <a:spLocks/>
            </p:cNvSpPr>
            <p:nvPr/>
          </p:nvSpPr>
          <p:spPr bwMode="auto">
            <a:xfrm>
              <a:off x="6058" y="2277"/>
              <a:ext cx="64" cy="126"/>
            </a:xfrm>
            <a:custGeom>
              <a:avLst/>
              <a:gdLst>
                <a:gd name="T0" fmla="*/ 28 w 28"/>
                <a:gd name="T1" fmla="*/ 54 h 54"/>
                <a:gd name="T2" fmla="*/ 11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6" y="32"/>
                    <a:pt x="11" y="0"/>
                  </a:cubicBezTo>
                  <a:cubicBezTo>
                    <a:pt x="11"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1" name="Freeform 267">
              <a:extLst>
                <a:ext uri="{FF2B5EF4-FFF2-40B4-BE49-F238E27FC236}">
                  <a16:creationId xmlns="" xmlns:a16="http://schemas.microsoft.com/office/drawing/2014/main" id="{4F38971E-A0EB-46A1-93CB-B1AC5DBE6AD9}"/>
                </a:ext>
              </a:extLst>
            </p:cNvPr>
            <p:cNvSpPr>
              <a:spLocks/>
            </p:cNvSpPr>
            <p:nvPr/>
          </p:nvSpPr>
          <p:spPr bwMode="auto">
            <a:xfrm>
              <a:off x="5917"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2" name="Freeform 268">
              <a:extLst>
                <a:ext uri="{FF2B5EF4-FFF2-40B4-BE49-F238E27FC236}">
                  <a16:creationId xmlns="" xmlns:a16="http://schemas.microsoft.com/office/drawing/2014/main" id="{198474DE-F457-4E67-BEB4-F81287819486}"/>
                </a:ext>
              </a:extLst>
            </p:cNvPr>
            <p:cNvSpPr>
              <a:spLocks/>
            </p:cNvSpPr>
            <p:nvPr/>
          </p:nvSpPr>
          <p:spPr bwMode="auto">
            <a:xfrm>
              <a:off x="5774" y="2303"/>
              <a:ext cx="39"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1" y="26"/>
                    <a:pt x="11" y="0"/>
                  </a:cubicBezTo>
                  <a:cubicBezTo>
                    <a:pt x="11" y="0"/>
                    <a:pt x="17" y="39"/>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3" name="Freeform 269">
              <a:extLst>
                <a:ext uri="{FF2B5EF4-FFF2-40B4-BE49-F238E27FC236}">
                  <a16:creationId xmlns="" xmlns:a16="http://schemas.microsoft.com/office/drawing/2014/main" id="{A09AC936-2596-453F-99E9-228DF7460E6E}"/>
                </a:ext>
              </a:extLst>
            </p:cNvPr>
            <p:cNvSpPr>
              <a:spLocks/>
            </p:cNvSpPr>
            <p:nvPr/>
          </p:nvSpPr>
          <p:spPr bwMode="auto">
            <a:xfrm>
              <a:off x="5984"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4" name="Freeform 270">
              <a:extLst>
                <a:ext uri="{FF2B5EF4-FFF2-40B4-BE49-F238E27FC236}">
                  <a16:creationId xmlns="" xmlns:a16="http://schemas.microsoft.com/office/drawing/2014/main" id="{1910D610-AA19-4D66-B9D9-6A2E2713158E}"/>
                </a:ext>
              </a:extLst>
            </p:cNvPr>
            <p:cNvSpPr>
              <a:spLocks/>
            </p:cNvSpPr>
            <p:nvPr/>
          </p:nvSpPr>
          <p:spPr bwMode="auto">
            <a:xfrm>
              <a:off x="6157" y="2303"/>
              <a:ext cx="37" cy="100"/>
            </a:xfrm>
            <a:custGeom>
              <a:avLst/>
              <a:gdLst>
                <a:gd name="T0" fmla="*/ 0 w 16"/>
                <a:gd name="T1" fmla="*/ 43 h 43"/>
                <a:gd name="T2" fmla="*/ 10 w 16"/>
                <a:gd name="T3" fmla="*/ 0 h 43"/>
                <a:gd name="T4" fmla="*/ 16 w 16"/>
                <a:gd name="T5" fmla="*/ 43 h 43"/>
                <a:gd name="T6" fmla="*/ 0 w 16"/>
                <a:gd name="T7" fmla="*/ 43 h 43"/>
              </a:gdLst>
              <a:ahLst/>
              <a:cxnLst>
                <a:cxn ang="0">
                  <a:pos x="T0" y="T1"/>
                </a:cxn>
                <a:cxn ang="0">
                  <a:pos x="T2" y="T3"/>
                </a:cxn>
                <a:cxn ang="0">
                  <a:pos x="T4" y="T5"/>
                </a:cxn>
                <a:cxn ang="0">
                  <a:pos x="T6" y="T7"/>
                </a:cxn>
              </a:cxnLst>
              <a:rect l="0" t="0" r="r" b="b"/>
              <a:pathLst>
                <a:path w="16" h="43">
                  <a:moveTo>
                    <a:pt x="0" y="43"/>
                  </a:moveTo>
                  <a:cubicBezTo>
                    <a:pt x="0" y="43"/>
                    <a:pt x="2" y="23"/>
                    <a:pt x="10" y="0"/>
                  </a:cubicBezTo>
                  <a:cubicBezTo>
                    <a:pt x="10" y="0"/>
                    <a:pt x="16" y="40"/>
                    <a:pt x="16"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5" name="Freeform 271">
              <a:extLst>
                <a:ext uri="{FF2B5EF4-FFF2-40B4-BE49-F238E27FC236}">
                  <a16:creationId xmlns="" xmlns:a16="http://schemas.microsoft.com/office/drawing/2014/main" id="{637A7DFE-FE78-40B6-A64F-E15AFF772508}"/>
                </a:ext>
              </a:extLst>
            </p:cNvPr>
            <p:cNvSpPr>
              <a:spLocks/>
            </p:cNvSpPr>
            <p:nvPr/>
          </p:nvSpPr>
          <p:spPr bwMode="auto">
            <a:xfrm>
              <a:off x="6120"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6" name="Freeform 272">
              <a:extLst>
                <a:ext uri="{FF2B5EF4-FFF2-40B4-BE49-F238E27FC236}">
                  <a16:creationId xmlns="" xmlns:a16="http://schemas.microsoft.com/office/drawing/2014/main" id="{440056CA-33A1-44CC-89CF-E62AD43AD7A3}"/>
                </a:ext>
              </a:extLst>
            </p:cNvPr>
            <p:cNvSpPr>
              <a:spLocks/>
            </p:cNvSpPr>
            <p:nvPr/>
          </p:nvSpPr>
          <p:spPr bwMode="auto">
            <a:xfrm>
              <a:off x="6002"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7" name="Freeform 273">
              <a:extLst>
                <a:ext uri="{FF2B5EF4-FFF2-40B4-BE49-F238E27FC236}">
                  <a16:creationId xmlns="" xmlns:a16="http://schemas.microsoft.com/office/drawing/2014/main" id="{4A513BF5-EE93-430E-A40E-B41DB0F88F91}"/>
                </a:ext>
              </a:extLst>
            </p:cNvPr>
            <p:cNvSpPr>
              <a:spLocks/>
            </p:cNvSpPr>
            <p:nvPr/>
          </p:nvSpPr>
          <p:spPr bwMode="auto">
            <a:xfrm>
              <a:off x="5862" y="2287"/>
              <a:ext cx="64"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8" name="Freeform 274">
              <a:extLst>
                <a:ext uri="{FF2B5EF4-FFF2-40B4-BE49-F238E27FC236}">
                  <a16:creationId xmlns="" xmlns:a16="http://schemas.microsoft.com/office/drawing/2014/main" id="{F4F8AC6F-AC3A-4E60-B9D1-5D7021CD9EC6}"/>
                </a:ext>
              </a:extLst>
            </p:cNvPr>
            <p:cNvSpPr>
              <a:spLocks/>
            </p:cNvSpPr>
            <p:nvPr/>
          </p:nvSpPr>
          <p:spPr bwMode="auto">
            <a:xfrm>
              <a:off x="6189" y="2277"/>
              <a:ext cx="51"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9" name="Freeform 275">
              <a:extLst>
                <a:ext uri="{FF2B5EF4-FFF2-40B4-BE49-F238E27FC236}">
                  <a16:creationId xmlns="" xmlns:a16="http://schemas.microsoft.com/office/drawing/2014/main" id="{EB77965A-B487-4EEB-855D-687101494B1A}"/>
                </a:ext>
              </a:extLst>
            </p:cNvPr>
            <p:cNvSpPr>
              <a:spLocks/>
            </p:cNvSpPr>
            <p:nvPr/>
          </p:nvSpPr>
          <p:spPr bwMode="auto">
            <a:xfrm>
              <a:off x="6399"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0" name="Freeform 276">
              <a:extLst>
                <a:ext uri="{FF2B5EF4-FFF2-40B4-BE49-F238E27FC236}">
                  <a16:creationId xmlns="" xmlns:a16="http://schemas.microsoft.com/office/drawing/2014/main" id="{EB897AE9-A771-4561-888C-C392D6BA1550}"/>
                </a:ext>
              </a:extLst>
            </p:cNvPr>
            <p:cNvSpPr>
              <a:spLocks/>
            </p:cNvSpPr>
            <p:nvPr/>
          </p:nvSpPr>
          <p:spPr bwMode="auto">
            <a:xfrm>
              <a:off x="6286"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1"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1" name="Freeform 277">
              <a:extLst>
                <a:ext uri="{FF2B5EF4-FFF2-40B4-BE49-F238E27FC236}">
                  <a16:creationId xmlns="" xmlns:a16="http://schemas.microsoft.com/office/drawing/2014/main" id="{21040155-8E54-4CBF-9A80-992D6F965746}"/>
                </a:ext>
              </a:extLst>
            </p:cNvPr>
            <p:cNvSpPr>
              <a:spLocks/>
            </p:cNvSpPr>
            <p:nvPr/>
          </p:nvSpPr>
          <p:spPr bwMode="auto">
            <a:xfrm>
              <a:off x="6171" y="2303"/>
              <a:ext cx="32" cy="100"/>
            </a:xfrm>
            <a:custGeom>
              <a:avLst/>
              <a:gdLst>
                <a:gd name="T0" fmla="*/ 0 w 14"/>
                <a:gd name="T1" fmla="*/ 43 h 43"/>
                <a:gd name="T2" fmla="*/ 9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9" y="0"/>
                  </a:cubicBezTo>
                  <a:cubicBezTo>
                    <a:pt x="9"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2" name="Freeform 278">
              <a:extLst>
                <a:ext uri="{FF2B5EF4-FFF2-40B4-BE49-F238E27FC236}">
                  <a16:creationId xmlns="" xmlns:a16="http://schemas.microsoft.com/office/drawing/2014/main" id="{DDAB9C51-E381-4B67-A5C8-AF6B865DBAD7}"/>
                </a:ext>
              </a:extLst>
            </p:cNvPr>
            <p:cNvSpPr>
              <a:spLocks/>
            </p:cNvSpPr>
            <p:nvPr/>
          </p:nvSpPr>
          <p:spPr bwMode="auto">
            <a:xfrm>
              <a:off x="633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2"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3" name="Freeform 279">
              <a:extLst>
                <a:ext uri="{FF2B5EF4-FFF2-40B4-BE49-F238E27FC236}">
                  <a16:creationId xmlns="" xmlns:a16="http://schemas.microsoft.com/office/drawing/2014/main" id="{758E90C3-234A-4D0E-9C3F-740FD1828C6E}"/>
                </a:ext>
              </a:extLst>
            </p:cNvPr>
            <p:cNvSpPr>
              <a:spLocks/>
            </p:cNvSpPr>
            <p:nvPr/>
          </p:nvSpPr>
          <p:spPr bwMode="auto">
            <a:xfrm>
              <a:off x="6479" y="2303"/>
              <a:ext cx="30" cy="100"/>
            </a:xfrm>
            <a:custGeom>
              <a:avLst/>
              <a:gdLst>
                <a:gd name="T0" fmla="*/ 0 w 13"/>
                <a:gd name="T1" fmla="*/ 43 h 43"/>
                <a:gd name="T2" fmla="*/ 8 w 13"/>
                <a:gd name="T3" fmla="*/ 0 h 43"/>
                <a:gd name="T4" fmla="*/ 13 w 13"/>
                <a:gd name="T5" fmla="*/ 43 h 43"/>
                <a:gd name="T6" fmla="*/ 0 w 13"/>
                <a:gd name="T7" fmla="*/ 43 h 43"/>
              </a:gdLst>
              <a:ahLst/>
              <a:cxnLst>
                <a:cxn ang="0">
                  <a:pos x="T0" y="T1"/>
                </a:cxn>
                <a:cxn ang="0">
                  <a:pos x="T2" y="T3"/>
                </a:cxn>
                <a:cxn ang="0">
                  <a:pos x="T4" y="T5"/>
                </a:cxn>
                <a:cxn ang="0">
                  <a:pos x="T6" y="T7"/>
                </a:cxn>
              </a:cxnLst>
              <a:rect l="0" t="0" r="r" b="b"/>
              <a:pathLst>
                <a:path w="13" h="43">
                  <a:moveTo>
                    <a:pt x="0" y="43"/>
                  </a:moveTo>
                  <a:cubicBezTo>
                    <a:pt x="0" y="43"/>
                    <a:pt x="1" y="23"/>
                    <a:pt x="8" y="0"/>
                  </a:cubicBezTo>
                  <a:cubicBezTo>
                    <a:pt x="8" y="0"/>
                    <a:pt x="13" y="40"/>
                    <a:pt x="13"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4" name="Freeform 280">
              <a:extLst>
                <a:ext uri="{FF2B5EF4-FFF2-40B4-BE49-F238E27FC236}">
                  <a16:creationId xmlns="" xmlns:a16="http://schemas.microsoft.com/office/drawing/2014/main" id="{D8CE768F-B928-4ED6-9352-E19BE903C771}"/>
                </a:ext>
              </a:extLst>
            </p:cNvPr>
            <p:cNvSpPr>
              <a:spLocks/>
            </p:cNvSpPr>
            <p:nvPr/>
          </p:nvSpPr>
          <p:spPr bwMode="auto">
            <a:xfrm>
              <a:off x="644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5" name="Freeform 281">
              <a:extLst>
                <a:ext uri="{FF2B5EF4-FFF2-40B4-BE49-F238E27FC236}">
                  <a16:creationId xmlns="" xmlns:a16="http://schemas.microsoft.com/office/drawing/2014/main" id="{341A2601-A732-49FE-83CC-552087B9BEB3}"/>
                </a:ext>
              </a:extLst>
            </p:cNvPr>
            <p:cNvSpPr>
              <a:spLocks/>
            </p:cNvSpPr>
            <p:nvPr/>
          </p:nvSpPr>
          <p:spPr bwMode="auto">
            <a:xfrm>
              <a:off x="6353"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1"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6" name="Freeform 282">
              <a:extLst>
                <a:ext uri="{FF2B5EF4-FFF2-40B4-BE49-F238E27FC236}">
                  <a16:creationId xmlns="" xmlns:a16="http://schemas.microsoft.com/office/drawing/2014/main" id="{227830DE-D6B5-438E-B319-49F57586B36C}"/>
                </a:ext>
              </a:extLst>
            </p:cNvPr>
            <p:cNvSpPr>
              <a:spLocks/>
            </p:cNvSpPr>
            <p:nvPr/>
          </p:nvSpPr>
          <p:spPr bwMode="auto">
            <a:xfrm>
              <a:off x="6240" y="2287"/>
              <a:ext cx="53" cy="116"/>
            </a:xfrm>
            <a:custGeom>
              <a:avLst/>
              <a:gdLst>
                <a:gd name="T0" fmla="*/ 0 w 23"/>
                <a:gd name="T1" fmla="*/ 50 h 50"/>
                <a:gd name="T2" fmla="*/ 15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5" y="0"/>
                  </a:cubicBezTo>
                  <a:cubicBezTo>
                    <a:pt x="15"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7" name="Freeform 283">
              <a:extLst>
                <a:ext uri="{FF2B5EF4-FFF2-40B4-BE49-F238E27FC236}">
                  <a16:creationId xmlns="" xmlns:a16="http://schemas.microsoft.com/office/drawing/2014/main" id="{944C371C-2C7C-4C01-8B09-42B6B318F0CF}"/>
                </a:ext>
              </a:extLst>
            </p:cNvPr>
            <p:cNvSpPr>
              <a:spLocks/>
            </p:cNvSpPr>
            <p:nvPr/>
          </p:nvSpPr>
          <p:spPr bwMode="auto">
            <a:xfrm>
              <a:off x="6532" y="2277"/>
              <a:ext cx="65"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8" name="Freeform 284">
              <a:extLst>
                <a:ext uri="{FF2B5EF4-FFF2-40B4-BE49-F238E27FC236}">
                  <a16:creationId xmlns="" xmlns:a16="http://schemas.microsoft.com/office/drawing/2014/main" id="{B7C91B49-C7D8-4194-B5D7-373BE3B7E3E5}"/>
                </a:ext>
              </a:extLst>
            </p:cNvPr>
            <p:cNvSpPr>
              <a:spLocks/>
            </p:cNvSpPr>
            <p:nvPr/>
          </p:nvSpPr>
          <p:spPr bwMode="auto">
            <a:xfrm>
              <a:off x="6793" y="2277"/>
              <a:ext cx="67"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9" name="Freeform 285">
              <a:extLst>
                <a:ext uri="{FF2B5EF4-FFF2-40B4-BE49-F238E27FC236}">
                  <a16:creationId xmlns="" xmlns:a16="http://schemas.microsoft.com/office/drawing/2014/main" id="{E8F708D4-764E-4158-970C-E7F46BB17FA6}"/>
                </a:ext>
              </a:extLst>
            </p:cNvPr>
            <p:cNvSpPr>
              <a:spLocks/>
            </p:cNvSpPr>
            <p:nvPr/>
          </p:nvSpPr>
          <p:spPr bwMode="auto">
            <a:xfrm>
              <a:off x="6654" y="2277"/>
              <a:ext cx="65" cy="126"/>
            </a:xfrm>
            <a:custGeom>
              <a:avLst/>
              <a:gdLst>
                <a:gd name="T0" fmla="*/ 28 w 28"/>
                <a:gd name="T1" fmla="*/ 54 h 54"/>
                <a:gd name="T2" fmla="*/ 10 w 28"/>
                <a:gd name="T3" fmla="*/ 0 h 54"/>
                <a:gd name="T4" fmla="*/ 0 w 28"/>
                <a:gd name="T5" fmla="*/ 54 h 54"/>
                <a:gd name="T6" fmla="*/ 28 w 28"/>
                <a:gd name="T7" fmla="*/ 54 h 54"/>
              </a:gdLst>
              <a:ahLst/>
              <a:cxnLst>
                <a:cxn ang="0">
                  <a:pos x="T0" y="T1"/>
                </a:cxn>
                <a:cxn ang="0">
                  <a:pos x="T2" y="T3"/>
                </a:cxn>
                <a:cxn ang="0">
                  <a:pos x="T4" y="T5"/>
                </a:cxn>
                <a:cxn ang="0">
                  <a:pos x="T6" y="T7"/>
                </a:cxn>
              </a:cxnLst>
              <a:rect l="0" t="0" r="r" b="b"/>
              <a:pathLst>
                <a:path w="28" h="54">
                  <a:moveTo>
                    <a:pt x="28" y="54"/>
                  </a:moveTo>
                  <a:cubicBezTo>
                    <a:pt x="28" y="54"/>
                    <a:pt x="25" y="32"/>
                    <a:pt x="10" y="0"/>
                  </a:cubicBezTo>
                  <a:cubicBezTo>
                    <a:pt x="10" y="0"/>
                    <a:pt x="0" y="49"/>
                    <a:pt x="0" y="54"/>
                  </a:cubicBezTo>
                  <a:lnTo>
                    <a:pt x="28"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0" name="Freeform 286">
              <a:extLst>
                <a:ext uri="{FF2B5EF4-FFF2-40B4-BE49-F238E27FC236}">
                  <a16:creationId xmlns="" xmlns:a16="http://schemas.microsoft.com/office/drawing/2014/main" id="{B6EB617C-5A10-4DAC-8D00-961543D9CC6E}"/>
                </a:ext>
              </a:extLst>
            </p:cNvPr>
            <p:cNvSpPr>
              <a:spLocks/>
            </p:cNvSpPr>
            <p:nvPr/>
          </p:nvSpPr>
          <p:spPr bwMode="auto">
            <a:xfrm>
              <a:off x="6509" y="2303"/>
              <a:ext cx="39" cy="100"/>
            </a:xfrm>
            <a:custGeom>
              <a:avLst/>
              <a:gdLst>
                <a:gd name="T0" fmla="*/ 0 w 17"/>
                <a:gd name="T1" fmla="*/ 43 h 43"/>
                <a:gd name="T2" fmla="*/ 11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1" y="26"/>
                    <a:pt x="11" y="0"/>
                  </a:cubicBezTo>
                  <a:cubicBezTo>
                    <a:pt x="11" y="0"/>
                    <a:pt x="17" y="39"/>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1" name="Freeform 287">
              <a:extLst>
                <a:ext uri="{FF2B5EF4-FFF2-40B4-BE49-F238E27FC236}">
                  <a16:creationId xmlns="" xmlns:a16="http://schemas.microsoft.com/office/drawing/2014/main" id="{F70C8E5E-6D4B-4FDD-8BDB-AEA7CDA6AB34}"/>
                </a:ext>
              </a:extLst>
            </p:cNvPr>
            <p:cNvSpPr>
              <a:spLocks/>
            </p:cNvSpPr>
            <p:nvPr/>
          </p:nvSpPr>
          <p:spPr bwMode="auto">
            <a:xfrm>
              <a:off x="6719"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2" name="Freeform 288">
              <a:extLst>
                <a:ext uri="{FF2B5EF4-FFF2-40B4-BE49-F238E27FC236}">
                  <a16:creationId xmlns="" xmlns:a16="http://schemas.microsoft.com/office/drawing/2014/main" id="{7654929B-ECE0-4153-ABB5-0414FB9F9B3E}"/>
                </a:ext>
              </a:extLst>
            </p:cNvPr>
            <p:cNvSpPr>
              <a:spLocks/>
            </p:cNvSpPr>
            <p:nvPr/>
          </p:nvSpPr>
          <p:spPr bwMode="auto">
            <a:xfrm>
              <a:off x="6892" y="2303"/>
              <a:ext cx="39" cy="100"/>
            </a:xfrm>
            <a:custGeom>
              <a:avLst/>
              <a:gdLst>
                <a:gd name="T0" fmla="*/ 0 w 17"/>
                <a:gd name="T1" fmla="*/ 43 h 43"/>
                <a:gd name="T2" fmla="*/ 10 w 17"/>
                <a:gd name="T3" fmla="*/ 0 h 43"/>
                <a:gd name="T4" fmla="*/ 17 w 17"/>
                <a:gd name="T5" fmla="*/ 43 h 43"/>
                <a:gd name="T6" fmla="*/ 0 w 17"/>
                <a:gd name="T7" fmla="*/ 43 h 43"/>
              </a:gdLst>
              <a:ahLst/>
              <a:cxnLst>
                <a:cxn ang="0">
                  <a:pos x="T0" y="T1"/>
                </a:cxn>
                <a:cxn ang="0">
                  <a:pos x="T2" y="T3"/>
                </a:cxn>
                <a:cxn ang="0">
                  <a:pos x="T4" y="T5"/>
                </a:cxn>
                <a:cxn ang="0">
                  <a:pos x="T6" y="T7"/>
                </a:cxn>
              </a:cxnLst>
              <a:rect l="0" t="0" r="r" b="b"/>
              <a:pathLst>
                <a:path w="17" h="43">
                  <a:moveTo>
                    <a:pt x="0" y="43"/>
                  </a:moveTo>
                  <a:cubicBezTo>
                    <a:pt x="0" y="43"/>
                    <a:pt x="2" y="23"/>
                    <a:pt x="10" y="0"/>
                  </a:cubicBezTo>
                  <a:cubicBezTo>
                    <a:pt x="10" y="0"/>
                    <a:pt x="17" y="40"/>
                    <a:pt x="17"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3" name="Freeform 289">
              <a:extLst>
                <a:ext uri="{FF2B5EF4-FFF2-40B4-BE49-F238E27FC236}">
                  <a16:creationId xmlns="" xmlns:a16="http://schemas.microsoft.com/office/drawing/2014/main" id="{A0B9B79D-7D53-4D03-A4E9-00C6EB8BDEB7}"/>
                </a:ext>
              </a:extLst>
            </p:cNvPr>
            <p:cNvSpPr>
              <a:spLocks/>
            </p:cNvSpPr>
            <p:nvPr/>
          </p:nvSpPr>
          <p:spPr bwMode="auto">
            <a:xfrm>
              <a:off x="6855"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5"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4" name="Freeform 290">
              <a:extLst>
                <a:ext uri="{FF2B5EF4-FFF2-40B4-BE49-F238E27FC236}">
                  <a16:creationId xmlns="" xmlns:a16="http://schemas.microsoft.com/office/drawing/2014/main" id="{8F9E8127-2635-4DA1-81F1-1E5B7E2FA8C0}"/>
                </a:ext>
              </a:extLst>
            </p:cNvPr>
            <p:cNvSpPr>
              <a:spLocks/>
            </p:cNvSpPr>
            <p:nvPr/>
          </p:nvSpPr>
          <p:spPr bwMode="auto">
            <a:xfrm>
              <a:off x="6737" y="2305"/>
              <a:ext cx="65" cy="98"/>
            </a:xfrm>
            <a:custGeom>
              <a:avLst/>
              <a:gdLst>
                <a:gd name="T0" fmla="*/ 28 w 28"/>
                <a:gd name="T1" fmla="*/ 42 h 42"/>
                <a:gd name="T2" fmla="*/ 10 w 28"/>
                <a:gd name="T3" fmla="*/ 0 h 42"/>
                <a:gd name="T4" fmla="*/ 0 w 28"/>
                <a:gd name="T5" fmla="*/ 42 h 42"/>
                <a:gd name="T6" fmla="*/ 28 w 28"/>
                <a:gd name="T7" fmla="*/ 42 h 42"/>
              </a:gdLst>
              <a:ahLst/>
              <a:cxnLst>
                <a:cxn ang="0">
                  <a:pos x="T0" y="T1"/>
                </a:cxn>
                <a:cxn ang="0">
                  <a:pos x="T2" y="T3"/>
                </a:cxn>
                <a:cxn ang="0">
                  <a:pos x="T4" y="T5"/>
                </a:cxn>
                <a:cxn ang="0">
                  <a:pos x="T6" y="T7"/>
                </a:cxn>
              </a:cxnLst>
              <a:rect l="0" t="0" r="r" b="b"/>
              <a:pathLst>
                <a:path w="28" h="42">
                  <a:moveTo>
                    <a:pt x="28" y="42"/>
                  </a:moveTo>
                  <a:cubicBezTo>
                    <a:pt x="28" y="42"/>
                    <a:pt x="25" y="24"/>
                    <a:pt x="10" y="0"/>
                  </a:cubicBezTo>
                  <a:cubicBezTo>
                    <a:pt x="10" y="0"/>
                    <a:pt x="0" y="39"/>
                    <a:pt x="0" y="42"/>
                  </a:cubicBezTo>
                  <a:lnTo>
                    <a:pt x="28"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5" name="Freeform 291">
              <a:extLst>
                <a:ext uri="{FF2B5EF4-FFF2-40B4-BE49-F238E27FC236}">
                  <a16:creationId xmlns="" xmlns:a16="http://schemas.microsoft.com/office/drawing/2014/main" id="{00B78C97-E5E0-455A-BE2D-35667C959782}"/>
                </a:ext>
              </a:extLst>
            </p:cNvPr>
            <p:cNvSpPr>
              <a:spLocks/>
            </p:cNvSpPr>
            <p:nvPr/>
          </p:nvSpPr>
          <p:spPr bwMode="auto">
            <a:xfrm>
              <a:off x="6597" y="2287"/>
              <a:ext cx="64" cy="116"/>
            </a:xfrm>
            <a:custGeom>
              <a:avLst/>
              <a:gdLst>
                <a:gd name="T0" fmla="*/ 0 w 28"/>
                <a:gd name="T1" fmla="*/ 50 h 50"/>
                <a:gd name="T2" fmla="*/ 18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8" y="0"/>
                  </a:cubicBezTo>
                  <a:cubicBezTo>
                    <a:pt x="18"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6" name="Freeform 292">
              <a:extLst>
                <a:ext uri="{FF2B5EF4-FFF2-40B4-BE49-F238E27FC236}">
                  <a16:creationId xmlns="" xmlns:a16="http://schemas.microsoft.com/office/drawing/2014/main" id="{4B769716-F811-4AB7-8D21-3BC15808B0AD}"/>
                </a:ext>
              </a:extLst>
            </p:cNvPr>
            <p:cNvSpPr>
              <a:spLocks/>
            </p:cNvSpPr>
            <p:nvPr/>
          </p:nvSpPr>
          <p:spPr bwMode="auto">
            <a:xfrm>
              <a:off x="6949" y="2277"/>
              <a:ext cx="51" cy="126"/>
            </a:xfrm>
            <a:custGeom>
              <a:avLst/>
              <a:gdLst>
                <a:gd name="T0" fmla="*/ 0 w 22"/>
                <a:gd name="T1" fmla="*/ 54 h 54"/>
                <a:gd name="T2" fmla="*/ 14 w 22"/>
                <a:gd name="T3" fmla="*/ 0 h 54"/>
                <a:gd name="T4" fmla="*/ 22 w 22"/>
                <a:gd name="T5" fmla="*/ 54 h 54"/>
                <a:gd name="T6" fmla="*/ 0 w 22"/>
                <a:gd name="T7" fmla="*/ 54 h 54"/>
              </a:gdLst>
              <a:ahLst/>
              <a:cxnLst>
                <a:cxn ang="0">
                  <a:pos x="T0" y="T1"/>
                </a:cxn>
                <a:cxn ang="0">
                  <a:pos x="T2" y="T3"/>
                </a:cxn>
                <a:cxn ang="0">
                  <a:pos x="T4" y="T5"/>
                </a:cxn>
                <a:cxn ang="0">
                  <a:pos x="T6" y="T7"/>
                </a:cxn>
              </a:cxnLst>
              <a:rect l="0" t="0" r="r" b="b"/>
              <a:pathLst>
                <a:path w="22" h="54">
                  <a:moveTo>
                    <a:pt x="0" y="54"/>
                  </a:moveTo>
                  <a:cubicBezTo>
                    <a:pt x="0" y="54"/>
                    <a:pt x="2" y="32"/>
                    <a:pt x="14" y="0"/>
                  </a:cubicBezTo>
                  <a:cubicBezTo>
                    <a:pt x="14" y="0"/>
                    <a:pt x="22" y="49"/>
                    <a:pt x="22"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7" name="Freeform 293">
              <a:extLst>
                <a:ext uri="{FF2B5EF4-FFF2-40B4-BE49-F238E27FC236}">
                  <a16:creationId xmlns="" xmlns:a16="http://schemas.microsoft.com/office/drawing/2014/main" id="{7325CBB8-4452-47EA-B06D-A0797A075110}"/>
                </a:ext>
              </a:extLst>
            </p:cNvPr>
            <p:cNvSpPr>
              <a:spLocks/>
            </p:cNvSpPr>
            <p:nvPr/>
          </p:nvSpPr>
          <p:spPr bwMode="auto">
            <a:xfrm>
              <a:off x="7159" y="2277"/>
              <a:ext cx="53" cy="126"/>
            </a:xfrm>
            <a:custGeom>
              <a:avLst/>
              <a:gdLst>
                <a:gd name="T0" fmla="*/ 23 w 23"/>
                <a:gd name="T1" fmla="*/ 54 h 54"/>
                <a:gd name="T2" fmla="*/ 8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8" y="0"/>
                  </a:cubicBezTo>
                  <a:cubicBezTo>
                    <a:pt x="8"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8" name="Freeform 294">
              <a:extLst>
                <a:ext uri="{FF2B5EF4-FFF2-40B4-BE49-F238E27FC236}">
                  <a16:creationId xmlns="" xmlns:a16="http://schemas.microsoft.com/office/drawing/2014/main" id="{98BFA92A-AC4E-46F0-B1C5-C253AE7562C2}"/>
                </a:ext>
              </a:extLst>
            </p:cNvPr>
            <p:cNvSpPr>
              <a:spLocks/>
            </p:cNvSpPr>
            <p:nvPr/>
          </p:nvSpPr>
          <p:spPr bwMode="auto">
            <a:xfrm>
              <a:off x="7046" y="2277"/>
              <a:ext cx="53" cy="126"/>
            </a:xfrm>
            <a:custGeom>
              <a:avLst/>
              <a:gdLst>
                <a:gd name="T0" fmla="*/ 23 w 23"/>
                <a:gd name="T1" fmla="*/ 54 h 54"/>
                <a:gd name="T2" fmla="*/ 9 w 23"/>
                <a:gd name="T3" fmla="*/ 0 h 54"/>
                <a:gd name="T4" fmla="*/ 0 w 23"/>
                <a:gd name="T5" fmla="*/ 54 h 54"/>
                <a:gd name="T6" fmla="*/ 23 w 23"/>
                <a:gd name="T7" fmla="*/ 54 h 54"/>
              </a:gdLst>
              <a:ahLst/>
              <a:cxnLst>
                <a:cxn ang="0">
                  <a:pos x="T0" y="T1"/>
                </a:cxn>
                <a:cxn ang="0">
                  <a:pos x="T2" y="T3"/>
                </a:cxn>
                <a:cxn ang="0">
                  <a:pos x="T4" y="T5"/>
                </a:cxn>
                <a:cxn ang="0">
                  <a:pos x="T6" y="T7"/>
                </a:cxn>
              </a:cxnLst>
              <a:rect l="0" t="0" r="r" b="b"/>
              <a:pathLst>
                <a:path w="23" h="54">
                  <a:moveTo>
                    <a:pt x="23" y="54"/>
                  </a:moveTo>
                  <a:cubicBezTo>
                    <a:pt x="23" y="54"/>
                    <a:pt x="20" y="32"/>
                    <a:pt x="9" y="0"/>
                  </a:cubicBezTo>
                  <a:cubicBezTo>
                    <a:pt x="9" y="0"/>
                    <a:pt x="0" y="49"/>
                    <a:pt x="0" y="54"/>
                  </a:cubicBezTo>
                  <a:lnTo>
                    <a:pt x="23"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9" name="Freeform 295">
              <a:extLst>
                <a:ext uri="{FF2B5EF4-FFF2-40B4-BE49-F238E27FC236}">
                  <a16:creationId xmlns="" xmlns:a16="http://schemas.microsoft.com/office/drawing/2014/main" id="{30E84ABF-01C7-49B3-A4BC-95472D44DBF0}"/>
                </a:ext>
              </a:extLst>
            </p:cNvPr>
            <p:cNvSpPr>
              <a:spLocks/>
            </p:cNvSpPr>
            <p:nvPr/>
          </p:nvSpPr>
          <p:spPr bwMode="auto">
            <a:xfrm>
              <a:off x="6931" y="2303"/>
              <a:ext cx="32" cy="100"/>
            </a:xfrm>
            <a:custGeom>
              <a:avLst/>
              <a:gdLst>
                <a:gd name="T0" fmla="*/ 0 w 14"/>
                <a:gd name="T1" fmla="*/ 43 h 43"/>
                <a:gd name="T2" fmla="*/ 8 w 14"/>
                <a:gd name="T3" fmla="*/ 0 h 43"/>
                <a:gd name="T4" fmla="*/ 14 w 14"/>
                <a:gd name="T5" fmla="*/ 43 h 43"/>
                <a:gd name="T6" fmla="*/ 0 w 14"/>
                <a:gd name="T7" fmla="*/ 43 h 43"/>
              </a:gdLst>
              <a:ahLst/>
              <a:cxnLst>
                <a:cxn ang="0">
                  <a:pos x="T0" y="T1"/>
                </a:cxn>
                <a:cxn ang="0">
                  <a:pos x="T2" y="T3"/>
                </a:cxn>
                <a:cxn ang="0">
                  <a:pos x="T4" y="T5"/>
                </a:cxn>
                <a:cxn ang="0">
                  <a:pos x="T6" y="T7"/>
                </a:cxn>
              </a:cxnLst>
              <a:rect l="0" t="0" r="r" b="b"/>
              <a:pathLst>
                <a:path w="14" h="43">
                  <a:moveTo>
                    <a:pt x="0" y="43"/>
                  </a:moveTo>
                  <a:cubicBezTo>
                    <a:pt x="0" y="43"/>
                    <a:pt x="1" y="26"/>
                    <a:pt x="8" y="0"/>
                  </a:cubicBezTo>
                  <a:cubicBezTo>
                    <a:pt x="8" y="0"/>
                    <a:pt x="14" y="39"/>
                    <a:pt x="14"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0" name="Freeform 296">
              <a:extLst>
                <a:ext uri="{FF2B5EF4-FFF2-40B4-BE49-F238E27FC236}">
                  <a16:creationId xmlns="" xmlns:a16="http://schemas.microsoft.com/office/drawing/2014/main" id="{6A3DA2F0-894E-42FD-A4B0-258FC8C874CD}"/>
                </a:ext>
              </a:extLst>
            </p:cNvPr>
            <p:cNvSpPr>
              <a:spLocks/>
            </p:cNvSpPr>
            <p:nvPr/>
          </p:nvSpPr>
          <p:spPr bwMode="auto">
            <a:xfrm>
              <a:off x="7099" y="2319"/>
              <a:ext cx="30" cy="84"/>
            </a:xfrm>
            <a:custGeom>
              <a:avLst/>
              <a:gdLst>
                <a:gd name="T0" fmla="*/ 13 w 13"/>
                <a:gd name="T1" fmla="*/ 36 h 36"/>
                <a:gd name="T2" fmla="*/ 5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5" y="0"/>
                  </a:cubicBezTo>
                  <a:cubicBezTo>
                    <a:pt x="5"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1" name="Freeform 297">
              <a:extLst>
                <a:ext uri="{FF2B5EF4-FFF2-40B4-BE49-F238E27FC236}">
                  <a16:creationId xmlns="" xmlns:a16="http://schemas.microsoft.com/office/drawing/2014/main" id="{FC35C545-A76B-47A2-8A98-C4B72E661619}"/>
                </a:ext>
              </a:extLst>
            </p:cNvPr>
            <p:cNvSpPr>
              <a:spLocks/>
            </p:cNvSpPr>
            <p:nvPr/>
          </p:nvSpPr>
          <p:spPr bwMode="auto">
            <a:xfrm>
              <a:off x="7240" y="2303"/>
              <a:ext cx="27" cy="100"/>
            </a:xfrm>
            <a:custGeom>
              <a:avLst/>
              <a:gdLst>
                <a:gd name="T0" fmla="*/ 0 w 12"/>
                <a:gd name="T1" fmla="*/ 43 h 43"/>
                <a:gd name="T2" fmla="*/ 8 w 12"/>
                <a:gd name="T3" fmla="*/ 0 h 43"/>
                <a:gd name="T4" fmla="*/ 12 w 12"/>
                <a:gd name="T5" fmla="*/ 43 h 43"/>
                <a:gd name="T6" fmla="*/ 0 w 12"/>
                <a:gd name="T7" fmla="*/ 43 h 43"/>
              </a:gdLst>
              <a:ahLst/>
              <a:cxnLst>
                <a:cxn ang="0">
                  <a:pos x="T0" y="T1"/>
                </a:cxn>
                <a:cxn ang="0">
                  <a:pos x="T2" y="T3"/>
                </a:cxn>
                <a:cxn ang="0">
                  <a:pos x="T4" y="T5"/>
                </a:cxn>
                <a:cxn ang="0">
                  <a:pos x="T6" y="T7"/>
                </a:cxn>
              </a:cxnLst>
              <a:rect l="0" t="0" r="r" b="b"/>
              <a:pathLst>
                <a:path w="12" h="43">
                  <a:moveTo>
                    <a:pt x="0" y="43"/>
                  </a:moveTo>
                  <a:cubicBezTo>
                    <a:pt x="0" y="43"/>
                    <a:pt x="1" y="23"/>
                    <a:pt x="8" y="0"/>
                  </a:cubicBezTo>
                  <a:cubicBezTo>
                    <a:pt x="8" y="0"/>
                    <a:pt x="12" y="40"/>
                    <a:pt x="12"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2" name="Freeform 298">
              <a:extLst>
                <a:ext uri="{FF2B5EF4-FFF2-40B4-BE49-F238E27FC236}">
                  <a16:creationId xmlns="" xmlns:a16="http://schemas.microsoft.com/office/drawing/2014/main" id="{6F2D5959-86A7-4CDD-A5F9-EA1CBFF30736}"/>
                </a:ext>
              </a:extLst>
            </p:cNvPr>
            <p:cNvSpPr>
              <a:spLocks/>
            </p:cNvSpPr>
            <p:nvPr/>
          </p:nvSpPr>
          <p:spPr bwMode="auto">
            <a:xfrm>
              <a:off x="7210" y="2319"/>
              <a:ext cx="30" cy="84"/>
            </a:xfrm>
            <a:custGeom>
              <a:avLst/>
              <a:gdLst>
                <a:gd name="T0" fmla="*/ 13 w 13"/>
                <a:gd name="T1" fmla="*/ 36 h 36"/>
                <a:gd name="T2" fmla="*/ 4 w 13"/>
                <a:gd name="T3" fmla="*/ 0 h 36"/>
                <a:gd name="T4" fmla="*/ 0 w 13"/>
                <a:gd name="T5" fmla="*/ 36 h 36"/>
                <a:gd name="T6" fmla="*/ 13 w 13"/>
                <a:gd name="T7" fmla="*/ 36 h 36"/>
              </a:gdLst>
              <a:ahLst/>
              <a:cxnLst>
                <a:cxn ang="0">
                  <a:pos x="T0" y="T1"/>
                </a:cxn>
                <a:cxn ang="0">
                  <a:pos x="T2" y="T3"/>
                </a:cxn>
                <a:cxn ang="0">
                  <a:pos x="T4" y="T5"/>
                </a:cxn>
                <a:cxn ang="0">
                  <a:pos x="T6" y="T7"/>
                </a:cxn>
              </a:cxnLst>
              <a:rect l="0" t="0" r="r" b="b"/>
              <a:pathLst>
                <a:path w="13" h="36">
                  <a:moveTo>
                    <a:pt x="13" y="36"/>
                  </a:moveTo>
                  <a:cubicBezTo>
                    <a:pt x="13" y="36"/>
                    <a:pt x="11" y="19"/>
                    <a:pt x="4" y="0"/>
                  </a:cubicBezTo>
                  <a:cubicBezTo>
                    <a:pt x="4" y="0"/>
                    <a:pt x="0" y="33"/>
                    <a:pt x="0" y="36"/>
                  </a:cubicBezTo>
                  <a:lnTo>
                    <a:pt x="13"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3" name="Freeform 299">
              <a:extLst>
                <a:ext uri="{FF2B5EF4-FFF2-40B4-BE49-F238E27FC236}">
                  <a16:creationId xmlns="" xmlns:a16="http://schemas.microsoft.com/office/drawing/2014/main" id="{60290581-5BB8-435B-A07A-4E8C19C8AF68}"/>
                </a:ext>
              </a:extLst>
            </p:cNvPr>
            <p:cNvSpPr>
              <a:spLocks/>
            </p:cNvSpPr>
            <p:nvPr/>
          </p:nvSpPr>
          <p:spPr bwMode="auto">
            <a:xfrm>
              <a:off x="7113" y="2305"/>
              <a:ext cx="53" cy="98"/>
            </a:xfrm>
            <a:custGeom>
              <a:avLst/>
              <a:gdLst>
                <a:gd name="T0" fmla="*/ 23 w 23"/>
                <a:gd name="T1" fmla="*/ 42 h 42"/>
                <a:gd name="T2" fmla="*/ 9 w 23"/>
                <a:gd name="T3" fmla="*/ 0 h 42"/>
                <a:gd name="T4" fmla="*/ 0 w 23"/>
                <a:gd name="T5" fmla="*/ 42 h 42"/>
                <a:gd name="T6" fmla="*/ 23 w 23"/>
                <a:gd name="T7" fmla="*/ 42 h 42"/>
              </a:gdLst>
              <a:ahLst/>
              <a:cxnLst>
                <a:cxn ang="0">
                  <a:pos x="T0" y="T1"/>
                </a:cxn>
                <a:cxn ang="0">
                  <a:pos x="T2" y="T3"/>
                </a:cxn>
                <a:cxn ang="0">
                  <a:pos x="T4" y="T5"/>
                </a:cxn>
                <a:cxn ang="0">
                  <a:pos x="T6" y="T7"/>
                </a:cxn>
              </a:cxnLst>
              <a:rect l="0" t="0" r="r" b="b"/>
              <a:pathLst>
                <a:path w="23" h="42">
                  <a:moveTo>
                    <a:pt x="23" y="42"/>
                  </a:moveTo>
                  <a:cubicBezTo>
                    <a:pt x="23" y="42"/>
                    <a:pt x="20" y="24"/>
                    <a:pt x="9" y="0"/>
                  </a:cubicBezTo>
                  <a:cubicBezTo>
                    <a:pt x="9" y="0"/>
                    <a:pt x="0" y="39"/>
                    <a:pt x="0" y="42"/>
                  </a:cubicBezTo>
                  <a:lnTo>
                    <a:pt x="23" y="42"/>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4" name="Freeform 300">
              <a:extLst>
                <a:ext uri="{FF2B5EF4-FFF2-40B4-BE49-F238E27FC236}">
                  <a16:creationId xmlns="" xmlns:a16="http://schemas.microsoft.com/office/drawing/2014/main" id="{8F8C3DE8-C5AF-4FA2-A68A-947104AF0369}"/>
                </a:ext>
              </a:extLst>
            </p:cNvPr>
            <p:cNvSpPr>
              <a:spLocks/>
            </p:cNvSpPr>
            <p:nvPr/>
          </p:nvSpPr>
          <p:spPr bwMode="auto">
            <a:xfrm>
              <a:off x="7000" y="2287"/>
              <a:ext cx="53" cy="116"/>
            </a:xfrm>
            <a:custGeom>
              <a:avLst/>
              <a:gdLst>
                <a:gd name="T0" fmla="*/ 0 w 23"/>
                <a:gd name="T1" fmla="*/ 50 h 50"/>
                <a:gd name="T2" fmla="*/ 14 w 23"/>
                <a:gd name="T3" fmla="*/ 0 h 50"/>
                <a:gd name="T4" fmla="*/ 23 w 23"/>
                <a:gd name="T5" fmla="*/ 50 h 50"/>
                <a:gd name="T6" fmla="*/ 0 w 23"/>
                <a:gd name="T7" fmla="*/ 50 h 50"/>
              </a:gdLst>
              <a:ahLst/>
              <a:cxnLst>
                <a:cxn ang="0">
                  <a:pos x="T0" y="T1"/>
                </a:cxn>
                <a:cxn ang="0">
                  <a:pos x="T2" y="T3"/>
                </a:cxn>
                <a:cxn ang="0">
                  <a:pos x="T4" y="T5"/>
                </a:cxn>
                <a:cxn ang="0">
                  <a:pos x="T6" y="T7"/>
                </a:cxn>
              </a:cxnLst>
              <a:rect l="0" t="0" r="r" b="b"/>
              <a:pathLst>
                <a:path w="23" h="50">
                  <a:moveTo>
                    <a:pt x="0" y="50"/>
                  </a:moveTo>
                  <a:cubicBezTo>
                    <a:pt x="0" y="50"/>
                    <a:pt x="3" y="30"/>
                    <a:pt x="14" y="0"/>
                  </a:cubicBezTo>
                  <a:cubicBezTo>
                    <a:pt x="14" y="0"/>
                    <a:pt x="23" y="46"/>
                    <a:pt x="23"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5" name="Freeform 301">
              <a:extLst>
                <a:ext uri="{FF2B5EF4-FFF2-40B4-BE49-F238E27FC236}">
                  <a16:creationId xmlns="" xmlns:a16="http://schemas.microsoft.com/office/drawing/2014/main" id="{895484EF-DB9B-4CC6-B0D0-44A3F5EAB287}"/>
                </a:ext>
              </a:extLst>
            </p:cNvPr>
            <p:cNvSpPr>
              <a:spLocks/>
            </p:cNvSpPr>
            <p:nvPr/>
          </p:nvSpPr>
          <p:spPr bwMode="auto">
            <a:xfrm>
              <a:off x="7293" y="2277"/>
              <a:ext cx="64" cy="126"/>
            </a:xfrm>
            <a:custGeom>
              <a:avLst/>
              <a:gdLst>
                <a:gd name="T0" fmla="*/ 0 w 28"/>
                <a:gd name="T1" fmla="*/ 54 h 54"/>
                <a:gd name="T2" fmla="*/ 17 w 28"/>
                <a:gd name="T3" fmla="*/ 0 h 54"/>
                <a:gd name="T4" fmla="*/ 28 w 28"/>
                <a:gd name="T5" fmla="*/ 54 h 54"/>
                <a:gd name="T6" fmla="*/ 0 w 28"/>
                <a:gd name="T7" fmla="*/ 54 h 54"/>
              </a:gdLst>
              <a:ahLst/>
              <a:cxnLst>
                <a:cxn ang="0">
                  <a:pos x="T0" y="T1"/>
                </a:cxn>
                <a:cxn ang="0">
                  <a:pos x="T2" y="T3"/>
                </a:cxn>
                <a:cxn ang="0">
                  <a:pos x="T4" y="T5"/>
                </a:cxn>
                <a:cxn ang="0">
                  <a:pos x="T6" y="T7"/>
                </a:cxn>
              </a:cxnLst>
              <a:rect l="0" t="0" r="r" b="b"/>
              <a:pathLst>
                <a:path w="28" h="54">
                  <a:moveTo>
                    <a:pt x="0" y="54"/>
                  </a:moveTo>
                  <a:cubicBezTo>
                    <a:pt x="0" y="54"/>
                    <a:pt x="3" y="32"/>
                    <a:pt x="17" y="0"/>
                  </a:cubicBezTo>
                  <a:cubicBezTo>
                    <a:pt x="17" y="0"/>
                    <a:pt x="28" y="49"/>
                    <a:pt x="28" y="54"/>
                  </a:cubicBezTo>
                  <a:lnTo>
                    <a:pt x="0"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6" name="Freeform 302">
              <a:extLst>
                <a:ext uri="{FF2B5EF4-FFF2-40B4-BE49-F238E27FC236}">
                  <a16:creationId xmlns="" xmlns:a16="http://schemas.microsoft.com/office/drawing/2014/main" id="{769CD946-965B-4CD0-AEC9-EF0E4BD157E4}"/>
                </a:ext>
              </a:extLst>
            </p:cNvPr>
            <p:cNvSpPr>
              <a:spLocks/>
            </p:cNvSpPr>
            <p:nvPr/>
          </p:nvSpPr>
          <p:spPr bwMode="auto">
            <a:xfrm>
              <a:off x="7413" y="2277"/>
              <a:ext cx="66" cy="126"/>
            </a:xfrm>
            <a:custGeom>
              <a:avLst/>
              <a:gdLst>
                <a:gd name="T0" fmla="*/ 29 w 29"/>
                <a:gd name="T1" fmla="*/ 54 h 54"/>
                <a:gd name="T2" fmla="*/ 11 w 29"/>
                <a:gd name="T3" fmla="*/ 0 h 54"/>
                <a:gd name="T4" fmla="*/ 0 w 29"/>
                <a:gd name="T5" fmla="*/ 54 h 54"/>
                <a:gd name="T6" fmla="*/ 29 w 29"/>
                <a:gd name="T7" fmla="*/ 54 h 54"/>
              </a:gdLst>
              <a:ahLst/>
              <a:cxnLst>
                <a:cxn ang="0">
                  <a:pos x="T0" y="T1"/>
                </a:cxn>
                <a:cxn ang="0">
                  <a:pos x="T2" y="T3"/>
                </a:cxn>
                <a:cxn ang="0">
                  <a:pos x="T4" y="T5"/>
                </a:cxn>
                <a:cxn ang="0">
                  <a:pos x="T6" y="T7"/>
                </a:cxn>
              </a:cxnLst>
              <a:rect l="0" t="0" r="r" b="b"/>
              <a:pathLst>
                <a:path w="29" h="54">
                  <a:moveTo>
                    <a:pt x="29" y="54"/>
                  </a:moveTo>
                  <a:cubicBezTo>
                    <a:pt x="29" y="54"/>
                    <a:pt x="26" y="32"/>
                    <a:pt x="11" y="0"/>
                  </a:cubicBezTo>
                  <a:cubicBezTo>
                    <a:pt x="11" y="0"/>
                    <a:pt x="0" y="49"/>
                    <a:pt x="0" y="54"/>
                  </a:cubicBezTo>
                  <a:lnTo>
                    <a:pt x="29" y="54"/>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7" name="Freeform 303">
              <a:extLst>
                <a:ext uri="{FF2B5EF4-FFF2-40B4-BE49-F238E27FC236}">
                  <a16:creationId xmlns="" xmlns:a16="http://schemas.microsoft.com/office/drawing/2014/main" id="{65AD46F2-A74F-4CFC-B821-F46ABC2FBE66}"/>
                </a:ext>
              </a:extLst>
            </p:cNvPr>
            <p:cNvSpPr>
              <a:spLocks/>
            </p:cNvSpPr>
            <p:nvPr/>
          </p:nvSpPr>
          <p:spPr bwMode="auto">
            <a:xfrm>
              <a:off x="7267" y="2303"/>
              <a:ext cx="42" cy="100"/>
            </a:xfrm>
            <a:custGeom>
              <a:avLst/>
              <a:gdLst>
                <a:gd name="T0" fmla="*/ 0 w 18"/>
                <a:gd name="T1" fmla="*/ 43 h 43"/>
                <a:gd name="T2" fmla="*/ 12 w 18"/>
                <a:gd name="T3" fmla="*/ 0 h 43"/>
                <a:gd name="T4" fmla="*/ 18 w 18"/>
                <a:gd name="T5" fmla="*/ 43 h 43"/>
                <a:gd name="T6" fmla="*/ 0 w 18"/>
                <a:gd name="T7" fmla="*/ 43 h 43"/>
              </a:gdLst>
              <a:ahLst/>
              <a:cxnLst>
                <a:cxn ang="0">
                  <a:pos x="T0" y="T1"/>
                </a:cxn>
                <a:cxn ang="0">
                  <a:pos x="T2" y="T3"/>
                </a:cxn>
                <a:cxn ang="0">
                  <a:pos x="T4" y="T5"/>
                </a:cxn>
                <a:cxn ang="0">
                  <a:pos x="T6" y="T7"/>
                </a:cxn>
              </a:cxnLst>
              <a:rect l="0" t="0" r="r" b="b"/>
              <a:pathLst>
                <a:path w="18" h="43">
                  <a:moveTo>
                    <a:pt x="0" y="43"/>
                  </a:moveTo>
                  <a:cubicBezTo>
                    <a:pt x="0" y="43"/>
                    <a:pt x="2" y="26"/>
                    <a:pt x="12" y="0"/>
                  </a:cubicBezTo>
                  <a:cubicBezTo>
                    <a:pt x="12" y="0"/>
                    <a:pt x="18" y="39"/>
                    <a:pt x="18" y="43"/>
                  </a:cubicBezTo>
                  <a:lnTo>
                    <a:pt x="0" y="43"/>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8" name="Freeform 304">
              <a:extLst>
                <a:ext uri="{FF2B5EF4-FFF2-40B4-BE49-F238E27FC236}">
                  <a16:creationId xmlns="" xmlns:a16="http://schemas.microsoft.com/office/drawing/2014/main" id="{8FBBBADC-89A7-4F82-9D0F-029393A7C86C}"/>
                </a:ext>
              </a:extLst>
            </p:cNvPr>
            <p:cNvSpPr>
              <a:spLocks/>
            </p:cNvSpPr>
            <p:nvPr/>
          </p:nvSpPr>
          <p:spPr bwMode="auto">
            <a:xfrm>
              <a:off x="7479" y="2319"/>
              <a:ext cx="37" cy="84"/>
            </a:xfrm>
            <a:custGeom>
              <a:avLst/>
              <a:gdLst>
                <a:gd name="T0" fmla="*/ 16 w 16"/>
                <a:gd name="T1" fmla="*/ 36 h 36"/>
                <a:gd name="T2" fmla="*/ 6 w 16"/>
                <a:gd name="T3" fmla="*/ 0 h 36"/>
                <a:gd name="T4" fmla="*/ 0 w 16"/>
                <a:gd name="T5" fmla="*/ 36 h 36"/>
                <a:gd name="T6" fmla="*/ 16 w 16"/>
                <a:gd name="T7" fmla="*/ 36 h 36"/>
              </a:gdLst>
              <a:ahLst/>
              <a:cxnLst>
                <a:cxn ang="0">
                  <a:pos x="T0" y="T1"/>
                </a:cxn>
                <a:cxn ang="0">
                  <a:pos x="T2" y="T3"/>
                </a:cxn>
                <a:cxn ang="0">
                  <a:pos x="T4" y="T5"/>
                </a:cxn>
                <a:cxn ang="0">
                  <a:pos x="T6" y="T7"/>
                </a:cxn>
              </a:cxnLst>
              <a:rect l="0" t="0" r="r" b="b"/>
              <a:pathLst>
                <a:path w="16" h="36">
                  <a:moveTo>
                    <a:pt x="16" y="36"/>
                  </a:moveTo>
                  <a:cubicBezTo>
                    <a:pt x="16" y="36"/>
                    <a:pt x="14" y="19"/>
                    <a:pt x="6" y="0"/>
                  </a:cubicBezTo>
                  <a:cubicBezTo>
                    <a:pt x="6" y="0"/>
                    <a:pt x="0" y="33"/>
                    <a:pt x="0" y="36"/>
                  </a:cubicBezTo>
                  <a:lnTo>
                    <a:pt x="16" y="36"/>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9" name="Freeform 305">
              <a:extLst>
                <a:ext uri="{FF2B5EF4-FFF2-40B4-BE49-F238E27FC236}">
                  <a16:creationId xmlns="" xmlns:a16="http://schemas.microsoft.com/office/drawing/2014/main" id="{378DA0E0-3A9B-48D4-A722-ACBFB05629FB}"/>
                </a:ext>
              </a:extLst>
            </p:cNvPr>
            <p:cNvSpPr>
              <a:spLocks/>
            </p:cNvSpPr>
            <p:nvPr/>
          </p:nvSpPr>
          <p:spPr bwMode="auto">
            <a:xfrm>
              <a:off x="7357" y="2287"/>
              <a:ext cx="65" cy="116"/>
            </a:xfrm>
            <a:custGeom>
              <a:avLst/>
              <a:gdLst>
                <a:gd name="T0" fmla="*/ 0 w 28"/>
                <a:gd name="T1" fmla="*/ 50 h 50"/>
                <a:gd name="T2" fmla="*/ 17 w 28"/>
                <a:gd name="T3" fmla="*/ 0 h 50"/>
                <a:gd name="T4" fmla="*/ 28 w 28"/>
                <a:gd name="T5" fmla="*/ 50 h 50"/>
                <a:gd name="T6" fmla="*/ 0 w 28"/>
                <a:gd name="T7" fmla="*/ 50 h 50"/>
              </a:gdLst>
              <a:ahLst/>
              <a:cxnLst>
                <a:cxn ang="0">
                  <a:pos x="T0" y="T1"/>
                </a:cxn>
                <a:cxn ang="0">
                  <a:pos x="T2" y="T3"/>
                </a:cxn>
                <a:cxn ang="0">
                  <a:pos x="T4" y="T5"/>
                </a:cxn>
                <a:cxn ang="0">
                  <a:pos x="T6" y="T7"/>
                </a:cxn>
              </a:cxnLst>
              <a:rect l="0" t="0" r="r" b="b"/>
              <a:pathLst>
                <a:path w="28" h="50">
                  <a:moveTo>
                    <a:pt x="0" y="50"/>
                  </a:moveTo>
                  <a:cubicBezTo>
                    <a:pt x="0" y="50"/>
                    <a:pt x="3" y="30"/>
                    <a:pt x="17" y="0"/>
                  </a:cubicBezTo>
                  <a:cubicBezTo>
                    <a:pt x="17" y="0"/>
                    <a:pt x="28" y="46"/>
                    <a:pt x="28" y="50"/>
                  </a:cubicBezTo>
                  <a:lnTo>
                    <a:pt x="0" y="50"/>
                  </a:lnTo>
                  <a:close/>
                </a:path>
              </a:pathLst>
            </a:custGeom>
            <a:solidFill>
              <a:srgbClr val="91B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Tree>
    <p:extLst>
      <p:ext uri="{BB962C8B-B14F-4D97-AF65-F5344CB8AC3E}">
        <p14:creationId xmlns:p14="http://schemas.microsoft.com/office/powerpoint/2010/main" val="3337063809"/>
      </p:ext>
    </p:extLst>
  </p:cSld>
  <p:clrMap bg1="lt1" tx1="dk1" bg2="lt2" tx2="dk2" accent1="accent1" accent2="accent2" accent3="accent3" accent4="accent4" accent5="accent5" accent6="accent6" hlink="hlink" folHlink="folHlink"/>
  <p:sldLayoutIdLst>
    <p:sldLayoutId id="2147483651" r:id="rId1"/>
    <p:sldLayoutId id="2147483652" r:id="rId2"/>
    <p:sldLayoutId id="2147483654" r:id="rId3"/>
    <p:sldLayoutId id="2147483655" r:id="rId4"/>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6.jpg"/><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1.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8" Type="http://schemas.openxmlformats.org/officeDocument/2006/relationships/diagramColors" Target="../diagrams/colors1.xml"/><Relationship Id="rId13" Type="http://schemas.openxmlformats.org/officeDocument/2006/relationships/diagramColors" Target="../diagrams/colors2.xml"/><Relationship Id="rId3" Type="http://schemas.openxmlformats.org/officeDocument/2006/relationships/image" Target="../media/image18.emf"/><Relationship Id="rId7" Type="http://schemas.openxmlformats.org/officeDocument/2006/relationships/diagramQuickStyle" Target="../diagrams/quickStyle1.xml"/><Relationship Id="rId12" Type="http://schemas.openxmlformats.org/officeDocument/2006/relationships/diagramQuickStyle" Target="../diagrams/quickStyle2.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Layout" Target="../diagrams/layout1.xml"/><Relationship Id="rId11" Type="http://schemas.openxmlformats.org/officeDocument/2006/relationships/diagramLayout" Target="../diagrams/layout2.xml"/><Relationship Id="rId5" Type="http://schemas.openxmlformats.org/officeDocument/2006/relationships/diagramData" Target="../diagrams/data1.xml"/><Relationship Id="rId10" Type="http://schemas.openxmlformats.org/officeDocument/2006/relationships/diagramData" Target="../diagrams/data2.xml"/><Relationship Id="rId4" Type="http://schemas.openxmlformats.org/officeDocument/2006/relationships/image" Target="../media/image19.png"/><Relationship Id="rId9" Type="http://schemas.microsoft.com/office/2007/relationships/diagramDrawing" Target="../diagrams/drawing1.xml"/><Relationship Id="rId14" Type="http://schemas.microsoft.com/office/2007/relationships/diagramDrawing" Target="../diagrams/drawing2.xml"/></Relationships>
</file>

<file path=ppt/slides/_rels/slide14.xml.rels><?xml version="1.0" encoding="UTF-8" standalone="yes"?>
<Relationships xmlns="http://schemas.openxmlformats.org/package/2006/relationships"><Relationship Id="rId8" Type="http://schemas.openxmlformats.org/officeDocument/2006/relationships/diagramColors" Target="../diagrams/colors3.xml"/><Relationship Id="rId13" Type="http://schemas.openxmlformats.org/officeDocument/2006/relationships/diagramColors" Target="../diagrams/colors4.xml"/><Relationship Id="rId3" Type="http://schemas.openxmlformats.org/officeDocument/2006/relationships/image" Target="../media/image18.emf"/><Relationship Id="rId7" Type="http://schemas.openxmlformats.org/officeDocument/2006/relationships/diagramQuickStyle" Target="../diagrams/quickStyle3.xml"/><Relationship Id="rId12" Type="http://schemas.openxmlformats.org/officeDocument/2006/relationships/diagramQuickStyle" Target="../diagrams/quickStyle4.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Layout" Target="../diagrams/layout3.xml"/><Relationship Id="rId11" Type="http://schemas.openxmlformats.org/officeDocument/2006/relationships/diagramLayout" Target="../diagrams/layout4.xml"/><Relationship Id="rId5" Type="http://schemas.openxmlformats.org/officeDocument/2006/relationships/diagramData" Target="../diagrams/data3.xml"/><Relationship Id="rId10" Type="http://schemas.openxmlformats.org/officeDocument/2006/relationships/diagramData" Target="../diagrams/data4.xml"/><Relationship Id="rId4" Type="http://schemas.openxmlformats.org/officeDocument/2006/relationships/image" Target="../media/image19.png"/><Relationship Id="rId9" Type="http://schemas.microsoft.com/office/2007/relationships/diagramDrawing" Target="../diagrams/drawing3.xml"/><Relationship Id="rId14" Type="http://schemas.microsoft.com/office/2007/relationships/diagramDrawing" Target="../diagrams/drawing4.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2.mp4"/><Relationship Id="rId1" Type="http://schemas.microsoft.com/office/2007/relationships/media" Target="../media/media2.mp4"/><Relationship Id="rId6" Type="http://schemas.openxmlformats.org/officeDocument/2006/relationships/image" Target="../media/image21.png"/><Relationship Id="rId5" Type="http://schemas.openxmlformats.org/officeDocument/2006/relationships/image" Target="../media/image20.emf"/><Relationship Id="rId4" Type="http://schemas.openxmlformats.org/officeDocument/2006/relationships/notesSlide" Target="../notesSlides/notesSlide13.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1.png"/><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7.jpg"/><Relationship Id="rId4" Type="http://schemas.openxmlformats.org/officeDocument/2006/relationships/image" Target="../media/image11.emf"/></Relationships>
</file>

<file path=ppt/slides/_rels/slide2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1.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9.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1.emf"/></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1.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6.jpg"/><Relationship Id="rId5" Type="http://schemas.openxmlformats.org/officeDocument/2006/relationships/image" Target="../media/image15.jpeg"/><Relationship Id="rId4"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0" name="图片 329">
            <a:extLst>
              <a:ext uri="{FF2B5EF4-FFF2-40B4-BE49-F238E27FC236}">
                <a16:creationId xmlns="" xmlns:a16="http://schemas.microsoft.com/office/drawing/2014/main" id="{7E344B9E-4235-4D99-9C68-220C40C5DD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6104" y="3378201"/>
            <a:ext cx="3842216" cy="3079542"/>
          </a:xfrm>
          <a:prstGeom prst="rect">
            <a:avLst/>
          </a:prstGeom>
        </p:spPr>
      </p:pic>
      <p:pic>
        <p:nvPicPr>
          <p:cNvPr id="326" name="图片 325">
            <a:extLst>
              <a:ext uri="{FF2B5EF4-FFF2-40B4-BE49-F238E27FC236}">
                <a16:creationId xmlns="" xmlns:a16="http://schemas.microsoft.com/office/drawing/2014/main" id="{17D90F82-D78F-42DD-9A56-9556F66F13A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08581" y="6159086"/>
            <a:ext cx="8283419" cy="698913"/>
          </a:xfrm>
          <a:prstGeom prst="rect">
            <a:avLst/>
          </a:prstGeom>
        </p:spPr>
      </p:pic>
      <p:pic>
        <p:nvPicPr>
          <p:cNvPr id="328" name="图片 327">
            <a:extLst>
              <a:ext uri="{FF2B5EF4-FFF2-40B4-BE49-F238E27FC236}">
                <a16:creationId xmlns="" xmlns:a16="http://schemas.microsoft.com/office/drawing/2014/main" id="{E189541B-B39E-4638-9D43-92944763BE1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6159086"/>
            <a:ext cx="7914548" cy="698913"/>
          </a:xfrm>
          <a:prstGeom prst="rect">
            <a:avLst/>
          </a:prstGeom>
        </p:spPr>
      </p:pic>
      <p:pic>
        <p:nvPicPr>
          <p:cNvPr id="332" name="图片 331">
            <a:extLst>
              <a:ext uri="{FF2B5EF4-FFF2-40B4-BE49-F238E27FC236}">
                <a16:creationId xmlns="" xmlns:a16="http://schemas.microsoft.com/office/drawing/2014/main" id="{EB2DF17D-C5CC-49B2-8406-C4577171415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 y="3183466"/>
            <a:ext cx="3068236" cy="3674533"/>
          </a:xfrm>
          <a:prstGeom prst="rect">
            <a:avLst/>
          </a:prstGeom>
        </p:spPr>
      </p:pic>
      <p:pic>
        <p:nvPicPr>
          <p:cNvPr id="334" name="图片 333">
            <a:extLst>
              <a:ext uri="{FF2B5EF4-FFF2-40B4-BE49-F238E27FC236}">
                <a16:creationId xmlns="" xmlns:a16="http://schemas.microsoft.com/office/drawing/2014/main" id="{C9CD878C-58EC-4B7C-8E16-E1C2A3C441F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 y="5132307"/>
            <a:ext cx="1833548" cy="1725692"/>
          </a:xfrm>
          <a:prstGeom prst="rect">
            <a:avLst/>
          </a:prstGeom>
        </p:spPr>
      </p:pic>
      <p:pic>
        <p:nvPicPr>
          <p:cNvPr id="336" name="图片 335">
            <a:extLst>
              <a:ext uri="{FF2B5EF4-FFF2-40B4-BE49-F238E27FC236}">
                <a16:creationId xmlns="" xmlns:a16="http://schemas.microsoft.com/office/drawing/2014/main" id="{420F89D8-45EE-4E1E-9611-CC2B34129CA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518400" y="5874695"/>
            <a:ext cx="4673599" cy="730871"/>
          </a:xfrm>
          <a:prstGeom prst="rect">
            <a:avLst/>
          </a:prstGeom>
        </p:spPr>
      </p:pic>
      <p:pic>
        <p:nvPicPr>
          <p:cNvPr id="338" name="图片 337">
            <a:extLst>
              <a:ext uri="{FF2B5EF4-FFF2-40B4-BE49-F238E27FC236}">
                <a16:creationId xmlns="" xmlns:a16="http://schemas.microsoft.com/office/drawing/2014/main" id="{B18620E4-EE9E-4014-9E5F-00D69CB5B68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534119" y="268474"/>
            <a:ext cx="8711808" cy="1785066"/>
          </a:xfrm>
          <a:prstGeom prst="rect">
            <a:avLst/>
          </a:prstGeom>
        </p:spPr>
      </p:pic>
      <p:pic>
        <p:nvPicPr>
          <p:cNvPr id="342" name="图片 341">
            <a:extLst>
              <a:ext uri="{FF2B5EF4-FFF2-40B4-BE49-F238E27FC236}">
                <a16:creationId xmlns="" xmlns:a16="http://schemas.microsoft.com/office/drawing/2014/main" id="{8C4D4476-2B96-44B2-B380-773DF982CC68}"/>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868503" y="5084773"/>
            <a:ext cx="4825912" cy="1658646"/>
          </a:xfrm>
          <a:prstGeom prst="rect">
            <a:avLst/>
          </a:prstGeom>
        </p:spPr>
      </p:pic>
      <p:grpSp>
        <p:nvGrpSpPr>
          <p:cNvPr id="350" name="组合 349">
            <a:extLst>
              <a:ext uri="{FF2B5EF4-FFF2-40B4-BE49-F238E27FC236}">
                <a16:creationId xmlns="" xmlns:a16="http://schemas.microsoft.com/office/drawing/2014/main" id="{AEE4CA43-87E5-4E28-8166-D3B24E31630B}"/>
              </a:ext>
            </a:extLst>
          </p:cNvPr>
          <p:cNvGrpSpPr/>
          <p:nvPr/>
        </p:nvGrpSpPr>
        <p:grpSpPr>
          <a:xfrm>
            <a:off x="3536645" y="853347"/>
            <a:ext cx="5118709" cy="1113460"/>
            <a:chOff x="3536648" y="811650"/>
            <a:chExt cx="5118709" cy="1113460"/>
          </a:xfrm>
        </p:grpSpPr>
        <p:sp>
          <p:nvSpPr>
            <p:cNvPr id="345" name="文本框 344">
              <a:extLst>
                <a:ext uri="{FF2B5EF4-FFF2-40B4-BE49-F238E27FC236}">
                  <a16:creationId xmlns="" xmlns:a16="http://schemas.microsoft.com/office/drawing/2014/main" id="{44CBDE53-190E-41C7-B7EF-AB0D105FC592}"/>
                </a:ext>
              </a:extLst>
            </p:cNvPr>
            <p:cNvSpPr txBox="1"/>
            <p:nvPr/>
          </p:nvSpPr>
          <p:spPr>
            <a:xfrm>
              <a:off x="3536648" y="817114"/>
              <a:ext cx="5118709" cy="1107996"/>
            </a:xfrm>
            <a:prstGeom prst="rect">
              <a:avLst/>
            </a:prstGeom>
            <a:noFill/>
            <a:ln>
              <a:noFill/>
            </a:ln>
          </p:spPr>
          <p:txBody>
            <a:bodyPr wrap="none" rtlCol="0">
              <a:spAutoFit/>
              <a:scene3d>
                <a:camera prst="orthographicFront"/>
                <a:lightRig rig="threePt" dir="t"/>
              </a:scene3d>
              <a:sp3d contourW="12700"/>
            </a:bodyPr>
            <a:lstStyle/>
            <a:p>
              <a:pPr algn="ctr"/>
              <a:r>
                <a:rPr lang="en-US" altLang="zh-CN" sz="6600" dirty="0" err="1">
                  <a:ln w="63500">
                    <a:solidFill>
                      <a:srgbClr val="FFFFFF"/>
                    </a:solidFill>
                  </a:ln>
                  <a:solidFill>
                    <a:srgbClr val="FF4D67"/>
                  </a:solidFill>
                  <a:effectLst>
                    <a:outerShdw blurRad="127000" dist="38100" dir="2700000" algn="tl" rotWithShape="0">
                      <a:prstClr val="black">
                        <a:alpha val="47000"/>
                      </a:prstClr>
                    </a:outerShdw>
                  </a:effectLst>
                  <a:latin typeface="#9Slide03 AllRoundGothic" panose="020B0703020202020104" pitchFamily="34" charset="0"/>
                  <a:ea typeface="字魂36号-正文宋楷" panose="02000000000000000000" pitchFamily="2" charset="-122"/>
                </a:rPr>
                <a:t>Tiết</a:t>
              </a:r>
              <a:r>
                <a:rPr lang="en-US" altLang="zh-CN" sz="6600" dirty="0">
                  <a:ln w="63500">
                    <a:solidFill>
                      <a:srgbClr val="FFFFFF"/>
                    </a:solidFill>
                  </a:ln>
                  <a:solidFill>
                    <a:srgbClr val="FF4D67"/>
                  </a:solidFill>
                  <a:effectLst>
                    <a:outerShdw blurRad="127000" dist="38100" dir="2700000" algn="tl" rotWithShape="0">
                      <a:prstClr val="black">
                        <a:alpha val="47000"/>
                      </a:prstClr>
                    </a:outerShdw>
                  </a:effectLst>
                  <a:latin typeface="#9Slide03 AllRoundGothic" panose="020B0703020202020104" pitchFamily="34" charset="0"/>
                  <a:ea typeface="字魂36号-正文宋楷" panose="02000000000000000000" pitchFamily="2" charset="-122"/>
                </a:rPr>
                <a:t> 3 - </a:t>
              </a:r>
              <a:r>
                <a:rPr lang="en-US" altLang="zh-CN" sz="6600" dirty="0" err="1">
                  <a:ln w="63500">
                    <a:solidFill>
                      <a:srgbClr val="FFFFFF"/>
                    </a:solidFill>
                  </a:ln>
                  <a:solidFill>
                    <a:srgbClr val="FF4D67"/>
                  </a:solidFill>
                  <a:effectLst>
                    <a:outerShdw blurRad="127000" dist="38100" dir="2700000" algn="tl" rotWithShape="0">
                      <a:prstClr val="black">
                        <a:alpha val="47000"/>
                      </a:prstClr>
                    </a:outerShdw>
                  </a:effectLst>
                  <a:latin typeface="#9Slide03 AllRoundGothic" panose="020B0703020202020104" pitchFamily="34" charset="0"/>
                  <a:ea typeface="字魂36号-正文宋楷" panose="02000000000000000000" pitchFamily="2" charset="-122"/>
                </a:rPr>
                <a:t>Bài</a:t>
              </a:r>
              <a:r>
                <a:rPr lang="en-US" altLang="zh-CN" sz="6600" dirty="0">
                  <a:ln w="63500">
                    <a:solidFill>
                      <a:srgbClr val="FFFFFF"/>
                    </a:solidFill>
                  </a:ln>
                  <a:solidFill>
                    <a:srgbClr val="FF4D67"/>
                  </a:solidFill>
                  <a:effectLst>
                    <a:outerShdw blurRad="127000" dist="38100" dir="2700000" algn="tl" rotWithShape="0">
                      <a:prstClr val="black">
                        <a:alpha val="47000"/>
                      </a:prstClr>
                    </a:outerShdw>
                  </a:effectLst>
                  <a:latin typeface="#9Slide03 AllRoundGothic" panose="020B0703020202020104" pitchFamily="34" charset="0"/>
                  <a:ea typeface="字魂36号-正文宋楷" panose="02000000000000000000" pitchFamily="2" charset="-122"/>
                </a:rPr>
                <a:t> 3</a:t>
              </a:r>
              <a:endParaRPr lang="zh-CN" altLang="en-US" sz="6600" dirty="0">
                <a:ln w="63500">
                  <a:solidFill>
                    <a:srgbClr val="FFFFFF"/>
                  </a:solidFill>
                </a:ln>
                <a:solidFill>
                  <a:srgbClr val="FF4D67"/>
                </a:solidFill>
                <a:effectLst>
                  <a:outerShdw blurRad="127000" dist="38100" dir="2700000" algn="tl" rotWithShape="0">
                    <a:prstClr val="black">
                      <a:alpha val="47000"/>
                    </a:prstClr>
                  </a:outerShdw>
                </a:effectLst>
                <a:latin typeface="#9Slide03 AllRoundGothic" panose="020B0703020202020104" pitchFamily="34" charset="0"/>
                <a:ea typeface="字魂36号-正文宋楷" panose="02000000000000000000" pitchFamily="2" charset="-122"/>
              </a:endParaRPr>
            </a:p>
          </p:txBody>
        </p:sp>
        <p:sp>
          <p:nvSpPr>
            <p:cNvPr id="343" name="文本框 342">
              <a:extLst>
                <a:ext uri="{FF2B5EF4-FFF2-40B4-BE49-F238E27FC236}">
                  <a16:creationId xmlns="" xmlns:a16="http://schemas.microsoft.com/office/drawing/2014/main" id="{1715721D-2379-4F88-BDA9-B54B39F99781}"/>
                </a:ext>
              </a:extLst>
            </p:cNvPr>
            <p:cNvSpPr txBox="1"/>
            <p:nvPr/>
          </p:nvSpPr>
          <p:spPr>
            <a:xfrm>
              <a:off x="3536648" y="811650"/>
              <a:ext cx="5118709" cy="1107996"/>
            </a:xfrm>
            <a:prstGeom prst="rect">
              <a:avLst/>
            </a:prstGeom>
            <a:noFill/>
          </p:spPr>
          <p:txBody>
            <a:bodyPr wrap="none" rtlCol="0">
              <a:spAutoFit/>
              <a:scene3d>
                <a:camera prst="orthographicFront"/>
                <a:lightRig rig="threePt" dir="t"/>
              </a:scene3d>
              <a:sp3d contourW="12700"/>
            </a:bodyPr>
            <a:lstStyle/>
            <a:p>
              <a:pPr algn="ctr"/>
              <a:r>
                <a:rPr lang="en-US" altLang="zh-CN" sz="6600" dirty="0" err="1">
                  <a:pattFill prst="wdDnDiag">
                    <a:fgClr>
                      <a:srgbClr val="92D050"/>
                    </a:fgClr>
                    <a:bgClr>
                      <a:srgbClr val="91B82E"/>
                    </a:bgClr>
                  </a:pattFill>
                  <a:latin typeface="#9Slide03 AllRoundGothic" panose="020B0703020202020104" pitchFamily="34" charset="0"/>
                  <a:ea typeface="字魂36号-正文宋楷" panose="02000000000000000000" pitchFamily="2" charset="-122"/>
                </a:rPr>
                <a:t>Tiết</a:t>
              </a:r>
              <a:r>
                <a:rPr lang="en-US" altLang="zh-CN" sz="6600" dirty="0">
                  <a:pattFill prst="wdDnDiag">
                    <a:fgClr>
                      <a:srgbClr val="92D050"/>
                    </a:fgClr>
                    <a:bgClr>
                      <a:srgbClr val="91B82E"/>
                    </a:bgClr>
                  </a:pattFill>
                  <a:latin typeface="#9Slide03 AllRoundGothic" panose="020B0703020202020104" pitchFamily="34" charset="0"/>
                  <a:ea typeface="字魂36号-正文宋楷" panose="02000000000000000000" pitchFamily="2" charset="-122"/>
                </a:rPr>
                <a:t> 3 - </a:t>
              </a:r>
              <a:r>
                <a:rPr lang="en-US" altLang="zh-CN" sz="6600" dirty="0" err="1">
                  <a:pattFill prst="wdDnDiag">
                    <a:fgClr>
                      <a:srgbClr val="92D050"/>
                    </a:fgClr>
                    <a:bgClr>
                      <a:srgbClr val="91B82E"/>
                    </a:bgClr>
                  </a:pattFill>
                  <a:latin typeface="#9Slide03 AllRoundGothic" panose="020B0703020202020104" pitchFamily="34" charset="0"/>
                  <a:ea typeface="字魂36号-正文宋楷" panose="02000000000000000000" pitchFamily="2" charset="-122"/>
                </a:rPr>
                <a:t>Bài</a:t>
              </a:r>
              <a:r>
                <a:rPr lang="en-US" altLang="zh-CN" sz="6600" dirty="0">
                  <a:pattFill prst="wdDnDiag">
                    <a:fgClr>
                      <a:srgbClr val="92D050"/>
                    </a:fgClr>
                    <a:bgClr>
                      <a:srgbClr val="91B82E"/>
                    </a:bgClr>
                  </a:pattFill>
                  <a:latin typeface="#9Slide03 AllRoundGothic" panose="020B0703020202020104" pitchFamily="34" charset="0"/>
                  <a:ea typeface="字魂36号-正文宋楷" panose="02000000000000000000" pitchFamily="2" charset="-122"/>
                </a:rPr>
                <a:t> 3</a:t>
              </a:r>
              <a:endParaRPr lang="zh-CN" altLang="en-US" sz="6600" dirty="0">
                <a:pattFill prst="wdDnDiag">
                  <a:fgClr>
                    <a:srgbClr val="92D050"/>
                  </a:fgClr>
                  <a:bgClr>
                    <a:srgbClr val="91B82E"/>
                  </a:bgClr>
                </a:pattFill>
                <a:latin typeface="#9Slide03 AllRoundGothic" panose="020B0703020202020104" pitchFamily="34" charset="0"/>
                <a:ea typeface="字魂36号-正文宋楷" panose="02000000000000000000" pitchFamily="2" charset="-122"/>
              </a:endParaRPr>
            </a:p>
          </p:txBody>
        </p:sp>
      </p:grpSp>
      <p:grpSp>
        <p:nvGrpSpPr>
          <p:cNvPr id="351" name="组合 350">
            <a:extLst>
              <a:ext uri="{FF2B5EF4-FFF2-40B4-BE49-F238E27FC236}">
                <a16:creationId xmlns="" xmlns:a16="http://schemas.microsoft.com/office/drawing/2014/main" id="{B8B64F4F-99DB-4A48-87A2-4D2D5CBE6585}"/>
              </a:ext>
            </a:extLst>
          </p:cNvPr>
          <p:cNvGrpSpPr/>
          <p:nvPr/>
        </p:nvGrpSpPr>
        <p:grpSpPr>
          <a:xfrm>
            <a:off x="1143491" y="2053540"/>
            <a:ext cx="9887587" cy="1021127"/>
            <a:chOff x="1143491" y="2053540"/>
            <a:chExt cx="9887587" cy="1021127"/>
          </a:xfrm>
        </p:grpSpPr>
        <p:sp>
          <p:nvSpPr>
            <p:cNvPr id="346" name="文本框 345">
              <a:extLst>
                <a:ext uri="{FF2B5EF4-FFF2-40B4-BE49-F238E27FC236}">
                  <a16:creationId xmlns="" xmlns:a16="http://schemas.microsoft.com/office/drawing/2014/main" id="{8332BDAA-3D8A-4AF1-9D63-0FFBFE747417}"/>
                </a:ext>
              </a:extLst>
            </p:cNvPr>
            <p:cNvSpPr txBox="1"/>
            <p:nvPr/>
          </p:nvSpPr>
          <p:spPr>
            <a:xfrm>
              <a:off x="1160940" y="2059004"/>
              <a:ext cx="9870138" cy="1015663"/>
            </a:xfrm>
            <a:prstGeom prst="rect">
              <a:avLst/>
            </a:prstGeom>
            <a:noFill/>
            <a:ln>
              <a:noFill/>
            </a:ln>
          </p:spPr>
          <p:txBody>
            <a:bodyPr wrap="none" rtlCol="0">
              <a:spAutoFit/>
              <a:scene3d>
                <a:camera prst="orthographicFront"/>
                <a:lightRig rig="threePt" dir="t"/>
              </a:scene3d>
              <a:sp3d contourW="12700"/>
            </a:bodyPr>
            <a:lstStyle/>
            <a:p>
              <a:pPr algn="ctr"/>
              <a:r>
                <a:rPr lang="en-US" altLang="zh-CN" sz="6000" dirty="0">
                  <a:ln w="63500">
                    <a:solidFill>
                      <a:srgbClr val="FFFFFF"/>
                    </a:solidFill>
                  </a:ln>
                  <a:solidFill>
                    <a:srgbClr val="FF4D67"/>
                  </a:solidFill>
                  <a:effectLst>
                    <a:outerShdw blurRad="127000" dist="38100" dir="2700000" algn="tl" rotWithShape="0">
                      <a:prstClr val="black">
                        <a:alpha val="47000"/>
                      </a:prstClr>
                    </a:outerShdw>
                  </a:effectLst>
                  <a:latin typeface="#9Slide03 AllRoundGothic" panose="020B0703020202020104" pitchFamily="34" charset="0"/>
                  <a:ea typeface="字魂36号-正文宋楷" panose="02000000000000000000" pitchFamily="2" charset="-122"/>
                </a:rPr>
                <a:t>THỜI GIAN TRONG LỊCH SỬ</a:t>
              </a:r>
              <a:endParaRPr lang="zh-CN" altLang="en-US" sz="6000" dirty="0">
                <a:ln w="63500">
                  <a:solidFill>
                    <a:srgbClr val="FFFFFF"/>
                  </a:solidFill>
                </a:ln>
                <a:solidFill>
                  <a:srgbClr val="FF4D67"/>
                </a:solidFill>
                <a:effectLst>
                  <a:outerShdw blurRad="127000" dist="38100" dir="2700000" algn="tl" rotWithShape="0">
                    <a:prstClr val="black">
                      <a:alpha val="47000"/>
                    </a:prstClr>
                  </a:outerShdw>
                </a:effectLst>
                <a:latin typeface="#9Slide03 AllRoundGothic" panose="020B0703020202020104" pitchFamily="34" charset="0"/>
                <a:ea typeface="字魂36号-正文宋楷" panose="02000000000000000000" pitchFamily="2" charset="-122"/>
              </a:endParaRPr>
            </a:p>
          </p:txBody>
        </p:sp>
        <p:sp>
          <p:nvSpPr>
            <p:cNvPr id="344" name="文本框 343">
              <a:extLst>
                <a:ext uri="{FF2B5EF4-FFF2-40B4-BE49-F238E27FC236}">
                  <a16:creationId xmlns="" xmlns:a16="http://schemas.microsoft.com/office/drawing/2014/main" id="{0ACC4EE0-678B-4783-99C3-C2D00D68933D}"/>
                </a:ext>
              </a:extLst>
            </p:cNvPr>
            <p:cNvSpPr txBox="1"/>
            <p:nvPr/>
          </p:nvSpPr>
          <p:spPr>
            <a:xfrm>
              <a:off x="1143491" y="2053540"/>
              <a:ext cx="9870138" cy="1015663"/>
            </a:xfrm>
            <a:prstGeom prst="rect">
              <a:avLst/>
            </a:prstGeom>
            <a:noFill/>
          </p:spPr>
          <p:txBody>
            <a:bodyPr wrap="none" rtlCol="0">
              <a:spAutoFit/>
              <a:scene3d>
                <a:camera prst="orthographicFront"/>
                <a:lightRig rig="threePt" dir="t"/>
              </a:scene3d>
              <a:sp3d contourW="12700"/>
            </a:bodyPr>
            <a:lstStyle/>
            <a:p>
              <a:pPr algn="ctr"/>
              <a:r>
                <a:rPr lang="en-US" altLang="zh-CN" sz="6000" dirty="0">
                  <a:pattFill prst="wdDnDiag">
                    <a:fgClr>
                      <a:srgbClr val="FF70AD"/>
                    </a:fgClr>
                    <a:bgClr>
                      <a:srgbClr val="FF4D67"/>
                    </a:bgClr>
                  </a:pattFill>
                  <a:latin typeface="#9Slide03 AllRoundGothic" panose="020B0703020202020104" pitchFamily="34" charset="0"/>
                  <a:ea typeface="字魂36号-正文宋楷" panose="02000000000000000000" pitchFamily="2" charset="-122"/>
                </a:rPr>
                <a:t>THỜI GIAN TRONG LỊCH SỬ</a:t>
              </a:r>
              <a:endParaRPr lang="zh-CN" altLang="en-US" sz="6000" dirty="0">
                <a:pattFill prst="wdDnDiag">
                  <a:fgClr>
                    <a:srgbClr val="FF70AD"/>
                  </a:fgClr>
                  <a:bgClr>
                    <a:srgbClr val="FF4D67"/>
                  </a:bgClr>
                </a:pattFill>
                <a:latin typeface="#9Slide03 AllRoundGothic" panose="020B0703020202020104" pitchFamily="34" charset="0"/>
                <a:ea typeface="字魂36号-正文宋楷" panose="02000000000000000000" pitchFamily="2" charset="-122"/>
              </a:endParaRPr>
            </a:p>
          </p:txBody>
        </p:sp>
      </p:grpSp>
    </p:spTree>
    <p:extLst>
      <p:ext uri="{BB962C8B-B14F-4D97-AF65-F5344CB8AC3E}">
        <p14:creationId xmlns:p14="http://schemas.microsoft.com/office/powerpoint/2010/main" val="38640728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330"/>
                                        </p:tgtEl>
                                        <p:attrNameLst>
                                          <p:attrName>style.visibility</p:attrName>
                                        </p:attrNameLst>
                                      </p:cBhvr>
                                      <p:to>
                                        <p:strVal val="visible"/>
                                      </p:to>
                                    </p:set>
                                    <p:anim calcmode="lin" valueType="num">
                                      <p:cBhvr additive="base">
                                        <p:cTn id="7" dur="500" fill="hold"/>
                                        <p:tgtEl>
                                          <p:spTgt spid="330"/>
                                        </p:tgtEl>
                                        <p:attrNameLst>
                                          <p:attrName>ppt_x</p:attrName>
                                        </p:attrNameLst>
                                      </p:cBhvr>
                                      <p:tavLst>
                                        <p:tav tm="0">
                                          <p:val>
                                            <p:strVal val="1+#ppt_w/2"/>
                                          </p:val>
                                        </p:tav>
                                        <p:tav tm="100000">
                                          <p:val>
                                            <p:strVal val="#ppt_x"/>
                                          </p:val>
                                        </p:tav>
                                      </p:tavLst>
                                    </p:anim>
                                    <p:anim calcmode="lin" valueType="num">
                                      <p:cBhvr additive="base">
                                        <p:cTn id="8" dur="500" fill="hold"/>
                                        <p:tgtEl>
                                          <p:spTgt spid="33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4" fill="hold" nodeType="afterEffect">
                                  <p:stCondLst>
                                    <p:cond delay="0"/>
                                  </p:stCondLst>
                                  <p:childTnLst>
                                    <p:set>
                                      <p:cBhvr>
                                        <p:cTn id="11" dur="1" fill="hold">
                                          <p:stCondLst>
                                            <p:cond delay="0"/>
                                          </p:stCondLst>
                                        </p:cTn>
                                        <p:tgtEl>
                                          <p:spTgt spid="336"/>
                                        </p:tgtEl>
                                        <p:attrNameLst>
                                          <p:attrName>style.visibility</p:attrName>
                                        </p:attrNameLst>
                                      </p:cBhvr>
                                      <p:to>
                                        <p:strVal val="visible"/>
                                      </p:to>
                                    </p:set>
                                    <p:animEffect transition="in" filter="wipe(down)">
                                      <p:cBhvr>
                                        <p:cTn id="12" dur="500"/>
                                        <p:tgtEl>
                                          <p:spTgt spid="336"/>
                                        </p:tgtEl>
                                      </p:cBhvr>
                                    </p:animEffect>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334"/>
                                        </p:tgtEl>
                                        <p:attrNameLst>
                                          <p:attrName>style.visibility</p:attrName>
                                        </p:attrNameLst>
                                      </p:cBhvr>
                                      <p:to>
                                        <p:strVal val="visible"/>
                                      </p:to>
                                    </p:set>
                                    <p:animEffect transition="in" filter="fade">
                                      <p:cBhvr>
                                        <p:cTn id="16" dur="1000"/>
                                        <p:tgtEl>
                                          <p:spTgt spid="334"/>
                                        </p:tgtEl>
                                      </p:cBhvr>
                                    </p:animEffect>
                                    <p:anim calcmode="lin" valueType="num">
                                      <p:cBhvr>
                                        <p:cTn id="17" dur="1000" fill="hold"/>
                                        <p:tgtEl>
                                          <p:spTgt spid="334"/>
                                        </p:tgtEl>
                                        <p:attrNameLst>
                                          <p:attrName>ppt_x</p:attrName>
                                        </p:attrNameLst>
                                      </p:cBhvr>
                                      <p:tavLst>
                                        <p:tav tm="0">
                                          <p:val>
                                            <p:strVal val="#ppt_x"/>
                                          </p:val>
                                        </p:tav>
                                        <p:tav tm="100000">
                                          <p:val>
                                            <p:strVal val="#ppt_x"/>
                                          </p:val>
                                        </p:tav>
                                      </p:tavLst>
                                    </p:anim>
                                    <p:anim calcmode="lin" valueType="num">
                                      <p:cBhvr>
                                        <p:cTn id="18" dur="1000" fill="hold"/>
                                        <p:tgtEl>
                                          <p:spTgt spid="3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32"/>
                                        </p:tgtEl>
                                        <p:attrNameLst>
                                          <p:attrName>style.visibility</p:attrName>
                                        </p:attrNameLst>
                                      </p:cBhvr>
                                      <p:to>
                                        <p:strVal val="visible"/>
                                      </p:to>
                                    </p:set>
                                    <p:animEffect transition="in" filter="fade">
                                      <p:cBhvr>
                                        <p:cTn id="21" dur="1000"/>
                                        <p:tgtEl>
                                          <p:spTgt spid="332"/>
                                        </p:tgtEl>
                                      </p:cBhvr>
                                    </p:animEffect>
                                    <p:anim calcmode="lin" valueType="num">
                                      <p:cBhvr>
                                        <p:cTn id="22" dur="1000" fill="hold"/>
                                        <p:tgtEl>
                                          <p:spTgt spid="332"/>
                                        </p:tgtEl>
                                        <p:attrNameLst>
                                          <p:attrName>ppt_x</p:attrName>
                                        </p:attrNameLst>
                                      </p:cBhvr>
                                      <p:tavLst>
                                        <p:tav tm="0">
                                          <p:val>
                                            <p:strVal val="#ppt_x"/>
                                          </p:val>
                                        </p:tav>
                                        <p:tav tm="100000">
                                          <p:val>
                                            <p:strVal val="#ppt_x"/>
                                          </p:val>
                                        </p:tav>
                                      </p:tavLst>
                                    </p:anim>
                                    <p:anim calcmode="lin" valueType="num">
                                      <p:cBhvr>
                                        <p:cTn id="23" dur="1000" fill="hold"/>
                                        <p:tgtEl>
                                          <p:spTgt spid="332"/>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342"/>
                                        </p:tgtEl>
                                        <p:attrNameLst>
                                          <p:attrName>style.visibility</p:attrName>
                                        </p:attrNameLst>
                                      </p:cBhvr>
                                      <p:to>
                                        <p:strVal val="visible"/>
                                      </p:to>
                                    </p:set>
                                    <p:anim calcmode="lin" valueType="num">
                                      <p:cBhvr>
                                        <p:cTn id="27" dur="500" fill="hold"/>
                                        <p:tgtEl>
                                          <p:spTgt spid="342"/>
                                        </p:tgtEl>
                                        <p:attrNameLst>
                                          <p:attrName>ppt_w</p:attrName>
                                        </p:attrNameLst>
                                      </p:cBhvr>
                                      <p:tavLst>
                                        <p:tav tm="0">
                                          <p:val>
                                            <p:fltVal val="0"/>
                                          </p:val>
                                        </p:tav>
                                        <p:tav tm="100000">
                                          <p:val>
                                            <p:strVal val="#ppt_w"/>
                                          </p:val>
                                        </p:tav>
                                      </p:tavLst>
                                    </p:anim>
                                    <p:anim calcmode="lin" valueType="num">
                                      <p:cBhvr>
                                        <p:cTn id="28" dur="500" fill="hold"/>
                                        <p:tgtEl>
                                          <p:spTgt spid="342"/>
                                        </p:tgtEl>
                                        <p:attrNameLst>
                                          <p:attrName>ppt_h</p:attrName>
                                        </p:attrNameLst>
                                      </p:cBhvr>
                                      <p:tavLst>
                                        <p:tav tm="0">
                                          <p:val>
                                            <p:fltVal val="0"/>
                                          </p:val>
                                        </p:tav>
                                        <p:tav tm="100000">
                                          <p:val>
                                            <p:strVal val="#ppt_h"/>
                                          </p:val>
                                        </p:tav>
                                      </p:tavLst>
                                    </p:anim>
                                    <p:animEffect transition="in" filter="fade">
                                      <p:cBhvr>
                                        <p:cTn id="29" dur="500"/>
                                        <p:tgtEl>
                                          <p:spTgt spid="342"/>
                                        </p:tgtEl>
                                      </p:cBhvr>
                                    </p:animEffect>
                                  </p:childTnLst>
                                </p:cTn>
                              </p:par>
                            </p:childTnLst>
                          </p:cTn>
                        </p:par>
                        <p:par>
                          <p:cTn id="30" fill="hold">
                            <p:stCondLst>
                              <p:cond delay="2500"/>
                            </p:stCondLst>
                            <p:childTnLst>
                              <p:par>
                                <p:cTn id="31" presetID="47" presetClass="entr" presetSubtype="0" fill="hold" nodeType="afterEffect">
                                  <p:stCondLst>
                                    <p:cond delay="0"/>
                                  </p:stCondLst>
                                  <p:childTnLst>
                                    <p:set>
                                      <p:cBhvr>
                                        <p:cTn id="32" dur="1" fill="hold">
                                          <p:stCondLst>
                                            <p:cond delay="0"/>
                                          </p:stCondLst>
                                        </p:cTn>
                                        <p:tgtEl>
                                          <p:spTgt spid="338"/>
                                        </p:tgtEl>
                                        <p:attrNameLst>
                                          <p:attrName>style.visibility</p:attrName>
                                        </p:attrNameLst>
                                      </p:cBhvr>
                                      <p:to>
                                        <p:strVal val="visible"/>
                                      </p:to>
                                    </p:set>
                                    <p:animEffect transition="in" filter="fade">
                                      <p:cBhvr>
                                        <p:cTn id="33" dur="1000"/>
                                        <p:tgtEl>
                                          <p:spTgt spid="338"/>
                                        </p:tgtEl>
                                      </p:cBhvr>
                                    </p:animEffect>
                                    <p:anim calcmode="lin" valueType="num">
                                      <p:cBhvr>
                                        <p:cTn id="34" dur="1000" fill="hold"/>
                                        <p:tgtEl>
                                          <p:spTgt spid="338"/>
                                        </p:tgtEl>
                                        <p:attrNameLst>
                                          <p:attrName>ppt_x</p:attrName>
                                        </p:attrNameLst>
                                      </p:cBhvr>
                                      <p:tavLst>
                                        <p:tav tm="0">
                                          <p:val>
                                            <p:strVal val="#ppt_x"/>
                                          </p:val>
                                        </p:tav>
                                        <p:tav tm="100000">
                                          <p:val>
                                            <p:strVal val="#ppt_x"/>
                                          </p:val>
                                        </p:tav>
                                      </p:tavLst>
                                    </p:anim>
                                    <p:anim calcmode="lin" valueType="num">
                                      <p:cBhvr>
                                        <p:cTn id="35" dur="1000" fill="hold"/>
                                        <p:tgtEl>
                                          <p:spTgt spid="338"/>
                                        </p:tgtEl>
                                        <p:attrNameLst>
                                          <p:attrName>ppt_y</p:attrName>
                                        </p:attrNameLst>
                                      </p:cBhvr>
                                      <p:tavLst>
                                        <p:tav tm="0">
                                          <p:val>
                                            <p:strVal val="#ppt_y-.1"/>
                                          </p:val>
                                        </p:tav>
                                        <p:tav tm="100000">
                                          <p:val>
                                            <p:strVal val="#ppt_y"/>
                                          </p:val>
                                        </p:tav>
                                      </p:tavLst>
                                    </p:anim>
                                  </p:childTnLst>
                                </p:cTn>
                              </p:par>
                            </p:childTnLst>
                          </p:cTn>
                        </p:par>
                        <p:par>
                          <p:cTn id="36" fill="hold">
                            <p:stCondLst>
                              <p:cond delay="3500"/>
                            </p:stCondLst>
                            <p:childTnLst>
                              <p:par>
                                <p:cTn id="37" presetID="53" presetClass="entr" presetSubtype="16" fill="hold" nodeType="afterEffect">
                                  <p:stCondLst>
                                    <p:cond delay="0"/>
                                  </p:stCondLst>
                                  <p:childTnLst>
                                    <p:set>
                                      <p:cBhvr>
                                        <p:cTn id="38" dur="1" fill="hold">
                                          <p:stCondLst>
                                            <p:cond delay="0"/>
                                          </p:stCondLst>
                                        </p:cTn>
                                        <p:tgtEl>
                                          <p:spTgt spid="350"/>
                                        </p:tgtEl>
                                        <p:attrNameLst>
                                          <p:attrName>style.visibility</p:attrName>
                                        </p:attrNameLst>
                                      </p:cBhvr>
                                      <p:to>
                                        <p:strVal val="visible"/>
                                      </p:to>
                                    </p:set>
                                    <p:anim calcmode="lin" valueType="num">
                                      <p:cBhvr>
                                        <p:cTn id="39" dur="500" fill="hold"/>
                                        <p:tgtEl>
                                          <p:spTgt spid="350"/>
                                        </p:tgtEl>
                                        <p:attrNameLst>
                                          <p:attrName>ppt_w</p:attrName>
                                        </p:attrNameLst>
                                      </p:cBhvr>
                                      <p:tavLst>
                                        <p:tav tm="0">
                                          <p:val>
                                            <p:fltVal val="0"/>
                                          </p:val>
                                        </p:tav>
                                        <p:tav tm="100000">
                                          <p:val>
                                            <p:strVal val="#ppt_w"/>
                                          </p:val>
                                        </p:tav>
                                      </p:tavLst>
                                    </p:anim>
                                    <p:anim calcmode="lin" valueType="num">
                                      <p:cBhvr>
                                        <p:cTn id="40" dur="500" fill="hold"/>
                                        <p:tgtEl>
                                          <p:spTgt spid="350"/>
                                        </p:tgtEl>
                                        <p:attrNameLst>
                                          <p:attrName>ppt_h</p:attrName>
                                        </p:attrNameLst>
                                      </p:cBhvr>
                                      <p:tavLst>
                                        <p:tav tm="0">
                                          <p:val>
                                            <p:fltVal val="0"/>
                                          </p:val>
                                        </p:tav>
                                        <p:tav tm="100000">
                                          <p:val>
                                            <p:strVal val="#ppt_h"/>
                                          </p:val>
                                        </p:tav>
                                      </p:tavLst>
                                    </p:anim>
                                    <p:animEffect transition="in" filter="fade">
                                      <p:cBhvr>
                                        <p:cTn id="41" dur="500"/>
                                        <p:tgtEl>
                                          <p:spTgt spid="350"/>
                                        </p:tgtEl>
                                      </p:cBhvr>
                                    </p:animEffect>
                                  </p:childTnLst>
                                </p:cTn>
                              </p:par>
                            </p:childTnLst>
                          </p:cTn>
                        </p:par>
                        <p:par>
                          <p:cTn id="42" fill="hold">
                            <p:stCondLst>
                              <p:cond delay="4000"/>
                            </p:stCondLst>
                            <p:childTnLst>
                              <p:par>
                                <p:cTn id="43" presetID="22" presetClass="entr" presetSubtype="8" fill="hold" nodeType="afterEffect">
                                  <p:stCondLst>
                                    <p:cond delay="0"/>
                                  </p:stCondLst>
                                  <p:childTnLst>
                                    <p:set>
                                      <p:cBhvr>
                                        <p:cTn id="44" dur="1" fill="hold">
                                          <p:stCondLst>
                                            <p:cond delay="0"/>
                                          </p:stCondLst>
                                        </p:cTn>
                                        <p:tgtEl>
                                          <p:spTgt spid="351"/>
                                        </p:tgtEl>
                                        <p:attrNameLst>
                                          <p:attrName>style.visibility</p:attrName>
                                        </p:attrNameLst>
                                      </p:cBhvr>
                                      <p:to>
                                        <p:strVal val="visible"/>
                                      </p:to>
                                    </p:set>
                                    <p:animEffect transition="in" filter="wipe(left)">
                                      <p:cBhvr>
                                        <p:cTn id="45" dur="500"/>
                                        <p:tgtEl>
                                          <p:spTgt spid="3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5">
            <a:extLst>
              <a:ext uri="{FF2B5EF4-FFF2-40B4-BE49-F238E27FC236}">
                <a16:creationId xmlns="" xmlns:a16="http://schemas.microsoft.com/office/drawing/2014/main" id="{B85D894E-86E2-0F4B-913E-2E90DB1B66FD}"/>
              </a:ext>
            </a:extLst>
          </p:cNvPr>
          <p:cNvGraphicFramePr>
            <a:graphicFrameLocks noGrp="1"/>
          </p:cNvGraphicFramePr>
          <p:nvPr>
            <p:extLst>
              <p:ext uri="{D42A27DB-BD31-4B8C-83A1-F6EECF244321}">
                <p14:modId xmlns:p14="http://schemas.microsoft.com/office/powerpoint/2010/main" val="2725720282"/>
              </p:ext>
            </p:extLst>
          </p:nvPr>
        </p:nvGraphicFramePr>
        <p:xfrm>
          <a:off x="47338" y="132937"/>
          <a:ext cx="11994407" cy="5134523"/>
        </p:xfrm>
        <a:graphic>
          <a:graphicData uri="http://schemas.openxmlformats.org/drawingml/2006/table">
            <a:tbl>
              <a:tblPr firstRow="1" bandRow="1">
                <a:tableStyleId>{5C22544A-7EE6-4342-B048-85BDC9FD1C3A}</a:tableStyleId>
              </a:tblPr>
              <a:tblGrid>
                <a:gridCol w="2284012">
                  <a:extLst>
                    <a:ext uri="{9D8B030D-6E8A-4147-A177-3AD203B41FA5}">
                      <a16:colId xmlns="" xmlns:a16="http://schemas.microsoft.com/office/drawing/2014/main" val="1738596614"/>
                    </a:ext>
                  </a:extLst>
                </a:gridCol>
                <a:gridCol w="8053132">
                  <a:extLst>
                    <a:ext uri="{9D8B030D-6E8A-4147-A177-3AD203B41FA5}">
                      <a16:colId xmlns="" xmlns:a16="http://schemas.microsoft.com/office/drawing/2014/main" val="752157951"/>
                    </a:ext>
                  </a:extLst>
                </a:gridCol>
                <a:gridCol w="1657263">
                  <a:extLst>
                    <a:ext uri="{9D8B030D-6E8A-4147-A177-3AD203B41FA5}">
                      <a16:colId xmlns="" xmlns:a16="http://schemas.microsoft.com/office/drawing/2014/main" val="3679416993"/>
                    </a:ext>
                  </a:extLst>
                </a:gridCol>
              </a:tblGrid>
              <a:tr h="645838">
                <a:tc>
                  <a:txBody>
                    <a:bodyPr/>
                    <a:lstStyle/>
                    <a:p>
                      <a:pPr algn="ctr">
                        <a:lnSpc>
                          <a:spcPct val="150000"/>
                        </a:lnSpc>
                        <a:spcBef>
                          <a:spcPts val="600"/>
                        </a:spcBef>
                        <a:spcAft>
                          <a:spcPts val="1000"/>
                        </a:spcAft>
                      </a:pPr>
                      <a:r>
                        <a:rPr lang="en-GB"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Dụng</a:t>
                      </a:r>
                      <a:r>
                        <a:rPr lang="en-GB"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cụ</a:t>
                      </a:r>
                      <a:r>
                        <a:rPr lang="en-GB" sz="2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đo</a:t>
                      </a:r>
                      <a:endParaRPr lang="x-none"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bg2"/>
                    </a:solidFill>
                  </a:tcPr>
                </a:tc>
                <a:tc>
                  <a:txBody>
                    <a:bodyPr/>
                    <a:lstStyle/>
                    <a:p>
                      <a:pPr algn="ctr">
                        <a:lnSpc>
                          <a:spcPct val="150000"/>
                        </a:lnSpc>
                        <a:spcBef>
                          <a:spcPts val="600"/>
                        </a:spcBef>
                        <a:spcAft>
                          <a:spcPts val="1000"/>
                        </a:spcAft>
                      </a:pPr>
                      <a:r>
                        <a:rPr lang="en-GB"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Hoạt</a:t>
                      </a:r>
                      <a:r>
                        <a:rPr lang="en-GB"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động</a:t>
                      </a:r>
                      <a:r>
                        <a:rPr lang="en-GB"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như</a:t>
                      </a:r>
                      <a:r>
                        <a:rPr lang="en-GB"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thế</a:t>
                      </a:r>
                      <a:r>
                        <a:rPr lang="en-GB"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nào</a:t>
                      </a:r>
                      <a:r>
                        <a:rPr lang="en-GB"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x-none"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bg2"/>
                    </a:solidFill>
                  </a:tcPr>
                </a:tc>
                <a:tc>
                  <a:txBody>
                    <a:bodyPr/>
                    <a:lstStyle/>
                    <a:p>
                      <a:pPr algn="ctr">
                        <a:lnSpc>
                          <a:spcPct val="150000"/>
                        </a:lnSpc>
                        <a:spcBef>
                          <a:spcPts val="600"/>
                        </a:spcBef>
                        <a:spcAft>
                          <a:spcPts val="1000"/>
                        </a:spcAft>
                      </a:pPr>
                      <a:r>
                        <a:rPr lang="en-GB"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Hạn</a:t>
                      </a:r>
                      <a:r>
                        <a:rPr lang="en-GB"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chế</a:t>
                      </a:r>
                      <a:endParaRPr lang="x-none"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bg2"/>
                    </a:solidFill>
                  </a:tcPr>
                </a:tc>
                <a:extLst>
                  <a:ext uri="{0D108BD9-81ED-4DB2-BD59-A6C34878D82A}">
                    <a16:rowId xmlns="" xmlns:a16="http://schemas.microsoft.com/office/drawing/2014/main" val="2940307444"/>
                  </a:ext>
                </a:extLst>
              </a:tr>
              <a:tr h="1399315">
                <a:tc>
                  <a:txBody>
                    <a:bodyPr/>
                    <a:lstStyle/>
                    <a:p>
                      <a:endParaRPr lang="x-none" dirty="0"/>
                    </a:p>
                    <a:p>
                      <a:endParaRPr lang="x-none" dirty="0"/>
                    </a:p>
                  </a:txBody>
                  <a:tcPr>
                    <a:solidFill>
                      <a:schemeClr val="accent5">
                        <a:lumMod val="40000"/>
                        <a:lumOff val="60000"/>
                      </a:schemeClr>
                    </a:solidFill>
                  </a:tcPr>
                </a:tc>
                <a:tc>
                  <a:txBody>
                    <a:bodyPr/>
                    <a:lstStyle/>
                    <a:p>
                      <a:endParaRPr lang="x-none" dirty="0"/>
                    </a:p>
                  </a:txBody>
                  <a:tcPr>
                    <a:solidFill>
                      <a:schemeClr val="accent5">
                        <a:lumMod val="40000"/>
                        <a:lumOff val="60000"/>
                      </a:schemeClr>
                    </a:solidFill>
                  </a:tcPr>
                </a:tc>
                <a:tc>
                  <a:txBody>
                    <a:bodyPr/>
                    <a:lstStyle/>
                    <a:p>
                      <a:endParaRPr lang="x-none" dirty="0"/>
                    </a:p>
                    <a:p>
                      <a:endParaRPr lang="x-none" dirty="0"/>
                    </a:p>
                    <a:p>
                      <a:endParaRPr lang="x-none" dirty="0"/>
                    </a:p>
                    <a:p>
                      <a:endParaRPr lang="x-none" dirty="0"/>
                    </a:p>
                  </a:txBody>
                  <a:tcPr>
                    <a:solidFill>
                      <a:schemeClr val="accent5">
                        <a:lumMod val="40000"/>
                        <a:lumOff val="60000"/>
                      </a:schemeClr>
                    </a:solidFill>
                  </a:tcPr>
                </a:tc>
                <a:extLst>
                  <a:ext uri="{0D108BD9-81ED-4DB2-BD59-A6C34878D82A}">
                    <a16:rowId xmlns="" xmlns:a16="http://schemas.microsoft.com/office/drawing/2014/main" val="373632458"/>
                  </a:ext>
                </a:extLst>
              </a:tr>
              <a:tr h="1431660">
                <a:tc>
                  <a:txBody>
                    <a:bodyPr/>
                    <a:lstStyle/>
                    <a:p>
                      <a:endParaRPr lang="x-none" dirty="0"/>
                    </a:p>
                    <a:p>
                      <a:endParaRPr lang="x-none" dirty="0"/>
                    </a:p>
                    <a:p>
                      <a:endParaRPr lang="x-none" dirty="0"/>
                    </a:p>
                    <a:p>
                      <a:endParaRPr lang="x-none" dirty="0"/>
                    </a:p>
                  </a:txBody>
                  <a:tcPr/>
                </a:tc>
                <a:tc>
                  <a:txBody>
                    <a:bodyPr/>
                    <a:lstStyle/>
                    <a:p>
                      <a:endParaRPr lang="x-none" dirty="0"/>
                    </a:p>
                  </a:txBody>
                  <a:tcPr/>
                </a:tc>
                <a:tc>
                  <a:txBody>
                    <a:bodyPr/>
                    <a:lstStyle/>
                    <a:p>
                      <a:endParaRPr lang="x-none" dirty="0"/>
                    </a:p>
                  </a:txBody>
                  <a:tcPr/>
                </a:tc>
                <a:extLst>
                  <a:ext uri="{0D108BD9-81ED-4DB2-BD59-A6C34878D82A}">
                    <a16:rowId xmlns="" xmlns:a16="http://schemas.microsoft.com/office/drawing/2014/main" val="3960414025"/>
                  </a:ext>
                </a:extLst>
              </a:tr>
              <a:tr h="1657710">
                <a:tc>
                  <a:txBody>
                    <a:bodyPr/>
                    <a:lstStyle/>
                    <a:p>
                      <a:endParaRPr lang="x-none" dirty="0"/>
                    </a:p>
                    <a:p>
                      <a:endParaRPr lang="x-none" dirty="0"/>
                    </a:p>
                    <a:p>
                      <a:endParaRPr lang="x-none" dirty="0"/>
                    </a:p>
                    <a:p>
                      <a:endParaRPr lang="x-none" dirty="0"/>
                    </a:p>
                  </a:txBody>
                  <a:tcPr/>
                </a:tc>
                <a:tc>
                  <a:txBody>
                    <a:bodyPr/>
                    <a:lstStyle/>
                    <a:p>
                      <a:endParaRPr lang="x-none" dirty="0"/>
                    </a:p>
                  </a:txBody>
                  <a:tcPr/>
                </a:tc>
                <a:tc>
                  <a:txBody>
                    <a:bodyPr/>
                    <a:lstStyle/>
                    <a:p>
                      <a:endParaRPr lang="x-none" dirty="0"/>
                    </a:p>
                  </a:txBody>
                  <a:tcPr/>
                </a:tc>
                <a:extLst>
                  <a:ext uri="{0D108BD9-81ED-4DB2-BD59-A6C34878D82A}">
                    <a16:rowId xmlns="" xmlns:a16="http://schemas.microsoft.com/office/drawing/2014/main" val="226737402"/>
                  </a:ext>
                </a:extLst>
              </a:tr>
            </a:tbl>
          </a:graphicData>
        </a:graphic>
      </p:graphicFrame>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512" t="691" r="43006" b="-691"/>
          <a:stretch/>
        </p:blipFill>
        <p:spPr>
          <a:xfrm>
            <a:off x="-1" y="767634"/>
            <a:ext cx="2318197" cy="1383138"/>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150772"/>
            <a:ext cx="2318196" cy="1468191"/>
          </a:xfrm>
          <a:prstGeom prst="rect">
            <a:avLst/>
          </a:prstGeom>
          <a:ln>
            <a:noFill/>
          </a:ln>
          <a:effectLst>
            <a:outerShdw blurRad="292100" dist="139700" dir="2700000" algn="tl" rotWithShape="0">
              <a:srgbClr val="333333">
                <a:alpha val="65000"/>
              </a:srgbClr>
            </a:outerShdw>
          </a:effectLst>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347" r="18751"/>
          <a:stretch/>
        </p:blipFill>
        <p:spPr>
          <a:xfrm>
            <a:off x="0" y="3618963"/>
            <a:ext cx="2318196" cy="1622738"/>
          </a:xfrm>
          <a:prstGeom prst="rect">
            <a:avLst/>
          </a:prstGeom>
          <a:ln>
            <a:noFill/>
          </a:ln>
          <a:effectLst>
            <a:outerShdw blurRad="292100" dist="139700" dir="2700000" algn="tl" rotWithShape="0">
              <a:srgbClr val="333333">
                <a:alpha val="65000"/>
              </a:srgbClr>
            </a:outerShdw>
          </a:effectLst>
        </p:spPr>
      </p:pic>
      <p:sp>
        <p:nvSpPr>
          <p:cNvPr id="7" name="TextBox 6">
            <a:extLst>
              <a:ext uri="{FF2B5EF4-FFF2-40B4-BE49-F238E27FC236}">
                <a16:creationId xmlns="" xmlns:a16="http://schemas.microsoft.com/office/drawing/2014/main" id="{50BFD60B-52FA-8E4D-B63E-604C42F82990}"/>
              </a:ext>
            </a:extLst>
          </p:cNvPr>
          <p:cNvSpPr txBox="1"/>
          <p:nvPr/>
        </p:nvSpPr>
        <p:spPr>
          <a:xfrm>
            <a:off x="2754367" y="1032972"/>
            <a:ext cx="7344319" cy="1015663"/>
          </a:xfrm>
          <a:prstGeom prst="rect">
            <a:avLst/>
          </a:prstGeom>
          <a:noFill/>
        </p:spPr>
        <p:txBody>
          <a:bodyPr wrap="square" rtlCol="0">
            <a:spAutoFit/>
          </a:bodyPr>
          <a:lstStyle/>
          <a:p>
            <a:r>
              <a:rPr lang="x-none" sz="2000" dirty="0">
                <a:latin typeface="Times New Roman" panose="02020603050405020304" pitchFamily="18" charset="0"/>
                <a:cs typeface="Times New Roman" panose="02020603050405020304" pitchFamily="18" charset="0"/>
              </a:rPr>
              <a:t>Đồng hồ cát: có hai bình thông nhau, trên thân bình có chia nhiều vạch. Đổ</a:t>
            </a:r>
            <a:r>
              <a:rPr lang="x-none" sz="2000" dirty="0">
                <a:solidFill>
                  <a:schemeClr val="bg1"/>
                </a:solidFill>
                <a:latin typeface="Times New Roman" panose="02020603050405020304" pitchFamily="18" charset="0"/>
                <a:cs typeface="Times New Roman" panose="02020603050405020304" pitchFamily="18" charset="0"/>
              </a:rPr>
              <a:t> </a:t>
            </a:r>
            <a:r>
              <a:rPr lang="x-none" sz="2000" dirty="0">
                <a:highlight>
                  <a:srgbClr val="FFFF00"/>
                </a:highlight>
                <a:latin typeface="Times New Roman" panose="02020603050405020304" pitchFamily="18" charset="0"/>
                <a:cs typeface="Times New Roman" panose="02020603050405020304" pitchFamily="18" charset="0"/>
              </a:rPr>
              <a:t>cát</a:t>
            </a:r>
            <a:r>
              <a:rPr lang="x-none" sz="2000" dirty="0">
                <a:solidFill>
                  <a:schemeClr val="bg1"/>
                </a:solidFill>
                <a:latin typeface="Times New Roman" panose="02020603050405020304" pitchFamily="18" charset="0"/>
                <a:cs typeface="Times New Roman" panose="02020603050405020304" pitchFamily="18" charset="0"/>
              </a:rPr>
              <a:t> </a:t>
            </a:r>
            <a:r>
              <a:rPr lang="x-none" sz="2000" dirty="0">
                <a:latin typeface="Times New Roman" panose="02020603050405020304" pitchFamily="18" charset="0"/>
                <a:cs typeface="Times New Roman" panose="02020603050405020304" pitchFamily="18" charset="0"/>
              </a:rPr>
              <a:t>vào một bình, cho chảy từ từ xuống bình thứ hai và xác định giờ dựa trên </a:t>
            </a:r>
            <a:r>
              <a:rPr lang="x-none" sz="2000" dirty="0">
                <a:highlight>
                  <a:srgbClr val="FFFF00"/>
                </a:highlight>
                <a:latin typeface="Times New Roman" panose="02020603050405020304" pitchFamily="18" charset="0"/>
                <a:cs typeface="Times New Roman" panose="02020603050405020304" pitchFamily="18" charset="0"/>
              </a:rPr>
              <a:t>cát</a:t>
            </a:r>
            <a:r>
              <a:rPr lang="x-none" sz="2000" dirty="0">
                <a:latin typeface="Times New Roman" panose="02020603050405020304" pitchFamily="18" charset="0"/>
                <a:cs typeface="Times New Roman" panose="02020603050405020304" pitchFamily="18" charset="0"/>
              </a:rPr>
              <a:t> chảy đến từng vạch</a:t>
            </a:r>
            <a:r>
              <a:rPr lang="x-none" sz="2000" dirty="0">
                <a:effectLst/>
                <a:latin typeface="Times New Roman" panose="02020603050405020304" pitchFamily="18" charset="0"/>
                <a:cs typeface="Times New Roman" panose="02020603050405020304" pitchFamily="18" charset="0"/>
              </a:rPr>
              <a:t> </a:t>
            </a:r>
            <a:endParaRPr lang="x-none" sz="2000"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 xmlns:a16="http://schemas.microsoft.com/office/drawing/2014/main" id="{F6EBB01F-8A39-D944-9104-C362BA517A33}"/>
              </a:ext>
            </a:extLst>
          </p:cNvPr>
          <p:cNvSpPr txBox="1"/>
          <p:nvPr/>
        </p:nvSpPr>
        <p:spPr>
          <a:xfrm>
            <a:off x="2789880" y="2274288"/>
            <a:ext cx="7006805" cy="1323439"/>
          </a:xfrm>
          <a:prstGeom prst="rect">
            <a:avLst/>
          </a:prstGeom>
          <a:noFill/>
        </p:spPr>
        <p:txBody>
          <a:bodyPr wrap="square" rtlCol="0">
            <a:spAutoFit/>
          </a:bodyPr>
          <a:lstStyle/>
          <a:p>
            <a:pPr algn="just"/>
            <a:r>
              <a:rPr lang="x-none" sz="2000" dirty="0">
                <a:latin typeface="Times New Roman" panose="02020603050405020304" pitchFamily="18" charset="0"/>
                <a:cs typeface="Times New Roman" panose="02020603050405020304" pitchFamily="18" charset="0"/>
              </a:rPr>
              <a:t>Đồng hồ nước cũng có nguyên tắc hoạt động tương tự như đổng hồ cát: có hai bình thông nhau, trên thân bình có chia nhiều vạch. Đổ </a:t>
            </a:r>
            <a:r>
              <a:rPr lang="x-none" sz="2000" dirty="0">
                <a:highlight>
                  <a:srgbClr val="FFFF00"/>
                </a:highlight>
                <a:latin typeface="Times New Roman" panose="02020603050405020304" pitchFamily="18" charset="0"/>
                <a:cs typeface="Times New Roman" panose="02020603050405020304" pitchFamily="18" charset="0"/>
              </a:rPr>
              <a:t>nước</a:t>
            </a:r>
            <a:r>
              <a:rPr lang="x-none" sz="2000" dirty="0">
                <a:latin typeface="Times New Roman" panose="02020603050405020304" pitchFamily="18" charset="0"/>
                <a:cs typeface="Times New Roman" panose="02020603050405020304" pitchFamily="18" charset="0"/>
              </a:rPr>
              <a:t> vào một bình, cho chảy từ từ xuống bình thứ hai và xác định giờ dựa trên </a:t>
            </a:r>
            <a:r>
              <a:rPr lang="x-none" sz="2000" dirty="0">
                <a:highlight>
                  <a:srgbClr val="FFFF00"/>
                </a:highlight>
                <a:latin typeface="Times New Roman" panose="02020603050405020304" pitchFamily="18" charset="0"/>
                <a:cs typeface="Times New Roman" panose="02020603050405020304" pitchFamily="18" charset="0"/>
              </a:rPr>
              <a:t>nước</a:t>
            </a:r>
            <a:r>
              <a:rPr lang="x-none" sz="2000" dirty="0">
                <a:latin typeface="Times New Roman" panose="02020603050405020304" pitchFamily="18" charset="0"/>
                <a:cs typeface="Times New Roman" panose="02020603050405020304" pitchFamily="18" charset="0"/>
              </a:rPr>
              <a:t> chảy đến từng vạch </a:t>
            </a:r>
          </a:p>
        </p:txBody>
      </p:sp>
      <p:sp>
        <p:nvSpPr>
          <p:cNvPr id="9" name="TextBox 8">
            <a:extLst>
              <a:ext uri="{FF2B5EF4-FFF2-40B4-BE49-F238E27FC236}">
                <a16:creationId xmlns="" xmlns:a16="http://schemas.microsoft.com/office/drawing/2014/main" id="{65F004C7-6312-2B42-A917-C88AC6220C5D}"/>
              </a:ext>
            </a:extLst>
          </p:cNvPr>
          <p:cNvSpPr txBox="1"/>
          <p:nvPr/>
        </p:nvSpPr>
        <p:spPr>
          <a:xfrm>
            <a:off x="2819400" y="3762815"/>
            <a:ext cx="6644638" cy="1323439"/>
          </a:xfrm>
          <a:prstGeom prst="rect">
            <a:avLst/>
          </a:prstGeom>
          <a:noFill/>
        </p:spPr>
        <p:txBody>
          <a:bodyPr wrap="square" rtlCol="0">
            <a:spAutoFit/>
          </a:bodyPr>
          <a:lstStyle/>
          <a:p>
            <a:pPr algn="just"/>
            <a:r>
              <a:rPr lang="x-none" sz="2000" dirty="0">
                <a:latin typeface="Times New Roman" panose="02020603050405020304" pitchFamily="18" charset="0"/>
                <a:cs typeface="Times New Roman" panose="02020603050405020304" pitchFamily="18" charset="0"/>
              </a:rPr>
              <a:t>Đồng hồ mặt trời: có một cái mâm tròn, trên đó vẽ nhiều vòng tròn đồng tâm. Dùng một que gỗ cắm ở giữa mâm rồi để ra ngoài ánh nắng mặt trời. Bóng của cây que đến vòng tròn nào thì xác định được lúc đó là mấy giờ. </a:t>
            </a:r>
          </a:p>
        </p:txBody>
      </p:sp>
      <p:sp>
        <p:nvSpPr>
          <p:cNvPr id="10" name="TextBox 9">
            <a:extLst>
              <a:ext uri="{FF2B5EF4-FFF2-40B4-BE49-F238E27FC236}">
                <a16:creationId xmlns="" xmlns:a16="http://schemas.microsoft.com/office/drawing/2014/main" id="{9F8B892A-9786-D745-A756-4251F18E57D9}"/>
              </a:ext>
            </a:extLst>
          </p:cNvPr>
          <p:cNvSpPr txBox="1"/>
          <p:nvPr/>
        </p:nvSpPr>
        <p:spPr>
          <a:xfrm>
            <a:off x="10580050" y="2389256"/>
            <a:ext cx="1611950" cy="707886"/>
          </a:xfrm>
          <a:prstGeom prst="rect">
            <a:avLst/>
          </a:prstGeom>
          <a:noFill/>
        </p:spPr>
        <p:txBody>
          <a:bodyPr wrap="square" rtlCol="0">
            <a:spAutoFit/>
          </a:bodyPr>
          <a:lstStyle/>
          <a:p>
            <a:r>
              <a:rPr lang="x-none" sz="2000" dirty="0">
                <a:latin typeface="Times New Roman" panose="02020603050405020304" pitchFamily="18" charset="0"/>
                <a:cs typeface="Times New Roman" panose="02020603050405020304" pitchFamily="18" charset="0"/>
              </a:rPr>
              <a:t>Đóng băng vào mùa đôn</a:t>
            </a:r>
            <a:r>
              <a:rPr lang="x-none" dirty="0"/>
              <a:t>g</a:t>
            </a:r>
          </a:p>
        </p:txBody>
      </p:sp>
      <p:sp>
        <p:nvSpPr>
          <p:cNvPr id="11" name="TextBox 10">
            <a:extLst>
              <a:ext uri="{FF2B5EF4-FFF2-40B4-BE49-F238E27FC236}">
                <a16:creationId xmlns="" xmlns:a16="http://schemas.microsoft.com/office/drawing/2014/main" id="{293A314F-CC23-F448-804E-60F77E19E188}"/>
              </a:ext>
            </a:extLst>
          </p:cNvPr>
          <p:cNvSpPr txBox="1"/>
          <p:nvPr/>
        </p:nvSpPr>
        <p:spPr>
          <a:xfrm>
            <a:off x="10580050" y="3762815"/>
            <a:ext cx="1611950" cy="1323439"/>
          </a:xfrm>
          <a:prstGeom prst="rect">
            <a:avLst/>
          </a:prstGeom>
          <a:noFill/>
        </p:spPr>
        <p:txBody>
          <a:bodyPr wrap="square" rtlCol="0">
            <a:spAutoFit/>
          </a:bodyPr>
          <a:lstStyle/>
          <a:p>
            <a:r>
              <a:rPr lang="x-none" sz="2000" dirty="0">
                <a:latin typeface="Times New Roman" panose="02020603050405020304" pitchFamily="18" charset="0"/>
                <a:cs typeface="Times New Roman" panose="02020603050405020304" pitchFamily="18" charset="0"/>
              </a:rPr>
              <a:t>Phụ thuộc vào hướng mặt trời các </a:t>
            </a:r>
            <a:r>
              <a:rPr lang="x-none" sz="2000" dirty="0" smtClean="0">
                <a:latin typeface="Times New Roman" panose="02020603050405020304" pitchFamily="18" charset="0"/>
                <a:cs typeface="Times New Roman" panose="02020603050405020304" pitchFamily="18" charset="0"/>
              </a:rPr>
              <a:t>m</a:t>
            </a:r>
            <a:r>
              <a:rPr lang="en-US" sz="2000" dirty="0" err="1" smtClean="0">
                <a:latin typeface="Times New Roman" panose="02020603050405020304" pitchFamily="18" charset="0"/>
                <a:cs typeface="Times New Roman" panose="02020603050405020304" pitchFamily="18" charset="0"/>
              </a:rPr>
              <a:t>ùa</a:t>
            </a:r>
            <a:endParaRPr lang="x-none" dirty="0"/>
          </a:p>
        </p:txBody>
      </p:sp>
    </p:spTree>
    <p:extLst>
      <p:ext uri="{BB962C8B-B14F-4D97-AF65-F5344CB8AC3E}">
        <p14:creationId xmlns:p14="http://schemas.microsoft.com/office/powerpoint/2010/main" val="584337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750"/>
                                        <p:tgtEl>
                                          <p:spTgt spid="4"/>
                                        </p:tgtEl>
                                      </p:cBhvr>
                                    </p:animEffect>
                                  </p:childTnLst>
                                </p:cTn>
                              </p:par>
                              <p:par>
                                <p:cTn id="8" presetID="22" presetClass="entr" presetSubtype="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up)">
                                      <p:cBhvr>
                                        <p:cTn id="10" dur="750"/>
                                        <p:tgtEl>
                                          <p:spTgt spid="5"/>
                                        </p:tgtEl>
                                      </p:cBhvr>
                                    </p:animEffect>
                                  </p:childTnLst>
                                </p:cTn>
                              </p:par>
                              <p:par>
                                <p:cTn id="11" presetID="22" presetClass="entr" presetSubtype="1"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up)">
                                      <p:cBhvr>
                                        <p:cTn id="13" dur="75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dissolv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dissolve">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dissolve">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dissolve">
                                      <p:cBhvr>
                                        <p:cTn id="33" dur="500"/>
                                        <p:tgtEl>
                                          <p:spTgt spid="10"/>
                                        </p:tgtEl>
                                      </p:cBhvr>
                                    </p:animEffect>
                                  </p:childTnLst>
                                </p:cTn>
                              </p:par>
                            </p:childTnLst>
                          </p:cTn>
                        </p:par>
                      </p:childTnLst>
                    </p:cTn>
                  </p:par>
                  <p:par>
                    <p:cTn id="34" fill="hold">
                      <p:stCondLst>
                        <p:cond delay="indefinite"/>
                      </p:stCondLst>
                      <p:childTnLst>
                        <p:par>
                          <p:cTn id="35" fill="hold">
                            <p:stCondLst>
                              <p:cond delay="0"/>
                            </p:stCondLst>
                            <p:childTnLst>
                              <p:par>
                                <p:cTn id="36" presetID="9" presetClass="entr" presetSubtype="0" fill="hold" grpId="0"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dissolve">
                                      <p:cBhvr>
                                        <p:cTn id="3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 xmlns:a16="http://schemas.microsoft.com/office/drawing/2014/main" id="{DFFE596E-1735-40D0-A4A3-358E10A75166}"/>
              </a:ext>
            </a:extLst>
          </p:cNvPr>
          <p:cNvPicPr>
            <a:picLocks noChangeAspect="1"/>
          </p:cNvPicPr>
          <p:nvPr/>
        </p:nvPicPr>
        <p:blipFill>
          <a:blip r:embed="rId3"/>
          <a:stretch>
            <a:fillRect/>
          </a:stretch>
        </p:blipFill>
        <p:spPr>
          <a:xfrm>
            <a:off x="4412332" y="1687098"/>
            <a:ext cx="3273463" cy="2253065"/>
          </a:xfrm>
          <a:prstGeom prst="rect">
            <a:avLst/>
          </a:prstGeom>
        </p:spPr>
      </p:pic>
      <p:grpSp>
        <p:nvGrpSpPr>
          <p:cNvPr id="140" name="组合 139">
            <a:extLst>
              <a:ext uri="{FF2B5EF4-FFF2-40B4-BE49-F238E27FC236}">
                <a16:creationId xmlns="" xmlns:a16="http://schemas.microsoft.com/office/drawing/2014/main" id="{0427EBA4-5F8C-4794-89AD-8081E05CB069}"/>
              </a:ext>
            </a:extLst>
          </p:cNvPr>
          <p:cNvGrpSpPr/>
          <p:nvPr/>
        </p:nvGrpSpPr>
        <p:grpSpPr>
          <a:xfrm>
            <a:off x="8051499" y="1876137"/>
            <a:ext cx="3746437" cy="2038267"/>
            <a:chOff x="5149827" y="2135234"/>
            <a:chExt cx="3212591" cy="1427214"/>
          </a:xfrm>
        </p:grpSpPr>
        <p:sp>
          <p:nvSpPr>
            <p:cNvPr id="141" name="文本框 140">
              <a:extLst>
                <a:ext uri="{FF2B5EF4-FFF2-40B4-BE49-F238E27FC236}">
                  <a16:creationId xmlns="" xmlns:a16="http://schemas.microsoft.com/office/drawing/2014/main" id="{247D26F0-461F-442A-950E-00927DA9D84B}"/>
                </a:ext>
              </a:extLst>
            </p:cNvPr>
            <p:cNvSpPr txBox="1"/>
            <p:nvPr/>
          </p:nvSpPr>
          <p:spPr>
            <a:xfrm>
              <a:off x="5149827" y="2135234"/>
              <a:ext cx="3079344" cy="323262"/>
            </a:xfrm>
            <a:prstGeom prst="rect">
              <a:avLst/>
            </a:prstGeom>
            <a:noFill/>
          </p:spPr>
          <p:txBody>
            <a:bodyPr wrap="none" rtlCol="0">
              <a:spAutoFit/>
              <a:scene3d>
                <a:camera prst="orthographicFront"/>
                <a:lightRig rig="threePt" dir="t"/>
              </a:scene3d>
              <a:sp3d contourW="12700"/>
            </a:bodyPr>
            <a:lstStyle/>
            <a:p>
              <a:pPr marL="342900" indent="-342900" algn="ctr">
                <a:buFont typeface="Wingdings" panose="05000000000000000000" pitchFamily="2" charset="2"/>
                <a:buChar char="ü"/>
              </a:pPr>
              <a:r>
                <a:rPr lang="en-US" altLang="zh-CN" sz="2400" b="1" dirty="0" err="1">
                  <a:pattFill prst="wdDnDiag">
                    <a:fgClr>
                      <a:schemeClr val="tx1">
                        <a:lumMod val="65000"/>
                        <a:lumOff val="35000"/>
                      </a:schemeClr>
                    </a:fgClr>
                    <a:bgClr>
                      <a:schemeClr val="tx1">
                        <a:lumMod val="85000"/>
                        <a:lumOff val="15000"/>
                      </a:schemeClr>
                    </a:bgClr>
                  </a:pattFill>
                  <a:latin typeface="Times New Roman" panose="02020603050405020304" pitchFamily="18" charset="0"/>
                  <a:ea typeface="字魂36号-正文宋楷" panose="02000000000000000000" pitchFamily="2" charset="-122"/>
                  <a:cs typeface="Times New Roman" panose="02020603050405020304" pitchFamily="18" charset="0"/>
                </a:rPr>
                <a:t>Hiểu</a:t>
              </a:r>
              <a:r>
                <a:rPr lang="en-US" altLang="zh-CN" sz="2400" b="1" dirty="0">
                  <a:pattFill prst="wdDnDiag">
                    <a:fgClr>
                      <a:schemeClr val="tx1">
                        <a:lumMod val="65000"/>
                        <a:lumOff val="35000"/>
                      </a:schemeClr>
                    </a:fgClr>
                    <a:bgClr>
                      <a:schemeClr val="tx1">
                        <a:lumMod val="85000"/>
                        <a:lumOff val="15000"/>
                      </a:schemeClr>
                    </a:bgClr>
                  </a:pattFill>
                  <a:latin typeface="Times New Roman" panose="02020603050405020304" pitchFamily="18" charset="0"/>
                  <a:ea typeface="字魂36号-正文宋楷" panose="02000000000000000000" pitchFamily="2" charset="-122"/>
                  <a:cs typeface="Times New Roman" panose="02020603050405020304" pitchFamily="18" charset="0"/>
                </a:rPr>
                <a:t> &amp; </a:t>
              </a:r>
              <a:r>
                <a:rPr lang="en-US" altLang="zh-CN" sz="2400" b="1" dirty="0" err="1">
                  <a:pattFill prst="wdDnDiag">
                    <a:fgClr>
                      <a:schemeClr val="tx1">
                        <a:lumMod val="65000"/>
                        <a:lumOff val="35000"/>
                      </a:schemeClr>
                    </a:fgClr>
                    <a:bgClr>
                      <a:schemeClr val="tx1">
                        <a:lumMod val="85000"/>
                        <a:lumOff val="15000"/>
                      </a:schemeClr>
                    </a:bgClr>
                  </a:pattFill>
                  <a:latin typeface="Times New Roman" panose="02020603050405020304" pitchFamily="18" charset="0"/>
                  <a:ea typeface="字魂36号-正文宋楷" panose="02000000000000000000" pitchFamily="2" charset="-122"/>
                  <a:cs typeface="Times New Roman" panose="02020603050405020304" pitchFamily="18" charset="0"/>
                </a:rPr>
                <a:t>dựng</a:t>
              </a:r>
              <a:r>
                <a:rPr lang="en-US" altLang="zh-CN" sz="2400" b="1" dirty="0">
                  <a:pattFill prst="wdDnDiag">
                    <a:fgClr>
                      <a:schemeClr val="tx1">
                        <a:lumMod val="65000"/>
                        <a:lumOff val="35000"/>
                      </a:schemeClr>
                    </a:fgClr>
                    <a:bgClr>
                      <a:schemeClr val="tx1">
                        <a:lumMod val="85000"/>
                        <a:lumOff val="15000"/>
                      </a:schemeClr>
                    </a:bgClr>
                  </a:pattFill>
                  <a:latin typeface="Times New Roman" panose="02020603050405020304" pitchFamily="18" charset="0"/>
                  <a:ea typeface="字魂36号-正文宋楷" panose="02000000000000000000" pitchFamily="2" charset="-122"/>
                  <a:cs typeface="Times New Roman" panose="02020603050405020304" pitchFamily="18" charset="0"/>
                </a:rPr>
                <a:t> </a:t>
              </a:r>
              <a:r>
                <a:rPr lang="en-US" altLang="zh-CN" sz="2400" b="1" dirty="0" err="1">
                  <a:pattFill prst="wdDnDiag">
                    <a:fgClr>
                      <a:schemeClr val="tx1">
                        <a:lumMod val="65000"/>
                        <a:lumOff val="35000"/>
                      </a:schemeClr>
                    </a:fgClr>
                    <a:bgClr>
                      <a:schemeClr val="tx1">
                        <a:lumMod val="85000"/>
                        <a:lumOff val="15000"/>
                      </a:schemeClr>
                    </a:bgClr>
                  </a:pattFill>
                  <a:latin typeface="Times New Roman" panose="02020603050405020304" pitchFamily="18" charset="0"/>
                  <a:ea typeface="字魂36号-正文宋楷" panose="02000000000000000000" pitchFamily="2" charset="-122"/>
                  <a:cs typeface="Times New Roman" panose="02020603050405020304" pitchFamily="18" charset="0"/>
                </a:rPr>
                <a:t>lại</a:t>
              </a:r>
              <a:r>
                <a:rPr lang="en-US" altLang="zh-CN" sz="2400" b="1" dirty="0">
                  <a:pattFill prst="wdDnDiag">
                    <a:fgClr>
                      <a:schemeClr val="tx1">
                        <a:lumMod val="65000"/>
                        <a:lumOff val="35000"/>
                      </a:schemeClr>
                    </a:fgClr>
                    <a:bgClr>
                      <a:schemeClr val="tx1">
                        <a:lumMod val="85000"/>
                        <a:lumOff val="15000"/>
                      </a:schemeClr>
                    </a:bgClr>
                  </a:pattFill>
                  <a:latin typeface="Times New Roman" panose="02020603050405020304" pitchFamily="18" charset="0"/>
                  <a:ea typeface="字魂36号-正文宋楷" panose="02000000000000000000" pitchFamily="2" charset="-122"/>
                  <a:cs typeface="Times New Roman" panose="02020603050405020304" pitchFamily="18" charset="0"/>
                </a:rPr>
                <a:t> </a:t>
              </a:r>
              <a:r>
                <a:rPr lang="en-US" altLang="zh-CN" sz="2400" b="1" dirty="0" err="1">
                  <a:pattFill prst="wdDnDiag">
                    <a:fgClr>
                      <a:schemeClr val="tx1">
                        <a:lumMod val="65000"/>
                        <a:lumOff val="35000"/>
                      </a:schemeClr>
                    </a:fgClr>
                    <a:bgClr>
                      <a:schemeClr val="tx1">
                        <a:lumMod val="85000"/>
                        <a:lumOff val="15000"/>
                      </a:schemeClr>
                    </a:bgClr>
                  </a:pattFill>
                  <a:latin typeface="Times New Roman" panose="02020603050405020304" pitchFamily="18" charset="0"/>
                  <a:ea typeface="字魂36号-正文宋楷" panose="02000000000000000000" pitchFamily="2" charset="-122"/>
                  <a:cs typeface="Times New Roman" panose="02020603050405020304" pitchFamily="18" charset="0"/>
                </a:rPr>
                <a:t>lịch</a:t>
              </a:r>
              <a:r>
                <a:rPr lang="en-US" altLang="zh-CN" sz="2400" b="1" dirty="0">
                  <a:pattFill prst="wdDnDiag">
                    <a:fgClr>
                      <a:schemeClr val="tx1">
                        <a:lumMod val="65000"/>
                        <a:lumOff val="35000"/>
                      </a:schemeClr>
                    </a:fgClr>
                    <a:bgClr>
                      <a:schemeClr val="tx1">
                        <a:lumMod val="85000"/>
                        <a:lumOff val="15000"/>
                      </a:schemeClr>
                    </a:bgClr>
                  </a:pattFill>
                  <a:latin typeface="Times New Roman" panose="02020603050405020304" pitchFamily="18" charset="0"/>
                  <a:ea typeface="字魂36号-正文宋楷" panose="02000000000000000000" pitchFamily="2" charset="-122"/>
                  <a:cs typeface="Times New Roman" panose="02020603050405020304" pitchFamily="18" charset="0"/>
                </a:rPr>
                <a:t> </a:t>
              </a:r>
              <a:r>
                <a:rPr lang="en-US" altLang="zh-CN" sz="2400" b="1" dirty="0" err="1">
                  <a:pattFill prst="wdDnDiag">
                    <a:fgClr>
                      <a:schemeClr val="tx1">
                        <a:lumMod val="65000"/>
                        <a:lumOff val="35000"/>
                      </a:schemeClr>
                    </a:fgClr>
                    <a:bgClr>
                      <a:schemeClr val="tx1">
                        <a:lumMod val="85000"/>
                        <a:lumOff val="15000"/>
                      </a:schemeClr>
                    </a:bgClr>
                  </a:pattFill>
                  <a:latin typeface="Times New Roman" panose="02020603050405020304" pitchFamily="18" charset="0"/>
                  <a:ea typeface="字魂36号-正文宋楷" panose="02000000000000000000" pitchFamily="2" charset="-122"/>
                  <a:cs typeface="Times New Roman" panose="02020603050405020304" pitchFamily="18" charset="0"/>
                </a:rPr>
                <a:t>sử</a:t>
              </a:r>
              <a:endParaRPr lang="zh-CN" altLang="en-US" sz="2400" b="1" dirty="0">
                <a:pattFill prst="wdDnDiag">
                  <a:fgClr>
                    <a:schemeClr val="tx1">
                      <a:lumMod val="65000"/>
                      <a:lumOff val="35000"/>
                    </a:schemeClr>
                  </a:fgClr>
                  <a:bgClr>
                    <a:schemeClr val="tx1">
                      <a:lumMod val="85000"/>
                      <a:lumOff val="15000"/>
                    </a:schemeClr>
                  </a:bgClr>
                </a:pattFill>
                <a:latin typeface="Times New Roman" panose="02020603050405020304" pitchFamily="18" charset="0"/>
                <a:ea typeface="字魂36号-正文宋楷" panose="02000000000000000000" pitchFamily="2" charset="-122"/>
                <a:cs typeface="Times New Roman" panose="02020603050405020304" pitchFamily="18" charset="0"/>
              </a:endParaRPr>
            </a:p>
          </p:txBody>
        </p:sp>
        <p:sp>
          <p:nvSpPr>
            <p:cNvPr id="142" name="文本框 141">
              <a:extLst>
                <a:ext uri="{FF2B5EF4-FFF2-40B4-BE49-F238E27FC236}">
                  <a16:creationId xmlns="" xmlns:a16="http://schemas.microsoft.com/office/drawing/2014/main" id="{FB20057D-9147-4FBC-97C6-87881C07D58C}"/>
                </a:ext>
              </a:extLst>
            </p:cNvPr>
            <p:cNvSpPr txBox="1"/>
            <p:nvPr/>
          </p:nvSpPr>
          <p:spPr>
            <a:xfrm>
              <a:off x="5468619" y="2592661"/>
              <a:ext cx="2893799" cy="969787"/>
            </a:xfrm>
            <a:prstGeom prst="rect">
              <a:avLst/>
            </a:prstGeom>
          </p:spPr>
          <p:txBody>
            <a:bodyPr wrap="square">
              <a:spAutoFit/>
              <a:scene3d>
                <a:camera prst="orthographicFront"/>
                <a:lightRig rig="threePt" dir="t"/>
              </a:scene3d>
              <a:sp3d contourW="12700"/>
            </a:bodyPr>
            <a:lstStyle>
              <a:defPPr>
                <a:defRPr lang="zh-CN"/>
              </a:defPPr>
              <a:lvl1pPr>
                <a:lnSpc>
                  <a:spcPct val="120000"/>
                </a:lnSpc>
                <a:defRPr sz="3600" b="0">
                  <a:solidFill>
                    <a:srgbClr val="1C75BC"/>
                  </a:solidFill>
                  <a:latin typeface="汉仪趣黑W" panose="00020600040101010101" pitchFamily="18" charset="-122"/>
                  <a:ea typeface="汉仪趣黑W" panose="00020600040101010101" pitchFamily="18" charset="-122"/>
                </a:defRPr>
              </a:lvl1pPr>
            </a:lstStyle>
            <a:p>
              <a:pPr algn="ctr">
                <a:lnSpc>
                  <a:spcPct val="100000"/>
                </a:lnSpc>
              </a:pPr>
              <a:r>
                <a:rPr lang="en-US" altLang="zh-CN" sz="2800" dirty="0" err="1">
                  <a:solidFill>
                    <a:srgbClr val="C00000"/>
                  </a:solidFill>
                  <a:latin typeface="Times New Roman" panose="02020603050405020304" pitchFamily="18" charset="0"/>
                  <a:ea typeface="字魂36号-正文宋楷" panose="02000000000000000000" pitchFamily="2" charset="-122"/>
                  <a:cs typeface="Times New Roman" panose="02020603050405020304" pitchFamily="18" charset="0"/>
                </a:rPr>
                <a:t>Phải</a:t>
              </a:r>
              <a:r>
                <a:rPr lang="en-US" altLang="zh-CN" sz="2800" dirty="0">
                  <a:solidFill>
                    <a:srgbClr val="C00000"/>
                  </a:solidFill>
                  <a:latin typeface="Times New Roman" panose="02020603050405020304" pitchFamily="18" charset="0"/>
                  <a:ea typeface="字魂36号-正文宋楷" panose="02000000000000000000" pitchFamily="2" charset="-122"/>
                  <a:cs typeface="Times New Roman" panose="02020603050405020304" pitchFamily="18" charset="0"/>
                </a:rPr>
                <a:t> </a:t>
              </a:r>
              <a:r>
                <a:rPr lang="en-US" altLang="zh-CN" sz="2800" dirty="0" err="1">
                  <a:solidFill>
                    <a:srgbClr val="C00000"/>
                  </a:solidFill>
                  <a:latin typeface="Times New Roman" panose="02020603050405020304" pitchFamily="18" charset="0"/>
                  <a:ea typeface="字魂36号-正文宋楷" panose="02000000000000000000" pitchFamily="2" charset="-122"/>
                  <a:cs typeface="Times New Roman" panose="02020603050405020304" pitchFamily="18" charset="0"/>
                </a:rPr>
                <a:t>sắp</a:t>
              </a:r>
              <a:r>
                <a:rPr lang="en-US" altLang="zh-CN" sz="2800" dirty="0">
                  <a:solidFill>
                    <a:srgbClr val="C00000"/>
                  </a:solidFill>
                  <a:latin typeface="Times New Roman" panose="02020603050405020304" pitchFamily="18" charset="0"/>
                  <a:ea typeface="字魂36号-正文宋楷" panose="02000000000000000000" pitchFamily="2" charset="-122"/>
                  <a:cs typeface="Times New Roman" panose="02020603050405020304" pitchFamily="18" charset="0"/>
                </a:rPr>
                <a:t> </a:t>
              </a:r>
              <a:r>
                <a:rPr lang="en-US" altLang="zh-CN" sz="2800" dirty="0" err="1">
                  <a:solidFill>
                    <a:srgbClr val="C00000"/>
                  </a:solidFill>
                  <a:latin typeface="Times New Roman" panose="02020603050405020304" pitchFamily="18" charset="0"/>
                  <a:ea typeface="字魂36号-正文宋楷" panose="02000000000000000000" pitchFamily="2" charset="-122"/>
                  <a:cs typeface="Times New Roman" panose="02020603050405020304" pitchFamily="18" charset="0"/>
                </a:rPr>
                <a:t>xếp</a:t>
              </a:r>
              <a:r>
                <a:rPr lang="en-US" altLang="zh-CN" sz="2800" dirty="0">
                  <a:solidFill>
                    <a:srgbClr val="C00000"/>
                  </a:solidFill>
                  <a:latin typeface="Times New Roman" panose="02020603050405020304" pitchFamily="18" charset="0"/>
                  <a:ea typeface="字魂36号-正文宋楷" panose="02000000000000000000" pitchFamily="2" charset="-122"/>
                  <a:cs typeface="Times New Roman" panose="02020603050405020304" pitchFamily="18" charset="0"/>
                </a:rPr>
                <a:t> </a:t>
              </a:r>
              <a:r>
                <a:rPr lang="en-US" altLang="zh-CN" sz="2800" dirty="0" err="1">
                  <a:solidFill>
                    <a:srgbClr val="C00000"/>
                  </a:solidFill>
                  <a:latin typeface="Times New Roman" panose="02020603050405020304" pitchFamily="18" charset="0"/>
                  <a:ea typeface="字魂36号-正文宋楷" panose="02000000000000000000" pitchFamily="2" charset="-122"/>
                  <a:cs typeface="Times New Roman" panose="02020603050405020304" pitchFamily="18" charset="0"/>
                </a:rPr>
                <a:t>các</a:t>
              </a:r>
              <a:r>
                <a:rPr lang="en-US" altLang="zh-CN" sz="2800" dirty="0">
                  <a:solidFill>
                    <a:srgbClr val="C00000"/>
                  </a:solidFill>
                  <a:latin typeface="Times New Roman" panose="02020603050405020304" pitchFamily="18" charset="0"/>
                  <a:ea typeface="字魂36号-正文宋楷" panose="02000000000000000000" pitchFamily="2" charset="-122"/>
                  <a:cs typeface="Times New Roman" panose="02020603050405020304" pitchFamily="18" charset="0"/>
                </a:rPr>
                <a:t> </a:t>
              </a:r>
              <a:r>
                <a:rPr lang="en-US" altLang="zh-CN" sz="2800" dirty="0" err="1">
                  <a:solidFill>
                    <a:srgbClr val="C00000"/>
                  </a:solidFill>
                  <a:latin typeface="Times New Roman" panose="02020603050405020304" pitchFamily="18" charset="0"/>
                  <a:ea typeface="字魂36号-正文宋楷" panose="02000000000000000000" pitchFamily="2" charset="-122"/>
                  <a:cs typeface="Times New Roman" panose="02020603050405020304" pitchFamily="18" charset="0"/>
                </a:rPr>
                <a:t>sự</a:t>
              </a:r>
              <a:r>
                <a:rPr lang="en-US" altLang="zh-CN" sz="2800" dirty="0">
                  <a:solidFill>
                    <a:srgbClr val="C00000"/>
                  </a:solidFill>
                  <a:latin typeface="Times New Roman" panose="02020603050405020304" pitchFamily="18" charset="0"/>
                  <a:ea typeface="字魂36号-正文宋楷" panose="02000000000000000000" pitchFamily="2" charset="-122"/>
                  <a:cs typeface="Times New Roman" panose="02020603050405020304" pitchFamily="18" charset="0"/>
                </a:rPr>
                <a:t> </a:t>
              </a:r>
              <a:r>
                <a:rPr lang="en-US" altLang="zh-CN" sz="2800" dirty="0" err="1">
                  <a:solidFill>
                    <a:srgbClr val="C00000"/>
                  </a:solidFill>
                  <a:latin typeface="Times New Roman" panose="02020603050405020304" pitchFamily="18" charset="0"/>
                  <a:ea typeface="字魂36号-正文宋楷" panose="02000000000000000000" pitchFamily="2" charset="-122"/>
                  <a:cs typeface="Times New Roman" panose="02020603050405020304" pitchFamily="18" charset="0"/>
                </a:rPr>
                <a:t>kiện</a:t>
              </a:r>
              <a:r>
                <a:rPr lang="en-US" altLang="zh-CN" sz="2800" dirty="0">
                  <a:solidFill>
                    <a:srgbClr val="C00000"/>
                  </a:solidFill>
                  <a:latin typeface="Times New Roman" panose="02020603050405020304" pitchFamily="18" charset="0"/>
                  <a:ea typeface="字魂36号-正文宋楷" panose="02000000000000000000" pitchFamily="2" charset="-122"/>
                  <a:cs typeface="Times New Roman" panose="02020603050405020304" pitchFamily="18" charset="0"/>
                </a:rPr>
                <a:t> </a:t>
              </a:r>
              <a:r>
                <a:rPr lang="en-US" altLang="zh-CN" sz="2800" dirty="0" err="1">
                  <a:solidFill>
                    <a:srgbClr val="C00000"/>
                  </a:solidFill>
                  <a:latin typeface="Times New Roman" panose="02020603050405020304" pitchFamily="18" charset="0"/>
                  <a:ea typeface="字魂36号-正文宋楷" panose="02000000000000000000" pitchFamily="2" charset="-122"/>
                  <a:cs typeface="Times New Roman" panose="02020603050405020304" pitchFamily="18" charset="0"/>
                </a:rPr>
                <a:t>trong</a:t>
              </a:r>
              <a:r>
                <a:rPr lang="en-US" altLang="zh-CN" sz="2800" dirty="0">
                  <a:solidFill>
                    <a:srgbClr val="C00000"/>
                  </a:solidFill>
                  <a:latin typeface="Times New Roman" panose="02020603050405020304" pitchFamily="18" charset="0"/>
                  <a:ea typeface="字魂36号-正文宋楷" panose="02000000000000000000" pitchFamily="2" charset="-122"/>
                  <a:cs typeface="Times New Roman" panose="02020603050405020304" pitchFamily="18" charset="0"/>
                </a:rPr>
                <a:t> </a:t>
              </a:r>
              <a:r>
                <a:rPr lang="en-US" altLang="zh-CN" sz="2800" dirty="0" err="1">
                  <a:solidFill>
                    <a:srgbClr val="C00000"/>
                  </a:solidFill>
                  <a:latin typeface="Times New Roman" panose="02020603050405020304" pitchFamily="18" charset="0"/>
                  <a:ea typeface="字魂36号-正文宋楷" panose="02000000000000000000" pitchFamily="2" charset="-122"/>
                  <a:cs typeface="Times New Roman" panose="02020603050405020304" pitchFamily="18" charset="0"/>
                </a:rPr>
                <a:t>quá</a:t>
              </a:r>
              <a:r>
                <a:rPr lang="en-US" altLang="zh-CN" sz="2800" dirty="0">
                  <a:solidFill>
                    <a:srgbClr val="C00000"/>
                  </a:solidFill>
                  <a:latin typeface="Times New Roman" panose="02020603050405020304" pitchFamily="18" charset="0"/>
                  <a:ea typeface="字魂36号-正文宋楷" panose="02000000000000000000" pitchFamily="2" charset="-122"/>
                  <a:cs typeface="Times New Roman" panose="02020603050405020304" pitchFamily="18" charset="0"/>
                </a:rPr>
                <a:t> </a:t>
              </a:r>
              <a:r>
                <a:rPr lang="en-US" altLang="zh-CN" sz="2800" dirty="0" err="1">
                  <a:solidFill>
                    <a:srgbClr val="C00000"/>
                  </a:solidFill>
                  <a:latin typeface="Times New Roman" panose="02020603050405020304" pitchFamily="18" charset="0"/>
                  <a:ea typeface="字魂36号-正文宋楷" panose="02000000000000000000" pitchFamily="2" charset="-122"/>
                  <a:cs typeface="Times New Roman" panose="02020603050405020304" pitchFamily="18" charset="0"/>
                </a:rPr>
                <a:t>khứ</a:t>
              </a:r>
              <a:r>
                <a:rPr lang="en-US" altLang="zh-CN" sz="2800" dirty="0">
                  <a:solidFill>
                    <a:srgbClr val="C00000"/>
                  </a:solidFill>
                  <a:latin typeface="Times New Roman" panose="02020603050405020304" pitchFamily="18" charset="0"/>
                  <a:ea typeface="字魂36号-正文宋楷" panose="02000000000000000000" pitchFamily="2" charset="-122"/>
                  <a:cs typeface="Times New Roman" panose="02020603050405020304" pitchFamily="18" charset="0"/>
                </a:rPr>
                <a:t> </a:t>
              </a:r>
              <a:r>
                <a:rPr lang="en-US" altLang="zh-CN" sz="2800" dirty="0" err="1">
                  <a:solidFill>
                    <a:srgbClr val="C00000"/>
                  </a:solidFill>
                  <a:latin typeface="Times New Roman" panose="02020603050405020304" pitchFamily="18" charset="0"/>
                  <a:ea typeface="字魂36号-正文宋楷" panose="02000000000000000000" pitchFamily="2" charset="-122"/>
                  <a:cs typeface="Times New Roman" panose="02020603050405020304" pitchFamily="18" charset="0"/>
                </a:rPr>
                <a:t>theo</a:t>
              </a:r>
              <a:r>
                <a:rPr lang="en-US" altLang="zh-CN" sz="2800" dirty="0">
                  <a:solidFill>
                    <a:srgbClr val="C00000"/>
                  </a:solidFill>
                  <a:latin typeface="Times New Roman" panose="02020603050405020304" pitchFamily="18" charset="0"/>
                  <a:ea typeface="字魂36号-正文宋楷" panose="02000000000000000000" pitchFamily="2" charset="-122"/>
                  <a:cs typeface="Times New Roman" panose="02020603050405020304" pitchFamily="18" charset="0"/>
                </a:rPr>
                <a:t> </a:t>
              </a:r>
              <a:r>
                <a:rPr lang="en-US" altLang="zh-CN" sz="2800" dirty="0" err="1">
                  <a:solidFill>
                    <a:srgbClr val="C00000"/>
                  </a:solidFill>
                  <a:latin typeface="Times New Roman" panose="02020603050405020304" pitchFamily="18" charset="0"/>
                  <a:ea typeface="字魂36号-正文宋楷" panose="02000000000000000000" pitchFamily="2" charset="-122"/>
                  <a:cs typeface="Times New Roman" panose="02020603050405020304" pitchFamily="18" charset="0"/>
                </a:rPr>
                <a:t>trình</a:t>
              </a:r>
              <a:r>
                <a:rPr lang="en-US" altLang="zh-CN" sz="2800" dirty="0">
                  <a:solidFill>
                    <a:srgbClr val="C00000"/>
                  </a:solidFill>
                  <a:latin typeface="Times New Roman" panose="02020603050405020304" pitchFamily="18" charset="0"/>
                  <a:ea typeface="字魂36号-正文宋楷" panose="02000000000000000000" pitchFamily="2" charset="-122"/>
                  <a:cs typeface="Times New Roman" panose="02020603050405020304" pitchFamily="18" charset="0"/>
                </a:rPr>
                <a:t> </a:t>
              </a:r>
              <a:r>
                <a:rPr lang="en-US" altLang="zh-CN" sz="2800" dirty="0" err="1">
                  <a:solidFill>
                    <a:srgbClr val="C00000"/>
                  </a:solidFill>
                  <a:latin typeface="Times New Roman" panose="02020603050405020304" pitchFamily="18" charset="0"/>
                  <a:ea typeface="字魂36号-正文宋楷" panose="02000000000000000000" pitchFamily="2" charset="-122"/>
                  <a:cs typeface="Times New Roman" panose="02020603050405020304" pitchFamily="18" charset="0"/>
                </a:rPr>
                <a:t>tự</a:t>
              </a:r>
              <a:endParaRPr lang="zh-CN" altLang="en-US" sz="2800" dirty="0">
                <a:solidFill>
                  <a:srgbClr val="C00000"/>
                </a:solidFill>
                <a:latin typeface="Times New Roman" panose="02020603050405020304" pitchFamily="18" charset="0"/>
                <a:ea typeface="字魂36号-正文宋楷" panose="02000000000000000000" pitchFamily="2" charset="-122"/>
                <a:cs typeface="Times New Roman" panose="02020603050405020304" pitchFamily="18" charset="0"/>
              </a:endParaRPr>
            </a:p>
          </p:txBody>
        </p:sp>
      </p:grpSp>
      <p:grpSp>
        <p:nvGrpSpPr>
          <p:cNvPr id="146" name="组合 145">
            <a:extLst>
              <a:ext uri="{FF2B5EF4-FFF2-40B4-BE49-F238E27FC236}">
                <a16:creationId xmlns="" xmlns:a16="http://schemas.microsoft.com/office/drawing/2014/main" id="{246B9E67-85FF-44A8-808F-489365517FA2}"/>
              </a:ext>
            </a:extLst>
          </p:cNvPr>
          <p:cNvGrpSpPr/>
          <p:nvPr/>
        </p:nvGrpSpPr>
        <p:grpSpPr>
          <a:xfrm>
            <a:off x="1063207" y="1851851"/>
            <a:ext cx="2803387" cy="2456479"/>
            <a:chOff x="6001796" y="2092882"/>
            <a:chExt cx="2507571" cy="1922343"/>
          </a:xfrm>
        </p:grpSpPr>
        <p:sp>
          <p:nvSpPr>
            <p:cNvPr id="147" name="文本框 146">
              <a:extLst>
                <a:ext uri="{FF2B5EF4-FFF2-40B4-BE49-F238E27FC236}">
                  <a16:creationId xmlns="" xmlns:a16="http://schemas.microsoft.com/office/drawing/2014/main" id="{D742EF7F-D66B-40B0-BE9A-6B1682D1D4BE}"/>
                </a:ext>
              </a:extLst>
            </p:cNvPr>
            <p:cNvSpPr txBox="1"/>
            <p:nvPr/>
          </p:nvSpPr>
          <p:spPr>
            <a:xfrm>
              <a:off x="6630764" y="2092882"/>
              <a:ext cx="1350976" cy="361281"/>
            </a:xfrm>
            <a:prstGeom prst="rect">
              <a:avLst/>
            </a:prstGeom>
            <a:noFill/>
          </p:spPr>
          <p:txBody>
            <a:bodyPr wrap="none" rtlCol="0">
              <a:spAutoFit/>
              <a:scene3d>
                <a:camera prst="orthographicFront"/>
                <a:lightRig rig="threePt" dir="t"/>
              </a:scene3d>
              <a:sp3d contourW="12700"/>
            </a:bodyPr>
            <a:lstStyle/>
            <a:p>
              <a:pPr marL="342900" indent="-342900" algn="r">
                <a:buFont typeface="Wingdings" panose="05000000000000000000" pitchFamily="2" charset="2"/>
                <a:buChar char="ü"/>
              </a:pPr>
              <a:r>
                <a:rPr lang="en-US" altLang="zh-CN" sz="2400" b="1" dirty="0" err="1">
                  <a:pattFill prst="wdDnDiag">
                    <a:fgClr>
                      <a:schemeClr val="tx1">
                        <a:lumMod val="65000"/>
                        <a:lumOff val="35000"/>
                      </a:schemeClr>
                    </a:fgClr>
                    <a:bgClr>
                      <a:schemeClr val="tx1">
                        <a:lumMod val="85000"/>
                        <a:lumOff val="15000"/>
                      </a:schemeClr>
                    </a:bgClr>
                  </a:pattFill>
                  <a:latin typeface="Times New Roman" panose="02020603050405020304" pitchFamily="18" charset="0"/>
                  <a:ea typeface="字魂36号-正文宋楷" panose="02000000000000000000" pitchFamily="2" charset="-122"/>
                  <a:cs typeface="Times New Roman" panose="02020603050405020304" pitchFamily="18" charset="0"/>
                </a:rPr>
                <a:t>Lịch</a:t>
              </a:r>
              <a:r>
                <a:rPr lang="en-US" altLang="zh-CN" sz="2400" b="1" dirty="0">
                  <a:pattFill prst="wdDnDiag">
                    <a:fgClr>
                      <a:schemeClr val="tx1">
                        <a:lumMod val="65000"/>
                        <a:lumOff val="35000"/>
                      </a:schemeClr>
                    </a:fgClr>
                    <a:bgClr>
                      <a:schemeClr val="tx1">
                        <a:lumMod val="85000"/>
                        <a:lumOff val="15000"/>
                      </a:schemeClr>
                    </a:bgClr>
                  </a:pattFill>
                  <a:latin typeface="Times New Roman" panose="02020603050405020304" pitchFamily="18" charset="0"/>
                  <a:ea typeface="字魂36号-正文宋楷" panose="02000000000000000000" pitchFamily="2" charset="-122"/>
                  <a:cs typeface="Times New Roman" panose="02020603050405020304" pitchFamily="18" charset="0"/>
                </a:rPr>
                <a:t> </a:t>
              </a:r>
              <a:r>
                <a:rPr lang="en-US" altLang="zh-CN" sz="2400" b="1" dirty="0" err="1">
                  <a:pattFill prst="wdDnDiag">
                    <a:fgClr>
                      <a:schemeClr val="tx1">
                        <a:lumMod val="65000"/>
                        <a:lumOff val="35000"/>
                      </a:schemeClr>
                    </a:fgClr>
                    <a:bgClr>
                      <a:schemeClr val="tx1">
                        <a:lumMod val="85000"/>
                        <a:lumOff val="15000"/>
                      </a:schemeClr>
                    </a:bgClr>
                  </a:pattFill>
                  <a:latin typeface="Times New Roman" panose="02020603050405020304" pitchFamily="18" charset="0"/>
                  <a:ea typeface="字魂36号-正文宋楷" panose="02000000000000000000" pitchFamily="2" charset="-122"/>
                  <a:cs typeface="Times New Roman" panose="02020603050405020304" pitchFamily="18" charset="0"/>
                </a:rPr>
                <a:t>sử</a:t>
              </a:r>
              <a:endParaRPr lang="zh-CN" altLang="en-US" sz="2400" b="1" dirty="0">
                <a:pattFill prst="wdDnDiag">
                  <a:fgClr>
                    <a:schemeClr val="tx1">
                      <a:lumMod val="65000"/>
                      <a:lumOff val="35000"/>
                    </a:schemeClr>
                  </a:fgClr>
                  <a:bgClr>
                    <a:schemeClr val="tx1">
                      <a:lumMod val="85000"/>
                      <a:lumOff val="15000"/>
                    </a:schemeClr>
                  </a:bgClr>
                </a:pattFill>
                <a:latin typeface="Times New Roman" panose="02020603050405020304" pitchFamily="18" charset="0"/>
                <a:ea typeface="字魂36号-正文宋楷" panose="02000000000000000000" pitchFamily="2" charset="-122"/>
                <a:cs typeface="Times New Roman" panose="02020603050405020304" pitchFamily="18" charset="0"/>
              </a:endParaRPr>
            </a:p>
          </p:txBody>
        </p:sp>
        <p:sp>
          <p:nvSpPr>
            <p:cNvPr id="148" name="文本框 147">
              <a:extLst>
                <a:ext uri="{FF2B5EF4-FFF2-40B4-BE49-F238E27FC236}">
                  <a16:creationId xmlns="" xmlns:a16="http://schemas.microsoft.com/office/drawing/2014/main" id="{29C57B49-1D85-4A2D-9A68-7070DEDB46B6}"/>
                </a:ext>
              </a:extLst>
            </p:cNvPr>
            <p:cNvSpPr txBox="1"/>
            <p:nvPr/>
          </p:nvSpPr>
          <p:spPr>
            <a:xfrm>
              <a:off x="6001796" y="2594188"/>
              <a:ext cx="2507571" cy="1421037"/>
            </a:xfrm>
            <a:prstGeom prst="rect">
              <a:avLst/>
            </a:prstGeom>
          </p:spPr>
          <p:txBody>
            <a:bodyPr wrap="square">
              <a:spAutoFit/>
              <a:scene3d>
                <a:camera prst="orthographicFront"/>
                <a:lightRig rig="threePt" dir="t"/>
              </a:scene3d>
              <a:sp3d contourW="12700"/>
            </a:bodyPr>
            <a:lstStyle>
              <a:defPPr>
                <a:defRPr lang="zh-CN"/>
              </a:defPPr>
              <a:lvl1pPr>
                <a:lnSpc>
                  <a:spcPct val="120000"/>
                </a:lnSpc>
                <a:defRPr sz="3600" b="0">
                  <a:solidFill>
                    <a:srgbClr val="1C75BC"/>
                  </a:solidFill>
                  <a:latin typeface="汉仪趣黑W" panose="00020600040101010101" pitchFamily="18" charset="-122"/>
                  <a:ea typeface="汉仪趣黑W" panose="00020600040101010101" pitchFamily="18" charset="-122"/>
                </a:defRPr>
              </a:lvl1pPr>
            </a:lstStyle>
            <a:p>
              <a:pPr algn="ctr">
                <a:lnSpc>
                  <a:spcPct val="100000"/>
                </a:lnSpc>
              </a:pPr>
              <a:r>
                <a:rPr lang="en-US" altLang="zh-CN" sz="2800" dirty="0" err="1">
                  <a:solidFill>
                    <a:srgbClr val="C00000"/>
                  </a:solidFill>
                  <a:latin typeface="Times New Roman" panose="02020603050405020304" pitchFamily="18" charset="0"/>
                  <a:ea typeface="字魂36号-正文宋楷" panose="02000000000000000000" pitchFamily="2" charset="-122"/>
                  <a:cs typeface="Times New Roman" panose="02020603050405020304" pitchFamily="18" charset="0"/>
                </a:rPr>
                <a:t>Là</a:t>
              </a:r>
              <a:r>
                <a:rPr lang="en-US" altLang="zh-CN" sz="2800" dirty="0">
                  <a:solidFill>
                    <a:srgbClr val="C00000"/>
                  </a:solidFill>
                  <a:latin typeface="Times New Roman" panose="02020603050405020304" pitchFamily="18" charset="0"/>
                  <a:ea typeface="字魂36号-正文宋楷" panose="02000000000000000000" pitchFamily="2" charset="-122"/>
                  <a:cs typeface="Times New Roman" panose="02020603050405020304" pitchFamily="18" charset="0"/>
                </a:rPr>
                <a:t> </a:t>
              </a:r>
              <a:r>
                <a:rPr lang="en-US" altLang="zh-CN" sz="2800" dirty="0" err="1">
                  <a:solidFill>
                    <a:srgbClr val="C00000"/>
                  </a:solidFill>
                  <a:latin typeface="Times New Roman" panose="02020603050405020304" pitchFamily="18" charset="0"/>
                  <a:ea typeface="字魂36号-正文宋楷" panose="02000000000000000000" pitchFamily="2" charset="-122"/>
                  <a:cs typeface="Times New Roman" panose="02020603050405020304" pitchFamily="18" charset="0"/>
                </a:rPr>
                <a:t>những</a:t>
              </a:r>
              <a:r>
                <a:rPr lang="en-US" altLang="zh-CN" sz="2800" dirty="0">
                  <a:solidFill>
                    <a:srgbClr val="C00000"/>
                  </a:solidFill>
                  <a:latin typeface="Times New Roman" panose="02020603050405020304" pitchFamily="18" charset="0"/>
                  <a:ea typeface="字魂36号-正文宋楷" panose="02000000000000000000" pitchFamily="2" charset="-122"/>
                  <a:cs typeface="Times New Roman" panose="02020603050405020304" pitchFamily="18" charset="0"/>
                </a:rPr>
                <a:t> </a:t>
              </a:r>
              <a:r>
                <a:rPr lang="en-US" altLang="zh-CN" sz="2800" dirty="0" err="1">
                  <a:solidFill>
                    <a:srgbClr val="C00000"/>
                  </a:solidFill>
                  <a:latin typeface="Times New Roman" panose="02020603050405020304" pitchFamily="18" charset="0"/>
                  <a:ea typeface="字魂36号-正文宋楷" panose="02000000000000000000" pitchFamily="2" charset="-122"/>
                  <a:cs typeface="Times New Roman" panose="02020603050405020304" pitchFamily="18" charset="0"/>
                </a:rPr>
                <a:t>gì</a:t>
              </a:r>
              <a:r>
                <a:rPr lang="en-US" altLang="zh-CN" sz="2800" dirty="0">
                  <a:solidFill>
                    <a:srgbClr val="C00000"/>
                  </a:solidFill>
                  <a:latin typeface="Times New Roman" panose="02020603050405020304" pitchFamily="18" charset="0"/>
                  <a:ea typeface="字魂36号-正文宋楷" panose="02000000000000000000" pitchFamily="2" charset="-122"/>
                  <a:cs typeface="Times New Roman" panose="02020603050405020304" pitchFamily="18" charset="0"/>
                </a:rPr>
                <a:t> </a:t>
              </a:r>
              <a:r>
                <a:rPr lang="en-US" altLang="zh-CN" sz="2800" dirty="0" err="1">
                  <a:solidFill>
                    <a:srgbClr val="C00000"/>
                  </a:solidFill>
                  <a:latin typeface="Times New Roman" panose="02020603050405020304" pitchFamily="18" charset="0"/>
                  <a:ea typeface="字魂36号-正文宋楷" panose="02000000000000000000" pitchFamily="2" charset="-122"/>
                  <a:cs typeface="Times New Roman" panose="02020603050405020304" pitchFamily="18" charset="0"/>
                </a:rPr>
                <a:t>xảy</a:t>
              </a:r>
              <a:r>
                <a:rPr lang="en-US" altLang="zh-CN" sz="2800" dirty="0">
                  <a:solidFill>
                    <a:srgbClr val="C00000"/>
                  </a:solidFill>
                  <a:latin typeface="Times New Roman" panose="02020603050405020304" pitchFamily="18" charset="0"/>
                  <a:ea typeface="字魂36号-正文宋楷" panose="02000000000000000000" pitchFamily="2" charset="-122"/>
                  <a:cs typeface="Times New Roman" panose="02020603050405020304" pitchFamily="18" charset="0"/>
                </a:rPr>
                <a:t> </a:t>
              </a:r>
              <a:r>
                <a:rPr lang="en-US" altLang="zh-CN" sz="2800" dirty="0" err="1">
                  <a:solidFill>
                    <a:srgbClr val="C00000"/>
                  </a:solidFill>
                  <a:latin typeface="Times New Roman" panose="02020603050405020304" pitchFamily="18" charset="0"/>
                  <a:ea typeface="字魂36号-正文宋楷" panose="02000000000000000000" pitchFamily="2" charset="-122"/>
                  <a:cs typeface="Times New Roman" panose="02020603050405020304" pitchFamily="18" charset="0"/>
                </a:rPr>
                <a:t>ra</a:t>
              </a:r>
              <a:r>
                <a:rPr lang="en-US" altLang="zh-CN" sz="2800" dirty="0">
                  <a:solidFill>
                    <a:srgbClr val="C00000"/>
                  </a:solidFill>
                  <a:latin typeface="Times New Roman" panose="02020603050405020304" pitchFamily="18" charset="0"/>
                  <a:ea typeface="字魂36号-正文宋楷" panose="02000000000000000000" pitchFamily="2" charset="-122"/>
                  <a:cs typeface="Times New Roman" panose="02020603050405020304" pitchFamily="18" charset="0"/>
                </a:rPr>
                <a:t> </a:t>
              </a:r>
              <a:r>
                <a:rPr lang="en-US" altLang="zh-CN" sz="2800" dirty="0" err="1">
                  <a:solidFill>
                    <a:srgbClr val="C00000"/>
                  </a:solidFill>
                  <a:latin typeface="Times New Roman" panose="02020603050405020304" pitchFamily="18" charset="0"/>
                  <a:ea typeface="字魂36号-正文宋楷" panose="02000000000000000000" pitchFamily="2" charset="-122"/>
                  <a:cs typeface="Times New Roman" panose="02020603050405020304" pitchFamily="18" charset="0"/>
                </a:rPr>
                <a:t>trong</a:t>
              </a:r>
              <a:r>
                <a:rPr lang="en-US" altLang="zh-CN" sz="2800" dirty="0">
                  <a:solidFill>
                    <a:srgbClr val="C00000"/>
                  </a:solidFill>
                  <a:latin typeface="Times New Roman" panose="02020603050405020304" pitchFamily="18" charset="0"/>
                  <a:ea typeface="字魂36号-正文宋楷" panose="02000000000000000000" pitchFamily="2" charset="-122"/>
                  <a:cs typeface="Times New Roman" panose="02020603050405020304" pitchFamily="18" charset="0"/>
                </a:rPr>
                <a:t> </a:t>
              </a:r>
              <a:r>
                <a:rPr lang="en-US" altLang="zh-CN" sz="2800" dirty="0" err="1">
                  <a:solidFill>
                    <a:srgbClr val="C00000"/>
                  </a:solidFill>
                  <a:latin typeface="Times New Roman" panose="02020603050405020304" pitchFamily="18" charset="0"/>
                  <a:ea typeface="字魂36号-正文宋楷" panose="02000000000000000000" pitchFamily="2" charset="-122"/>
                  <a:cs typeface="Times New Roman" panose="02020603050405020304" pitchFamily="18" charset="0"/>
                </a:rPr>
                <a:t>quá</a:t>
              </a:r>
              <a:r>
                <a:rPr lang="en-US" altLang="zh-CN" sz="2800" dirty="0">
                  <a:solidFill>
                    <a:srgbClr val="C00000"/>
                  </a:solidFill>
                  <a:latin typeface="Times New Roman" panose="02020603050405020304" pitchFamily="18" charset="0"/>
                  <a:ea typeface="字魂36号-正文宋楷" panose="02000000000000000000" pitchFamily="2" charset="-122"/>
                  <a:cs typeface="Times New Roman" panose="02020603050405020304" pitchFamily="18" charset="0"/>
                </a:rPr>
                <a:t> </a:t>
              </a:r>
              <a:r>
                <a:rPr lang="en-US" altLang="zh-CN" sz="2800" dirty="0" err="1">
                  <a:solidFill>
                    <a:srgbClr val="C00000"/>
                  </a:solidFill>
                  <a:latin typeface="Times New Roman" panose="02020603050405020304" pitchFamily="18" charset="0"/>
                  <a:ea typeface="字魂36号-正文宋楷" panose="02000000000000000000" pitchFamily="2" charset="-122"/>
                  <a:cs typeface="Times New Roman" panose="02020603050405020304" pitchFamily="18" charset="0"/>
                </a:rPr>
                <a:t>khứ</a:t>
              </a:r>
              <a:r>
                <a:rPr lang="en-US" altLang="zh-CN" sz="2800" dirty="0">
                  <a:solidFill>
                    <a:srgbClr val="C00000"/>
                  </a:solidFill>
                  <a:latin typeface="Times New Roman" panose="02020603050405020304" pitchFamily="18" charset="0"/>
                  <a:ea typeface="字魂36号-正文宋楷" panose="02000000000000000000" pitchFamily="2" charset="-122"/>
                  <a:cs typeface="Times New Roman" panose="02020603050405020304" pitchFamily="18" charset="0"/>
                </a:rPr>
                <a:t> </a:t>
              </a:r>
              <a:r>
                <a:rPr lang="en-US" altLang="zh-CN" sz="2800" dirty="0" err="1">
                  <a:solidFill>
                    <a:srgbClr val="C00000"/>
                  </a:solidFill>
                  <a:latin typeface="Times New Roman" panose="02020603050405020304" pitchFamily="18" charset="0"/>
                  <a:ea typeface="字魂36号-正文宋楷" panose="02000000000000000000" pitchFamily="2" charset="-122"/>
                  <a:cs typeface="Times New Roman" panose="02020603050405020304" pitchFamily="18" charset="0"/>
                </a:rPr>
                <a:t>theo</a:t>
              </a:r>
              <a:r>
                <a:rPr lang="en-US" altLang="zh-CN" sz="2800" dirty="0">
                  <a:solidFill>
                    <a:srgbClr val="C00000"/>
                  </a:solidFill>
                  <a:latin typeface="Times New Roman" panose="02020603050405020304" pitchFamily="18" charset="0"/>
                  <a:ea typeface="字魂36号-正文宋楷" panose="02000000000000000000" pitchFamily="2" charset="-122"/>
                  <a:cs typeface="Times New Roman" panose="02020603050405020304" pitchFamily="18" charset="0"/>
                </a:rPr>
                <a:t> </a:t>
              </a:r>
              <a:r>
                <a:rPr lang="en-US" altLang="zh-CN" sz="2800" dirty="0" err="1">
                  <a:solidFill>
                    <a:srgbClr val="C00000"/>
                  </a:solidFill>
                  <a:latin typeface="Times New Roman" panose="02020603050405020304" pitchFamily="18" charset="0"/>
                  <a:ea typeface="字魂36号-正文宋楷" panose="02000000000000000000" pitchFamily="2" charset="-122"/>
                  <a:cs typeface="Times New Roman" panose="02020603050405020304" pitchFamily="18" charset="0"/>
                </a:rPr>
                <a:t>trình</a:t>
              </a:r>
              <a:r>
                <a:rPr lang="en-US" altLang="zh-CN" sz="2800" dirty="0">
                  <a:solidFill>
                    <a:srgbClr val="C00000"/>
                  </a:solidFill>
                  <a:latin typeface="Times New Roman" panose="02020603050405020304" pitchFamily="18" charset="0"/>
                  <a:ea typeface="字魂36号-正文宋楷" panose="02000000000000000000" pitchFamily="2" charset="-122"/>
                  <a:cs typeface="Times New Roman" panose="02020603050405020304" pitchFamily="18" charset="0"/>
                </a:rPr>
                <a:t> </a:t>
              </a:r>
              <a:r>
                <a:rPr lang="en-US" altLang="zh-CN" sz="2800" dirty="0" err="1">
                  <a:solidFill>
                    <a:srgbClr val="C00000"/>
                  </a:solidFill>
                  <a:latin typeface="Times New Roman" panose="02020603050405020304" pitchFamily="18" charset="0"/>
                  <a:ea typeface="字魂36号-正文宋楷" panose="02000000000000000000" pitchFamily="2" charset="-122"/>
                  <a:cs typeface="Times New Roman" panose="02020603050405020304" pitchFamily="18" charset="0"/>
                </a:rPr>
                <a:t>tự</a:t>
              </a:r>
              <a:r>
                <a:rPr lang="en-US" altLang="zh-CN" sz="2800" dirty="0">
                  <a:solidFill>
                    <a:srgbClr val="C00000"/>
                  </a:solidFill>
                  <a:latin typeface="Times New Roman" panose="02020603050405020304" pitchFamily="18" charset="0"/>
                  <a:ea typeface="字魂36号-正文宋楷" panose="02000000000000000000" pitchFamily="2" charset="-122"/>
                  <a:cs typeface="Times New Roman" panose="02020603050405020304" pitchFamily="18" charset="0"/>
                </a:rPr>
                <a:t> </a:t>
              </a:r>
              <a:r>
                <a:rPr lang="en-US" altLang="zh-CN" sz="2800" dirty="0" err="1">
                  <a:solidFill>
                    <a:srgbClr val="C00000"/>
                  </a:solidFill>
                  <a:latin typeface="Times New Roman" panose="02020603050405020304" pitchFamily="18" charset="0"/>
                  <a:ea typeface="字魂36号-正文宋楷" panose="02000000000000000000" pitchFamily="2" charset="-122"/>
                  <a:cs typeface="Times New Roman" panose="02020603050405020304" pitchFamily="18" charset="0"/>
                </a:rPr>
                <a:t>thời</a:t>
              </a:r>
              <a:r>
                <a:rPr lang="en-US" altLang="zh-CN" sz="2800" dirty="0">
                  <a:solidFill>
                    <a:srgbClr val="C00000"/>
                  </a:solidFill>
                  <a:latin typeface="Times New Roman" panose="02020603050405020304" pitchFamily="18" charset="0"/>
                  <a:ea typeface="字魂36号-正文宋楷" panose="02000000000000000000" pitchFamily="2" charset="-122"/>
                  <a:cs typeface="Times New Roman" panose="02020603050405020304" pitchFamily="18" charset="0"/>
                </a:rPr>
                <a:t> </a:t>
              </a:r>
              <a:r>
                <a:rPr lang="en-US" altLang="zh-CN" sz="2800" dirty="0" err="1">
                  <a:solidFill>
                    <a:srgbClr val="C00000"/>
                  </a:solidFill>
                  <a:latin typeface="Times New Roman" panose="02020603050405020304" pitchFamily="18" charset="0"/>
                  <a:ea typeface="字魂36号-正文宋楷" panose="02000000000000000000" pitchFamily="2" charset="-122"/>
                  <a:cs typeface="Times New Roman" panose="02020603050405020304" pitchFamily="18" charset="0"/>
                </a:rPr>
                <a:t>gian</a:t>
              </a:r>
              <a:endParaRPr lang="zh-CN" altLang="en-US" sz="2800" dirty="0">
                <a:solidFill>
                  <a:srgbClr val="C00000"/>
                </a:solidFill>
                <a:latin typeface="Times New Roman" panose="02020603050405020304" pitchFamily="18" charset="0"/>
                <a:ea typeface="字魂36号-正文宋楷" panose="02000000000000000000" pitchFamily="2" charset="-122"/>
                <a:cs typeface="Times New Roman" panose="02020603050405020304" pitchFamily="18" charset="0"/>
              </a:endParaRPr>
            </a:p>
          </p:txBody>
        </p:sp>
      </p:grpSp>
      <p:grpSp>
        <p:nvGrpSpPr>
          <p:cNvPr id="149" name="组合 148">
            <a:extLst>
              <a:ext uri="{FF2B5EF4-FFF2-40B4-BE49-F238E27FC236}">
                <a16:creationId xmlns="" xmlns:a16="http://schemas.microsoft.com/office/drawing/2014/main" id="{F98A76EB-C78E-485C-B32A-C0FDEEE214A6}"/>
              </a:ext>
            </a:extLst>
          </p:cNvPr>
          <p:cNvGrpSpPr/>
          <p:nvPr/>
        </p:nvGrpSpPr>
        <p:grpSpPr>
          <a:xfrm>
            <a:off x="3638461" y="4137739"/>
            <a:ext cx="4895892" cy="1423664"/>
            <a:chOff x="5026532" y="2135234"/>
            <a:chExt cx="4895892" cy="1423664"/>
          </a:xfrm>
        </p:grpSpPr>
        <p:sp>
          <p:nvSpPr>
            <p:cNvPr id="150" name="文本框 149">
              <a:extLst>
                <a:ext uri="{FF2B5EF4-FFF2-40B4-BE49-F238E27FC236}">
                  <a16:creationId xmlns="" xmlns:a16="http://schemas.microsoft.com/office/drawing/2014/main" id="{DD4B7036-34E4-4C94-ABAB-84C5751E0898}"/>
                </a:ext>
              </a:extLst>
            </p:cNvPr>
            <p:cNvSpPr txBox="1"/>
            <p:nvPr/>
          </p:nvSpPr>
          <p:spPr>
            <a:xfrm>
              <a:off x="5026532" y="2135234"/>
              <a:ext cx="4895892" cy="461665"/>
            </a:xfrm>
            <a:prstGeom prst="rect">
              <a:avLst/>
            </a:prstGeom>
            <a:noFill/>
          </p:spPr>
          <p:txBody>
            <a:bodyPr wrap="none" rtlCol="0">
              <a:spAutoFit/>
              <a:scene3d>
                <a:camera prst="orthographicFront"/>
                <a:lightRig rig="threePt" dir="t"/>
              </a:scene3d>
              <a:sp3d contourW="12700"/>
            </a:bodyPr>
            <a:lstStyle/>
            <a:p>
              <a:pPr marL="342900" indent="-342900" algn="ctr">
                <a:buFont typeface="Wingdings" panose="05000000000000000000" pitchFamily="2" charset="2"/>
                <a:buChar char="ü"/>
              </a:pPr>
              <a:r>
                <a:rPr lang="en-US" altLang="zh-CN" sz="2400" b="1" dirty="0" err="1">
                  <a:pattFill prst="wdDnDiag">
                    <a:fgClr>
                      <a:schemeClr val="tx1">
                        <a:lumMod val="65000"/>
                        <a:lumOff val="35000"/>
                      </a:schemeClr>
                    </a:fgClr>
                    <a:bgClr>
                      <a:schemeClr val="tx1">
                        <a:lumMod val="85000"/>
                        <a:lumOff val="15000"/>
                      </a:schemeClr>
                    </a:bgClr>
                  </a:pattFill>
                  <a:latin typeface="Times New Roman" panose="02020603050405020304" pitchFamily="18" charset="0"/>
                  <a:ea typeface="字魂36号-正文宋楷" panose="02000000000000000000" pitchFamily="2" charset="-122"/>
                  <a:cs typeface="Times New Roman" panose="02020603050405020304" pitchFamily="18" charset="0"/>
                </a:rPr>
                <a:t>Xác</a:t>
              </a:r>
              <a:r>
                <a:rPr lang="en-US" altLang="zh-CN" sz="2400" b="1" dirty="0">
                  <a:pattFill prst="wdDnDiag">
                    <a:fgClr>
                      <a:schemeClr val="tx1">
                        <a:lumMod val="65000"/>
                        <a:lumOff val="35000"/>
                      </a:schemeClr>
                    </a:fgClr>
                    <a:bgClr>
                      <a:schemeClr val="tx1">
                        <a:lumMod val="85000"/>
                        <a:lumOff val="15000"/>
                      </a:schemeClr>
                    </a:bgClr>
                  </a:pattFill>
                  <a:latin typeface="Times New Roman" panose="02020603050405020304" pitchFamily="18" charset="0"/>
                  <a:ea typeface="字魂36号-正文宋楷" panose="02000000000000000000" pitchFamily="2" charset="-122"/>
                  <a:cs typeface="Times New Roman" panose="02020603050405020304" pitchFamily="18" charset="0"/>
                </a:rPr>
                <a:t> </a:t>
              </a:r>
              <a:r>
                <a:rPr lang="en-US" altLang="zh-CN" sz="2400" b="1" dirty="0" err="1">
                  <a:pattFill prst="wdDnDiag">
                    <a:fgClr>
                      <a:schemeClr val="tx1">
                        <a:lumMod val="65000"/>
                        <a:lumOff val="35000"/>
                      </a:schemeClr>
                    </a:fgClr>
                    <a:bgClr>
                      <a:schemeClr val="tx1">
                        <a:lumMod val="85000"/>
                        <a:lumOff val="15000"/>
                      </a:schemeClr>
                    </a:bgClr>
                  </a:pattFill>
                  <a:latin typeface="Times New Roman" panose="02020603050405020304" pitchFamily="18" charset="0"/>
                  <a:ea typeface="字魂36号-正文宋楷" panose="02000000000000000000" pitchFamily="2" charset="-122"/>
                  <a:cs typeface="Times New Roman" panose="02020603050405020304" pitchFamily="18" charset="0"/>
                </a:rPr>
                <a:t>định</a:t>
              </a:r>
              <a:r>
                <a:rPr lang="en-US" altLang="zh-CN" sz="2400" b="1" dirty="0">
                  <a:pattFill prst="wdDnDiag">
                    <a:fgClr>
                      <a:schemeClr val="tx1">
                        <a:lumMod val="65000"/>
                        <a:lumOff val="35000"/>
                      </a:schemeClr>
                    </a:fgClr>
                    <a:bgClr>
                      <a:schemeClr val="tx1">
                        <a:lumMod val="85000"/>
                        <a:lumOff val="15000"/>
                      </a:schemeClr>
                    </a:bgClr>
                  </a:pattFill>
                  <a:latin typeface="Times New Roman" panose="02020603050405020304" pitchFamily="18" charset="0"/>
                  <a:ea typeface="字魂36号-正文宋楷" panose="02000000000000000000" pitchFamily="2" charset="-122"/>
                  <a:cs typeface="Times New Roman" panose="02020603050405020304" pitchFamily="18" charset="0"/>
                </a:rPr>
                <a:t> </a:t>
              </a:r>
              <a:r>
                <a:rPr lang="en-US" altLang="zh-CN" sz="2400" b="1" dirty="0" err="1">
                  <a:pattFill prst="wdDnDiag">
                    <a:fgClr>
                      <a:schemeClr val="tx1">
                        <a:lumMod val="65000"/>
                        <a:lumOff val="35000"/>
                      </a:schemeClr>
                    </a:fgClr>
                    <a:bgClr>
                      <a:schemeClr val="tx1">
                        <a:lumMod val="85000"/>
                        <a:lumOff val="15000"/>
                      </a:schemeClr>
                    </a:bgClr>
                  </a:pattFill>
                  <a:latin typeface="Times New Roman" panose="02020603050405020304" pitchFamily="18" charset="0"/>
                  <a:ea typeface="字魂36号-正文宋楷" panose="02000000000000000000" pitchFamily="2" charset="-122"/>
                  <a:cs typeface="Times New Roman" panose="02020603050405020304" pitchFamily="18" charset="0"/>
                </a:rPr>
                <a:t>thời</a:t>
              </a:r>
              <a:r>
                <a:rPr lang="en-US" altLang="zh-CN" sz="2400" b="1" dirty="0">
                  <a:pattFill prst="wdDnDiag">
                    <a:fgClr>
                      <a:schemeClr val="tx1">
                        <a:lumMod val="65000"/>
                        <a:lumOff val="35000"/>
                      </a:schemeClr>
                    </a:fgClr>
                    <a:bgClr>
                      <a:schemeClr val="tx1">
                        <a:lumMod val="85000"/>
                        <a:lumOff val="15000"/>
                      </a:schemeClr>
                    </a:bgClr>
                  </a:pattFill>
                  <a:latin typeface="Times New Roman" panose="02020603050405020304" pitchFamily="18" charset="0"/>
                  <a:ea typeface="字魂36号-正文宋楷" panose="02000000000000000000" pitchFamily="2" charset="-122"/>
                  <a:cs typeface="Times New Roman" panose="02020603050405020304" pitchFamily="18" charset="0"/>
                </a:rPr>
                <a:t> </a:t>
              </a:r>
              <a:r>
                <a:rPr lang="en-US" altLang="zh-CN" sz="2400" b="1" dirty="0" err="1">
                  <a:pattFill prst="wdDnDiag">
                    <a:fgClr>
                      <a:schemeClr val="tx1">
                        <a:lumMod val="65000"/>
                        <a:lumOff val="35000"/>
                      </a:schemeClr>
                    </a:fgClr>
                    <a:bgClr>
                      <a:schemeClr val="tx1">
                        <a:lumMod val="85000"/>
                        <a:lumOff val="15000"/>
                      </a:schemeClr>
                    </a:bgClr>
                  </a:pattFill>
                  <a:latin typeface="Times New Roman" panose="02020603050405020304" pitchFamily="18" charset="0"/>
                  <a:ea typeface="字魂36号-正文宋楷" panose="02000000000000000000" pitchFamily="2" charset="-122"/>
                  <a:cs typeface="Times New Roman" panose="02020603050405020304" pitchFamily="18" charset="0"/>
                </a:rPr>
                <a:t>gian</a:t>
              </a:r>
              <a:r>
                <a:rPr lang="en-US" altLang="zh-CN" sz="2400" b="1" dirty="0">
                  <a:pattFill prst="wdDnDiag">
                    <a:fgClr>
                      <a:schemeClr val="tx1">
                        <a:lumMod val="65000"/>
                        <a:lumOff val="35000"/>
                      </a:schemeClr>
                    </a:fgClr>
                    <a:bgClr>
                      <a:schemeClr val="tx1">
                        <a:lumMod val="85000"/>
                        <a:lumOff val="15000"/>
                      </a:schemeClr>
                    </a:bgClr>
                  </a:pattFill>
                  <a:latin typeface="Times New Roman" panose="02020603050405020304" pitchFamily="18" charset="0"/>
                  <a:ea typeface="字魂36号-正文宋楷" panose="02000000000000000000" pitchFamily="2" charset="-122"/>
                  <a:cs typeface="Times New Roman" panose="02020603050405020304" pitchFamily="18" charset="0"/>
                </a:rPr>
                <a:t> </a:t>
              </a:r>
              <a:r>
                <a:rPr lang="en-US" altLang="zh-CN" sz="2400" b="1" dirty="0" err="1">
                  <a:pattFill prst="wdDnDiag">
                    <a:fgClr>
                      <a:schemeClr val="tx1">
                        <a:lumMod val="65000"/>
                        <a:lumOff val="35000"/>
                      </a:schemeClr>
                    </a:fgClr>
                    <a:bgClr>
                      <a:schemeClr val="tx1">
                        <a:lumMod val="85000"/>
                        <a:lumOff val="15000"/>
                      </a:schemeClr>
                    </a:bgClr>
                  </a:pattFill>
                  <a:latin typeface="Times New Roman" panose="02020603050405020304" pitchFamily="18" charset="0"/>
                  <a:ea typeface="字魂36号-正文宋楷" panose="02000000000000000000" pitchFamily="2" charset="-122"/>
                  <a:cs typeface="Times New Roman" panose="02020603050405020304" pitchFamily="18" charset="0"/>
                </a:rPr>
                <a:t>xảy</a:t>
              </a:r>
              <a:r>
                <a:rPr lang="en-US" altLang="zh-CN" sz="2400" b="1" dirty="0">
                  <a:pattFill prst="wdDnDiag">
                    <a:fgClr>
                      <a:schemeClr val="tx1">
                        <a:lumMod val="65000"/>
                        <a:lumOff val="35000"/>
                      </a:schemeClr>
                    </a:fgClr>
                    <a:bgClr>
                      <a:schemeClr val="tx1">
                        <a:lumMod val="85000"/>
                        <a:lumOff val="15000"/>
                      </a:schemeClr>
                    </a:bgClr>
                  </a:pattFill>
                  <a:latin typeface="Times New Roman" panose="02020603050405020304" pitchFamily="18" charset="0"/>
                  <a:ea typeface="字魂36号-正文宋楷" panose="02000000000000000000" pitchFamily="2" charset="-122"/>
                  <a:cs typeface="Times New Roman" panose="02020603050405020304" pitchFamily="18" charset="0"/>
                </a:rPr>
                <a:t> </a:t>
              </a:r>
              <a:r>
                <a:rPr lang="en-US" altLang="zh-CN" sz="2400" b="1" dirty="0" err="1">
                  <a:pattFill prst="wdDnDiag">
                    <a:fgClr>
                      <a:schemeClr val="tx1">
                        <a:lumMod val="65000"/>
                        <a:lumOff val="35000"/>
                      </a:schemeClr>
                    </a:fgClr>
                    <a:bgClr>
                      <a:schemeClr val="tx1">
                        <a:lumMod val="85000"/>
                        <a:lumOff val="15000"/>
                      </a:schemeClr>
                    </a:bgClr>
                  </a:pattFill>
                  <a:latin typeface="Times New Roman" panose="02020603050405020304" pitchFamily="18" charset="0"/>
                  <a:ea typeface="字魂36号-正文宋楷" panose="02000000000000000000" pitchFamily="2" charset="-122"/>
                  <a:cs typeface="Times New Roman" panose="02020603050405020304" pitchFamily="18" charset="0"/>
                </a:rPr>
                <a:t>ra</a:t>
              </a:r>
              <a:r>
                <a:rPr lang="en-US" altLang="zh-CN" sz="2400" b="1" dirty="0">
                  <a:pattFill prst="wdDnDiag">
                    <a:fgClr>
                      <a:schemeClr val="tx1">
                        <a:lumMod val="65000"/>
                        <a:lumOff val="35000"/>
                      </a:schemeClr>
                    </a:fgClr>
                    <a:bgClr>
                      <a:schemeClr val="tx1">
                        <a:lumMod val="85000"/>
                        <a:lumOff val="15000"/>
                      </a:schemeClr>
                    </a:bgClr>
                  </a:pattFill>
                  <a:latin typeface="Times New Roman" panose="02020603050405020304" pitchFamily="18" charset="0"/>
                  <a:ea typeface="字魂36号-正文宋楷" panose="02000000000000000000" pitchFamily="2" charset="-122"/>
                  <a:cs typeface="Times New Roman" panose="02020603050405020304" pitchFamily="18" charset="0"/>
                </a:rPr>
                <a:t> </a:t>
              </a:r>
              <a:r>
                <a:rPr lang="en-US" altLang="zh-CN" sz="2400" b="1" dirty="0" err="1">
                  <a:pattFill prst="wdDnDiag">
                    <a:fgClr>
                      <a:schemeClr val="tx1">
                        <a:lumMod val="65000"/>
                        <a:lumOff val="35000"/>
                      </a:schemeClr>
                    </a:fgClr>
                    <a:bgClr>
                      <a:schemeClr val="tx1">
                        <a:lumMod val="85000"/>
                        <a:lumOff val="15000"/>
                      </a:schemeClr>
                    </a:bgClr>
                  </a:pattFill>
                  <a:latin typeface="Times New Roman" panose="02020603050405020304" pitchFamily="18" charset="0"/>
                  <a:ea typeface="字魂36号-正文宋楷" panose="02000000000000000000" pitchFamily="2" charset="-122"/>
                  <a:cs typeface="Times New Roman" panose="02020603050405020304" pitchFamily="18" charset="0"/>
                </a:rPr>
                <a:t>sự</a:t>
              </a:r>
              <a:r>
                <a:rPr lang="en-US" altLang="zh-CN" sz="2400" b="1" dirty="0">
                  <a:pattFill prst="wdDnDiag">
                    <a:fgClr>
                      <a:schemeClr val="tx1">
                        <a:lumMod val="65000"/>
                        <a:lumOff val="35000"/>
                      </a:schemeClr>
                    </a:fgClr>
                    <a:bgClr>
                      <a:schemeClr val="tx1">
                        <a:lumMod val="85000"/>
                        <a:lumOff val="15000"/>
                      </a:schemeClr>
                    </a:bgClr>
                  </a:pattFill>
                  <a:latin typeface="Times New Roman" panose="02020603050405020304" pitchFamily="18" charset="0"/>
                  <a:ea typeface="字魂36号-正文宋楷" panose="02000000000000000000" pitchFamily="2" charset="-122"/>
                  <a:cs typeface="Times New Roman" panose="02020603050405020304" pitchFamily="18" charset="0"/>
                </a:rPr>
                <a:t> </a:t>
              </a:r>
              <a:r>
                <a:rPr lang="en-US" altLang="zh-CN" sz="2400" b="1" dirty="0" err="1">
                  <a:pattFill prst="wdDnDiag">
                    <a:fgClr>
                      <a:schemeClr val="tx1">
                        <a:lumMod val="65000"/>
                        <a:lumOff val="35000"/>
                      </a:schemeClr>
                    </a:fgClr>
                    <a:bgClr>
                      <a:schemeClr val="tx1">
                        <a:lumMod val="85000"/>
                        <a:lumOff val="15000"/>
                      </a:schemeClr>
                    </a:bgClr>
                  </a:pattFill>
                  <a:latin typeface="Times New Roman" panose="02020603050405020304" pitchFamily="18" charset="0"/>
                  <a:ea typeface="字魂36号-正文宋楷" panose="02000000000000000000" pitchFamily="2" charset="-122"/>
                  <a:cs typeface="Times New Roman" panose="02020603050405020304" pitchFamily="18" charset="0"/>
                </a:rPr>
                <a:t>kiện</a:t>
              </a:r>
              <a:endParaRPr lang="zh-CN" altLang="en-US" sz="2400" b="1" dirty="0">
                <a:pattFill prst="wdDnDiag">
                  <a:fgClr>
                    <a:schemeClr val="tx1">
                      <a:lumMod val="65000"/>
                      <a:lumOff val="35000"/>
                    </a:schemeClr>
                  </a:fgClr>
                  <a:bgClr>
                    <a:schemeClr val="tx1">
                      <a:lumMod val="85000"/>
                      <a:lumOff val="15000"/>
                    </a:schemeClr>
                  </a:bgClr>
                </a:pattFill>
                <a:latin typeface="Times New Roman" panose="02020603050405020304" pitchFamily="18" charset="0"/>
                <a:ea typeface="字魂36号-正文宋楷" panose="02000000000000000000" pitchFamily="2" charset="-122"/>
                <a:cs typeface="Times New Roman" panose="02020603050405020304" pitchFamily="18" charset="0"/>
              </a:endParaRPr>
            </a:p>
          </p:txBody>
        </p:sp>
        <p:sp>
          <p:nvSpPr>
            <p:cNvPr id="151" name="文本框 150">
              <a:extLst>
                <a:ext uri="{FF2B5EF4-FFF2-40B4-BE49-F238E27FC236}">
                  <a16:creationId xmlns="" xmlns:a16="http://schemas.microsoft.com/office/drawing/2014/main" id="{9C49A47A-556A-4575-BE20-AADC0F112447}"/>
                </a:ext>
              </a:extLst>
            </p:cNvPr>
            <p:cNvSpPr txBox="1"/>
            <p:nvPr/>
          </p:nvSpPr>
          <p:spPr>
            <a:xfrm>
              <a:off x="5862008" y="2604791"/>
              <a:ext cx="3371498" cy="954107"/>
            </a:xfrm>
            <a:prstGeom prst="rect">
              <a:avLst/>
            </a:prstGeom>
          </p:spPr>
          <p:txBody>
            <a:bodyPr wrap="square">
              <a:spAutoFit/>
              <a:scene3d>
                <a:camera prst="orthographicFront"/>
                <a:lightRig rig="threePt" dir="t"/>
              </a:scene3d>
              <a:sp3d contourW="12700"/>
            </a:bodyPr>
            <a:lstStyle>
              <a:defPPr>
                <a:defRPr lang="zh-CN"/>
              </a:defPPr>
              <a:lvl1pPr>
                <a:lnSpc>
                  <a:spcPct val="120000"/>
                </a:lnSpc>
                <a:defRPr sz="3600" b="0">
                  <a:solidFill>
                    <a:srgbClr val="1C75BC"/>
                  </a:solidFill>
                  <a:latin typeface="汉仪趣黑W" panose="00020600040101010101" pitchFamily="18" charset="-122"/>
                  <a:ea typeface="汉仪趣黑W" panose="00020600040101010101" pitchFamily="18" charset="-122"/>
                </a:defRPr>
              </a:lvl1pPr>
            </a:lstStyle>
            <a:p>
              <a:pPr algn="ctr">
                <a:lnSpc>
                  <a:spcPct val="100000"/>
                </a:lnSpc>
              </a:pPr>
              <a:r>
                <a:rPr lang="en-US" altLang="zh-CN" sz="2800" dirty="0" err="1">
                  <a:solidFill>
                    <a:srgbClr val="C00000"/>
                  </a:solidFill>
                  <a:latin typeface="Times New Roman" panose="02020603050405020304" pitchFamily="18" charset="0"/>
                  <a:ea typeface="字魂36号-正文宋楷" panose="02000000000000000000" pitchFamily="2" charset="-122"/>
                  <a:cs typeface="Times New Roman" panose="02020603050405020304" pitchFamily="18" charset="0"/>
                </a:rPr>
                <a:t>Cần</a:t>
              </a:r>
              <a:r>
                <a:rPr lang="en-US" altLang="zh-CN" sz="2800" dirty="0">
                  <a:solidFill>
                    <a:srgbClr val="C00000"/>
                  </a:solidFill>
                  <a:latin typeface="Times New Roman" panose="02020603050405020304" pitchFamily="18" charset="0"/>
                  <a:ea typeface="字魂36号-正文宋楷" panose="02000000000000000000" pitchFamily="2" charset="-122"/>
                  <a:cs typeface="Times New Roman" panose="02020603050405020304" pitchFamily="18" charset="0"/>
                </a:rPr>
                <a:t> </a:t>
              </a:r>
              <a:r>
                <a:rPr lang="en-US" altLang="zh-CN" sz="2800" dirty="0" err="1">
                  <a:solidFill>
                    <a:srgbClr val="C00000"/>
                  </a:solidFill>
                  <a:latin typeface="Times New Roman" panose="02020603050405020304" pitchFamily="18" charset="0"/>
                  <a:ea typeface="字魂36号-正文宋楷" panose="02000000000000000000" pitchFamily="2" charset="-122"/>
                  <a:cs typeface="Times New Roman" panose="02020603050405020304" pitchFamily="18" charset="0"/>
                </a:rPr>
                <a:t>biết</a:t>
              </a:r>
              <a:r>
                <a:rPr lang="en-US" altLang="zh-CN" sz="2800" dirty="0">
                  <a:solidFill>
                    <a:srgbClr val="C00000"/>
                  </a:solidFill>
                  <a:latin typeface="Times New Roman" panose="02020603050405020304" pitchFamily="18" charset="0"/>
                  <a:ea typeface="字魂36号-正文宋楷" panose="02000000000000000000" pitchFamily="2" charset="-122"/>
                  <a:cs typeface="Times New Roman" panose="02020603050405020304" pitchFamily="18" charset="0"/>
                </a:rPr>
                <a:t> </a:t>
              </a:r>
              <a:r>
                <a:rPr lang="en-US" altLang="zh-CN" sz="2800" dirty="0" err="1">
                  <a:solidFill>
                    <a:srgbClr val="C00000"/>
                  </a:solidFill>
                  <a:latin typeface="Times New Roman" panose="02020603050405020304" pitchFamily="18" charset="0"/>
                  <a:ea typeface="字魂36号-正文宋楷" panose="02000000000000000000" pitchFamily="2" charset="-122"/>
                  <a:cs typeface="Times New Roman" panose="02020603050405020304" pitchFamily="18" charset="0"/>
                </a:rPr>
                <a:t>cách</a:t>
              </a:r>
              <a:r>
                <a:rPr lang="en-US" altLang="zh-CN" sz="2800" dirty="0">
                  <a:solidFill>
                    <a:srgbClr val="C00000"/>
                  </a:solidFill>
                  <a:latin typeface="Times New Roman" panose="02020603050405020304" pitchFamily="18" charset="0"/>
                  <a:ea typeface="字魂36号-正文宋楷" panose="02000000000000000000" pitchFamily="2" charset="-122"/>
                  <a:cs typeface="Times New Roman" panose="02020603050405020304" pitchFamily="18" charset="0"/>
                </a:rPr>
                <a:t> </a:t>
              </a:r>
              <a:r>
                <a:rPr lang="en-US" altLang="zh-CN" sz="2800" dirty="0" err="1">
                  <a:solidFill>
                    <a:srgbClr val="C00000"/>
                  </a:solidFill>
                  <a:latin typeface="Times New Roman" panose="02020603050405020304" pitchFamily="18" charset="0"/>
                  <a:ea typeface="字魂36号-正文宋楷" panose="02000000000000000000" pitchFamily="2" charset="-122"/>
                  <a:cs typeface="Times New Roman" panose="02020603050405020304" pitchFamily="18" charset="0"/>
                </a:rPr>
                <a:t>đo</a:t>
              </a:r>
              <a:r>
                <a:rPr lang="en-US" altLang="zh-CN" sz="2800" dirty="0">
                  <a:solidFill>
                    <a:srgbClr val="C00000"/>
                  </a:solidFill>
                  <a:latin typeface="Times New Roman" panose="02020603050405020304" pitchFamily="18" charset="0"/>
                  <a:ea typeface="字魂36号-正文宋楷" panose="02000000000000000000" pitchFamily="2" charset="-122"/>
                  <a:cs typeface="Times New Roman" panose="02020603050405020304" pitchFamily="18" charset="0"/>
                </a:rPr>
                <a:t> </a:t>
              </a:r>
              <a:r>
                <a:rPr lang="en-US" altLang="zh-CN" sz="2800" dirty="0" err="1">
                  <a:solidFill>
                    <a:srgbClr val="C00000"/>
                  </a:solidFill>
                  <a:latin typeface="Times New Roman" panose="02020603050405020304" pitchFamily="18" charset="0"/>
                  <a:ea typeface="字魂36号-正文宋楷" panose="02000000000000000000" pitchFamily="2" charset="-122"/>
                  <a:cs typeface="Times New Roman" panose="02020603050405020304" pitchFamily="18" charset="0"/>
                </a:rPr>
                <a:t>đếm</a:t>
              </a:r>
              <a:r>
                <a:rPr lang="en-US" altLang="zh-CN" sz="2800" dirty="0">
                  <a:solidFill>
                    <a:srgbClr val="C00000"/>
                  </a:solidFill>
                  <a:latin typeface="Times New Roman" panose="02020603050405020304" pitchFamily="18" charset="0"/>
                  <a:ea typeface="字魂36号-正文宋楷" panose="02000000000000000000" pitchFamily="2" charset="-122"/>
                  <a:cs typeface="Times New Roman" panose="02020603050405020304" pitchFamily="18" charset="0"/>
                </a:rPr>
                <a:t> </a:t>
              </a:r>
              <a:r>
                <a:rPr lang="en-US" altLang="zh-CN" sz="2800" dirty="0" err="1">
                  <a:solidFill>
                    <a:srgbClr val="C00000"/>
                  </a:solidFill>
                  <a:latin typeface="Times New Roman" panose="02020603050405020304" pitchFamily="18" charset="0"/>
                  <a:ea typeface="字魂36号-正文宋楷" panose="02000000000000000000" pitchFamily="2" charset="-122"/>
                  <a:cs typeface="Times New Roman" panose="02020603050405020304" pitchFamily="18" charset="0"/>
                </a:rPr>
                <a:t>để</a:t>
              </a:r>
              <a:r>
                <a:rPr lang="en-US" altLang="zh-CN" sz="2800" dirty="0">
                  <a:solidFill>
                    <a:srgbClr val="C00000"/>
                  </a:solidFill>
                  <a:latin typeface="Times New Roman" panose="02020603050405020304" pitchFamily="18" charset="0"/>
                  <a:ea typeface="字魂36号-正文宋楷" panose="02000000000000000000" pitchFamily="2" charset="-122"/>
                  <a:cs typeface="Times New Roman" panose="02020603050405020304" pitchFamily="18" charset="0"/>
                </a:rPr>
                <a:t> </a:t>
              </a:r>
              <a:r>
                <a:rPr lang="en-US" altLang="zh-CN" sz="2800" dirty="0" err="1">
                  <a:solidFill>
                    <a:srgbClr val="C00000"/>
                  </a:solidFill>
                  <a:latin typeface="Times New Roman" panose="02020603050405020304" pitchFamily="18" charset="0"/>
                  <a:ea typeface="字魂36号-正文宋楷" panose="02000000000000000000" pitchFamily="2" charset="-122"/>
                  <a:cs typeface="Times New Roman" panose="02020603050405020304" pitchFamily="18" charset="0"/>
                </a:rPr>
                <a:t>tính</a:t>
              </a:r>
              <a:r>
                <a:rPr lang="en-US" altLang="zh-CN" sz="2800" dirty="0">
                  <a:solidFill>
                    <a:srgbClr val="C00000"/>
                  </a:solidFill>
                  <a:latin typeface="Times New Roman" panose="02020603050405020304" pitchFamily="18" charset="0"/>
                  <a:ea typeface="字魂36号-正文宋楷" panose="02000000000000000000" pitchFamily="2" charset="-122"/>
                  <a:cs typeface="Times New Roman" panose="02020603050405020304" pitchFamily="18" charset="0"/>
                </a:rPr>
                <a:t> </a:t>
              </a:r>
              <a:r>
                <a:rPr lang="en-US" altLang="zh-CN" sz="2800" dirty="0" err="1">
                  <a:solidFill>
                    <a:srgbClr val="C00000"/>
                  </a:solidFill>
                  <a:latin typeface="Times New Roman" panose="02020603050405020304" pitchFamily="18" charset="0"/>
                  <a:ea typeface="字魂36号-正文宋楷" panose="02000000000000000000" pitchFamily="2" charset="-122"/>
                  <a:cs typeface="Times New Roman" panose="02020603050405020304" pitchFamily="18" charset="0"/>
                </a:rPr>
                <a:t>thời</a:t>
              </a:r>
              <a:r>
                <a:rPr lang="en-US" altLang="zh-CN" sz="2800" dirty="0">
                  <a:solidFill>
                    <a:srgbClr val="C00000"/>
                  </a:solidFill>
                  <a:latin typeface="Times New Roman" panose="02020603050405020304" pitchFamily="18" charset="0"/>
                  <a:ea typeface="字魂36号-正文宋楷" panose="02000000000000000000" pitchFamily="2" charset="-122"/>
                  <a:cs typeface="Times New Roman" panose="02020603050405020304" pitchFamily="18" charset="0"/>
                </a:rPr>
                <a:t> </a:t>
              </a:r>
              <a:r>
                <a:rPr lang="en-US" altLang="zh-CN" sz="2800" dirty="0" err="1">
                  <a:solidFill>
                    <a:srgbClr val="C00000"/>
                  </a:solidFill>
                  <a:latin typeface="Times New Roman" panose="02020603050405020304" pitchFamily="18" charset="0"/>
                  <a:ea typeface="字魂36号-正文宋楷" panose="02000000000000000000" pitchFamily="2" charset="-122"/>
                  <a:cs typeface="Times New Roman" panose="02020603050405020304" pitchFamily="18" charset="0"/>
                </a:rPr>
                <a:t>gian</a:t>
              </a:r>
              <a:r>
                <a:rPr lang="en-US" altLang="zh-CN" sz="2800" dirty="0">
                  <a:solidFill>
                    <a:srgbClr val="C00000"/>
                  </a:solidFill>
                  <a:latin typeface="Times New Roman" panose="02020603050405020304" pitchFamily="18" charset="0"/>
                  <a:ea typeface="字魂36号-正文宋楷" panose="02000000000000000000" pitchFamily="2" charset="-122"/>
                  <a:cs typeface="Times New Roman" panose="02020603050405020304" pitchFamily="18" charset="0"/>
                </a:rPr>
                <a:t> </a:t>
              </a:r>
              <a:endParaRPr lang="zh-CN" altLang="en-US" sz="2800" dirty="0">
                <a:solidFill>
                  <a:srgbClr val="C00000"/>
                </a:solidFill>
                <a:latin typeface="Times New Roman" panose="02020603050405020304" pitchFamily="18" charset="0"/>
                <a:ea typeface="字魂36号-正文宋楷" panose="02000000000000000000" pitchFamily="2" charset="-122"/>
                <a:cs typeface="Times New Roman" panose="02020603050405020304" pitchFamily="18" charset="0"/>
              </a:endParaRPr>
            </a:p>
          </p:txBody>
        </p:sp>
      </p:grpSp>
      <p:sp>
        <p:nvSpPr>
          <p:cNvPr id="559" name="文本框 137">
            <a:extLst>
              <a:ext uri="{FF2B5EF4-FFF2-40B4-BE49-F238E27FC236}">
                <a16:creationId xmlns="" xmlns:a16="http://schemas.microsoft.com/office/drawing/2014/main" id="{020E4E3B-273D-4277-8FF2-F71AF2E2958E}"/>
              </a:ext>
            </a:extLst>
          </p:cNvPr>
          <p:cNvSpPr txBox="1"/>
          <p:nvPr/>
        </p:nvSpPr>
        <p:spPr>
          <a:xfrm>
            <a:off x="3872064" y="706730"/>
            <a:ext cx="4472699" cy="523220"/>
          </a:xfrm>
          <a:prstGeom prst="rect">
            <a:avLst/>
          </a:prstGeom>
          <a:noFill/>
          <a:ln>
            <a:noFill/>
          </a:ln>
        </p:spPr>
        <p:txBody>
          <a:bodyPr wrap="none" rtlCol="0">
            <a:spAutoFit/>
            <a:scene3d>
              <a:camera prst="orthographicFront"/>
              <a:lightRig rig="threePt" dir="t"/>
            </a:scene3d>
            <a:sp3d contourW="12700"/>
          </a:bodyPr>
          <a:lstStyle/>
          <a:p>
            <a:pPr algn="ctr"/>
            <a:r>
              <a:rPr lang="en-US" altLang="zh-CN" sz="2800" dirty="0" err="1">
                <a:ln w="63500">
                  <a:solidFill>
                    <a:srgbClr val="FFFFFF"/>
                  </a:solidFill>
                </a:ln>
                <a:solidFill>
                  <a:srgbClr val="FF4D67"/>
                </a:solidFill>
                <a:effectLst>
                  <a:outerShdw blurRad="127000" dist="38100" dir="2700000" algn="tl" rotWithShape="0">
                    <a:prstClr val="black">
                      <a:alpha val="47000"/>
                    </a:prstClr>
                  </a:outerShdw>
                </a:effectLst>
                <a:latin typeface="#9Slide03 AllRoundGothic" panose="020B0703020202020104" pitchFamily="34" charset="0"/>
                <a:ea typeface="字魂36号-正文宋楷" panose="02000000000000000000" pitchFamily="2" charset="-122"/>
              </a:rPr>
              <a:t>Vì</a:t>
            </a:r>
            <a:r>
              <a:rPr lang="en-US" altLang="zh-CN" sz="2800" dirty="0">
                <a:ln w="63500">
                  <a:solidFill>
                    <a:srgbClr val="FFFFFF"/>
                  </a:solidFill>
                </a:ln>
                <a:solidFill>
                  <a:srgbClr val="FF4D67"/>
                </a:solidFill>
                <a:effectLst>
                  <a:outerShdw blurRad="127000" dist="38100" dir="2700000" algn="tl" rotWithShape="0">
                    <a:prstClr val="black">
                      <a:alpha val="47000"/>
                    </a:prstClr>
                  </a:outerShdw>
                </a:effectLst>
                <a:latin typeface="#9Slide03 AllRoundGothic" panose="020B0703020202020104" pitchFamily="34" charset="0"/>
                <a:ea typeface="字魂36号-正文宋楷" panose="02000000000000000000" pitchFamily="2" charset="-122"/>
              </a:rPr>
              <a:t> </a:t>
            </a:r>
            <a:r>
              <a:rPr lang="en-US" altLang="zh-CN" sz="2800" dirty="0" err="1">
                <a:ln w="63500">
                  <a:solidFill>
                    <a:srgbClr val="FFFFFF"/>
                  </a:solidFill>
                </a:ln>
                <a:solidFill>
                  <a:srgbClr val="FF4D67"/>
                </a:solidFill>
                <a:effectLst>
                  <a:outerShdw blurRad="127000" dist="38100" dir="2700000" algn="tl" rotWithShape="0">
                    <a:prstClr val="black">
                      <a:alpha val="47000"/>
                    </a:prstClr>
                  </a:outerShdw>
                </a:effectLst>
                <a:latin typeface="#9Slide03 AllRoundGothic" panose="020B0703020202020104" pitchFamily="34" charset="0"/>
                <a:ea typeface="字魂36号-正文宋楷" panose="02000000000000000000" pitchFamily="2" charset="-122"/>
              </a:rPr>
              <a:t>sao</a:t>
            </a:r>
            <a:r>
              <a:rPr lang="en-US" altLang="zh-CN" sz="2800" dirty="0">
                <a:ln w="63500">
                  <a:solidFill>
                    <a:srgbClr val="FFFFFF"/>
                  </a:solidFill>
                </a:ln>
                <a:solidFill>
                  <a:srgbClr val="FF4D67"/>
                </a:solidFill>
                <a:effectLst>
                  <a:outerShdw blurRad="127000" dist="38100" dir="2700000" algn="tl" rotWithShape="0">
                    <a:prstClr val="black">
                      <a:alpha val="47000"/>
                    </a:prstClr>
                  </a:outerShdw>
                </a:effectLst>
                <a:latin typeface="#9Slide03 AllRoundGothic" panose="020B0703020202020104" pitchFamily="34" charset="0"/>
                <a:ea typeface="字魂36号-正文宋楷" panose="02000000000000000000" pitchFamily="2" charset="-122"/>
              </a:rPr>
              <a:t> </a:t>
            </a:r>
            <a:r>
              <a:rPr lang="en-US" altLang="zh-CN" sz="2800" dirty="0" err="1">
                <a:ln w="63500">
                  <a:solidFill>
                    <a:srgbClr val="FFFFFF"/>
                  </a:solidFill>
                </a:ln>
                <a:solidFill>
                  <a:srgbClr val="FF4D67"/>
                </a:solidFill>
                <a:effectLst>
                  <a:outerShdw blurRad="127000" dist="38100" dir="2700000" algn="tl" rotWithShape="0">
                    <a:prstClr val="black">
                      <a:alpha val="47000"/>
                    </a:prstClr>
                  </a:outerShdw>
                </a:effectLst>
                <a:latin typeface="#9Slide03 AllRoundGothic" panose="020B0703020202020104" pitchFamily="34" charset="0"/>
                <a:ea typeface="字魂36号-正文宋楷" panose="02000000000000000000" pitchFamily="2" charset="-122"/>
              </a:rPr>
              <a:t>phải</a:t>
            </a:r>
            <a:r>
              <a:rPr lang="en-US" altLang="zh-CN" sz="2800" dirty="0">
                <a:ln w="63500">
                  <a:solidFill>
                    <a:srgbClr val="FFFFFF"/>
                  </a:solidFill>
                </a:ln>
                <a:solidFill>
                  <a:srgbClr val="FF4D67"/>
                </a:solidFill>
                <a:effectLst>
                  <a:outerShdw blurRad="127000" dist="38100" dir="2700000" algn="tl" rotWithShape="0">
                    <a:prstClr val="black">
                      <a:alpha val="47000"/>
                    </a:prstClr>
                  </a:outerShdw>
                </a:effectLst>
                <a:latin typeface="#9Slide03 AllRoundGothic" panose="020B0703020202020104" pitchFamily="34" charset="0"/>
                <a:ea typeface="字魂36号-正文宋楷" panose="02000000000000000000" pitchFamily="2" charset="-122"/>
              </a:rPr>
              <a:t> </a:t>
            </a:r>
            <a:r>
              <a:rPr lang="en-US" altLang="zh-CN" sz="2800" dirty="0" err="1">
                <a:ln w="63500">
                  <a:solidFill>
                    <a:srgbClr val="FFFFFF"/>
                  </a:solidFill>
                </a:ln>
                <a:solidFill>
                  <a:srgbClr val="FF4D67"/>
                </a:solidFill>
                <a:effectLst>
                  <a:outerShdw blurRad="127000" dist="38100" dir="2700000" algn="tl" rotWithShape="0">
                    <a:prstClr val="black">
                      <a:alpha val="47000"/>
                    </a:prstClr>
                  </a:outerShdw>
                </a:effectLst>
                <a:latin typeface="#9Slide03 AllRoundGothic" panose="020B0703020202020104" pitchFamily="34" charset="0"/>
                <a:ea typeface="字魂36号-正文宋楷" panose="02000000000000000000" pitchFamily="2" charset="-122"/>
              </a:rPr>
              <a:t>xác</a:t>
            </a:r>
            <a:r>
              <a:rPr lang="en-US" altLang="zh-CN" sz="2800" dirty="0">
                <a:ln w="63500">
                  <a:solidFill>
                    <a:srgbClr val="FFFFFF"/>
                  </a:solidFill>
                </a:ln>
                <a:solidFill>
                  <a:srgbClr val="FF4D67"/>
                </a:solidFill>
                <a:effectLst>
                  <a:outerShdw blurRad="127000" dist="38100" dir="2700000" algn="tl" rotWithShape="0">
                    <a:prstClr val="black">
                      <a:alpha val="47000"/>
                    </a:prstClr>
                  </a:outerShdw>
                </a:effectLst>
                <a:latin typeface="#9Slide03 AllRoundGothic" panose="020B0703020202020104" pitchFamily="34" charset="0"/>
                <a:ea typeface="字魂36号-正文宋楷" panose="02000000000000000000" pitchFamily="2" charset="-122"/>
              </a:rPr>
              <a:t> </a:t>
            </a:r>
            <a:r>
              <a:rPr lang="en-US" altLang="zh-CN" sz="2800" dirty="0" err="1">
                <a:ln w="63500">
                  <a:solidFill>
                    <a:srgbClr val="FFFFFF"/>
                  </a:solidFill>
                </a:ln>
                <a:solidFill>
                  <a:srgbClr val="FF4D67"/>
                </a:solidFill>
                <a:effectLst>
                  <a:outerShdw blurRad="127000" dist="38100" dir="2700000" algn="tl" rotWithShape="0">
                    <a:prstClr val="black">
                      <a:alpha val="47000"/>
                    </a:prstClr>
                  </a:outerShdw>
                </a:effectLst>
                <a:latin typeface="#9Slide03 AllRoundGothic" panose="020B0703020202020104" pitchFamily="34" charset="0"/>
                <a:ea typeface="字魂36号-正文宋楷" panose="02000000000000000000" pitchFamily="2" charset="-122"/>
              </a:rPr>
              <a:t>định</a:t>
            </a:r>
            <a:r>
              <a:rPr lang="en-US" altLang="zh-CN" sz="2800" dirty="0">
                <a:ln w="63500">
                  <a:solidFill>
                    <a:srgbClr val="FFFFFF"/>
                  </a:solidFill>
                </a:ln>
                <a:solidFill>
                  <a:srgbClr val="FF4D67"/>
                </a:solidFill>
                <a:effectLst>
                  <a:outerShdw blurRad="127000" dist="38100" dir="2700000" algn="tl" rotWithShape="0">
                    <a:prstClr val="black">
                      <a:alpha val="47000"/>
                    </a:prstClr>
                  </a:outerShdw>
                </a:effectLst>
                <a:latin typeface="#9Slide03 AllRoundGothic" panose="020B0703020202020104" pitchFamily="34" charset="0"/>
                <a:ea typeface="字魂36号-正文宋楷" panose="02000000000000000000" pitchFamily="2" charset="-122"/>
              </a:rPr>
              <a:t> </a:t>
            </a:r>
            <a:r>
              <a:rPr lang="en-US" altLang="zh-CN" sz="2800" dirty="0" err="1">
                <a:ln w="63500">
                  <a:solidFill>
                    <a:srgbClr val="FFFFFF"/>
                  </a:solidFill>
                </a:ln>
                <a:solidFill>
                  <a:srgbClr val="FF4D67"/>
                </a:solidFill>
                <a:effectLst>
                  <a:outerShdw blurRad="127000" dist="38100" dir="2700000" algn="tl" rotWithShape="0">
                    <a:prstClr val="black">
                      <a:alpha val="47000"/>
                    </a:prstClr>
                  </a:outerShdw>
                </a:effectLst>
                <a:latin typeface="#9Slide03 AllRoundGothic" panose="020B0703020202020104" pitchFamily="34" charset="0"/>
                <a:ea typeface="字魂36号-正文宋楷" panose="02000000000000000000" pitchFamily="2" charset="-122"/>
              </a:rPr>
              <a:t>thời</a:t>
            </a:r>
            <a:r>
              <a:rPr lang="en-US" altLang="zh-CN" sz="2800" dirty="0">
                <a:ln w="63500">
                  <a:solidFill>
                    <a:srgbClr val="FFFFFF"/>
                  </a:solidFill>
                </a:ln>
                <a:solidFill>
                  <a:srgbClr val="FF4D67"/>
                </a:solidFill>
                <a:effectLst>
                  <a:outerShdw blurRad="127000" dist="38100" dir="2700000" algn="tl" rotWithShape="0">
                    <a:prstClr val="black">
                      <a:alpha val="47000"/>
                    </a:prstClr>
                  </a:outerShdw>
                </a:effectLst>
                <a:latin typeface="#9Slide03 AllRoundGothic" panose="020B0703020202020104" pitchFamily="34" charset="0"/>
                <a:ea typeface="字魂36号-正文宋楷" panose="02000000000000000000" pitchFamily="2" charset="-122"/>
              </a:rPr>
              <a:t> </a:t>
            </a:r>
            <a:r>
              <a:rPr lang="en-US" altLang="zh-CN" sz="2800" dirty="0" err="1">
                <a:ln w="63500">
                  <a:solidFill>
                    <a:srgbClr val="FFFFFF"/>
                  </a:solidFill>
                </a:ln>
                <a:solidFill>
                  <a:srgbClr val="FF4D67"/>
                </a:solidFill>
                <a:effectLst>
                  <a:outerShdw blurRad="127000" dist="38100" dir="2700000" algn="tl" rotWithShape="0">
                    <a:prstClr val="black">
                      <a:alpha val="47000"/>
                    </a:prstClr>
                  </a:outerShdw>
                </a:effectLst>
                <a:latin typeface="#9Slide03 AllRoundGothic" panose="020B0703020202020104" pitchFamily="34" charset="0"/>
                <a:ea typeface="字魂36号-正文宋楷" panose="02000000000000000000" pitchFamily="2" charset="-122"/>
              </a:rPr>
              <a:t>gian</a:t>
            </a:r>
            <a:r>
              <a:rPr lang="en-US" altLang="zh-CN" sz="2800" dirty="0">
                <a:ln w="63500">
                  <a:solidFill>
                    <a:srgbClr val="FFFFFF"/>
                  </a:solidFill>
                </a:ln>
                <a:solidFill>
                  <a:srgbClr val="FF4D67"/>
                </a:solidFill>
                <a:effectLst>
                  <a:outerShdw blurRad="127000" dist="38100" dir="2700000" algn="tl" rotWithShape="0">
                    <a:prstClr val="black">
                      <a:alpha val="47000"/>
                    </a:prstClr>
                  </a:outerShdw>
                </a:effectLst>
                <a:latin typeface="#9Slide03 AllRoundGothic" panose="020B0703020202020104" pitchFamily="34" charset="0"/>
                <a:ea typeface="字魂36号-正文宋楷" panose="02000000000000000000" pitchFamily="2" charset="-122"/>
              </a:rPr>
              <a:t>?</a:t>
            </a:r>
            <a:endParaRPr lang="zh-CN" altLang="en-US" sz="2800" dirty="0">
              <a:ln w="63500">
                <a:solidFill>
                  <a:srgbClr val="FFFFFF"/>
                </a:solidFill>
              </a:ln>
              <a:solidFill>
                <a:srgbClr val="FF4D67"/>
              </a:solidFill>
              <a:effectLst>
                <a:outerShdw blurRad="127000" dist="38100" dir="2700000" algn="tl" rotWithShape="0">
                  <a:prstClr val="black">
                    <a:alpha val="47000"/>
                  </a:prstClr>
                </a:outerShdw>
              </a:effectLst>
              <a:latin typeface="#9Slide03 AllRoundGothic" panose="020B0703020202020104" pitchFamily="34" charset="0"/>
              <a:ea typeface="字魂36号-正文宋楷" panose="02000000000000000000" pitchFamily="2" charset="-122"/>
            </a:endParaRPr>
          </a:p>
        </p:txBody>
      </p:sp>
      <p:sp>
        <p:nvSpPr>
          <p:cNvPr id="560" name="文本框 138">
            <a:extLst>
              <a:ext uri="{FF2B5EF4-FFF2-40B4-BE49-F238E27FC236}">
                <a16:creationId xmlns="" xmlns:a16="http://schemas.microsoft.com/office/drawing/2014/main" id="{BF38E0E2-E66C-498F-A008-C007310EADEA}"/>
              </a:ext>
            </a:extLst>
          </p:cNvPr>
          <p:cNvSpPr txBox="1"/>
          <p:nvPr/>
        </p:nvSpPr>
        <p:spPr>
          <a:xfrm>
            <a:off x="3775942" y="706323"/>
            <a:ext cx="4640116" cy="461665"/>
          </a:xfrm>
          <a:prstGeom prst="rect">
            <a:avLst/>
          </a:prstGeom>
          <a:noFill/>
        </p:spPr>
        <p:txBody>
          <a:bodyPr wrap="none" rtlCol="0">
            <a:spAutoFit/>
            <a:scene3d>
              <a:camera prst="orthographicFront"/>
              <a:lightRig rig="threePt" dir="t"/>
            </a:scene3d>
            <a:sp3d contourW="12700"/>
          </a:bodyPr>
          <a:lstStyle/>
          <a:p>
            <a:pPr algn="ctr"/>
            <a:r>
              <a:rPr lang="en-US" altLang="zh-CN" sz="2400" dirty="0" err="1">
                <a:pattFill prst="wdDnDiag">
                  <a:fgClr>
                    <a:schemeClr val="tx1">
                      <a:lumMod val="65000"/>
                      <a:lumOff val="35000"/>
                    </a:schemeClr>
                  </a:fgClr>
                  <a:bgClr>
                    <a:schemeClr val="tx1">
                      <a:lumMod val="85000"/>
                      <a:lumOff val="15000"/>
                    </a:schemeClr>
                  </a:bgClr>
                </a:pattFill>
                <a:latin typeface="#9Slide03 AllRoundGothic" panose="020B0703020202020104" pitchFamily="34" charset="0"/>
                <a:ea typeface="字魂36号-正文宋楷" panose="02000000000000000000" pitchFamily="2" charset="-122"/>
              </a:rPr>
              <a:t>Vì</a:t>
            </a:r>
            <a:r>
              <a:rPr lang="en-US" altLang="zh-CN" sz="2400" dirty="0">
                <a:pattFill prst="wdDnDiag">
                  <a:fgClr>
                    <a:schemeClr val="tx1">
                      <a:lumMod val="65000"/>
                      <a:lumOff val="35000"/>
                    </a:schemeClr>
                  </a:fgClr>
                  <a:bgClr>
                    <a:schemeClr val="tx1">
                      <a:lumMod val="85000"/>
                      <a:lumOff val="15000"/>
                    </a:schemeClr>
                  </a:bgClr>
                </a:pattFill>
                <a:latin typeface="#9Slide03 AllRoundGothic" panose="020B0703020202020104" pitchFamily="34" charset="0"/>
                <a:ea typeface="字魂36号-正文宋楷" panose="02000000000000000000" pitchFamily="2" charset="-122"/>
              </a:rPr>
              <a:t> </a:t>
            </a:r>
            <a:r>
              <a:rPr lang="en-US" altLang="zh-CN" sz="2400" dirty="0" err="1">
                <a:pattFill prst="wdDnDiag">
                  <a:fgClr>
                    <a:schemeClr val="tx1">
                      <a:lumMod val="65000"/>
                      <a:lumOff val="35000"/>
                    </a:schemeClr>
                  </a:fgClr>
                  <a:bgClr>
                    <a:schemeClr val="tx1">
                      <a:lumMod val="85000"/>
                      <a:lumOff val="15000"/>
                    </a:schemeClr>
                  </a:bgClr>
                </a:pattFill>
                <a:latin typeface="#9Slide03 AllRoundGothic" panose="020B0703020202020104" pitchFamily="34" charset="0"/>
                <a:ea typeface="字魂36号-正文宋楷" panose="02000000000000000000" pitchFamily="2" charset="-122"/>
              </a:rPr>
              <a:t>sao</a:t>
            </a:r>
            <a:r>
              <a:rPr lang="en-US" altLang="zh-CN" sz="2400" dirty="0">
                <a:pattFill prst="wdDnDiag">
                  <a:fgClr>
                    <a:schemeClr val="tx1">
                      <a:lumMod val="65000"/>
                      <a:lumOff val="35000"/>
                    </a:schemeClr>
                  </a:fgClr>
                  <a:bgClr>
                    <a:schemeClr val="tx1">
                      <a:lumMod val="85000"/>
                      <a:lumOff val="15000"/>
                    </a:schemeClr>
                  </a:bgClr>
                </a:pattFill>
                <a:latin typeface="#9Slide03 AllRoundGothic" panose="020B0703020202020104" pitchFamily="34" charset="0"/>
                <a:ea typeface="字魂36号-正文宋楷" panose="02000000000000000000" pitchFamily="2" charset="-122"/>
              </a:rPr>
              <a:t> </a:t>
            </a:r>
            <a:r>
              <a:rPr lang="en-US" altLang="zh-CN" sz="2400" dirty="0" err="1">
                <a:pattFill prst="wdDnDiag">
                  <a:fgClr>
                    <a:schemeClr val="tx1">
                      <a:lumMod val="65000"/>
                      <a:lumOff val="35000"/>
                    </a:schemeClr>
                  </a:fgClr>
                  <a:bgClr>
                    <a:schemeClr val="tx1">
                      <a:lumMod val="85000"/>
                      <a:lumOff val="15000"/>
                    </a:schemeClr>
                  </a:bgClr>
                </a:pattFill>
                <a:latin typeface="#9Slide03 AllRoundGothic" panose="020B0703020202020104" pitchFamily="34" charset="0"/>
                <a:ea typeface="字魂36号-正文宋楷" panose="02000000000000000000" pitchFamily="2" charset="-122"/>
              </a:rPr>
              <a:t>phải</a:t>
            </a:r>
            <a:r>
              <a:rPr lang="en-US" altLang="zh-CN" sz="2400" dirty="0">
                <a:pattFill prst="wdDnDiag">
                  <a:fgClr>
                    <a:schemeClr val="tx1">
                      <a:lumMod val="65000"/>
                      <a:lumOff val="35000"/>
                    </a:schemeClr>
                  </a:fgClr>
                  <a:bgClr>
                    <a:schemeClr val="tx1">
                      <a:lumMod val="85000"/>
                      <a:lumOff val="15000"/>
                    </a:schemeClr>
                  </a:bgClr>
                </a:pattFill>
                <a:latin typeface="#9Slide03 AllRoundGothic" panose="020B0703020202020104" pitchFamily="34" charset="0"/>
                <a:ea typeface="字魂36号-正文宋楷" panose="02000000000000000000" pitchFamily="2" charset="-122"/>
              </a:rPr>
              <a:t> </a:t>
            </a:r>
            <a:r>
              <a:rPr lang="en-US" altLang="zh-CN" sz="2400" dirty="0" err="1">
                <a:pattFill prst="wdDnDiag">
                  <a:fgClr>
                    <a:schemeClr val="tx1">
                      <a:lumMod val="65000"/>
                      <a:lumOff val="35000"/>
                    </a:schemeClr>
                  </a:fgClr>
                  <a:bgClr>
                    <a:schemeClr val="tx1">
                      <a:lumMod val="85000"/>
                      <a:lumOff val="15000"/>
                    </a:schemeClr>
                  </a:bgClr>
                </a:pattFill>
                <a:latin typeface="#9Slide03 AllRoundGothic" panose="020B0703020202020104" pitchFamily="34" charset="0"/>
                <a:ea typeface="字魂36号-正文宋楷" panose="02000000000000000000" pitchFamily="2" charset="-122"/>
              </a:rPr>
              <a:t>xác</a:t>
            </a:r>
            <a:r>
              <a:rPr lang="en-US" altLang="zh-CN" sz="2400" dirty="0">
                <a:pattFill prst="wdDnDiag">
                  <a:fgClr>
                    <a:schemeClr val="tx1">
                      <a:lumMod val="65000"/>
                      <a:lumOff val="35000"/>
                    </a:schemeClr>
                  </a:fgClr>
                  <a:bgClr>
                    <a:schemeClr val="tx1">
                      <a:lumMod val="85000"/>
                      <a:lumOff val="15000"/>
                    </a:schemeClr>
                  </a:bgClr>
                </a:pattFill>
                <a:latin typeface="#9Slide03 AllRoundGothic" panose="020B0703020202020104" pitchFamily="34" charset="0"/>
                <a:ea typeface="字魂36号-正文宋楷" panose="02000000000000000000" pitchFamily="2" charset="-122"/>
              </a:rPr>
              <a:t> </a:t>
            </a:r>
            <a:r>
              <a:rPr lang="en-US" altLang="zh-CN" sz="2400" dirty="0" err="1">
                <a:pattFill prst="wdDnDiag">
                  <a:fgClr>
                    <a:schemeClr val="tx1">
                      <a:lumMod val="65000"/>
                      <a:lumOff val="35000"/>
                    </a:schemeClr>
                  </a:fgClr>
                  <a:bgClr>
                    <a:schemeClr val="tx1">
                      <a:lumMod val="85000"/>
                      <a:lumOff val="15000"/>
                    </a:schemeClr>
                  </a:bgClr>
                </a:pattFill>
                <a:latin typeface="#9Slide03 AllRoundGothic" panose="020B0703020202020104" pitchFamily="34" charset="0"/>
                <a:ea typeface="字魂36号-正文宋楷" panose="02000000000000000000" pitchFamily="2" charset="-122"/>
              </a:rPr>
              <a:t>định</a:t>
            </a:r>
            <a:r>
              <a:rPr lang="en-US" altLang="zh-CN" sz="2400" dirty="0">
                <a:pattFill prst="wdDnDiag">
                  <a:fgClr>
                    <a:schemeClr val="tx1">
                      <a:lumMod val="65000"/>
                      <a:lumOff val="35000"/>
                    </a:schemeClr>
                  </a:fgClr>
                  <a:bgClr>
                    <a:schemeClr val="tx1">
                      <a:lumMod val="85000"/>
                      <a:lumOff val="15000"/>
                    </a:schemeClr>
                  </a:bgClr>
                </a:pattFill>
                <a:latin typeface="#9Slide03 AllRoundGothic" panose="020B0703020202020104" pitchFamily="34" charset="0"/>
                <a:ea typeface="字魂36号-正文宋楷" panose="02000000000000000000" pitchFamily="2" charset="-122"/>
              </a:rPr>
              <a:t> </a:t>
            </a:r>
            <a:r>
              <a:rPr lang="en-US" altLang="zh-CN" sz="2400" dirty="0" err="1">
                <a:pattFill prst="wdDnDiag">
                  <a:fgClr>
                    <a:schemeClr val="tx1">
                      <a:lumMod val="65000"/>
                      <a:lumOff val="35000"/>
                    </a:schemeClr>
                  </a:fgClr>
                  <a:bgClr>
                    <a:schemeClr val="tx1">
                      <a:lumMod val="85000"/>
                      <a:lumOff val="15000"/>
                    </a:schemeClr>
                  </a:bgClr>
                </a:pattFill>
                <a:latin typeface="#9Slide03 AllRoundGothic" panose="020B0703020202020104" pitchFamily="34" charset="0"/>
                <a:ea typeface="字魂36号-正文宋楷" panose="02000000000000000000" pitchFamily="2" charset="-122"/>
              </a:rPr>
              <a:t>thời</a:t>
            </a:r>
            <a:r>
              <a:rPr lang="en-US" altLang="zh-CN" sz="2400" dirty="0">
                <a:pattFill prst="wdDnDiag">
                  <a:fgClr>
                    <a:schemeClr val="tx1">
                      <a:lumMod val="65000"/>
                      <a:lumOff val="35000"/>
                    </a:schemeClr>
                  </a:fgClr>
                  <a:bgClr>
                    <a:schemeClr val="tx1">
                      <a:lumMod val="85000"/>
                      <a:lumOff val="15000"/>
                    </a:schemeClr>
                  </a:bgClr>
                </a:pattFill>
                <a:latin typeface="#9Slide03 AllRoundGothic" panose="020B0703020202020104" pitchFamily="34" charset="0"/>
                <a:ea typeface="字魂36号-正文宋楷" panose="02000000000000000000" pitchFamily="2" charset="-122"/>
              </a:rPr>
              <a:t> </a:t>
            </a:r>
            <a:r>
              <a:rPr lang="en-US" altLang="zh-CN" sz="2400" dirty="0" err="1">
                <a:pattFill prst="wdDnDiag">
                  <a:fgClr>
                    <a:schemeClr val="tx1">
                      <a:lumMod val="65000"/>
                      <a:lumOff val="35000"/>
                    </a:schemeClr>
                  </a:fgClr>
                  <a:bgClr>
                    <a:schemeClr val="tx1">
                      <a:lumMod val="85000"/>
                      <a:lumOff val="15000"/>
                    </a:schemeClr>
                  </a:bgClr>
                </a:pattFill>
                <a:latin typeface="#9Slide03 AllRoundGothic" panose="020B0703020202020104" pitchFamily="34" charset="0"/>
                <a:ea typeface="字魂36号-正文宋楷" panose="02000000000000000000" pitchFamily="2" charset="-122"/>
              </a:rPr>
              <a:t>gian</a:t>
            </a:r>
            <a:r>
              <a:rPr lang="en-US" altLang="zh-CN" sz="2400" dirty="0">
                <a:pattFill prst="wdDnDiag">
                  <a:fgClr>
                    <a:schemeClr val="tx1">
                      <a:lumMod val="65000"/>
                      <a:lumOff val="35000"/>
                    </a:schemeClr>
                  </a:fgClr>
                  <a:bgClr>
                    <a:schemeClr val="tx1">
                      <a:lumMod val="85000"/>
                      <a:lumOff val="15000"/>
                    </a:schemeClr>
                  </a:bgClr>
                </a:pattFill>
                <a:latin typeface="#9Slide03 AllRoundGothic" panose="020B0703020202020104" pitchFamily="34" charset="0"/>
                <a:ea typeface="字魂36号-正文宋楷" panose="02000000000000000000" pitchFamily="2" charset="-122"/>
              </a:rPr>
              <a:t>?</a:t>
            </a:r>
            <a:endParaRPr lang="zh-CN" altLang="en-US" sz="2400" dirty="0">
              <a:pattFill prst="wdDnDiag">
                <a:fgClr>
                  <a:schemeClr val="tx1">
                    <a:lumMod val="65000"/>
                    <a:lumOff val="35000"/>
                  </a:schemeClr>
                </a:fgClr>
                <a:bgClr>
                  <a:schemeClr val="tx1">
                    <a:lumMod val="85000"/>
                    <a:lumOff val="15000"/>
                  </a:schemeClr>
                </a:bgClr>
              </a:pattFill>
              <a:latin typeface="#9Slide03 AllRoundGothic" panose="020B0703020202020104" pitchFamily="34" charset="0"/>
              <a:ea typeface="字魂36号-正文宋楷" panose="02000000000000000000" pitchFamily="2" charset="-122"/>
            </a:endParaRPr>
          </a:p>
        </p:txBody>
      </p:sp>
    </p:spTree>
    <p:extLst>
      <p:ext uri="{BB962C8B-B14F-4D97-AF65-F5344CB8AC3E}">
        <p14:creationId xmlns:p14="http://schemas.microsoft.com/office/powerpoint/2010/main" val="38730427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146"/>
                                        </p:tgtEl>
                                        <p:attrNameLst>
                                          <p:attrName>style.visibility</p:attrName>
                                        </p:attrNameLst>
                                      </p:cBhvr>
                                      <p:to>
                                        <p:strVal val="visible"/>
                                      </p:to>
                                    </p:set>
                                    <p:animEffect transition="in" filter="wipe(left)">
                                      <p:cBhvr>
                                        <p:cTn id="14" dur="500"/>
                                        <p:tgtEl>
                                          <p:spTgt spid="146"/>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140"/>
                                        </p:tgtEl>
                                        <p:attrNameLst>
                                          <p:attrName>style.visibility</p:attrName>
                                        </p:attrNameLst>
                                      </p:cBhvr>
                                      <p:to>
                                        <p:strVal val="visible"/>
                                      </p:to>
                                    </p:set>
                                    <p:anim calcmode="lin" valueType="num">
                                      <p:cBhvr additive="base">
                                        <p:cTn id="19" dur="750" fill="hold"/>
                                        <p:tgtEl>
                                          <p:spTgt spid="140"/>
                                        </p:tgtEl>
                                        <p:attrNameLst>
                                          <p:attrName>ppt_x</p:attrName>
                                        </p:attrNameLst>
                                      </p:cBhvr>
                                      <p:tavLst>
                                        <p:tav tm="0">
                                          <p:val>
                                            <p:strVal val="1+#ppt_w/2"/>
                                          </p:val>
                                        </p:tav>
                                        <p:tav tm="100000">
                                          <p:val>
                                            <p:strVal val="#ppt_x"/>
                                          </p:val>
                                        </p:tav>
                                      </p:tavLst>
                                    </p:anim>
                                    <p:anim calcmode="lin" valueType="num">
                                      <p:cBhvr additive="base">
                                        <p:cTn id="20" dur="750" fill="hold"/>
                                        <p:tgtEl>
                                          <p:spTgt spid="140"/>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149"/>
                                        </p:tgtEl>
                                        <p:attrNameLst>
                                          <p:attrName>style.visibility</p:attrName>
                                        </p:attrNameLst>
                                      </p:cBhvr>
                                      <p:to>
                                        <p:strVal val="visible"/>
                                      </p:to>
                                    </p:set>
                                    <p:animEffect transition="in" filter="fade">
                                      <p:cBhvr>
                                        <p:cTn id="25" dur="750"/>
                                        <p:tgtEl>
                                          <p:spTgt spid="149"/>
                                        </p:tgtEl>
                                      </p:cBhvr>
                                    </p:animEffect>
                                    <p:anim calcmode="lin" valueType="num">
                                      <p:cBhvr>
                                        <p:cTn id="26" dur="750" fill="hold"/>
                                        <p:tgtEl>
                                          <p:spTgt spid="149"/>
                                        </p:tgtEl>
                                        <p:attrNameLst>
                                          <p:attrName>ppt_x</p:attrName>
                                        </p:attrNameLst>
                                      </p:cBhvr>
                                      <p:tavLst>
                                        <p:tav tm="0">
                                          <p:val>
                                            <p:strVal val="#ppt_x"/>
                                          </p:val>
                                        </p:tav>
                                        <p:tav tm="100000">
                                          <p:val>
                                            <p:strVal val="#ppt_x"/>
                                          </p:val>
                                        </p:tav>
                                      </p:tavLst>
                                    </p:anim>
                                    <p:anim calcmode="lin" valueType="num">
                                      <p:cBhvr>
                                        <p:cTn id="27" dur="750" fill="hold"/>
                                        <p:tgtEl>
                                          <p:spTgt spid="1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6" name="图片 325">
            <a:extLst>
              <a:ext uri="{FF2B5EF4-FFF2-40B4-BE49-F238E27FC236}">
                <a16:creationId xmlns="" xmlns:a16="http://schemas.microsoft.com/office/drawing/2014/main" id="{17D90F82-D78F-42DD-9A56-9556F66F13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08581" y="6159086"/>
            <a:ext cx="8283419" cy="698913"/>
          </a:xfrm>
          <a:prstGeom prst="rect">
            <a:avLst/>
          </a:prstGeom>
        </p:spPr>
      </p:pic>
      <p:pic>
        <p:nvPicPr>
          <p:cNvPr id="328" name="图片 327">
            <a:extLst>
              <a:ext uri="{FF2B5EF4-FFF2-40B4-BE49-F238E27FC236}">
                <a16:creationId xmlns="" xmlns:a16="http://schemas.microsoft.com/office/drawing/2014/main" id="{E189541B-B39E-4638-9D43-92944763BE1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159086"/>
            <a:ext cx="7914548" cy="698913"/>
          </a:xfrm>
          <a:prstGeom prst="rect">
            <a:avLst/>
          </a:prstGeom>
        </p:spPr>
      </p:pic>
      <p:grpSp>
        <p:nvGrpSpPr>
          <p:cNvPr id="2" name="组合 1">
            <a:extLst>
              <a:ext uri="{FF2B5EF4-FFF2-40B4-BE49-F238E27FC236}">
                <a16:creationId xmlns="" xmlns:a16="http://schemas.microsoft.com/office/drawing/2014/main" id="{DE0DC727-CD0A-4A78-A914-5F8ACDE4CF9E}"/>
              </a:ext>
            </a:extLst>
          </p:cNvPr>
          <p:cNvGrpSpPr/>
          <p:nvPr/>
        </p:nvGrpSpPr>
        <p:grpSpPr>
          <a:xfrm flipH="1">
            <a:off x="0" y="2622692"/>
            <a:ext cx="5473148" cy="3982875"/>
            <a:chOff x="5888140" y="2073318"/>
            <a:chExt cx="6303860" cy="4532249"/>
          </a:xfrm>
        </p:grpSpPr>
        <p:pic>
          <p:nvPicPr>
            <p:cNvPr id="330" name="图片 329">
              <a:extLst>
                <a:ext uri="{FF2B5EF4-FFF2-40B4-BE49-F238E27FC236}">
                  <a16:creationId xmlns="" xmlns:a16="http://schemas.microsoft.com/office/drawing/2014/main" id="{7E344B9E-4235-4D99-9C68-220C40C5DD5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78056" y="2073318"/>
              <a:ext cx="5470264" cy="4384425"/>
            </a:xfrm>
            <a:prstGeom prst="rect">
              <a:avLst/>
            </a:prstGeom>
          </p:spPr>
        </p:pic>
        <p:pic>
          <p:nvPicPr>
            <p:cNvPr id="336" name="图片 335">
              <a:extLst>
                <a:ext uri="{FF2B5EF4-FFF2-40B4-BE49-F238E27FC236}">
                  <a16:creationId xmlns="" xmlns:a16="http://schemas.microsoft.com/office/drawing/2014/main" id="{420F89D8-45EE-4E1E-9611-CC2B34129CA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88140" y="5619751"/>
              <a:ext cx="6303860" cy="985816"/>
            </a:xfrm>
            <a:prstGeom prst="rect">
              <a:avLst/>
            </a:prstGeom>
          </p:spPr>
        </p:pic>
      </p:grpSp>
      <p:pic>
        <p:nvPicPr>
          <p:cNvPr id="338" name="图片 337">
            <a:extLst>
              <a:ext uri="{FF2B5EF4-FFF2-40B4-BE49-F238E27FC236}">
                <a16:creationId xmlns="" xmlns:a16="http://schemas.microsoft.com/office/drawing/2014/main" id="{B18620E4-EE9E-4014-9E5F-00D69CB5B68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3151930" y="400257"/>
            <a:ext cx="7914548" cy="1621706"/>
          </a:xfrm>
          <a:prstGeom prst="rect">
            <a:avLst/>
          </a:prstGeom>
        </p:spPr>
      </p:pic>
      <p:sp>
        <p:nvSpPr>
          <p:cNvPr id="13" name="文本框 12">
            <a:extLst>
              <a:ext uri="{FF2B5EF4-FFF2-40B4-BE49-F238E27FC236}">
                <a16:creationId xmlns="" xmlns:a16="http://schemas.microsoft.com/office/drawing/2014/main" id="{FEB55FDF-400F-4DA8-8847-96A2D4DFD4DF}"/>
              </a:ext>
            </a:extLst>
          </p:cNvPr>
          <p:cNvSpPr txBox="1"/>
          <p:nvPr/>
        </p:nvSpPr>
        <p:spPr>
          <a:xfrm>
            <a:off x="1116249" y="1770202"/>
            <a:ext cx="10045891" cy="707886"/>
          </a:xfrm>
          <a:prstGeom prst="rect">
            <a:avLst/>
          </a:prstGeom>
          <a:noFill/>
          <a:ln>
            <a:noFill/>
          </a:ln>
        </p:spPr>
        <p:txBody>
          <a:bodyPr wrap="none" rtlCol="0">
            <a:spAutoFit/>
            <a:scene3d>
              <a:camera prst="orthographicFront"/>
              <a:lightRig rig="threePt" dir="t"/>
            </a:scene3d>
            <a:sp3d contourW="12700"/>
          </a:bodyPr>
          <a:lstStyle/>
          <a:p>
            <a:pPr algn="ctr"/>
            <a:r>
              <a:rPr lang="en-US" altLang="zh-CN" sz="4000" dirty="0">
                <a:ln w="63500">
                  <a:solidFill>
                    <a:srgbClr val="FFFFFF"/>
                  </a:solidFill>
                </a:ln>
                <a:solidFill>
                  <a:srgbClr val="FF4D67"/>
                </a:solidFill>
                <a:effectLst>
                  <a:outerShdw blurRad="127000" dist="38100" dir="2700000" algn="tl" rotWithShape="0">
                    <a:prstClr val="black">
                      <a:alpha val="47000"/>
                    </a:prstClr>
                  </a:outerShdw>
                </a:effectLst>
                <a:latin typeface="#9Slide03 AllRoundGothic" panose="020B0703020202020104" pitchFamily="34" charset="0"/>
                <a:ea typeface="字魂36号-正文宋楷" panose="02000000000000000000" pitchFamily="2" charset="-122"/>
              </a:rPr>
              <a:t>2. CÁCH TÍNH THỜI GIAN TRONG LỊCH SỬ</a:t>
            </a:r>
          </a:p>
        </p:txBody>
      </p:sp>
      <p:sp>
        <p:nvSpPr>
          <p:cNvPr id="14" name="文本框 13">
            <a:extLst>
              <a:ext uri="{FF2B5EF4-FFF2-40B4-BE49-F238E27FC236}">
                <a16:creationId xmlns="" xmlns:a16="http://schemas.microsoft.com/office/drawing/2014/main" id="{CAD5F869-C84C-4BF3-BE1A-FAA58A356943}"/>
              </a:ext>
            </a:extLst>
          </p:cNvPr>
          <p:cNvSpPr txBox="1"/>
          <p:nvPr/>
        </p:nvSpPr>
        <p:spPr>
          <a:xfrm>
            <a:off x="1112270" y="1770202"/>
            <a:ext cx="10045891" cy="707886"/>
          </a:xfrm>
          <a:prstGeom prst="rect">
            <a:avLst/>
          </a:prstGeom>
          <a:noFill/>
        </p:spPr>
        <p:txBody>
          <a:bodyPr wrap="none" rtlCol="0">
            <a:spAutoFit/>
            <a:scene3d>
              <a:camera prst="orthographicFront"/>
              <a:lightRig rig="threePt" dir="t"/>
            </a:scene3d>
            <a:sp3d contourW="12700"/>
          </a:bodyPr>
          <a:lstStyle/>
          <a:p>
            <a:pPr algn="ctr"/>
            <a:r>
              <a:rPr lang="en-US" altLang="zh-CN" sz="4000" dirty="0">
                <a:pattFill prst="wdDnDiag">
                  <a:fgClr>
                    <a:srgbClr val="92D050"/>
                  </a:fgClr>
                  <a:bgClr>
                    <a:srgbClr val="91B82E"/>
                  </a:bgClr>
                </a:pattFill>
                <a:latin typeface="#9Slide03 AllRoundGothic" panose="020B0703020202020104" pitchFamily="34" charset="0"/>
                <a:ea typeface="字魂36号-正文宋楷" panose="02000000000000000000" pitchFamily="2" charset="-122"/>
              </a:rPr>
              <a:t>2. CÁCH TÍNH THỜI GIAN TRONG LỊCH SỬ</a:t>
            </a:r>
          </a:p>
        </p:txBody>
      </p:sp>
    </p:spTree>
    <p:extLst>
      <p:ext uri="{BB962C8B-B14F-4D97-AF65-F5344CB8AC3E}">
        <p14:creationId xmlns:p14="http://schemas.microsoft.com/office/powerpoint/2010/main" val="46167005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p:cTn id="13" dur="500" fill="hold"/>
                                        <p:tgtEl>
                                          <p:spTgt spid="13"/>
                                        </p:tgtEl>
                                        <p:attrNameLst>
                                          <p:attrName>ppt_w</p:attrName>
                                        </p:attrNameLst>
                                      </p:cBhvr>
                                      <p:tavLst>
                                        <p:tav tm="0">
                                          <p:val>
                                            <p:fltVal val="0"/>
                                          </p:val>
                                        </p:tav>
                                        <p:tav tm="100000">
                                          <p:val>
                                            <p:strVal val="#ppt_w"/>
                                          </p:val>
                                        </p:tav>
                                      </p:tavLst>
                                    </p:anim>
                                    <p:anim calcmode="lin" valueType="num">
                                      <p:cBhvr>
                                        <p:cTn id="14" dur="500" fill="hold"/>
                                        <p:tgtEl>
                                          <p:spTgt spid="13"/>
                                        </p:tgtEl>
                                        <p:attrNameLst>
                                          <p:attrName>ppt_h</p:attrName>
                                        </p:attrNameLst>
                                      </p:cBhvr>
                                      <p:tavLst>
                                        <p:tav tm="0">
                                          <p:val>
                                            <p:fltVal val="0"/>
                                          </p:val>
                                        </p:tav>
                                        <p:tav tm="100000">
                                          <p:val>
                                            <p:strVal val="#ppt_h"/>
                                          </p:val>
                                        </p:tav>
                                      </p:tavLst>
                                    </p:anim>
                                    <p:animEffect transition="in" filter="fade">
                                      <p:cBhvr>
                                        <p:cTn id="15" dur="500"/>
                                        <p:tgtEl>
                                          <p:spTgt spid="13"/>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文本框 137">
            <a:extLst>
              <a:ext uri="{FF2B5EF4-FFF2-40B4-BE49-F238E27FC236}">
                <a16:creationId xmlns="" xmlns:a16="http://schemas.microsoft.com/office/drawing/2014/main" id="{020E4E3B-273D-4277-8FF2-F71AF2E2958E}"/>
              </a:ext>
            </a:extLst>
          </p:cNvPr>
          <p:cNvSpPr txBox="1"/>
          <p:nvPr/>
        </p:nvSpPr>
        <p:spPr>
          <a:xfrm>
            <a:off x="4048928" y="225743"/>
            <a:ext cx="4575290" cy="430887"/>
          </a:xfrm>
          <a:prstGeom prst="rect">
            <a:avLst/>
          </a:prstGeom>
          <a:noFill/>
          <a:ln>
            <a:noFill/>
          </a:ln>
        </p:spPr>
        <p:txBody>
          <a:bodyPr wrap="none" rtlCol="0">
            <a:spAutoFit/>
            <a:scene3d>
              <a:camera prst="orthographicFront"/>
              <a:lightRig rig="threePt" dir="t"/>
            </a:scene3d>
            <a:sp3d contourW="12700"/>
          </a:bodyPr>
          <a:lstStyle/>
          <a:p>
            <a:pPr algn="ctr"/>
            <a:r>
              <a:rPr lang="en-US" altLang="zh-CN" sz="2200" dirty="0" err="1">
                <a:ln w="63500">
                  <a:solidFill>
                    <a:srgbClr val="FFFFFF"/>
                  </a:solidFill>
                </a:ln>
                <a:solidFill>
                  <a:srgbClr val="FF4D67"/>
                </a:solidFill>
                <a:effectLst>
                  <a:outerShdw blurRad="127000" dist="38100" dir="2700000" algn="tl" rotWithShape="0">
                    <a:prstClr val="black">
                      <a:alpha val="47000"/>
                    </a:prstClr>
                  </a:outerShdw>
                </a:effectLst>
                <a:latin typeface="#9Slide03 AllRoundGothic" panose="020B0703020202020104" pitchFamily="34" charset="0"/>
                <a:ea typeface="字魂36号-正文宋楷" panose="02000000000000000000" pitchFamily="2" charset="-122"/>
              </a:rPr>
              <a:t>Cách</a:t>
            </a:r>
            <a:r>
              <a:rPr lang="en-US" altLang="zh-CN" sz="2200" dirty="0">
                <a:ln w="63500">
                  <a:solidFill>
                    <a:srgbClr val="FFFFFF"/>
                  </a:solidFill>
                </a:ln>
                <a:solidFill>
                  <a:srgbClr val="FF4D67"/>
                </a:solidFill>
                <a:effectLst>
                  <a:outerShdw blurRad="127000" dist="38100" dir="2700000" algn="tl" rotWithShape="0">
                    <a:prstClr val="black">
                      <a:alpha val="47000"/>
                    </a:prstClr>
                  </a:outerShdw>
                </a:effectLst>
                <a:latin typeface="#9Slide03 AllRoundGothic" panose="020B0703020202020104" pitchFamily="34" charset="0"/>
                <a:ea typeface="字魂36号-正文宋楷" panose="02000000000000000000" pitchFamily="2" charset="-122"/>
              </a:rPr>
              <a:t> </a:t>
            </a:r>
            <a:r>
              <a:rPr lang="en-US" altLang="zh-CN" sz="2200" dirty="0" err="1">
                <a:ln w="63500">
                  <a:solidFill>
                    <a:srgbClr val="FFFFFF"/>
                  </a:solidFill>
                </a:ln>
                <a:solidFill>
                  <a:srgbClr val="FF4D67"/>
                </a:solidFill>
                <a:effectLst>
                  <a:outerShdw blurRad="127000" dist="38100" dir="2700000" algn="tl" rotWithShape="0">
                    <a:prstClr val="black">
                      <a:alpha val="47000"/>
                    </a:prstClr>
                  </a:outerShdw>
                </a:effectLst>
                <a:latin typeface="#9Slide03 AllRoundGothic" panose="020B0703020202020104" pitchFamily="34" charset="0"/>
                <a:ea typeface="字魂36号-正文宋楷" panose="02000000000000000000" pitchFamily="2" charset="-122"/>
              </a:rPr>
              <a:t>tính</a:t>
            </a:r>
            <a:r>
              <a:rPr lang="en-US" altLang="zh-CN" sz="2200" dirty="0">
                <a:ln w="63500">
                  <a:solidFill>
                    <a:srgbClr val="FFFFFF"/>
                  </a:solidFill>
                </a:ln>
                <a:solidFill>
                  <a:srgbClr val="FF4D67"/>
                </a:solidFill>
                <a:effectLst>
                  <a:outerShdw blurRad="127000" dist="38100" dir="2700000" algn="tl" rotWithShape="0">
                    <a:prstClr val="black">
                      <a:alpha val="47000"/>
                    </a:prstClr>
                  </a:outerShdw>
                </a:effectLst>
                <a:latin typeface="#9Slide03 AllRoundGothic" panose="020B0703020202020104" pitchFamily="34" charset="0"/>
                <a:ea typeface="字魂36号-正文宋楷" panose="02000000000000000000" pitchFamily="2" charset="-122"/>
              </a:rPr>
              <a:t> </a:t>
            </a:r>
            <a:r>
              <a:rPr lang="en-US" altLang="zh-CN" sz="2200" dirty="0" err="1">
                <a:ln w="63500">
                  <a:solidFill>
                    <a:srgbClr val="FFFFFF"/>
                  </a:solidFill>
                </a:ln>
                <a:solidFill>
                  <a:srgbClr val="FF4D67"/>
                </a:solidFill>
                <a:effectLst>
                  <a:outerShdw blurRad="127000" dist="38100" dir="2700000" algn="tl" rotWithShape="0">
                    <a:prstClr val="black">
                      <a:alpha val="47000"/>
                    </a:prstClr>
                  </a:outerShdw>
                </a:effectLst>
                <a:latin typeface="#9Slide03 AllRoundGothic" panose="020B0703020202020104" pitchFamily="34" charset="0"/>
                <a:ea typeface="字魂36号-正文宋楷" panose="02000000000000000000" pitchFamily="2" charset="-122"/>
              </a:rPr>
              <a:t>thời</a:t>
            </a:r>
            <a:r>
              <a:rPr lang="en-US" altLang="zh-CN" sz="2200" dirty="0">
                <a:ln w="63500">
                  <a:solidFill>
                    <a:srgbClr val="FFFFFF"/>
                  </a:solidFill>
                </a:ln>
                <a:solidFill>
                  <a:srgbClr val="FF4D67"/>
                </a:solidFill>
                <a:effectLst>
                  <a:outerShdw blurRad="127000" dist="38100" dir="2700000" algn="tl" rotWithShape="0">
                    <a:prstClr val="black">
                      <a:alpha val="47000"/>
                    </a:prstClr>
                  </a:outerShdw>
                </a:effectLst>
                <a:latin typeface="#9Slide03 AllRoundGothic" panose="020B0703020202020104" pitchFamily="34" charset="0"/>
                <a:ea typeface="字魂36号-正文宋楷" panose="02000000000000000000" pitchFamily="2" charset="-122"/>
              </a:rPr>
              <a:t> </a:t>
            </a:r>
            <a:r>
              <a:rPr lang="en-US" altLang="zh-CN" sz="2200" dirty="0" err="1">
                <a:ln w="63500">
                  <a:solidFill>
                    <a:srgbClr val="FFFFFF"/>
                  </a:solidFill>
                </a:ln>
                <a:solidFill>
                  <a:srgbClr val="FF4D67"/>
                </a:solidFill>
                <a:effectLst>
                  <a:outerShdw blurRad="127000" dist="38100" dir="2700000" algn="tl" rotWithShape="0">
                    <a:prstClr val="black">
                      <a:alpha val="47000"/>
                    </a:prstClr>
                  </a:outerShdw>
                </a:effectLst>
                <a:latin typeface="#9Slide03 AllRoundGothic" panose="020B0703020202020104" pitchFamily="34" charset="0"/>
                <a:ea typeface="字魂36号-正文宋楷" panose="02000000000000000000" pitchFamily="2" charset="-122"/>
              </a:rPr>
              <a:t>gian</a:t>
            </a:r>
            <a:r>
              <a:rPr lang="en-US" altLang="zh-CN" sz="2200" dirty="0">
                <a:ln w="63500">
                  <a:solidFill>
                    <a:srgbClr val="FFFFFF"/>
                  </a:solidFill>
                </a:ln>
                <a:solidFill>
                  <a:srgbClr val="FF4D67"/>
                </a:solidFill>
                <a:effectLst>
                  <a:outerShdw blurRad="127000" dist="38100" dir="2700000" algn="tl" rotWithShape="0">
                    <a:prstClr val="black">
                      <a:alpha val="47000"/>
                    </a:prstClr>
                  </a:outerShdw>
                </a:effectLst>
                <a:latin typeface="#9Slide03 AllRoundGothic" panose="020B0703020202020104" pitchFamily="34" charset="0"/>
                <a:ea typeface="字魂36号-正文宋楷" panose="02000000000000000000" pitchFamily="2" charset="-122"/>
              </a:rPr>
              <a:t> </a:t>
            </a:r>
            <a:r>
              <a:rPr lang="en-US" altLang="zh-CN" sz="2200" dirty="0" err="1">
                <a:ln w="63500">
                  <a:solidFill>
                    <a:srgbClr val="FFFFFF"/>
                  </a:solidFill>
                </a:ln>
                <a:solidFill>
                  <a:srgbClr val="FF4D67"/>
                </a:solidFill>
                <a:effectLst>
                  <a:outerShdw blurRad="127000" dist="38100" dir="2700000" algn="tl" rotWithShape="0">
                    <a:prstClr val="black">
                      <a:alpha val="47000"/>
                    </a:prstClr>
                  </a:outerShdw>
                </a:effectLst>
                <a:latin typeface="#9Slide03 AllRoundGothic" panose="020B0703020202020104" pitchFamily="34" charset="0"/>
                <a:ea typeface="字魂36号-正文宋楷" panose="02000000000000000000" pitchFamily="2" charset="-122"/>
              </a:rPr>
              <a:t>trong</a:t>
            </a:r>
            <a:r>
              <a:rPr lang="en-US" altLang="zh-CN" sz="2200" dirty="0">
                <a:ln w="63500">
                  <a:solidFill>
                    <a:srgbClr val="FFFFFF"/>
                  </a:solidFill>
                </a:ln>
                <a:solidFill>
                  <a:srgbClr val="FF4D67"/>
                </a:solidFill>
                <a:effectLst>
                  <a:outerShdw blurRad="127000" dist="38100" dir="2700000" algn="tl" rotWithShape="0">
                    <a:prstClr val="black">
                      <a:alpha val="47000"/>
                    </a:prstClr>
                  </a:outerShdw>
                </a:effectLst>
                <a:latin typeface="#9Slide03 AllRoundGothic" panose="020B0703020202020104" pitchFamily="34" charset="0"/>
                <a:ea typeface="字魂36号-正文宋楷" panose="02000000000000000000" pitchFamily="2" charset="-122"/>
              </a:rPr>
              <a:t> </a:t>
            </a:r>
            <a:r>
              <a:rPr lang="en-US" altLang="zh-CN" sz="2200" dirty="0" err="1">
                <a:ln w="63500">
                  <a:solidFill>
                    <a:srgbClr val="FFFFFF"/>
                  </a:solidFill>
                </a:ln>
                <a:solidFill>
                  <a:srgbClr val="FF4D67"/>
                </a:solidFill>
                <a:effectLst>
                  <a:outerShdw blurRad="127000" dist="38100" dir="2700000" algn="tl" rotWithShape="0">
                    <a:prstClr val="black">
                      <a:alpha val="47000"/>
                    </a:prstClr>
                  </a:outerShdw>
                </a:effectLst>
                <a:latin typeface="#9Slide03 AllRoundGothic" panose="020B0703020202020104" pitchFamily="34" charset="0"/>
                <a:ea typeface="字魂36号-正文宋楷" panose="02000000000000000000" pitchFamily="2" charset="-122"/>
              </a:rPr>
              <a:t>lịch</a:t>
            </a:r>
            <a:r>
              <a:rPr lang="en-US" altLang="zh-CN" sz="2200" dirty="0">
                <a:ln w="63500">
                  <a:solidFill>
                    <a:srgbClr val="FFFFFF"/>
                  </a:solidFill>
                </a:ln>
                <a:solidFill>
                  <a:srgbClr val="FF4D67"/>
                </a:solidFill>
                <a:effectLst>
                  <a:outerShdw blurRad="127000" dist="38100" dir="2700000" algn="tl" rotWithShape="0">
                    <a:prstClr val="black">
                      <a:alpha val="47000"/>
                    </a:prstClr>
                  </a:outerShdw>
                </a:effectLst>
                <a:latin typeface="#9Slide03 AllRoundGothic" panose="020B0703020202020104" pitchFamily="34" charset="0"/>
                <a:ea typeface="字魂36号-正文宋楷" panose="02000000000000000000" pitchFamily="2" charset="-122"/>
              </a:rPr>
              <a:t> </a:t>
            </a:r>
            <a:r>
              <a:rPr lang="en-US" altLang="zh-CN" sz="2200" dirty="0" err="1">
                <a:ln w="63500">
                  <a:solidFill>
                    <a:srgbClr val="FFFFFF"/>
                  </a:solidFill>
                </a:ln>
                <a:solidFill>
                  <a:srgbClr val="FF4D67"/>
                </a:solidFill>
                <a:effectLst>
                  <a:outerShdw blurRad="127000" dist="38100" dir="2700000" algn="tl" rotWithShape="0">
                    <a:prstClr val="black">
                      <a:alpha val="47000"/>
                    </a:prstClr>
                  </a:outerShdw>
                </a:effectLst>
                <a:latin typeface="#9Slide03 AllRoundGothic" panose="020B0703020202020104" pitchFamily="34" charset="0"/>
                <a:ea typeface="字魂36号-正文宋楷" panose="02000000000000000000" pitchFamily="2" charset="-122"/>
              </a:rPr>
              <a:t>sử</a:t>
            </a:r>
            <a:endParaRPr lang="en-US" altLang="zh-CN" sz="2200" dirty="0">
              <a:ln w="63500">
                <a:solidFill>
                  <a:srgbClr val="FFFFFF"/>
                </a:solidFill>
              </a:ln>
              <a:solidFill>
                <a:srgbClr val="FF4D67"/>
              </a:solidFill>
              <a:effectLst>
                <a:outerShdw blurRad="127000" dist="38100" dir="2700000" algn="tl" rotWithShape="0">
                  <a:prstClr val="black">
                    <a:alpha val="47000"/>
                  </a:prstClr>
                </a:outerShdw>
              </a:effectLst>
              <a:latin typeface="#9Slide03 AllRoundGothic" panose="020B0703020202020104" pitchFamily="34" charset="0"/>
              <a:ea typeface="字魂36号-正文宋楷" panose="02000000000000000000" pitchFamily="2" charset="-122"/>
            </a:endParaRPr>
          </a:p>
        </p:txBody>
      </p:sp>
      <p:sp>
        <p:nvSpPr>
          <p:cNvPr id="139" name="文本框 138">
            <a:extLst>
              <a:ext uri="{FF2B5EF4-FFF2-40B4-BE49-F238E27FC236}">
                <a16:creationId xmlns="" xmlns:a16="http://schemas.microsoft.com/office/drawing/2014/main" id="{BF38E0E2-E66C-498F-A008-C007310EADEA}"/>
              </a:ext>
            </a:extLst>
          </p:cNvPr>
          <p:cNvSpPr txBox="1"/>
          <p:nvPr/>
        </p:nvSpPr>
        <p:spPr>
          <a:xfrm>
            <a:off x="4040004" y="224563"/>
            <a:ext cx="4575290" cy="430887"/>
          </a:xfrm>
          <a:prstGeom prst="rect">
            <a:avLst/>
          </a:prstGeom>
          <a:noFill/>
        </p:spPr>
        <p:txBody>
          <a:bodyPr wrap="none" rtlCol="0">
            <a:spAutoFit/>
            <a:scene3d>
              <a:camera prst="orthographicFront"/>
              <a:lightRig rig="threePt" dir="t"/>
            </a:scene3d>
            <a:sp3d contourW="12700"/>
          </a:bodyPr>
          <a:lstStyle/>
          <a:p>
            <a:pPr algn="ctr"/>
            <a:r>
              <a:rPr lang="en-US" altLang="zh-CN" sz="2200" dirty="0" err="1">
                <a:pattFill prst="wdDnDiag">
                  <a:fgClr>
                    <a:schemeClr val="tx1">
                      <a:lumMod val="65000"/>
                      <a:lumOff val="35000"/>
                    </a:schemeClr>
                  </a:fgClr>
                  <a:bgClr>
                    <a:schemeClr val="tx1">
                      <a:lumMod val="85000"/>
                      <a:lumOff val="15000"/>
                    </a:schemeClr>
                  </a:bgClr>
                </a:pattFill>
                <a:latin typeface="#9Slide03 AllRoundGothic" panose="020B0703020202020104" pitchFamily="34" charset="0"/>
                <a:ea typeface="字魂36号-正文宋楷" panose="02000000000000000000" pitchFamily="2" charset="-122"/>
              </a:rPr>
              <a:t>Cách</a:t>
            </a:r>
            <a:r>
              <a:rPr lang="en-US" altLang="zh-CN" sz="2200" dirty="0">
                <a:pattFill prst="wdDnDiag">
                  <a:fgClr>
                    <a:schemeClr val="tx1">
                      <a:lumMod val="65000"/>
                      <a:lumOff val="35000"/>
                    </a:schemeClr>
                  </a:fgClr>
                  <a:bgClr>
                    <a:schemeClr val="tx1">
                      <a:lumMod val="85000"/>
                      <a:lumOff val="15000"/>
                    </a:schemeClr>
                  </a:bgClr>
                </a:pattFill>
                <a:latin typeface="#9Slide03 AllRoundGothic" panose="020B0703020202020104" pitchFamily="34" charset="0"/>
                <a:ea typeface="字魂36号-正文宋楷" panose="02000000000000000000" pitchFamily="2" charset="-122"/>
              </a:rPr>
              <a:t> </a:t>
            </a:r>
            <a:r>
              <a:rPr lang="en-US" altLang="zh-CN" sz="2200" dirty="0" err="1">
                <a:pattFill prst="wdDnDiag">
                  <a:fgClr>
                    <a:schemeClr val="tx1">
                      <a:lumMod val="65000"/>
                      <a:lumOff val="35000"/>
                    </a:schemeClr>
                  </a:fgClr>
                  <a:bgClr>
                    <a:schemeClr val="tx1">
                      <a:lumMod val="85000"/>
                      <a:lumOff val="15000"/>
                    </a:schemeClr>
                  </a:bgClr>
                </a:pattFill>
                <a:latin typeface="#9Slide03 AllRoundGothic" panose="020B0703020202020104" pitchFamily="34" charset="0"/>
                <a:ea typeface="字魂36号-正文宋楷" panose="02000000000000000000" pitchFamily="2" charset="-122"/>
              </a:rPr>
              <a:t>tính</a:t>
            </a:r>
            <a:r>
              <a:rPr lang="en-US" altLang="zh-CN" sz="2200" dirty="0">
                <a:pattFill prst="wdDnDiag">
                  <a:fgClr>
                    <a:schemeClr val="tx1">
                      <a:lumMod val="65000"/>
                      <a:lumOff val="35000"/>
                    </a:schemeClr>
                  </a:fgClr>
                  <a:bgClr>
                    <a:schemeClr val="tx1">
                      <a:lumMod val="85000"/>
                      <a:lumOff val="15000"/>
                    </a:schemeClr>
                  </a:bgClr>
                </a:pattFill>
                <a:latin typeface="#9Slide03 AllRoundGothic" panose="020B0703020202020104" pitchFamily="34" charset="0"/>
                <a:ea typeface="字魂36号-正文宋楷" panose="02000000000000000000" pitchFamily="2" charset="-122"/>
              </a:rPr>
              <a:t> </a:t>
            </a:r>
            <a:r>
              <a:rPr lang="en-US" altLang="zh-CN" sz="2200" dirty="0" err="1">
                <a:pattFill prst="wdDnDiag">
                  <a:fgClr>
                    <a:schemeClr val="tx1">
                      <a:lumMod val="65000"/>
                      <a:lumOff val="35000"/>
                    </a:schemeClr>
                  </a:fgClr>
                  <a:bgClr>
                    <a:schemeClr val="tx1">
                      <a:lumMod val="85000"/>
                      <a:lumOff val="15000"/>
                    </a:schemeClr>
                  </a:bgClr>
                </a:pattFill>
                <a:latin typeface="#9Slide03 AllRoundGothic" panose="020B0703020202020104" pitchFamily="34" charset="0"/>
                <a:ea typeface="字魂36号-正文宋楷" panose="02000000000000000000" pitchFamily="2" charset="-122"/>
              </a:rPr>
              <a:t>thời</a:t>
            </a:r>
            <a:r>
              <a:rPr lang="en-US" altLang="zh-CN" sz="2200" dirty="0">
                <a:pattFill prst="wdDnDiag">
                  <a:fgClr>
                    <a:schemeClr val="tx1">
                      <a:lumMod val="65000"/>
                      <a:lumOff val="35000"/>
                    </a:schemeClr>
                  </a:fgClr>
                  <a:bgClr>
                    <a:schemeClr val="tx1">
                      <a:lumMod val="85000"/>
                      <a:lumOff val="15000"/>
                    </a:schemeClr>
                  </a:bgClr>
                </a:pattFill>
                <a:latin typeface="#9Slide03 AllRoundGothic" panose="020B0703020202020104" pitchFamily="34" charset="0"/>
                <a:ea typeface="字魂36号-正文宋楷" panose="02000000000000000000" pitchFamily="2" charset="-122"/>
              </a:rPr>
              <a:t> </a:t>
            </a:r>
            <a:r>
              <a:rPr lang="en-US" altLang="zh-CN" sz="2200" dirty="0" err="1">
                <a:pattFill prst="wdDnDiag">
                  <a:fgClr>
                    <a:schemeClr val="tx1">
                      <a:lumMod val="65000"/>
                      <a:lumOff val="35000"/>
                    </a:schemeClr>
                  </a:fgClr>
                  <a:bgClr>
                    <a:schemeClr val="tx1">
                      <a:lumMod val="85000"/>
                      <a:lumOff val="15000"/>
                    </a:schemeClr>
                  </a:bgClr>
                </a:pattFill>
                <a:latin typeface="#9Slide03 AllRoundGothic" panose="020B0703020202020104" pitchFamily="34" charset="0"/>
                <a:ea typeface="字魂36号-正文宋楷" panose="02000000000000000000" pitchFamily="2" charset="-122"/>
              </a:rPr>
              <a:t>gian</a:t>
            </a:r>
            <a:r>
              <a:rPr lang="en-US" altLang="zh-CN" sz="2200" dirty="0">
                <a:pattFill prst="wdDnDiag">
                  <a:fgClr>
                    <a:schemeClr val="tx1">
                      <a:lumMod val="65000"/>
                      <a:lumOff val="35000"/>
                    </a:schemeClr>
                  </a:fgClr>
                  <a:bgClr>
                    <a:schemeClr val="tx1">
                      <a:lumMod val="85000"/>
                      <a:lumOff val="15000"/>
                    </a:schemeClr>
                  </a:bgClr>
                </a:pattFill>
                <a:latin typeface="#9Slide03 AllRoundGothic" panose="020B0703020202020104" pitchFamily="34" charset="0"/>
                <a:ea typeface="字魂36号-正文宋楷" panose="02000000000000000000" pitchFamily="2" charset="-122"/>
              </a:rPr>
              <a:t> </a:t>
            </a:r>
            <a:r>
              <a:rPr lang="en-US" altLang="zh-CN" sz="2200" dirty="0" err="1">
                <a:pattFill prst="wdDnDiag">
                  <a:fgClr>
                    <a:schemeClr val="tx1">
                      <a:lumMod val="65000"/>
                      <a:lumOff val="35000"/>
                    </a:schemeClr>
                  </a:fgClr>
                  <a:bgClr>
                    <a:schemeClr val="tx1">
                      <a:lumMod val="85000"/>
                      <a:lumOff val="15000"/>
                    </a:schemeClr>
                  </a:bgClr>
                </a:pattFill>
                <a:latin typeface="#9Slide03 AllRoundGothic" panose="020B0703020202020104" pitchFamily="34" charset="0"/>
                <a:ea typeface="字魂36号-正文宋楷" panose="02000000000000000000" pitchFamily="2" charset="-122"/>
              </a:rPr>
              <a:t>trong</a:t>
            </a:r>
            <a:r>
              <a:rPr lang="en-US" altLang="zh-CN" sz="2200" dirty="0">
                <a:pattFill prst="wdDnDiag">
                  <a:fgClr>
                    <a:schemeClr val="tx1">
                      <a:lumMod val="65000"/>
                      <a:lumOff val="35000"/>
                    </a:schemeClr>
                  </a:fgClr>
                  <a:bgClr>
                    <a:schemeClr val="tx1">
                      <a:lumMod val="85000"/>
                      <a:lumOff val="15000"/>
                    </a:schemeClr>
                  </a:bgClr>
                </a:pattFill>
                <a:latin typeface="#9Slide03 AllRoundGothic" panose="020B0703020202020104" pitchFamily="34" charset="0"/>
                <a:ea typeface="字魂36号-正文宋楷" panose="02000000000000000000" pitchFamily="2" charset="-122"/>
              </a:rPr>
              <a:t> </a:t>
            </a:r>
            <a:r>
              <a:rPr lang="en-US" altLang="zh-CN" sz="2200" dirty="0" err="1">
                <a:pattFill prst="wdDnDiag">
                  <a:fgClr>
                    <a:schemeClr val="tx1">
                      <a:lumMod val="65000"/>
                      <a:lumOff val="35000"/>
                    </a:schemeClr>
                  </a:fgClr>
                  <a:bgClr>
                    <a:schemeClr val="tx1">
                      <a:lumMod val="85000"/>
                      <a:lumOff val="15000"/>
                    </a:schemeClr>
                  </a:bgClr>
                </a:pattFill>
                <a:latin typeface="#9Slide03 AllRoundGothic" panose="020B0703020202020104" pitchFamily="34" charset="0"/>
                <a:ea typeface="字魂36号-正文宋楷" panose="02000000000000000000" pitchFamily="2" charset="-122"/>
              </a:rPr>
              <a:t>lịch</a:t>
            </a:r>
            <a:r>
              <a:rPr lang="en-US" altLang="zh-CN" sz="2200" dirty="0">
                <a:pattFill prst="wdDnDiag">
                  <a:fgClr>
                    <a:schemeClr val="tx1">
                      <a:lumMod val="65000"/>
                      <a:lumOff val="35000"/>
                    </a:schemeClr>
                  </a:fgClr>
                  <a:bgClr>
                    <a:schemeClr val="tx1">
                      <a:lumMod val="85000"/>
                      <a:lumOff val="15000"/>
                    </a:schemeClr>
                  </a:bgClr>
                </a:pattFill>
                <a:latin typeface="#9Slide03 AllRoundGothic" panose="020B0703020202020104" pitchFamily="34" charset="0"/>
                <a:ea typeface="字魂36号-正文宋楷" panose="02000000000000000000" pitchFamily="2" charset="-122"/>
              </a:rPr>
              <a:t> </a:t>
            </a:r>
            <a:r>
              <a:rPr lang="en-US" altLang="zh-CN" sz="2200" dirty="0" err="1">
                <a:pattFill prst="wdDnDiag">
                  <a:fgClr>
                    <a:schemeClr val="tx1">
                      <a:lumMod val="65000"/>
                      <a:lumOff val="35000"/>
                    </a:schemeClr>
                  </a:fgClr>
                  <a:bgClr>
                    <a:schemeClr val="tx1">
                      <a:lumMod val="85000"/>
                      <a:lumOff val="15000"/>
                    </a:schemeClr>
                  </a:bgClr>
                </a:pattFill>
                <a:latin typeface="#9Slide03 AllRoundGothic" panose="020B0703020202020104" pitchFamily="34" charset="0"/>
                <a:ea typeface="字魂36号-正文宋楷" panose="02000000000000000000" pitchFamily="2" charset="-122"/>
              </a:rPr>
              <a:t>sử</a:t>
            </a:r>
            <a:endParaRPr lang="en-US" altLang="zh-CN" sz="2200" dirty="0">
              <a:pattFill prst="wdDnDiag">
                <a:fgClr>
                  <a:schemeClr val="tx1">
                    <a:lumMod val="65000"/>
                    <a:lumOff val="35000"/>
                  </a:schemeClr>
                </a:fgClr>
                <a:bgClr>
                  <a:schemeClr val="tx1">
                    <a:lumMod val="85000"/>
                    <a:lumOff val="15000"/>
                  </a:schemeClr>
                </a:bgClr>
              </a:pattFill>
              <a:latin typeface="#9Slide03 AllRoundGothic" panose="020B0703020202020104" pitchFamily="34" charset="0"/>
              <a:ea typeface="字魂36号-正文宋楷" panose="02000000000000000000" pitchFamily="2" charset="-122"/>
            </a:endParaRPr>
          </a:p>
        </p:txBody>
      </p:sp>
      <p:grpSp>
        <p:nvGrpSpPr>
          <p:cNvPr id="146" name="组合 145">
            <a:extLst>
              <a:ext uri="{FF2B5EF4-FFF2-40B4-BE49-F238E27FC236}">
                <a16:creationId xmlns="" xmlns:a16="http://schemas.microsoft.com/office/drawing/2014/main" id="{24A415B7-8E27-43F0-B850-5E38EA7BEF6F}"/>
              </a:ext>
            </a:extLst>
          </p:cNvPr>
          <p:cNvGrpSpPr/>
          <p:nvPr/>
        </p:nvGrpSpPr>
        <p:grpSpPr>
          <a:xfrm>
            <a:off x="8566567" y="1059723"/>
            <a:ext cx="3779950" cy="2496948"/>
            <a:chOff x="6433809" y="1950733"/>
            <a:chExt cx="4502909" cy="3385457"/>
          </a:xfrm>
        </p:grpSpPr>
        <p:pic>
          <p:nvPicPr>
            <p:cNvPr id="2" name="图片 1">
              <a:extLst>
                <a:ext uri="{FF2B5EF4-FFF2-40B4-BE49-F238E27FC236}">
                  <a16:creationId xmlns="" xmlns:a16="http://schemas.microsoft.com/office/drawing/2014/main" id="{501B03D1-4EA1-40A3-ACAE-C8E36463DA06}"/>
                </a:ext>
              </a:extLst>
            </p:cNvPr>
            <p:cNvPicPr>
              <a:picLocks noChangeAspect="1"/>
            </p:cNvPicPr>
            <p:nvPr/>
          </p:nvPicPr>
          <p:blipFill>
            <a:blip r:embed="rId3"/>
            <a:stretch>
              <a:fillRect/>
            </a:stretch>
          </p:blipFill>
          <p:spPr>
            <a:xfrm>
              <a:off x="6433809" y="1950733"/>
              <a:ext cx="4502909" cy="3385457"/>
            </a:xfrm>
            <a:prstGeom prst="rect">
              <a:avLst/>
            </a:prstGeom>
          </p:spPr>
        </p:pic>
        <p:sp>
          <p:nvSpPr>
            <p:cNvPr id="144" name="文本框 143">
              <a:extLst>
                <a:ext uri="{FF2B5EF4-FFF2-40B4-BE49-F238E27FC236}">
                  <a16:creationId xmlns="" xmlns:a16="http://schemas.microsoft.com/office/drawing/2014/main" id="{6B9D224A-73E4-4427-8577-77CFB796F5A7}"/>
                </a:ext>
              </a:extLst>
            </p:cNvPr>
            <p:cNvSpPr txBox="1"/>
            <p:nvPr/>
          </p:nvSpPr>
          <p:spPr>
            <a:xfrm>
              <a:off x="6491098" y="2694279"/>
              <a:ext cx="2721585" cy="1627452"/>
            </a:xfrm>
            <a:prstGeom prst="rect">
              <a:avLst/>
            </a:prstGeom>
            <a:noFill/>
          </p:spPr>
          <p:txBody>
            <a:bodyPr wrap="square" rtlCol="0">
              <a:spAutoFit/>
              <a:scene3d>
                <a:camera prst="orthographicFront"/>
                <a:lightRig rig="threePt" dir="t"/>
              </a:scene3d>
              <a:sp3d contourW="12700"/>
            </a:bodyPr>
            <a:lstStyle/>
            <a:p>
              <a:pPr marL="342900" indent="-342900" algn="ctr">
                <a:buFont typeface="Wingdings" panose="05000000000000000000" pitchFamily="2" charset="2"/>
                <a:buChar char="ü"/>
              </a:pPr>
              <a:r>
                <a:rPr lang="en-US" altLang="zh-CN" sz="2400" dirty="0" err="1">
                  <a:latin typeface="Times New Roman" panose="02020603050405020304" pitchFamily="18" charset="0"/>
                  <a:ea typeface="字魂36号-正文宋楷" panose="02000000000000000000" pitchFamily="2" charset="-122"/>
                  <a:cs typeface="Times New Roman" panose="02020603050405020304" pitchFamily="18" charset="0"/>
                </a:rPr>
                <a:t>Quan</a:t>
              </a:r>
              <a:r>
                <a:rPr lang="en-US" altLang="zh-CN" sz="2400" dirty="0">
                  <a:latin typeface="Times New Roman" panose="02020603050405020304" pitchFamily="18" charset="0"/>
                  <a:ea typeface="字魂36号-正文宋楷" panose="02000000000000000000" pitchFamily="2" charset="-122"/>
                  <a:cs typeface="Times New Roman" panose="02020603050405020304" pitchFamily="18" charset="0"/>
                </a:rPr>
                <a:t> </a:t>
              </a:r>
              <a:r>
                <a:rPr lang="en-US" altLang="zh-CN" sz="2400" dirty="0" err="1">
                  <a:latin typeface="Times New Roman" panose="02020603050405020304" pitchFamily="18" charset="0"/>
                  <a:ea typeface="字魂36号-正文宋楷" panose="02000000000000000000" pitchFamily="2" charset="-122"/>
                  <a:cs typeface="Times New Roman" panose="02020603050405020304" pitchFamily="18" charset="0"/>
                </a:rPr>
                <a:t>sát</a:t>
              </a:r>
              <a:r>
                <a:rPr lang="en-US" altLang="zh-CN" sz="2400" dirty="0">
                  <a:latin typeface="Times New Roman" panose="02020603050405020304" pitchFamily="18" charset="0"/>
                  <a:ea typeface="字魂36号-正文宋楷" panose="02000000000000000000" pitchFamily="2" charset="-122"/>
                  <a:cs typeface="Times New Roman" panose="02020603050405020304" pitchFamily="18" charset="0"/>
                </a:rPr>
                <a:t> </a:t>
              </a:r>
              <a:r>
                <a:rPr lang="en-US" altLang="zh-CN" sz="2400" dirty="0" err="1">
                  <a:latin typeface="Times New Roman" panose="02020603050405020304" pitchFamily="18" charset="0"/>
                  <a:ea typeface="字魂36号-正文宋楷" panose="02000000000000000000" pitchFamily="2" charset="-122"/>
                  <a:cs typeface="Times New Roman" panose="02020603050405020304" pitchFamily="18" charset="0"/>
                </a:rPr>
                <a:t>tờ</a:t>
              </a:r>
              <a:r>
                <a:rPr lang="en-US" altLang="zh-CN" sz="2400" dirty="0">
                  <a:latin typeface="Times New Roman" panose="02020603050405020304" pitchFamily="18" charset="0"/>
                  <a:ea typeface="字魂36号-正文宋楷" panose="02000000000000000000" pitchFamily="2" charset="-122"/>
                  <a:cs typeface="Times New Roman" panose="02020603050405020304" pitchFamily="18" charset="0"/>
                </a:rPr>
                <a:t> </a:t>
              </a:r>
              <a:r>
                <a:rPr lang="en-US" altLang="zh-CN" sz="2400" dirty="0" err="1">
                  <a:latin typeface="Times New Roman" panose="02020603050405020304" pitchFamily="18" charset="0"/>
                  <a:ea typeface="字魂36号-正文宋楷" panose="02000000000000000000" pitchFamily="2" charset="-122"/>
                  <a:cs typeface="Times New Roman" panose="02020603050405020304" pitchFamily="18" charset="0"/>
                </a:rPr>
                <a:t>lịch</a:t>
              </a:r>
              <a:r>
                <a:rPr lang="en-US" altLang="zh-CN" sz="2400" dirty="0">
                  <a:latin typeface="Times New Roman" panose="02020603050405020304" pitchFamily="18" charset="0"/>
                  <a:ea typeface="字魂36号-正文宋楷" panose="02000000000000000000" pitchFamily="2" charset="-122"/>
                  <a:cs typeface="Times New Roman" panose="02020603050405020304" pitchFamily="18" charset="0"/>
                </a:rPr>
                <a:t> </a:t>
              </a:r>
              <a:r>
                <a:rPr lang="en-US" altLang="zh-CN" sz="2400" dirty="0" err="1">
                  <a:latin typeface="Times New Roman" panose="02020603050405020304" pitchFamily="18" charset="0"/>
                  <a:ea typeface="字魂36号-正文宋楷" panose="02000000000000000000" pitchFamily="2" charset="-122"/>
                  <a:cs typeface="Times New Roman" panose="02020603050405020304" pitchFamily="18" charset="0"/>
                </a:rPr>
                <a:t>và</a:t>
              </a:r>
              <a:r>
                <a:rPr lang="en-US" altLang="zh-CN" sz="2400" dirty="0">
                  <a:latin typeface="Times New Roman" panose="02020603050405020304" pitchFamily="18" charset="0"/>
                  <a:ea typeface="字魂36号-正文宋楷" panose="02000000000000000000" pitchFamily="2" charset="-122"/>
                  <a:cs typeface="Times New Roman" panose="02020603050405020304" pitchFamily="18" charset="0"/>
                </a:rPr>
                <a:t>  </a:t>
              </a:r>
              <a:r>
                <a:rPr lang="en-US" altLang="zh-CN" sz="2400" dirty="0" err="1">
                  <a:latin typeface="Times New Roman" panose="02020603050405020304" pitchFamily="18" charset="0"/>
                  <a:ea typeface="字魂36号-正文宋楷" panose="02000000000000000000" pitchFamily="2" charset="-122"/>
                  <a:cs typeface="Times New Roman" panose="02020603050405020304" pitchFamily="18" charset="0"/>
                </a:rPr>
                <a:t>thực</a:t>
              </a:r>
              <a:r>
                <a:rPr lang="en-US" altLang="zh-CN" sz="2400" dirty="0">
                  <a:latin typeface="Times New Roman" panose="02020603050405020304" pitchFamily="18" charset="0"/>
                  <a:ea typeface="字魂36号-正文宋楷" panose="02000000000000000000" pitchFamily="2" charset="-122"/>
                  <a:cs typeface="Times New Roman" panose="02020603050405020304" pitchFamily="18" charset="0"/>
                </a:rPr>
                <a:t> </a:t>
              </a:r>
              <a:r>
                <a:rPr lang="en-US" altLang="zh-CN" sz="2400" dirty="0" err="1">
                  <a:latin typeface="Times New Roman" panose="02020603050405020304" pitchFamily="18" charset="0"/>
                  <a:ea typeface="字魂36号-正文宋楷" panose="02000000000000000000" pitchFamily="2" charset="-122"/>
                  <a:cs typeface="Times New Roman" panose="02020603050405020304" pitchFamily="18" charset="0"/>
                </a:rPr>
                <a:t>hiện</a:t>
              </a:r>
              <a:r>
                <a:rPr lang="en-US" altLang="zh-CN" sz="2400" dirty="0">
                  <a:latin typeface="Times New Roman" panose="02020603050405020304" pitchFamily="18" charset="0"/>
                  <a:ea typeface="字魂36号-正文宋楷" panose="02000000000000000000" pitchFamily="2" charset="-122"/>
                  <a:cs typeface="Times New Roman" panose="02020603050405020304" pitchFamily="18" charset="0"/>
                </a:rPr>
                <a:t> </a:t>
              </a:r>
              <a:r>
                <a:rPr lang="en-US" altLang="zh-CN" sz="2400" dirty="0" err="1">
                  <a:latin typeface="Times New Roman" panose="02020603050405020304" pitchFamily="18" charset="0"/>
                  <a:ea typeface="字魂36号-正文宋楷" panose="02000000000000000000" pitchFamily="2" charset="-122"/>
                  <a:cs typeface="Times New Roman" panose="02020603050405020304" pitchFamily="18" charset="0"/>
                </a:rPr>
                <a:t>nhiệm</a:t>
              </a:r>
              <a:r>
                <a:rPr lang="en-US" altLang="zh-CN" sz="2400" dirty="0">
                  <a:latin typeface="Times New Roman" panose="02020603050405020304" pitchFamily="18" charset="0"/>
                  <a:ea typeface="字魂36号-正文宋楷" panose="02000000000000000000" pitchFamily="2" charset="-122"/>
                  <a:cs typeface="Times New Roman" panose="02020603050405020304" pitchFamily="18" charset="0"/>
                </a:rPr>
                <a:t> </a:t>
              </a:r>
              <a:r>
                <a:rPr lang="en-US" altLang="zh-CN" sz="2400" dirty="0" err="1">
                  <a:latin typeface="Times New Roman" panose="02020603050405020304" pitchFamily="18" charset="0"/>
                  <a:ea typeface="字魂36号-正文宋楷" panose="02000000000000000000" pitchFamily="2" charset="-122"/>
                  <a:cs typeface="Times New Roman" panose="02020603050405020304" pitchFamily="18" charset="0"/>
                </a:rPr>
                <a:t>vụ</a:t>
              </a:r>
              <a:endParaRPr lang="zh-CN" altLang="en-US" sz="2400" dirty="0">
                <a:latin typeface="Times New Roman" panose="02020603050405020304" pitchFamily="18" charset="0"/>
                <a:ea typeface="字魂36号-正文宋楷" panose="02000000000000000000" pitchFamily="2" charset="-122"/>
                <a:cs typeface="Times New Roman" panose="02020603050405020304" pitchFamily="18" charset="0"/>
              </a:endParaRPr>
            </a:p>
          </p:txBody>
        </p:sp>
      </p:grpSp>
      <p:pic>
        <p:nvPicPr>
          <p:cNvPr id="147" name="Picture 14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91767" y="1322599"/>
            <a:ext cx="3950140" cy="5211703"/>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grpSp>
        <p:nvGrpSpPr>
          <p:cNvPr id="148" name="组合 223">
            <a:extLst>
              <a:ext uri="{FF2B5EF4-FFF2-40B4-BE49-F238E27FC236}">
                <a16:creationId xmlns="" xmlns:a16="http://schemas.microsoft.com/office/drawing/2014/main" id="{08E12F62-8410-4884-B329-9F1A237D5188}"/>
              </a:ext>
            </a:extLst>
          </p:cNvPr>
          <p:cNvGrpSpPr/>
          <p:nvPr/>
        </p:nvGrpSpPr>
        <p:grpSpPr>
          <a:xfrm>
            <a:off x="9013194" y="3290300"/>
            <a:ext cx="3478415" cy="3081471"/>
            <a:chOff x="7876360" y="2160813"/>
            <a:chExt cx="3297280" cy="2550888"/>
          </a:xfrm>
        </p:grpSpPr>
        <p:grpSp>
          <p:nvGrpSpPr>
            <p:cNvPr id="149" name="组合 70">
              <a:extLst>
                <a:ext uri="{FF2B5EF4-FFF2-40B4-BE49-F238E27FC236}">
                  <a16:creationId xmlns="" xmlns:a16="http://schemas.microsoft.com/office/drawing/2014/main" id="{7D69C8A5-A0C3-44FA-92EC-988FD4634602}"/>
                </a:ext>
              </a:extLst>
            </p:cNvPr>
            <p:cNvGrpSpPr/>
            <p:nvPr/>
          </p:nvGrpSpPr>
          <p:grpSpPr>
            <a:xfrm>
              <a:off x="7876360" y="2160813"/>
              <a:ext cx="3297280" cy="2550888"/>
              <a:chOff x="1743075" y="1765300"/>
              <a:chExt cx="3660776" cy="2832100"/>
            </a:xfrm>
          </p:grpSpPr>
          <p:sp>
            <p:nvSpPr>
              <p:cNvPr id="151" name="任意多边形: 形状 71">
                <a:extLst>
                  <a:ext uri="{FF2B5EF4-FFF2-40B4-BE49-F238E27FC236}">
                    <a16:creationId xmlns="" xmlns:a16="http://schemas.microsoft.com/office/drawing/2014/main" id="{45E3174E-3192-4842-8112-F9AF36271A4D}"/>
                  </a:ext>
                </a:extLst>
              </p:cNvPr>
              <p:cNvSpPr/>
              <p:nvPr/>
            </p:nvSpPr>
            <p:spPr>
              <a:xfrm>
                <a:off x="1895475" y="2143125"/>
                <a:ext cx="3305175" cy="2333625"/>
              </a:xfrm>
              <a:custGeom>
                <a:avLst/>
                <a:gdLst>
                  <a:gd name="connsiteX0" fmla="*/ 0 w 3305175"/>
                  <a:gd name="connsiteY0" fmla="*/ 609600 h 2333625"/>
                  <a:gd name="connsiteX1" fmla="*/ 76200 w 3305175"/>
                  <a:gd name="connsiteY1" fmla="*/ 371475 h 2333625"/>
                  <a:gd name="connsiteX2" fmla="*/ 266700 w 3305175"/>
                  <a:gd name="connsiteY2" fmla="*/ 247650 h 2333625"/>
                  <a:gd name="connsiteX3" fmla="*/ 657225 w 3305175"/>
                  <a:gd name="connsiteY3" fmla="*/ 247650 h 2333625"/>
                  <a:gd name="connsiteX4" fmla="*/ 1057275 w 3305175"/>
                  <a:gd name="connsiteY4" fmla="*/ 276225 h 2333625"/>
                  <a:gd name="connsiteX5" fmla="*/ 1400175 w 3305175"/>
                  <a:gd name="connsiteY5" fmla="*/ 152400 h 2333625"/>
                  <a:gd name="connsiteX6" fmla="*/ 1609725 w 3305175"/>
                  <a:gd name="connsiteY6" fmla="*/ 238125 h 2333625"/>
                  <a:gd name="connsiteX7" fmla="*/ 2057400 w 3305175"/>
                  <a:gd name="connsiteY7" fmla="*/ 142875 h 2333625"/>
                  <a:gd name="connsiteX8" fmla="*/ 2533650 w 3305175"/>
                  <a:gd name="connsiteY8" fmla="*/ 0 h 2333625"/>
                  <a:gd name="connsiteX9" fmla="*/ 2886075 w 3305175"/>
                  <a:gd name="connsiteY9" fmla="*/ 19050 h 2333625"/>
                  <a:gd name="connsiteX10" fmla="*/ 3143250 w 3305175"/>
                  <a:gd name="connsiteY10" fmla="*/ 142875 h 2333625"/>
                  <a:gd name="connsiteX11" fmla="*/ 3305175 w 3305175"/>
                  <a:gd name="connsiteY11" fmla="*/ 352425 h 2333625"/>
                  <a:gd name="connsiteX12" fmla="*/ 3209925 w 3305175"/>
                  <a:gd name="connsiteY12" fmla="*/ 847725 h 2333625"/>
                  <a:gd name="connsiteX13" fmla="*/ 3048000 w 3305175"/>
                  <a:gd name="connsiteY13" fmla="*/ 1104900 h 2333625"/>
                  <a:gd name="connsiteX14" fmla="*/ 2905125 w 3305175"/>
                  <a:gd name="connsiteY14" fmla="*/ 1190625 h 2333625"/>
                  <a:gd name="connsiteX15" fmla="*/ 2990850 w 3305175"/>
                  <a:gd name="connsiteY15" fmla="*/ 1390650 h 2333625"/>
                  <a:gd name="connsiteX16" fmla="*/ 3200400 w 3305175"/>
                  <a:gd name="connsiteY16" fmla="*/ 1609725 h 2333625"/>
                  <a:gd name="connsiteX17" fmla="*/ 3276600 w 3305175"/>
                  <a:gd name="connsiteY17" fmla="*/ 1838325 h 2333625"/>
                  <a:gd name="connsiteX18" fmla="*/ 3067050 w 3305175"/>
                  <a:gd name="connsiteY18" fmla="*/ 2105025 h 2333625"/>
                  <a:gd name="connsiteX19" fmla="*/ 2876550 w 3305175"/>
                  <a:gd name="connsiteY19" fmla="*/ 2181225 h 2333625"/>
                  <a:gd name="connsiteX20" fmla="*/ 2486025 w 3305175"/>
                  <a:gd name="connsiteY20" fmla="*/ 2152650 h 2333625"/>
                  <a:gd name="connsiteX21" fmla="*/ 1981200 w 3305175"/>
                  <a:gd name="connsiteY21" fmla="*/ 2133600 h 2333625"/>
                  <a:gd name="connsiteX22" fmla="*/ 1609725 w 3305175"/>
                  <a:gd name="connsiteY22" fmla="*/ 2133600 h 2333625"/>
                  <a:gd name="connsiteX23" fmla="*/ 1085850 w 3305175"/>
                  <a:gd name="connsiteY23" fmla="*/ 2276475 h 2333625"/>
                  <a:gd name="connsiteX24" fmla="*/ 742950 w 3305175"/>
                  <a:gd name="connsiteY24" fmla="*/ 2333625 h 2333625"/>
                  <a:gd name="connsiteX25" fmla="*/ 400050 w 3305175"/>
                  <a:gd name="connsiteY25" fmla="*/ 2190750 h 2333625"/>
                  <a:gd name="connsiteX26" fmla="*/ 200025 w 3305175"/>
                  <a:gd name="connsiteY26" fmla="*/ 1962150 h 2333625"/>
                  <a:gd name="connsiteX27" fmla="*/ 95250 w 3305175"/>
                  <a:gd name="connsiteY27" fmla="*/ 1714500 h 2333625"/>
                  <a:gd name="connsiteX28" fmla="*/ 76200 w 3305175"/>
                  <a:gd name="connsiteY28" fmla="*/ 1447800 h 2333625"/>
                  <a:gd name="connsiteX29" fmla="*/ 209550 w 3305175"/>
                  <a:gd name="connsiteY29" fmla="*/ 1285875 h 2333625"/>
                  <a:gd name="connsiteX30" fmla="*/ 238125 w 3305175"/>
                  <a:gd name="connsiteY30" fmla="*/ 1200150 h 2333625"/>
                  <a:gd name="connsiteX31" fmla="*/ 57150 w 3305175"/>
                  <a:gd name="connsiteY31" fmla="*/ 904875 h 2333625"/>
                  <a:gd name="connsiteX32" fmla="*/ 0 w 3305175"/>
                  <a:gd name="connsiteY32" fmla="*/ 609600 h 2333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305175" h="2333625">
                    <a:moveTo>
                      <a:pt x="0" y="609600"/>
                    </a:moveTo>
                    <a:lnTo>
                      <a:pt x="76200" y="371475"/>
                    </a:lnTo>
                    <a:lnTo>
                      <a:pt x="266700" y="247650"/>
                    </a:lnTo>
                    <a:lnTo>
                      <a:pt x="657225" y="247650"/>
                    </a:lnTo>
                    <a:lnTo>
                      <a:pt x="1057275" y="276225"/>
                    </a:lnTo>
                    <a:lnTo>
                      <a:pt x="1400175" y="152400"/>
                    </a:lnTo>
                    <a:lnTo>
                      <a:pt x="1609725" y="238125"/>
                    </a:lnTo>
                    <a:lnTo>
                      <a:pt x="2057400" y="142875"/>
                    </a:lnTo>
                    <a:lnTo>
                      <a:pt x="2533650" y="0"/>
                    </a:lnTo>
                    <a:lnTo>
                      <a:pt x="2886075" y="19050"/>
                    </a:lnTo>
                    <a:lnTo>
                      <a:pt x="3143250" y="142875"/>
                    </a:lnTo>
                    <a:lnTo>
                      <a:pt x="3305175" y="352425"/>
                    </a:lnTo>
                    <a:lnTo>
                      <a:pt x="3209925" y="847725"/>
                    </a:lnTo>
                    <a:lnTo>
                      <a:pt x="3048000" y="1104900"/>
                    </a:lnTo>
                    <a:lnTo>
                      <a:pt x="2905125" y="1190625"/>
                    </a:lnTo>
                    <a:lnTo>
                      <a:pt x="2990850" y="1390650"/>
                    </a:lnTo>
                    <a:lnTo>
                      <a:pt x="3200400" y="1609725"/>
                    </a:lnTo>
                    <a:lnTo>
                      <a:pt x="3276600" y="1838325"/>
                    </a:lnTo>
                    <a:lnTo>
                      <a:pt x="3067050" y="2105025"/>
                    </a:lnTo>
                    <a:lnTo>
                      <a:pt x="2876550" y="2181225"/>
                    </a:lnTo>
                    <a:lnTo>
                      <a:pt x="2486025" y="2152650"/>
                    </a:lnTo>
                    <a:lnTo>
                      <a:pt x="1981200" y="2133600"/>
                    </a:lnTo>
                    <a:lnTo>
                      <a:pt x="1609725" y="2133600"/>
                    </a:lnTo>
                    <a:lnTo>
                      <a:pt x="1085850" y="2276475"/>
                    </a:lnTo>
                    <a:lnTo>
                      <a:pt x="742950" y="2333625"/>
                    </a:lnTo>
                    <a:lnTo>
                      <a:pt x="400050" y="2190750"/>
                    </a:lnTo>
                    <a:lnTo>
                      <a:pt x="200025" y="1962150"/>
                    </a:lnTo>
                    <a:lnTo>
                      <a:pt x="95250" y="1714500"/>
                    </a:lnTo>
                    <a:lnTo>
                      <a:pt x="76200" y="1447800"/>
                    </a:lnTo>
                    <a:lnTo>
                      <a:pt x="209550" y="1285875"/>
                    </a:lnTo>
                    <a:lnTo>
                      <a:pt x="238125" y="1200150"/>
                    </a:lnTo>
                    <a:lnTo>
                      <a:pt x="57150" y="904875"/>
                    </a:lnTo>
                    <a:lnTo>
                      <a:pt x="0" y="6096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36号-正文宋楷" panose="02000000000000000000" pitchFamily="2" charset="-122"/>
                  <a:ea typeface="字魂36号-正文宋楷" panose="02000000000000000000" pitchFamily="2" charset="-122"/>
                </a:endParaRPr>
              </a:p>
            </p:txBody>
          </p:sp>
          <p:grpSp>
            <p:nvGrpSpPr>
              <p:cNvPr id="152" name="组合 72">
                <a:extLst>
                  <a:ext uri="{FF2B5EF4-FFF2-40B4-BE49-F238E27FC236}">
                    <a16:creationId xmlns="" xmlns:a16="http://schemas.microsoft.com/office/drawing/2014/main" id="{9C0ED4A2-171E-4993-91C5-9DECA08D0C75}"/>
                  </a:ext>
                </a:extLst>
              </p:cNvPr>
              <p:cNvGrpSpPr/>
              <p:nvPr/>
            </p:nvGrpSpPr>
            <p:grpSpPr>
              <a:xfrm>
                <a:off x="1743075" y="1765300"/>
                <a:ext cx="3660776" cy="2832100"/>
                <a:chOff x="1743075" y="1765300"/>
                <a:chExt cx="3660776" cy="2832100"/>
              </a:xfrm>
            </p:grpSpPr>
            <p:sp>
              <p:nvSpPr>
                <p:cNvPr id="153" name="Freeform 5">
                  <a:extLst>
                    <a:ext uri="{FF2B5EF4-FFF2-40B4-BE49-F238E27FC236}">
                      <a16:creationId xmlns="" xmlns:a16="http://schemas.microsoft.com/office/drawing/2014/main" id="{C49A3D0F-3592-4779-BAD9-36F1EFEBBB1F}"/>
                    </a:ext>
                  </a:extLst>
                </p:cNvPr>
                <p:cNvSpPr>
                  <a:spLocks noEditPoints="1"/>
                </p:cNvSpPr>
                <p:nvPr/>
              </p:nvSpPr>
              <p:spPr bwMode="auto">
                <a:xfrm>
                  <a:off x="1778000" y="1982788"/>
                  <a:ext cx="3621088" cy="2601913"/>
                </a:xfrm>
                <a:custGeom>
                  <a:avLst/>
                  <a:gdLst>
                    <a:gd name="T0" fmla="*/ 809 w 853"/>
                    <a:gd name="T1" fmla="*/ 415 h 612"/>
                    <a:gd name="T2" fmla="*/ 775 w 853"/>
                    <a:gd name="T3" fmla="*/ 359 h 612"/>
                    <a:gd name="T4" fmla="*/ 728 w 853"/>
                    <a:gd name="T5" fmla="*/ 329 h 612"/>
                    <a:gd name="T6" fmla="*/ 818 w 853"/>
                    <a:gd name="T7" fmla="*/ 110 h 612"/>
                    <a:gd name="T8" fmla="*/ 716 w 853"/>
                    <a:gd name="T9" fmla="*/ 15 h 612"/>
                    <a:gd name="T10" fmla="*/ 547 w 853"/>
                    <a:gd name="T11" fmla="*/ 31 h 612"/>
                    <a:gd name="T12" fmla="*/ 455 w 853"/>
                    <a:gd name="T13" fmla="*/ 67 h 612"/>
                    <a:gd name="T14" fmla="*/ 375 w 853"/>
                    <a:gd name="T15" fmla="*/ 58 h 612"/>
                    <a:gd name="T16" fmla="*/ 371 w 853"/>
                    <a:gd name="T17" fmla="*/ 56 h 612"/>
                    <a:gd name="T18" fmla="*/ 345 w 853"/>
                    <a:gd name="T19" fmla="*/ 56 h 612"/>
                    <a:gd name="T20" fmla="*/ 194 w 853"/>
                    <a:gd name="T21" fmla="*/ 66 h 612"/>
                    <a:gd name="T22" fmla="*/ 48 w 853"/>
                    <a:gd name="T23" fmla="*/ 94 h 612"/>
                    <a:gd name="T24" fmla="*/ 5 w 853"/>
                    <a:gd name="T25" fmla="*/ 229 h 612"/>
                    <a:gd name="T26" fmla="*/ 67 w 853"/>
                    <a:gd name="T27" fmla="*/ 330 h 612"/>
                    <a:gd name="T28" fmla="*/ 19 w 853"/>
                    <a:gd name="T29" fmla="*/ 402 h 612"/>
                    <a:gd name="T30" fmla="*/ 49 w 853"/>
                    <a:gd name="T31" fmla="*/ 513 h 612"/>
                    <a:gd name="T32" fmla="*/ 245 w 853"/>
                    <a:gd name="T33" fmla="*/ 599 h 612"/>
                    <a:gd name="T34" fmla="*/ 384 w 853"/>
                    <a:gd name="T35" fmla="*/ 565 h 612"/>
                    <a:gd name="T36" fmla="*/ 523 w 853"/>
                    <a:gd name="T37" fmla="*/ 550 h 612"/>
                    <a:gd name="T38" fmla="*/ 774 w 853"/>
                    <a:gd name="T39" fmla="*/ 539 h 612"/>
                    <a:gd name="T40" fmla="*/ 817 w 853"/>
                    <a:gd name="T41" fmla="*/ 434 h 612"/>
                    <a:gd name="T42" fmla="*/ 809 w 853"/>
                    <a:gd name="T43" fmla="*/ 415 h 612"/>
                    <a:gd name="T44" fmla="*/ 749 w 853"/>
                    <a:gd name="T45" fmla="*/ 506 h 612"/>
                    <a:gd name="T46" fmla="*/ 535 w 853"/>
                    <a:gd name="T47" fmla="*/ 509 h 612"/>
                    <a:gd name="T48" fmla="*/ 302 w 853"/>
                    <a:gd name="T49" fmla="*/ 543 h 612"/>
                    <a:gd name="T50" fmla="*/ 189 w 853"/>
                    <a:gd name="T51" fmla="*/ 561 h 612"/>
                    <a:gd name="T52" fmla="*/ 111 w 853"/>
                    <a:gd name="T53" fmla="*/ 523 h 612"/>
                    <a:gd name="T54" fmla="*/ 58 w 853"/>
                    <a:gd name="T55" fmla="*/ 435 h 612"/>
                    <a:gd name="T56" fmla="*/ 69 w 853"/>
                    <a:gd name="T57" fmla="*/ 381 h 612"/>
                    <a:gd name="T58" fmla="*/ 102 w 853"/>
                    <a:gd name="T59" fmla="*/ 335 h 612"/>
                    <a:gd name="T60" fmla="*/ 99 w 853"/>
                    <a:gd name="T61" fmla="*/ 320 h 612"/>
                    <a:gd name="T62" fmla="*/ 94 w 853"/>
                    <a:gd name="T63" fmla="*/ 311 h 612"/>
                    <a:gd name="T64" fmla="*/ 46 w 853"/>
                    <a:gd name="T65" fmla="*/ 197 h 612"/>
                    <a:gd name="T66" fmla="*/ 62 w 853"/>
                    <a:gd name="T67" fmla="*/ 138 h 612"/>
                    <a:gd name="T68" fmla="*/ 113 w 853"/>
                    <a:gd name="T69" fmla="*/ 112 h 612"/>
                    <a:gd name="T70" fmla="*/ 257 w 853"/>
                    <a:gd name="T71" fmla="*/ 117 h 612"/>
                    <a:gd name="T72" fmla="*/ 368 w 853"/>
                    <a:gd name="T73" fmla="*/ 89 h 612"/>
                    <a:gd name="T74" fmla="*/ 466 w 853"/>
                    <a:gd name="T75" fmla="*/ 106 h 612"/>
                    <a:gd name="T76" fmla="*/ 541 w 853"/>
                    <a:gd name="T77" fmla="*/ 77 h 612"/>
                    <a:gd name="T78" fmla="*/ 620 w 853"/>
                    <a:gd name="T79" fmla="*/ 56 h 612"/>
                    <a:gd name="T80" fmla="*/ 753 w 853"/>
                    <a:gd name="T81" fmla="*/ 84 h 612"/>
                    <a:gd name="T82" fmla="*/ 785 w 853"/>
                    <a:gd name="T83" fmla="*/ 195 h 612"/>
                    <a:gd name="T84" fmla="*/ 696 w 853"/>
                    <a:gd name="T85" fmla="*/ 298 h 612"/>
                    <a:gd name="T86" fmla="*/ 682 w 853"/>
                    <a:gd name="T87" fmla="*/ 324 h 612"/>
                    <a:gd name="T88" fmla="*/ 689 w 853"/>
                    <a:gd name="T89" fmla="*/ 335 h 612"/>
                    <a:gd name="T90" fmla="*/ 695 w 853"/>
                    <a:gd name="T91" fmla="*/ 352 h 612"/>
                    <a:gd name="T92" fmla="*/ 741 w 853"/>
                    <a:gd name="T93" fmla="*/ 393 h 612"/>
                    <a:gd name="T94" fmla="*/ 777 w 853"/>
                    <a:gd name="T95" fmla="*/ 432 h 612"/>
                    <a:gd name="T96" fmla="*/ 749 w 853"/>
                    <a:gd name="T97" fmla="*/ 506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53" h="612">
                      <a:moveTo>
                        <a:pt x="809" y="415"/>
                      </a:moveTo>
                      <a:cubicBezTo>
                        <a:pt x="813" y="395"/>
                        <a:pt x="788" y="372"/>
                        <a:pt x="775" y="359"/>
                      </a:cubicBezTo>
                      <a:cubicBezTo>
                        <a:pt x="761" y="346"/>
                        <a:pt x="745" y="336"/>
                        <a:pt x="728" y="329"/>
                      </a:cubicBezTo>
                      <a:cubicBezTo>
                        <a:pt x="805" y="287"/>
                        <a:pt x="853" y="197"/>
                        <a:pt x="818" y="110"/>
                      </a:cubicBezTo>
                      <a:cubicBezTo>
                        <a:pt x="800" y="64"/>
                        <a:pt x="764" y="28"/>
                        <a:pt x="716" y="15"/>
                      </a:cubicBezTo>
                      <a:cubicBezTo>
                        <a:pt x="661" y="0"/>
                        <a:pt x="600" y="15"/>
                        <a:pt x="547" y="31"/>
                      </a:cubicBezTo>
                      <a:cubicBezTo>
                        <a:pt x="515" y="41"/>
                        <a:pt x="486" y="56"/>
                        <a:pt x="455" y="67"/>
                      </a:cubicBezTo>
                      <a:cubicBezTo>
                        <a:pt x="430" y="75"/>
                        <a:pt x="395" y="79"/>
                        <a:pt x="375" y="58"/>
                      </a:cubicBezTo>
                      <a:cubicBezTo>
                        <a:pt x="374" y="57"/>
                        <a:pt x="372" y="56"/>
                        <a:pt x="371" y="56"/>
                      </a:cubicBezTo>
                      <a:cubicBezTo>
                        <a:pt x="364" y="50"/>
                        <a:pt x="353" y="49"/>
                        <a:pt x="345" y="56"/>
                      </a:cubicBezTo>
                      <a:cubicBezTo>
                        <a:pt x="303" y="94"/>
                        <a:pt x="244" y="70"/>
                        <a:pt x="194" y="66"/>
                      </a:cubicBezTo>
                      <a:cubicBezTo>
                        <a:pt x="147" y="63"/>
                        <a:pt x="88" y="64"/>
                        <a:pt x="48" y="94"/>
                      </a:cubicBezTo>
                      <a:cubicBezTo>
                        <a:pt x="6" y="125"/>
                        <a:pt x="0" y="180"/>
                        <a:pt x="5" y="229"/>
                      </a:cubicBezTo>
                      <a:cubicBezTo>
                        <a:pt x="8" y="268"/>
                        <a:pt x="26" y="319"/>
                        <a:pt x="67" y="330"/>
                      </a:cubicBezTo>
                      <a:cubicBezTo>
                        <a:pt x="43" y="347"/>
                        <a:pt x="24" y="374"/>
                        <a:pt x="19" y="402"/>
                      </a:cubicBezTo>
                      <a:cubicBezTo>
                        <a:pt x="12" y="441"/>
                        <a:pt x="28" y="482"/>
                        <a:pt x="49" y="513"/>
                      </a:cubicBezTo>
                      <a:cubicBezTo>
                        <a:pt x="93" y="580"/>
                        <a:pt x="166" y="612"/>
                        <a:pt x="245" y="599"/>
                      </a:cubicBezTo>
                      <a:cubicBezTo>
                        <a:pt x="292" y="592"/>
                        <a:pt x="338" y="575"/>
                        <a:pt x="384" y="565"/>
                      </a:cubicBezTo>
                      <a:cubicBezTo>
                        <a:pt x="430" y="555"/>
                        <a:pt x="476" y="548"/>
                        <a:pt x="523" y="550"/>
                      </a:cubicBezTo>
                      <a:cubicBezTo>
                        <a:pt x="605" y="553"/>
                        <a:pt x="699" y="594"/>
                        <a:pt x="774" y="539"/>
                      </a:cubicBezTo>
                      <a:cubicBezTo>
                        <a:pt x="806" y="515"/>
                        <a:pt x="826" y="474"/>
                        <a:pt x="817" y="434"/>
                      </a:cubicBezTo>
                      <a:cubicBezTo>
                        <a:pt x="815" y="427"/>
                        <a:pt x="812" y="421"/>
                        <a:pt x="809" y="415"/>
                      </a:cubicBezTo>
                      <a:close/>
                      <a:moveTo>
                        <a:pt x="749" y="506"/>
                      </a:moveTo>
                      <a:cubicBezTo>
                        <a:pt x="688" y="550"/>
                        <a:pt x="602" y="514"/>
                        <a:pt x="535" y="509"/>
                      </a:cubicBezTo>
                      <a:cubicBezTo>
                        <a:pt x="456" y="504"/>
                        <a:pt x="378" y="523"/>
                        <a:pt x="302" y="543"/>
                      </a:cubicBezTo>
                      <a:cubicBezTo>
                        <a:pt x="266" y="553"/>
                        <a:pt x="227" y="566"/>
                        <a:pt x="189" y="561"/>
                      </a:cubicBezTo>
                      <a:cubicBezTo>
                        <a:pt x="160" y="557"/>
                        <a:pt x="133" y="542"/>
                        <a:pt x="111" y="523"/>
                      </a:cubicBezTo>
                      <a:cubicBezTo>
                        <a:pt x="86" y="500"/>
                        <a:pt x="65" y="469"/>
                        <a:pt x="58" y="435"/>
                      </a:cubicBezTo>
                      <a:cubicBezTo>
                        <a:pt x="55" y="415"/>
                        <a:pt x="58" y="398"/>
                        <a:pt x="69" y="381"/>
                      </a:cubicBezTo>
                      <a:cubicBezTo>
                        <a:pt x="79" y="365"/>
                        <a:pt x="94" y="352"/>
                        <a:pt x="102" y="335"/>
                      </a:cubicBezTo>
                      <a:cubicBezTo>
                        <a:pt x="105" y="330"/>
                        <a:pt x="103" y="323"/>
                        <a:pt x="99" y="320"/>
                      </a:cubicBezTo>
                      <a:cubicBezTo>
                        <a:pt x="99" y="317"/>
                        <a:pt x="97" y="313"/>
                        <a:pt x="94" y="311"/>
                      </a:cubicBezTo>
                      <a:cubicBezTo>
                        <a:pt x="56" y="284"/>
                        <a:pt x="45" y="242"/>
                        <a:pt x="46" y="197"/>
                      </a:cubicBezTo>
                      <a:cubicBezTo>
                        <a:pt x="46" y="177"/>
                        <a:pt x="49" y="154"/>
                        <a:pt x="62" y="138"/>
                      </a:cubicBezTo>
                      <a:cubicBezTo>
                        <a:pt x="74" y="123"/>
                        <a:pt x="94" y="116"/>
                        <a:pt x="113" y="112"/>
                      </a:cubicBezTo>
                      <a:cubicBezTo>
                        <a:pt x="161" y="102"/>
                        <a:pt x="209" y="111"/>
                        <a:pt x="257" y="117"/>
                      </a:cubicBezTo>
                      <a:cubicBezTo>
                        <a:pt x="296" y="122"/>
                        <a:pt x="341" y="119"/>
                        <a:pt x="368" y="89"/>
                      </a:cubicBezTo>
                      <a:cubicBezTo>
                        <a:pt x="390" y="117"/>
                        <a:pt x="430" y="118"/>
                        <a:pt x="466" y="106"/>
                      </a:cubicBezTo>
                      <a:cubicBezTo>
                        <a:pt x="491" y="97"/>
                        <a:pt x="515" y="86"/>
                        <a:pt x="541" y="77"/>
                      </a:cubicBezTo>
                      <a:cubicBezTo>
                        <a:pt x="567" y="68"/>
                        <a:pt x="593" y="61"/>
                        <a:pt x="620" y="56"/>
                      </a:cubicBezTo>
                      <a:cubicBezTo>
                        <a:pt x="667" y="47"/>
                        <a:pt x="718" y="48"/>
                        <a:pt x="753" y="84"/>
                      </a:cubicBezTo>
                      <a:cubicBezTo>
                        <a:pt x="781" y="113"/>
                        <a:pt x="794" y="156"/>
                        <a:pt x="785" y="195"/>
                      </a:cubicBezTo>
                      <a:cubicBezTo>
                        <a:pt x="775" y="241"/>
                        <a:pt x="740" y="280"/>
                        <a:pt x="696" y="298"/>
                      </a:cubicBezTo>
                      <a:cubicBezTo>
                        <a:pt x="686" y="303"/>
                        <a:pt x="678" y="312"/>
                        <a:pt x="682" y="324"/>
                      </a:cubicBezTo>
                      <a:cubicBezTo>
                        <a:pt x="683" y="329"/>
                        <a:pt x="686" y="333"/>
                        <a:pt x="689" y="335"/>
                      </a:cubicBezTo>
                      <a:cubicBezTo>
                        <a:pt x="688" y="341"/>
                        <a:pt x="689" y="347"/>
                        <a:pt x="695" y="352"/>
                      </a:cubicBezTo>
                      <a:cubicBezTo>
                        <a:pt x="710" y="365"/>
                        <a:pt x="725" y="379"/>
                        <a:pt x="741" y="393"/>
                      </a:cubicBezTo>
                      <a:cubicBezTo>
                        <a:pt x="754" y="404"/>
                        <a:pt x="769" y="415"/>
                        <a:pt x="777" y="432"/>
                      </a:cubicBezTo>
                      <a:cubicBezTo>
                        <a:pt x="788" y="458"/>
                        <a:pt x="771" y="491"/>
                        <a:pt x="749" y="506"/>
                      </a:cubicBezTo>
                      <a:close/>
                    </a:path>
                  </a:pathLst>
                </a:custGeom>
                <a:solidFill>
                  <a:srgbClr val="FF4D67">
                    <a:alpha val="64000"/>
                  </a:srgbClr>
                </a:solidFill>
                <a:ln>
                  <a:noFill/>
                </a:ln>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54" name="Freeform 6">
                  <a:extLst>
                    <a:ext uri="{FF2B5EF4-FFF2-40B4-BE49-F238E27FC236}">
                      <a16:creationId xmlns="" xmlns:a16="http://schemas.microsoft.com/office/drawing/2014/main" id="{1A1209E8-A762-4CA4-A9C2-B6C981FC301A}"/>
                    </a:ext>
                  </a:extLst>
                </p:cNvPr>
                <p:cNvSpPr>
                  <a:spLocks noEditPoints="1"/>
                </p:cNvSpPr>
                <p:nvPr/>
              </p:nvSpPr>
              <p:spPr bwMode="auto">
                <a:xfrm>
                  <a:off x="1743075" y="1765300"/>
                  <a:ext cx="3660776" cy="2832100"/>
                </a:xfrm>
                <a:custGeom>
                  <a:avLst/>
                  <a:gdLst>
                    <a:gd name="T0" fmla="*/ 746 w 862"/>
                    <a:gd name="T1" fmla="*/ 379 h 666"/>
                    <a:gd name="T2" fmla="*/ 826 w 862"/>
                    <a:gd name="T3" fmla="*/ 259 h 666"/>
                    <a:gd name="T4" fmla="*/ 782 w 862"/>
                    <a:gd name="T5" fmla="*/ 95 h 666"/>
                    <a:gd name="T6" fmla="*/ 630 w 862"/>
                    <a:gd name="T7" fmla="*/ 69 h 666"/>
                    <a:gd name="T8" fmla="*/ 432 w 862"/>
                    <a:gd name="T9" fmla="*/ 124 h 666"/>
                    <a:gd name="T10" fmla="*/ 377 w 862"/>
                    <a:gd name="T11" fmla="*/ 89 h 666"/>
                    <a:gd name="T12" fmla="*/ 377 w 862"/>
                    <a:gd name="T13" fmla="*/ 82 h 666"/>
                    <a:gd name="T14" fmla="*/ 379 w 862"/>
                    <a:gd name="T15" fmla="*/ 73 h 666"/>
                    <a:gd name="T16" fmla="*/ 412 w 862"/>
                    <a:gd name="T17" fmla="*/ 43 h 666"/>
                    <a:gd name="T18" fmla="*/ 452 w 862"/>
                    <a:gd name="T19" fmla="*/ 85 h 666"/>
                    <a:gd name="T20" fmla="*/ 422 w 862"/>
                    <a:gd name="T21" fmla="*/ 95 h 666"/>
                    <a:gd name="T22" fmla="*/ 416 w 862"/>
                    <a:gd name="T23" fmla="*/ 65 h 666"/>
                    <a:gd name="T24" fmla="*/ 410 w 862"/>
                    <a:gd name="T25" fmla="*/ 59 h 666"/>
                    <a:gd name="T26" fmla="*/ 426 w 862"/>
                    <a:gd name="T27" fmla="*/ 107 h 666"/>
                    <a:gd name="T28" fmla="*/ 463 w 862"/>
                    <a:gd name="T29" fmla="*/ 66 h 666"/>
                    <a:gd name="T30" fmla="*/ 401 w 862"/>
                    <a:gd name="T31" fmla="*/ 38 h 666"/>
                    <a:gd name="T32" fmla="*/ 379 w 862"/>
                    <a:gd name="T33" fmla="*/ 55 h 666"/>
                    <a:gd name="T34" fmla="*/ 307 w 862"/>
                    <a:gd name="T35" fmla="*/ 13 h 666"/>
                    <a:gd name="T36" fmla="*/ 282 w 862"/>
                    <a:gd name="T37" fmla="*/ 67 h 666"/>
                    <a:gd name="T38" fmla="*/ 329 w 862"/>
                    <a:gd name="T39" fmla="*/ 75 h 666"/>
                    <a:gd name="T40" fmla="*/ 324 w 862"/>
                    <a:gd name="T41" fmla="*/ 70 h 666"/>
                    <a:gd name="T42" fmla="*/ 289 w 862"/>
                    <a:gd name="T43" fmla="*/ 60 h 666"/>
                    <a:gd name="T44" fmla="*/ 318 w 862"/>
                    <a:gd name="T45" fmla="*/ 20 h 666"/>
                    <a:gd name="T46" fmla="*/ 370 w 862"/>
                    <a:gd name="T47" fmla="*/ 71 h 666"/>
                    <a:gd name="T48" fmla="*/ 368 w 862"/>
                    <a:gd name="T49" fmla="*/ 79 h 666"/>
                    <a:gd name="T50" fmla="*/ 367 w 862"/>
                    <a:gd name="T51" fmla="*/ 82 h 666"/>
                    <a:gd name="T52" fmla="*/ 292 w 862"/>
                    <a:gd name="T53" fmla="*/ 120 h 666"/>
                    <a:gd name="T54" fmla="*/ 205 w 862"/>
                    <a:gd name="T55" fmla="*/ 115 h 666"/>
                    <a:gd name="T56" fmla="*/ 112 w 862"/>
                    <a:gd name="T57" fmla="*/ 111 h 666"/>
                    <a:gd name="T58" fmla="*/ 52 w 862"/>
                    <a:gd name="T59" fmla="*/ 140 h 666"/>
                    <a:gd name="T60" fmla="*/ 4 w 862"/>
                    <a:gd name="T61" fmla="*/ 263 h 666"/>
                    <a:gd name="T62" fmla="*/ 75 w 862"/>
                    <a:gd name="T63" fmla="*/ 378 h 666"/>
                    <a:gd name="T64" fmla="*/ 47 w 862"/>
                    <a:gd name="T65" fmla="*/ 567 h 666"/>
                    <a:gd name="T66" fmla="*/ 256 w 862"/>
                    <a:gd name="T67" fmla="*/ 656 h 666"/>
                    <a:gd name="T68" fmla="*/ 549 w 862"/>
                    <a:gd name="T69" fmla="*/ 607 h 666"/>
                    <a:gd name="T70" fmla="*/ 806 w 862"/>
                    <a:gd name="T71" fmla="*/ 582 h 666"/>
                    <a:gd name="T72" fmla="*/ 746 w 862"/>
                    <a:gd name="T73" fmla="*/ 379 h 666"/>
                    <a:gd name="T74" fmla="*/ 794 w 862"/>
                    <a:gd name="T75" fmla="*/ 580 h 666"/>
                    <a:gd name="T76" fmla="*/ 555 w 862"/>
                    <a:gd name="T77" fmla="*/ 598 h 666"/>
                    <a:gd name="T78" fmla="*/ 310 w 862"/>
                    <a:gd name="T79" fmla="*/ 637 h 666"/>
                    <a:gd name="T80" fmla="*/ 82 w 862"/>
                    <a:gd name="T81" fmla="*/ 598 h 666"/>
                    <a:gd name="T82" fmla="*/ 34 w 862"/>
                    <a:gd name="T83" fmla="*/ 489 h 666"/>
                    <a:gd name="T84" fmla="*/ 87 w 862"/>
                    <a:gd name="T85" fmla="*/ 383 h 666"/>
                    <a:gd name="T86" fmla="*/ 87 w 862"/>
                    <a:gd name="T87" fmla="*/ 374 h 666"/>
                    <a:gd name="T88" fmla="*/ 20 w 862"/>
                    <a:gd name="T89" fmla="*/ 209 h 666"/>
                    <a:gd name="T90" fmla="*/ 82 w 862"/>
                    <a:gd name="T91" fmla="*/ 130 h 666"/>
                    <a:gd name="T92" fmla="*/ 196 w 862"/>
                    <a:gd name="T93" fmla="*/ 124 h 666"/>
                    <a:gd name="T94" fmla="*/ 303 w 862"/>
                    <a:gd name="T95" fmla="*/ 130 h 666"/>
                    <a:gd name="T96" fmla="*/ 369 w 862"/>
                    <a:gd name="T97" fmla="*/ 98 h 666"/>
                    <a:gd name="T98" fmla="*/ 369 w 862"/>
                    <a:gd name="T99" fmla="*/ 97 h 666"/>
                    <a:gd name="T100" fmla="*/ 371 w 862"/>
                    <a:gd name="T101" fmla="*/ 104 h 666"/>
                    <a:gd name="T102" fmla="*/ 453 w 862"/>
                    <a:gd name="T103" fmla="*/ 132 h 666"/>
                    <a:gd name="T104" fmla="*/ 578 w 862"/>
                    <a:gd name="T105" fmla="*/ 95 h 666"/>
                    <a:gd name="T106" fmla="*/ 793 w 862"/>
                    <a:gd name="T107" fmla="*/ 120 h 666"/>
                    <a:gd name="T108" fmla="*/ 815 w 862"/>
                    <a:gd name="T109" fmla="*/ 262 h 666"/>
                    <a:gd name="T110" fmla="*/ 729 w 862"/>
                    <a:gd name="T111" fmla="*/ 371 h 666"/>
                    <a:gd name="T112" fmla="*/ 728 w 862"/>
                    <a:gd name="T113" fmla="*/ 381 h 666"/>
                    <a:gd name="T114" fmla="*/ 794 w 862"/>
                    <a:gd name="T115" fmla="*/ 58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62" h="666">
                      <a:moveTo>
                        <a:pt x="746" y="379"/>
                      </a:moveTo>
                      <a:cubicBezTo>
                        <a:pt x="797" y="367"/>
                        <a:pt x="817" y="306"/>
                        <a:pt x="826" y="259"/>
                      </a:cubicBezTo>
                      <a:cubicBezTo>
                        <a:pt x="836" y="201"/>
                        <a:pt x="828" y="135"/>
                        <a:pt x="782" y="95"/>
                      </a:cubicBezTo>
                      <a:cubicBezTo>
                        <a:pt x="740" y="59"/>
                        <a:pt x="681" y="58"/>
                        <a:pt x="630" y="69"/>
                      </a:cubicBezTo>
                      <a:cubicBezTo>
                        <a:pt x="563" y="83"/>
                        <a:pt x="502" y="121"/>
                        <a:pt x="432" y="124"/>
                      </a:cubicBezTo>
                      <a:cubicBezTo>
                        <a:pt x="407" y="126"/>
                        <a:pt x="380" y="118"/>
                        <a:pt x="377" y="89"/>
                      </a:cubicBezTo>
                      <a:cubicBezTo>
                        <a:pt x="377" y="86"/>
                        <a:pt x="377" y="84"/>
                        <a:pt x="377" y="82"/>
                      </a:cubicBezTo>
                      <a:cubicBezTo>
                        <a:pt x="378" y="79"/>
                        <a:pt x="379" y="76"/>
                        <a:pt x="379" y="73"/>
                      </a:cubicBezTo>
                      <a:cubicBezTo>
                        <a:pt x="384" y="58"/>
                        <a:pt x="397" y="46"/>
                        <a:pt x="412" y="43"/>
                      </a:cubicBezTo>
                      <a:cubicBezTo>
                        <a:pt x="435" y="38"/>
                        <a:pt x="465" y="59"/>
                        <a:pt x="452" y="85"/>
                      </a:cubicBezTo>
                      <a:cubicBezTo>
                        <a:pt x="447" y="96"/>
                        <a:pt x="432" y="101"/>
                        <a:pt x="422" y="95"/>
                      </a:cubicBezTo>
                      <a:cubicBezTo>
                        <a:pt x="411" y="89"/>
                        <a:pt x="408" y="75"/>
                        <a:pt x="416" y="65"/>
                      </a:cubicBezTo>
                      <a:cubicBezTo>
                        <a:pt x="420" y="61"/>
                        <a:pt x="414" y="54"/>
                        <a:pt x="410" y="59"/>
                      </a:cubicBezTo>
                      <a:cubicBezTo>
                        <a:pt x="395" y="75"/>
                        <a:pt x="403" y="104"/>
                        <a:pt x="426" y="107"/>
                      </a:cubicBezTo>
                      <a:cubicBezTo>
                        <a:pt x="449" y="110"/>
                        <a:pt x="468" y="88"/>
                        <a:pt x="463" y="66"/>
                      </a:cubicBezTo>
                      <a:cubicBezTo>
                        <a:pt x="457" y="38"/>
                        <a:pt x="425" y="27"/>
                        <a:pt x="401" y="38"/>
                      </a:cubicBezTo>
                      <a:cubicBezTo>
                        <a:pt x="392" y="41"/>
                        <a:pt x="384" y="47"/>
                        <a:pt x="379" y="55"/>
                      </a:cubicBezTo>
                      <a:cubicBezTo>
                        <a:pt x="372" y="25"/>
                        <a:pt x="342" y="0"/>
                        <a:pt x="307" y="13"/>
                      </a:cubicBezTo>
                      <a:cubicBezTo>
                        <a:pt x="287" y="21"/>
                        <a:pt x="270" y="46"/>
                        <a:pt x="282" y="67"/>
                      </a:cubicBezTo>
                      <a:cubicBezTo>
                        <a:pt x="292" y="83"/>
                        <a:pt x="315" y="89"/>
                        <a:pt x="329" y="75"/>
                      </a:cubicBezTo>
                      <a:cubicBezTo>
                        <a:pt x="333" y="72"/>
                        <a:pt x="327" y="67"/>
                        <a:pt x="324" y="70"/>
                      </a:cubicBezTo>
                      <a:cubicBezTo>
                        <a:pt x="313" y="80"/>
                        <a:pt x="295" y="73"/>
                        <a:pt x="289" y="60"/>
                      </a:cubicBezTo>
                      <a:cubicBezTo>
                        <a:pt x="281" y="41"/>
                        <a:pt x="301" y="23"/>
                        <a:pt x="318" y="20"/>
                      </a:cubicBezTo>
                      <a:cubicBezTo>
                        <a:pt x="349" y="14"/>
                        <a:pt x="374" y="42"/>
                        <a:pt x="370" y="71"/>
                      </a:cubicBezTo>
                      <a:cubicBezTo>
                        <a:pt x="370" y="73"/>
                        <a:pt x="369" y="76"/>
                        <a:pt x="368" y="79"/>
                      </a:cubicBezTo>
                      <a:cubicBezTo>
                        <a:pt x="368" y="80"/>
                        <a:pt x="368" y="81"/>
                        <a:pt x="367" y="82"/>
                      </a:cubicBezTo>
                      <a:cubicBezTo>
                        <a:pt x="355" y="111"/>
                        <a:pt x="320" y="120"/>
                        <a:pt x="292" y="120"/>
                      </a:cubicBezTo>
                      <a:cubicBezTo>
                        <a:pt x="263" y="121"/>
                        <a:pt x="234" y="117"/>
                        <a:pt x="205" y="115"/>
                      </a:cubicBezTo>
                      <a:cubicBezTo>
                        <a:pt x="174" y="113"/>
                        <a:pt x="142" y="107"/>
                        <a:pt x="112" y="111"/>
                      </a:cubicBezTo>
                      <a:cubicBezTo>
                        <a:pt x="89" y="113"/>
                        <a:pt x="69" y="124"/>
                        <a:pt x="52" y="140"/>
                      </a:cubicBezTo>
                      <a:cubicBezTo>
                        <a:pt x="18" y="171"/>
                        <a:pt x="0" y="218"/>
                        <a:pt x="4" y="263"/>
                      </a:cubicBezTo>
                      <a:cubicBezTo>
                        <a:pt x="8" y="310"/>
                        <a:pt x="35" y="353"/>
                        <a:pt x="75" y="378"/>
                      </a:cubicBezTo>
                      <a:cubicBezTo>
                        <a:pt x="11" y="416"/>
                        <a:pt x="15" y="510"/>
                        <a:pt x="47" y="567"/>
                      </a:cubicBezTo>
                      <a:cubicBezTo>
                        <a:pt x="90" y="643"/>
                        <a:pt x="174" y="666"/>
                        <a:pt x="256" y="656"/>
                      </a:cubicBezTo>
                      <a:cubicBezTo>
                        <a:pt x="355" y="645"/>
                        <a:pt x="448" y="595"/>
                        <a:pt x="549" y="607"/>
                      </a:cubicBezTo>
                      <a:cubicBezTo>
                        <a:pt x="632" y="616"/>
                        <a:pt x="739" y="655"/>
                        <a:pt x="806" y="582"/>
                      </a:cubicBezTo>
                      <a:cubicBezTo>
                        <a:pt x="862" y="519"/>
                        <a:pt x="814" y="416"/>
                        <a:pt x="746" y="379"/>
                      </a:cubicBezTo>
                      <a:close/>
                      <a:moveTo>
                        <a:pt x="794" y="580"/>
                      </a:moveTo>
                      <a:cubicBezTo>
                        <a:pt x="730" y="643"/>
                        <a:pt x="632" y="608"/>
                        <a:pt x="555" y="598"/>
                      </a:cubicBezTo>
                      <a:cubicBezTo>
                        <a:pt x="470" y="587"/>
                        <a:pt x="391" y="618"/>
                        <a:pt x="310" y="637"/>
                      </a:cubicBezTo>
                      <a:cubicBezTo>
                        <a:pt x="233" y="655"/>
                        <a:pt x="142" y="659"/>
                        <a:pt x="82" y="598"/>
                      </a:cubicBezTo>
                      <a:cubicBezTo>
                        <a:pt x="54" y="569"/>
                        <a:pt x="36" y="530"/>
                        <a:pt x="34" y="489"/>
                      </a:cubicBezTo>
                      <a:cubicBezTo>
                        <a:pt x="32" y="448"/>
                        <a:pt x="47" y="402"/>
                        <a:pt x="87" y="383"/>
                      </a:cubicBezTo>
                      <a:cubicBezTo>
                        <a:pt x="90" y="381"/>
                        <a:pt x="90" y="376"/>
                        <a:pt x="87" y="374"/>
                      </a:cubicBezTo>
                      <a:cubicBezTo>
                        <a:pt x="29" y="341"/>
                        <a:pt x="0" y="273"/>
                        <a:pt x="20" y="209"/>
                      </a:cubicBezTo>
                      <a:cubicBezTo>
                        <a:pt x="30" y="177"/>
                        <a:pt x="52" y="146"/>
                        <a:pt x="82" y="130"/>
                      </a:cubicBezTo>
                      <a:cubicBezTo>
                        <a:pt x="116" y="112"/>
                        <a:pt x="159" y="122"/>
                        <a:pt x="196" y="124"/>
                      </a:cubicBezTo>
                      <a:cubicBezTo>
                        <a:pt x="231" y="127"/>
                        <a:pt x="268" y="133"/>
                        <a:pt x="303" y="130"/>
                      </a:cubicBezTo>
                      <a:cubicBezTo>
                        <a:pt x="328" y="128"/>
                        <a:pt x="354" y="119"/>
                        <a:pt x="369" y="98"/>
                      </a:cubicBezTo>
                      <a:cubicBezTo>
                        <a:pt x="369" y="98"/>
                        <a:pt x="369" y="98"/>
                        <a:pt x="369" y="97"/>
                      </a:cubicBezTo>
                      <a:cubicBezTo>
                        <a:pt x="370" y="100"/>
                        <a:pt x="371" y="102"/>
                        <a:pt x="371" y="104"/>
                      </a:cubicBezTo>
                      <a:cubicBezTo>
                        <a:pt x="385" y="138"/>
                        <a:pt x="423" y="137"/>
                        <a:pt x="453" y="132"/>
                      </a:cubicBezTo>
                      <a:cubicBezTo>
                        <a:pt x="496" y="126"/>
                        <a:pt x="537" y="109"/>
                        <a:pt x="578" y="95"/>
                      </a:cubicBezTo>
                      <a:cubicBezTo>
                        <a:pt x="646" y="70"/>
                        <a:pt x="742" y="51"/>
                        <a:pt x="793" y="120"/>
                      </a:cubicBezTo>
                      <a:cubicBezTo>
                        <a:pt x="822" y="161"/>
                        <a:pt x="824" y="214"/>
                        <a:pt x="815" y="262"/>
                      </a:cubicBezTo>
                      <a:cubicBezTo>
                        <a:pt x="806" y="308"/>
                        <a:pt x="786" y="370"/>
                        <a:pt x="729" y="371"/>
                      </a:cubicBezTo>
                      <a:cubicBezTo>
                        <a:pt x="724" y="372"/>
                        <a:pt x="723" y="379"/>
                        <a:pt x="728" y="381"/>
                      </a:cubicBezTo>
                      <a:cubicBezTo>
                        <a:pt x="799" y="408"/>
                        <a:pt x="856" y="519"/>
                        <a:pt x="794" y="580"/>
                      </a:cubicBezTo>
                      <a:close/>
                    </a:path>
                  </a:pathLst>
                </a:custGeom>
                <a:solidFill>
                  <a:srgbClr val="FF4D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grpSp>
        </p:grpSp>
        <p:sp>
          <p:nvSpPr>
            <p:cNvPr id="150" name="文本框 219">
              <a:extLst>
                <a:ext uri="{FF2B5EF4-FFF2-40B4-BE49-F238E27FC236}">
                  <a16:creationId xmlns="" xmlns:a16="http://schemas.microsoft.com/office/drawing/2014/main" id="{43354CF0-A0A0-4886-AF07-4864F74FFC36}"/>
                </a:ext>
              </a:extLst>
            </p:cNvPr>
            <p:cNvSpPr txBox="1"/>
            <p:nvPr/>
          </p:nvSpPr>
          <p:spPr>
            <a:xfrm>
              <a:off x="8083829" y="2854242"/>
              <a:ext cx="2515111" cy="1477736"/>
            </a:xfrm>
            <a:prstGeom prst="rect">
              <a:avLst/>
            </a:prstGeom>
            <a:noFill/>
          </p:spPr>
          <p:txBody>
            <a:bodyPr wrap="square" rtlCol="0">
              <a:spAutoFit/>
              <a:scene3d>
                <a:camera prst="orthographicFront"/>
                <a:lightRig rig="threePt" dir="t"/>
              </a:scene3d>
              <a:sp3d contourW="12700"/>
            </a:bodyPr>
            <a:lstStyle/>
            <a:p>
              <a:pPr marL="342900" indent="-342900" algn="ctr">
                <a:buFont typeface="Wingdings" panose="05000000000000000000" pitchFamily="2" charset="2"/>
                <a:buChar char="ü"/>
              </a:pPr>
              <a:r>
                <a:rPr lang="en-US" altLang="zh-CN" sz="2200" dirty="0" err="1">
                  <a:pattFill prst="wdDnDiag">
                    <a:fgClr>
                      <a:schemeClr val="tx1">
                        <a:lumMod val="65000"/>
                        <a:lumOff val="35000"/>
                      </a:schemeClr>
                    </a:fgClr>
                    <a:bgClr>
                      <a:schemeClr val="tx1">
                        <a:lumMod val="85000"/>
                        <a:lumOff val="15000"/>
                      </a:schemeClr>
                    </a:bgClr>
                  </a:pattFill>
                  <a:latin typeface="Times New Roman" panose="02020603050405020304" pitchFamily="18" charset="0"/>
                  <a:ea typeface="字魂36号-正文宋楷" panose="02000000000000000000" pitchFamily="2" charset="-122"/>
                  <a:cs typeface="Times New Roman" panose="02020603050405020304" pitchFamily="18" charset="0"/>
                </a:rPr>
                <a:t>Viết</a:t>
              </a:r>
              <a:r>
                <a:rPr lang="en-US" altLang="zh-CN" sz="2200" dirty="0">
                  <a:pattFill prst="wdDnDiag">
                    <a:fgClr>
                      <a:schemeClr val="tx1">
                        <a:lumMod val="65000"/>
                        <a:lumOff val="35000"/>
                      </a:schemeClr>
                    </a:fgClr>
                    <a:bgClr>
                      <a:schemeClr val="tx1">
                        <a:lumMod val="85000"/>
                        <a:lumOff val="15000"/>
                      </a:schemeClr>
                    </a:bgClr>
                  </a:pattFill>
                  <a:latin typeface="Times New Roman" panose="02020603050405020304" pitchFamily="18" charset="0"/>
                  <a:ea typeface="字魂36号-正文宋楷" panose="02000000000000000000" pitchFamily="2" charset="-122"/>
                  <a:cs typeface="Times New Roman" panose="02020603050405020304" pitchFamily="18" charset="0"/>
                </a:rPr>
                <a:t> </a:t>
              </a:r>
              <a:r>
                <a:rPr lang="en-US" altLang="zh-CN" sz="2200" dirty="0" err="1">
                  <a:pattFill prst="wdDnDiag">
                    <a:fgClr>
                      <a:schemeClr val="tx1">
                        <a:lumMod val="65000"/>
                        <a:lumOff val="35000"/>
                      </a:schemeClr>
                    </a:fgClr>
                    <a:bgClr>
                      <a:schemeClr val="tx1">
                        <a:lumMod val="85000"/>
                        <a:lumOff val="15000"/>
                      </a:schemeClr>
                    </a:bgClr>
                  </a:pattFill>
                  <a:latin typeface="Times New Roman" panose="02020603050405020304" pitchFamily="18" charset="0"/>
                  <a:ea typeface="字魂36号-正文宋楷" panose="02000000000000000000" pitchFamily="2" charset="-122"/>
                  <a:cs typeface="Times New Roman" panose="02020603050405020304" pitchFamily="18" charset="0"/>
                </a:rPr>
                <a:t>các</a:t>
              </a:r>
              <a:r>
                <a:rPr lang="en-US" altLang="zh-CN" sz="2200" dirty="0">
                  <a:pattFill prst="wdDnDiag">
                    <a:fgClr>
                      <a:schemeClr val="tx1">
                        <a:lumMod val="65000"/>
                        <a:lumOff val="35000"/>
                      </a:schemeClr>
                    </a:fgClr>
                    <a:bgClr>
                      <a:schemeClr val="tx1">
                        <a:lumMod val="85000"/>
                        <a:lumOff val="15000"/>
                      </a:schemeClr>
                    </a:bgClr>
                  </a:pattFill>
                  <a:latin typeface="Times New Roman" panose="02020603050405020304" pitchFamily="18" charset="0"/>
                  <a:ea typeface="字魂36号-正文宋楷" panose="02000000000000000000" pitchFamily="2" charset="-122"/>
                  <a:cs typeface="Times New Roman" panose="02020603050405020304" pitchFamily="18" charset="0"/>
                </a:rPr>
                <a:t> </a:t>
              </a:r>
              <a:r>
                <a:rPr lang="en-US" altLang="zh-CN" sz="2200" dirty="0" err="1">
                  <a:pattFill prst="wdDnDiag">
                    <a:fgClr>
                      <a:schemeClr val="tx1">
                        <a:lumMod val="65000"/>
                        <a:lumOff val="35000"/>
                      </a:schemeClr>
                    </a:fgClr>
                    <a:bgClr>
                      <a:schemeClr val="tx1">
                        <a:lumMod val="85000"/>
                        <a:lumOff val="15000"/>
                      </a:schemeClr>
                    </a:bgClr>
                  </a:pattFill>
                  <a:latin typeface="Times New Roman" panose="02020603050405020304" pitchFamily="18" charset="0"/>
                  <a:ea typeface="字魂36号-正文宋楷" panose="02000000000000000000" pitchFamily="2" charset="-122"/>
                  <a:cs typeface="Times New Roman" panose="02020603050405020304" pitchFamily="18" charset="0"/>
                </a:rPr>
                <a:t>thông</a:t>
              </a:r>
              <a:r>
                <a:rPr lang="en-US" altLang="zh-CN" sz="2200" dirty="0">
                  <a:pattFill prst="wdDnDiag">
                    <a:fgClr>
                      <a:schemeClr val="tx1">
                        <a:lumMod val="65000"/>
                        <a:lumOff val="35000"/>
                      </a:schemeClr>
                    </a:fgClr>
                    <a:bgClr>
                      <a:schemeClr val="tx1">
                        <a:lumMod val="85000"/>
                        <a:lumOff val="15000"/>
                      </a:schemeClr>
                    </a:bgClr>
                  </a:pattFill>
                  <a:latin typeface="Times New Roman" panose="02020603050405020304" pitchFamily="18" charset="0"/>
                  <a:ea typeface="字魂36号-正文宋楷" panose="02000000000000000000" pitchFamily="2" charset="-122"/>
                  <a:cs typeface="Times New Roman" panose="02020603050405020304" pitchFamily="18" charset="0"/>
                </a:rPr>
                <a:t> tin </a:t>
              </a:r>
              <a:r>
                <a:rPr lang="en-US" altLang="zh-CN" sz="2200" dirty="0" err="1">
                  <a:pattFill prst="wdDnDiag">
                    <a:fgClr>
                      <a:schemeClr val="tx1">
                        <a:lumMod val="65000"/>
                        <a:lumOff val="35000"/>
                      </a:schemeClr>
                    </a:fgClr>
                    <a:bgClr>
                      <a:schemeClr val="tx1">
                        <a:lumMod val="85000"/>
                        <a:lumOff val="15000"/>
                      </a:schemeClr>
                    </a:bgClr>
                  </a:pattFill>
                  <a:latin typeface="Times New Roman" panose="02020603050405020304" pitchFamily="18" charset="0"/>
                  <a:ea typeface="字魂36号-正文宋楷" panose="02000000000000000000" pitchFamily="2" charset="-122"/>
                  <a:cs typeface="Times New Roman" panose="02020603050405020304" pitchFamily="18" charset="0"/>
                </a:rPr>
                <a:t>về</a:t>
              </a:r>
              <a:r>
                <a:rPr lang="en-US" altLang="zh-CN" sz="2200" dirty="0">
                  <a:pattFill prst="wdDnDiag">
                    <a:fgClr>
                      <a:schemeClr val="tx1">
                        <a:lumMod val="65000"/>
                        <a:lumOff val="35000"/>
                      </a:schemeClr>
                    </a:fgClr>
                    <a:bgClr>
                      <a:schemeClr val="tx1">
                        <a:lumMod val="85000"/>
                        <a:lumOff val="15000"/>
                      </a:schemeClr>
                    </a:bgClr>
                  </a:pattFill>
                  <a:latin typeface="Times New Roman" panose="02020603050405020304" pitchFamily="18" charset="0"/>
                  <a:ea typeface="字魂36号-正文宋楷" panose="02000000000000000000" pitchFamily="2" charset="-122"/>
                  <a:cs typeface="Times New Roman" panose="02020603050405020304" pitchFamily="18" charset="0"/>
                </a:rPr>
                <a:t> </a:t>
              </a:r>
              <a:r>
                <a:rPr lang="en-US" altLang="zh-CN" sz="2200" dirty="0" err="1">
                  <a:pattFill prst="wdDnDiag">
                    <a:fgClr>
                      <a:schemeClr val="tx1">
                        <a:lumMod val="65000"/>
                        <a:lumOff val="35000"/>
                      </a:schemeClr>
                    </a:fgClr>
                    <a:bgClr>
                      <a:schemeClr val="tx1">
                        <a:lumMod val="85000"/>
                        <a:lumOff val="15000"/>
                      </a:schemeClr>
                    </a:bgClr>
                  </a:pattFill>
                  <a:latin typeface="Times New Roman" panose="02020603050405020304" pitchFamily="18" charset="0"/>
                  <a:ea typeface="字魂36号-正文宋楷" panose="02000000000000000000" pitchFamily="2" charset="-122"/>
                  <a:cs typeface="Times New Roman" panose="02020603050405020304" pitchFamily="18" charset="0"/>
                </a:rPr>
                <a:t>thứ</a:t>
              </a:r>
              <a:r>
                <a:rPr lang="en-US" altLang="zh-CN" sz="2200" dirty="0">
                  <a:pattFill prst="wdDnDiag">
                    <a:fgClr>
                      <a:schemeClr val="tx1">
                        <a:lumMod val="65000"/>
                        <a:lumOff val="35000"/>
                      </a:schemeClr>
                    </a:fgClr>
                    <a:bgClr>
                      <a:schemeClr val="tx1">
                        <a:lumMod val="85000"/>
                        <a:lumOff val="15000"/>
                      </a:schemeClr>
                    </a:bgClr>
                  </a:pattFill>
                  <a:latin typeface="Times New Roman" panose="02020603050405020304" pitchFamily="18" charset="0"/>
                  <a:ea typeface="字魂36号-正文宋楷" panose="02000000000000000000" pitchFamily="2" charset="-122"/>
                  <a:cs typeface="Times New Roman" panose="02020603050405020304" pitchFamily="18" charset="0"/>
                </a:rPr>
                <a:t>, </a:t>
              </a:r>
              <a:r>
                <a:rPr lang="en-US" altLang="zh-CN" sz="2200" dirty="0" err="1">
                  <a:pattFill prst="wdDnDiag">
                    <a:fgClr>
                      <a:schemeClr val="tx1">
                        <a:lumMod val="65000"/>
                        <a:lumOff val="35000"/>
                      </a:schemeClr>
                    </a:fgClr>
                    <a:bgClr>
                      <a:schemeClr val="tx1">
                        <a:lumMod val="85000"/>
                        <a:lumOff val="15000"/>
                      </a:schemeClr>
                    </a:bgClr>
                  </a:pattFill>
                  <a:latin typeface="Times New Roman" panose="02020603050405020304" pitchFamily="18" charset="0"/>
                  <a:ea typeface="字魂36号-正文宋楷" panose="02000000000000000000" pitchFamily="2" charset="-122"/>
                  <a:cs typeface="Times New Roman" panose="02020603050405020304" pitchFamily="18" charset="0"/>
                </a:rPr>
                <a:t>ngày</a:t>
              </a:r>
              <a:r>
                <a:rPr lang="en-US" altLang="zh-CN" sz="2200" dirty="0">
                  <a:pattFill prst="wdDnDiag">
                    <a:fgClr>
                      <a:schemeClr val="tx1">
                        <a:lumMod val="65000"/>
                        <a:lumOff val="35000"/>
                      </a:schemeClr>
                    </a:fgClr>
                    <a:bgClr>
                      <a:schemeClr val="tx1">
                        <a:lumMod val="85000"/>
                        <a:lumOff val="15000"/>
                      </a:schemeClr>
                    </a:bgClr>
                  </a:pattFill>
                  <a:latin typeface="Times New Roman" panose="02020603050405020304" pitchFamily="18" charset="0"/>
                  <a:ea typeface="字魂36号-正文宋楷" panose="02000000000000000000" pitchFamily="2" charset="-122"/>
                  <a:cs typeface="Times New Roman" panose="02020603050405020304" pitchFamily="18" charset="0"/>
                </a:rPr>
                <a:t> </a:t>
              </a:r>
              <a:r>
                <a:rPr lang="en-US" altLang="zh-CN" sz="2200" dirty="0" err="1">
                  <a:pattFill prst="wdDnDiag">
                    <a:fgClr>
                      <a:schemeClr val="tx1">
                        <a:lumMod val="65000"/>
                        <a:lumOff val="35000"/>
                      </a:schemeClr>
                    </a:fgClr>
                    <a:bgClr>
                      <a:schemeClr val="tx1">
                        <a:lumMod val="85000"/>
                        <a:lumOff val="15000"/>
                      </a:schemeClr>
                    </a:bgClr>
                  </a:pattFill>
                  <a:latin typeface="Times New Roman" panose="02020603050405020304" pitchFamily="18" charset="0"/>
                  <a:ea typeface="字魂36号-正文宋楷" panose="02000000000000000000" pitchFamily="2" charset="-122"/>
                  <a:cs typeface="Times New Roman" panose="02020603050405020304" pitchFamily="18" charset="0"/>
                </a:rPr>
                <a:t>tháng</a:t>
              </a:r>
              <a:r>
                <a:rPr lang="en-US" altLang="zh-CN" sz="2200" dirty="0">
                  <a:pattFill prst="wdDnDiag">
                    <a:fgClr>
                      <a:schemeClr val="tx1">
                        <a:lumMod val="65000"/>
                        <a:lumOff val="35000"/>
                      </a:schemeClr>
                    </a:fgClr>
                    <a:bgClr>
                      <a:schemeClr val="tx1">
                        <a:lumMod val="85000"/>
                        <a:lumOff val="15000"/>
                      </a:schemeClr>
                    </a:bgClr>
                  </a:pattFill>
                  <a:latin typeface="Times New Roman" panose="02020603050405020304" pitchFamily="18" charset="0"/>
                  <a:ea typeface="字魂36号-正文宋楷" panose="02000000000000000000" pitchFamily="2" charset="-122"/>
                  <a:cs typeface="Times New Roman" panose="02020603050405020304" pitchFamily="18" charset="0"/>
                </a:rPr>
                <a:t>, </a:t>
              </a:r>
              <a:r>
                <a:rPr lang="en-US" altLang="zh-CN" sz="2200" dirty="0" err="1">
                  <a:pattFill prst="wdDnDiag">
                    <a:fgClr>
                      <a:schemeClr val="tx1">
                        <a:lumMod val="65000"/>
                        <a:lumOff val="35000"/>
                      </a:schemeClr>
                    </a:fgClr>
                    <a:bgClr>
                      <a:schemeClr val="tx1">
                        <a:lumMod val="85000"/>
                        <a:lumOff val="15000"/>
                      </a:schemeClr>
                    </a:bgClr>
                  </a:pattFill>
                  <a:latin typeface="Times New Roman" panose="02020603050405020304" pitchFamily="18" charset="0"/>
                  <a:ea typeface="字魂36号-正文宋楷" panose="02000000000000000000" pitchFamily="2" charset="-122"/>
                  <a:cs typeface="Times New Roman" panose="02020603050405020304" pitchFamily="18" charset="0"/>
                </a:rPr>
                <a:t>năm</a:t>
              </a:r>
              <a:r>
                <a:rPr lang="en-US" altLang="zh-CN" sz="2200" dirty="0">
                  <a:pattFill prst="wdDnDiag">
                    <a:fgClr>
                      <a:schemeClr val="tx1">
                        <a:lumMod val="65000"/>
                        <a:lumOff val="35000"/>
                      </a:schemeClr>
                    </a:fgClr>
                    <a:bgClr>
                      <a:schemeClr val="tx1">
                        <a:lumMod val="85000"/>
                        <a:lumOff val="15000"/>
                      </a:schemeClr>
                    </a:bgClr>
                  </a:pattFill>
                  <a:latin typeface="Times New Roman" panose="02020603050405020304" pitchFamily="18" charset="0"/>
                  <a:ea typeface="字魂36号-正文宋楷" panose="02000000000000000000" pitchFamily="2" charset="-122"/>
                  <a:cs typeface="Times New Roman" panose="02020603050405020304" pitchFamily="18" charset="0"/>
                </a:rPr>
                <a:t> </a:t>
              </a:r>
              <a:r>
                <a:rPr lang="en-US" altLang="zh-CN" sz="2200" dirty="0" err="1">
                  <a:pattFill prst="wdDnDiag">
                    <a:fgClr>
                      <a:schemeClr val="tx1">
                        <a:lumMod val="65000"/>
                        <a:lumOff val="35000"/>
                      </a:schemeClr>
                    </a:fgClr>
                    <a:bgClr>
                      <a:schemeClr val="tx1">
                        <a:lumMod val="85000"/>
                        <a:lumOff val="15000"/>
                      </a:schemeClr>
                    </a:bgClr>
                  </a:pattFill>
                  <a:latin typeface="Times New Roman" panose="02020603050405020304" pitchFamily="18" charset="0"/>
                  <a:ea typeface="字魂36号-正文宋楷" panose="02000000000000000000" pitchFamily="2" charset="-122"/>
                  <a:cs typeface="Times New Roman" panose="02020603050405020304" pitchFamily="18" charset="0"/>
                </a:rPr>
                <a:t>theo</a:t>
              </a:r>
              <a:r>
                <a:rPr lang="en-US" altLang="zh-CN" sz="2200" dirty="0">
                  <a:pattFill prst="wdDnDiag">
                    <a:fgClr>
                      <a:schemeClr val="tx1">
                        <a:lumMod val="65000"/>
                        <a:lumOff val="35000"/>
                      </a:schemeClr>
                    </a:fgClr>
                    <a:bgClr>
                      <a:schemeClr val="tx1">
                        <a:lumMod val="85000"/>
                        <a:lumOff val="15000"/>
                      </a:schemeClr>
                    </a:bgClr>
                  </a:pattFill>
                  <a:latin typeface="Times New Roman" panose="02020603050405020304" pitchFamily="18" charset="0"/>
                  <a:ea typeface="字魂36号-正文宋楷" panose="02000000000000000000" pitchFamily="2" charset="-122"/>
                  <a:cs typeface="Times New Roman" panose="02020603050405020304" pitchFamily="18" charset="0"/>
                </a:rPr>
                <a:t> </a:t>
              </a:r>
              <a:r>
                <a:rPr lang="en-US" altLang="zh-CN" sz="2200" dirty="0" err="1">
                  <a:pattFill prst="wdDnDiag">
                    <a:fgClr>
                      <a:schemeClr val="tx1">
                        <a:lumMod val="65000"/>
                        <a:lumOff val="35000"/>
                      </a:schemeClr>
                    </a:fgClr>
                    <a:bgClr>
                      <a:schemeClr val="tx1">
                        <a:lumMod val="85000"/>
                        <a:lumOff val="15000"/>
                      </a:schemeClr>
                    </a:bgClr>
                  </a:pattFill>
                  <a:latin typeface="Times New Roman" panose="02020603050405020304" pitchFamily="18" charset="0"/>
                  <a:ea typeface="字魂36号-正文宋楷" panose="02000000000000000000" pitchFamily="2" charset="-122"/>
                  <a:cs typeface="Times New Roman" panose="02020603050405020304" pitchFamily="18" charset="0"/>
                </a:rPr>
                <a:t>âm</a:t>
              </a:r>
              <a:r>
                <a:rPr lang="en-US" altLang="zh-CN" sz="2200" dirty="0">
                  <a:pattFill prst="wdDnDiag">
                    <a:fgClr>
                      <a:schemeClr val="tx1">
                        <a:lumMod val="65000"/>
                        <a:lumOff val="35000"/>
                      </a:schemeClr>
                    </a:fgClr>
                    <a:bgClr>
                      <a:schemeClr val="tx1">
                        <a:lumMod val="85000"/>
                        <a:lumOff val="15000"/>
                      </a:schemeClr>
                    </a:bgClr>
                  </a:pattFill>
                  <a:latin typeface="Times New Roman" panose="02020603050405020304" pitchFamily="18" charset="0"/>
                  <a:ea typeface="字魂36号-正文宋楷" panose="02000000000000000000" pitchFamily="2" charset="-122"/>
                  <a:cs typeface="Times New Roman" panose="02020603050405020304" pitchFamily="18" charset="0"/>
                </a:rPr>
                <a:t> </a:t>
              </a:r>
              <a:r>
                <a:rPr lang="en-US" altLang="zh-CN" sz="2200" dirty="0" err="1">
                  <a:pattFill prst="wdDnDiag">
                    <a:fgClr>
                      <a:schemeClr val="tx1">
                        <a:lumMod val="65000"/>
                        <a:lumOff val="35000"/>
                      </a:schemeClr>
                    </a:fgClr>
                    <a:bgClr>
                      <a:schemeClr val="tx1">
                        <a:lumMod val="85000"/>
                        <a:lumOff val="15000"/>
                      </a:schemeClr>
                    </a:bgClr>
                  </a:pattFill>
                  <a:latin typeface="Times New Roman" panose="02020603050405020304" pitchFamily="18" charset="0"/>
                  <a:ea typeface="字魂36号-正文宋楷" panose="02000000000000000000" pitchFamily="2" charset="-122"/>
                  <a:cs typeface="Times New Roman" panose="02020603050405020304" pitchFamily="18" charset="0"/>
                </a:rPr>
                <a:t>lịch</a:t>
              </a:r>
              <a:r>
                <a:rPr lang="en-US" altLang="zh-CN" sz="2200" dirty="0">
                  <a:pattFill prst="wdDnDiag">
                    <a:fgClr>
                      <a:schemeClr val="tx1">
                        <a:lumMod val="65000"/>
                        <a:lumOff val="35000"/>
                      </a:schemeClr>
                    </a:fgClr>
                    <a:bgClr>
                      <a:schemeClr val="tx1">
                        <a:lumMod val="85000"/>
                        <a:lumOff val="15000"/>
                      </a:schemeClr>
                    </a:bgClr>
                  </a:pattFill>
                  <a:latin typeface="Times New Roman" panose="02020603050405020304" pitchFamily="18" charset="0"/>
                  <a:ea typeface="字魂36号-正文宋楷" panose="02000000000000000000" pitchFamily="2" charset="-122"/>
                  <a:cs typeface="Times New Roman" panose="02020603050405020304" pitchFamily="18" charset="0"/>
                </a:rPr>
                <a:t> </a:t>
              </a:r>
              <a:r>
                <a:rPr lang="en-US" altLang="zh-CN" sz="2200" dirty="0" err="1">
                  <a:pattFill prst="wdDnDiag">
                    <a:fgClr>
                      <a:schemeClr val="tx1">
                        <a:lumMod val="65000"/>
                        <a:lumOff val="35000"/>
                      </a:schemeClr>
                    </a:fgClr>
                    <a:bgClr>
                      <a:schemeClr val="tx1">
                        <a:lumMod val="85000"/>
                        <a:lumOff val="15000"/>
                      </a:schemeClr>
                    </a:bgClr>
                  </a:pattFill>
                  <a:latin typeface="Times New Roman" panose="02020603050405020304" pitchFamily="18" charset="0"/>
                  <a:ea typeface="字魂36号-正文宋楷" panose="02000000000000000000" pitchFamily="2" charset="-122"/>
                  <a:cs typeface="Times New Roman" panose="02020603050405020304" pitchFamily="18" charset="0"/>
                </a:rPr>
                <a:t>và</a:t>
              </a:r>
              <a:r>
                <a:rPr lang="en-US" altLang="zh-CN" sz="2200" dirty="0">
                  <a:pattFill prst="wdDnDiag">
                    <a:fgClr>
                      <a:schemeClr val="tx1">
                        <a:lumMod val="65000"/>
                        <a:lumOff val="35000"/>
                      </a:schemeClr>
                    </a:fgClr>
                    <a:bgClr>
                      <a:schemeClr val="tx1">
                        <a:lumMod val="85000"/>
                        <a:lumOff val="15000"/>
                      </a:schemeClr>
                    </a:bgClr>
                  </a:pattFill>
                  <a:latin typeface="Times New Roman" panose="02020603050405020304" pitchFamily="18" charset="0"/>
                  <a:ea typeface="字魂36号-正文宋楷" panose="02000000000000000000" pitchFamily="2" charset="-122"/>
                  <a:cs typeface="Times New Roman" panose="02020603050405020304" pitchFamily="18" charset="0"/>
                </a:rPr>
                <a:t> </a:t>
              </a:r>
              <a:r>
                <a:rPr lang="en-US" altLang="zh-CN" sz="2200" dirty="0" err="1">
                  <a:pattFill prst="wdDnDiag">
                    <a:fgClr>
                      <a:schemeClr val="tx1">
                        <a:lumMod val="65000"/>
                        <a:lumOff val="35000"/>
                      </a:schemeClr>
                    </a:fgClr>
                    <a:bgClr>
                      <a:schemeClr val="tx1">
                        <a:lumMod val="85000"/>
                        <a:lumOff val="15000"/>
                      </a:schemeClr>
                    </a:bgClr>
                  </a:pattFill>
                  <a:latin typeface="Times New Roman" panose="02020603050405020304" pitchFamily="18" charset="0"/>
                  <a:ea typeface="字魂36号-正文宋楷" panose="02000000000000000000" pitchFamily="2" charset="-122"/>
                  <a:cs typeface="Times New Roman" panose="02020603050405020304" pitchFamily="18" charset="0"/>
                </a:rPr>
                <a:t>dương</a:t>
              </a:r>
              <a:r>
                <a:rPr lang="en-US" altLang="zh-CN" sz="2200" dirty="0">
                  <a:pattFill prst="wdDnDiag">
                    <a:fgClr>
                      <a:schemeClr val="tx1">
                        <a:lumMod val="65000"/>
                        <a:lumOff val="35000"/>
                      </a:schemeClr>
                    </a:fgClr>
                    <a:bgClr>
                      <a:schemeClr val="tx1">
                        <a:lumMod val="85000"/>
                        <a:lumOff val="15000"/>
                      </a:schemeClr>
                    </a:bgClr>
                  </a:pattFill>
                  <a:latin typeface="Times New Roman" panose="02020603050405020304" pitchFamily="18" charset="0"/>
                  <a:ea typeface="字魂36号-正文宋楷" panose="02000000000000000000" pitchFamily="2" charset="-122"/>
                  <a:cs typeface="Times New Roman" panose="02020603050405020304" pitchFamily="18" charset="0"/>
                </a:rPr>
                <a:t> </a:t>
              </a:r>
              <a:r>
                <a:rPr lang="en-US" altLang="zh-CN" sz="2200" dirty="0" err="1">
                  <a:pattFill prst="wdDnDiag">
                    <a:fgClr>
                      <a:schemeClr val="tx1">
                        <a:lumMod val="65000"/>
                        <a:lumOff val="35000"/>
                      </a:schemeClr>
                    </a:fgClr>
                    <a:bgClr>
                      <a:schemeClr val="tx1">
                        <a:lumMod val="85000"/>
                        <a:lumOff val="15000"/>
                      </a:schemeClr>
                    </a:bgClr>
                  </a:pattFill>
                  <a:latin typeface="Times New Roman" panose="02020603050405020304" pitchFamily="18" charset="0"/>
                  <a:ea typeface="字魂36号-正文宋楷" panose="02000000000000000000" pitchFamily="2" charset="-122"/>
                  <a:cs typeface="Times New Roman" panose="02020603050405020304" pitchFamily="18" charset="0"/>
                </a:rPr>
                <a:t>lịch</a:t>
              </a:r>
              <a:r>
                <a:rPr lang="en-US" altLang="zh-CN" sz="2200" dirty="0">
                  <a:pattFill prst="wdDnDiag">
                    <a:fgClr>
                      <a:schemeClr val="tx1">
                        <a:lumMod val="65000"/>
                        <a:lumOff val="35000"/>
                      </a:schemeClr>
                    </a:fgClr>
                    <a:bgClr>
                      <a:schemeClr val="tx1">
                        <a:lumMod val="85000"/>
                        <a:lumOff val="15000"/>
                      </a:schemeClr>
                    </a:bgClr>
                  </a:pattFill>
                  <a:latin typeface="Times New Roman" panose="02020603050405020304" pitchFamily="18" charset="0"/>
                  <a:ea typeface="字魂36号-正文宋楷" panose="02000000000000000000" pitchFamily="2" charset="-122"/>
                  <a:cs typeface="Times New Roman" panose="02020603050405020304" pitchFamily="18" charset="0"/>
                </a:rPr>
                <a:t> </a:t>
              </a:r>
              <a:r>
                <a:rPr lang="en-US" altLang="zh-CN" sz="2200" dirty="0" err="1">
                  <a:pattFill prst="wdDnDiag">
                    <a:fgClr>
                      <a:schemeClr val="tx1">
                        <a:lumMod val="65000"/>
                        <a:lumOff val="35000"/>
                      </a:schemeClr>
                    </a:fgClr>
                    <a:bgClr>
                      <a:schemeClr val="tx1">
                        <a:lumMod val="85000"/>
                        <a:lumOff val="15000"/>
                      </a:schemeClr>
                    </a:bgClr>
                  </a:pattFill>
                  <a:latin typeface="Times New Roman" panose="02020603050405020304" pitchFamily="18" charset="0"/>
                  <a:ea typeface="字魂36号-正文宋楷" panose="02000000000000000000" pitchFamily="2" charset="-122"/>
                  <a:cs typeface="Times New Roman" panose="02020603050405020304" pitchFamily="18" charset="0"/>
                </a:rPr>
                <a:t>vào</a:t>
              </a:r>
              <a:r>
                <a:rPr lang="en-US" altLang="zh-CN" sz="2200" dirty="0">
                  <a:pattFill prst="wdDnDiag">
                    <a:fgClr>
                      <a:schemeClr val="tx1">
                        <a:lumMod val="65000"/>
                        <a:lumOff val="35000"/>
                      </a:schemeClr>
                    </a:fgClr>
                    <a:bgClr>
                      <a:schemeClr val="tx1">
                        <a:lumMod val="85000"/>
                        <a:lumOff val="15000"/>
                      </a:schemeClr>
                    </a:bgClr>
                  </a:pattFill>
                  <a:latin typeface="Times New Roman" panose="02020603050405020304" pitchFamily="18" charset="0"/>
                  <a:ea typeface="字魂36号-正文宋楷" panose="02000000000000000000" pitchFamily="2" charset="-122"/>
                  <a:cs typeface="Times New Roman" panose="02020603050405020304" pitchFamily="18" charset="0"/>
                </a:rPr>
                <a:t> </a:t>
              </a:r>
              <a:r>
                <a:rPr lang="en-US" altLang="zh-CN" sz="2200" dirty="0" err="1">
                  <a:pattFill prst="wdDnDiag">
                    <a:fgClr>
                      <a:schemeClr val="tx1">
                        <a:lumMod val="65000"/>
                        <a:lumOff val="35000"/>
                      </a:schemeClr>
                    </a:fgClr>
                    <a:bgClr>
                      <a:schemeClr val="tx1">
                        <a:lumMod val="85000"/>
                        <a:lumOff val="15000"/>
                      </a:schemeClr>
                    </a:bgClr>
                  </a:pattFill>
                  <a:latin typeface="Times New Roman" panose="02020603050405020304" pitchFamily="18" charset="0"/>
                  <a:ea typeface="字魂36号-正文宋楷" panose="02000000000000000000" pitchFamily="2" charset="-122"/>
                  <a:cs typeface="Times New Roman" panose="02020603050405020304" pitchFamily="18" charset="0"/>
                </a:rPr>
                <a:t>chỗ</a:t>
              </a:r>
              <a:r>
                <a:rPr lang="en-US" altLang="zh-CN" sz="2200" dirty="0">
                  <a:pattFill prst="wdDnDiag">
                    <a:fgClr>
                      <a:schemeClr val="tx1">
                        <a:lumMod val="65000"/>
                        <a:lumOff val="35000"/>
                      </a:schemeClr>
                    </a:fgClr>
                    <a:bgClr>
                      <a:schemeClr val="tx1">
                        <a:lumMod val="85000"/>
                        <a:lumOff val="15000"/>
                      </a:schemeClr>
                    </a:bgClr>
                  </a:pattFill>
                  <a:latin typeface="Times New Roman" panose="02020603050405020304" pitchFamily="18" charset="0"/>
                  <a:ea typeface="字魂36号-正文宋楷" panose="02000000000000000000" pitchFamily="2" charset="-122"/>
                  <a:cs typeface="Times New Roman" panose="02020603050405020304" pitchFamily="18" charset="0"/>
                </a:rPr>
                <a:t> </a:t>
              </a:r>
              <a:r>
                <a:rPr lang="en-US" altLang="zh-CN" sz="2200" dirty="0" err="1">
                  <a:pattFill prst="wdDnDiag">
                    <a:fgClr>
                      <a:schemeClr val="tx1">
                        <a:lumMod val="65000"/>
                        <a:lumOff val="35000"/>
                      </a:schemeClr>
                    </a:fgClr>
                    <a:bgClr>
                      <a:schemeClr val="tx1">
                        <a:lumMod val="85000"/>
                        <a:lumOff val="15000"/>
                      </a:schemeClr>
                    </a:bgClr>
                  </a:pattFill>
                  <a:latin typeface="Times New Roman" panose="02020603050405020304" pitchFamily="18" charset="0"/>
                  <a:ea typeface="字魂36号-正文宋楷" panose="02000000000000000000" pitchFamily="2" charset="-122"/>
                  <a:cs typeface="Times New Roman" panose="02020603050405020304" pitchFamily="18" charset="0"/>
                </a:rPr>
                <a:t>trống</a:t>
              </a:r>
              <a:endParaRPr lang="zh-CN" altLang="en-US" sz="2200" dirty="0">
                <a:pattFill prst="wdDnDiag">
                  <a:fgClr>
                    <a:schemeClr val="tx1">
                      <a:lumMod val="65000"/>
                      <a:lumOff val="35000"/>
                    </a:schemeClr>
                  </a:fgClr>
                  <a:bgClr>
                    <a:schemeClr val="tx1">
                      <a:lumMod val="85000"/>
                      <a:lumOff val="15000"/>
                    </a:schemeClr>
                  </a:bgClr>
                </a:pattFill>
                <a:latin typeface="Times New Roman" panose="02020603050405020304" pitchFamily="18" charset="0"/>
                <a:ea typeface="字魂36号-正文宋楷" panose="02000000000000000000" pitchFamily="2" charset="-122"/>
                <a:cs typeface="Times New Roman" panose="02020603050405020304" pitchFamily="18" charset="0"/>
              </a:endParaRPr>
            </a:p>
          </p:txBody>
        </p:sp>
      </p:grpSp>
      <p:graphicFrame>
        <p:nvGraphicFramePr>
          <p:cNvPr id="155" name="Diagram 154"/>
          <p:cNvGraphicFramePr/>
          <p:nvPr>
            <p:extLst>
              <p:ext uri="{D42A27DB-BD31-4B8C-83A1-F6EECF244321}">
                <p14:modId xmlns:p14="http://schemas.microsoft.com/office/powerpoint/2010/main" val="4023078576"/>
              </p:ext>
            </p:extLst>
          </p:nvPr>
        </p:nvGraphicFramePr>
        <p:xfrm>
          <a:off x="-585061" y="1180625"/>
          <a:ext cx="2884265" cy="541866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aphicFrame>
        <p:nvGraphicFramePr>
          <p:cNvPr id="156" name="Diagram 155"/>
          <p:cNvGraphicFramePr/>
          <p:nvPr>
            <p:extLst>
              <p:ext uri="{D42A27DB-BD31-4B8C-83A1-F6EECF244321}">
                <p14:modId xmlns:p14="http://schemas.microsoft.com/office/powerpoint/2010/main" val="2214811740"/>
              </p:ext>
            </p:extLst>
          </p:nvPr>
        </p:nvGraphicFramePr>
        <p:xfrm>
          <a:off x="5619068" y="1203119"/>
          <a:ext cx="2884265" cy="5418667"/>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Tree>
    <p:extLst>
      <p:ext uri="{BB962C8B-B14F-4D97-AF65-F5344CB8AC3E}">
        <p14:creationId xmlns:p14="http://schemas.microsoft.com/office/powerpoint/2010/main" val="14982373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fade">
                                      <p:cBhvr>
                                        <p:cTn id="7" dur="1000"/>
                                        <p:tgtEl>
                                          <p:spTgt spid="146"/>
                                        </p:tgtEl>
                                      </p:cBhvr>
                                    </p:animEffect>
                                    <p:anim calcmode="lin" valueType="num">
                                      <p:cBhvr>
                                        <p:cTn id="8" dur="1000" fill="hold"/>
                                        <p:tgtEl>
                                          <p:spTgt spid="146"/>
                                        </p:tgtEl>
                                        <p:attrNameLst>
                                          <p:attrName>ppt_x</p:attrName>
                                        </p:attrNameLst>
                                      </p:cBhvr>
                                      <p:tavLst>
                                        <p:tav tm="0">
                                          <p:val>
                                            <p:strVal val="#ppt_x"/>
                                          </p:val>
                                        </p:tav>
                                        <p:tav tm="100000">
                                          <p:val>
                                            <p:strVal val="#ppt_x"/>
                                          </p:val>
                                        </p:tav>
                                      </p:tavLst>
                                    </p:anim>
                                    <p:anim calcmode="lin" valueType="num">
                                      <p:cBhvr>
                                        <p:cTn id="9" dur="1000" fill="hold"/>
                                        <p:tgtEl>
                                          <p:spTgt spid="14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148"/>
                                        </p:tgtEl>
                                        <p:attrNameLst>
                                          <p:attrName>style.visibility</p:attrName>
                                        </p:attrNameLst>
                                      </p:cBhvr>
                                      <p:to>
                                        <p:strVal val="visible"/>
                                      </p:to>
                                    </p:set>
                                    <p:anim calcmode="lin" valueType="num">
                                      <p:cBhvr>
                                        <p:cTn id="13" dur="750" fill="hold"/>
                                        <p:tgtEl>
                                          <p:spTgt spid="148"/>
                                        </p:tgtEl>
                                        <p:attrNameLst>
                                          <p:attrName>ppt_w</p:attrName>
                                        </p:attrNameLst>
                                      </p:cBhvr>
                                      <p:tavLst>
                                        <p:tav tm="0">
                                          <p:val>
                                            <p:fltVal val="0"/>
                                          </p:val>
                                        </p:tav>
                                        <p:tav tm="100000">
                                          <p:val>
                                            <p:strVal val="#ppt_w"/>
                                          </p:val>
                                        </p:tav>
                                      </p:tavLst>
                                    </p:anim>
                                    <p:anim calcmode="lin" valueType="num">
                                      <p:cBhvr>
                                        <p:cTn id="14" dur="750" fill="hold"/>
                                        <p:tgtEl>
                                          <p:spTgt spid="148"/>
                                        </p:tgtEl>
                                        <p:attrNameLst>
                                          <p:attrName>ppt_h</p:attrName>
                                        </p:attrNameLst>
                                      </p:cBhvr>
                                      <p:tavLst>
                                        <p:tav tm="0">
                                          <p:val>
                                            <p:fltVal val="0"/>
                                          </p:val>
                                        </p:tav>
                                        <p:tav tm="100000">
                                          <p:val>
                                            <p:strVal val="#ppt_h"/>
                                          </p:val>
                                        </p:tav>
                                      </p:tavLst>
                                    </p:anim>
                                    <p:animEffect transition="in" filter="fade">
                                      <p:cBhvr>
                                        <p:cTn id="15"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文本框 137">
            <a:extLst>
              <a:ext uri="{FF2B5EF4-FFF2-40B4-BE49-F238E27FC236}">
                <a16:creationId xmlns="" xmlns:a16="http://schemas.microsoft.com/office/drawing/2014/main" id="{020E4E3B-273D-4277-8FF2-F71AF2E2958E}"/>
              </a:ext>
            </a:extLst>
          </p:cNvPr>
          <p:cNvSpPr txBox="1"/>
          <p:nvPr/>
        </p:nvSpPr>
        <p:spPr>
          <a:xfrm>
            <a:off x="4073289" y="238118"/>
            <a:ext cx="4575290" cy="430887"/>
          </a:xfrm>
          <a:prstGeom prst="rect">
            <a:avLst/>
          </a:prstGeom>
          <a:noFill/>
          <a:ln>
            <a:noFill/>
          </a:ln>
        </p:spPr>
        <p:txBody>
          <a:bodyPr wrap="none" rtlCol="0">
            <a:spAutoFit/>
            <a:scene3d>
              <a:camera prst="orthographicFront"/>
              <a:lightRig rig="threePt" dir="t"/>
            </a:scene3d>
            <a:sp3d contourW="12700"/>
          </a:bodyPr>
          <a:lstStyle/>
          <a:p>
            <a:pPr algn="ctr"/>
            <a:r>
              <a:rPr lang="en-US" altLang="zh-CN" sz="2200" dirty="0" err="1">
                <a:ln w="63500">
                  <a:solidFill>
                    <a:srgbClr val="FFFFFF"/>
                  </a:solidFill>
                </a:ln>
                <a:solidFill>
                  <a:srgbClr val="FF4D67"/>
                </a:solidFill>
                <a:effectLst>
                  <a:outerShdw blurRad="127000" dist="38100" dir="2700000" algn="tl" rotWithShape="0">
                    <a:prstClr val="black">
                      <a:alpha val="47000"/>
                    </a:prstClr>
                  </a:outerShdw>
                </a:effectLst>
                <a:latin typeface="#9Slide03 AllRoundGothic" panose="020B0703020202020104" pitchFamily="34" charset="0"/>
                <a:ea typeface="字魂36号-正文宋楷" panose="02000000000000000000" pitchFamily="2" charset="-122"/>
              </a:rPr>
              <a:t>Cách</a:t>
            </a:r>
            <a:r>
              <a:rPr lang="en-US" altLang="zh-CN" sz="2200" dirty="0">
                <a:ln w="63500">
                  <a:solidFill>
                    <a:srgbClr val="FFFFFF"/>
                  </a:solidFill>
                </a:ln>
                <a:solidFill>
                  <a:srgbClr val="FF4D67"/>
                </a:solidFill>
                <a:effectLst>
                  <a:outerShdw blurRad="127000" dist="38100" dir="2700000" algn="tl" rotWithShape="0">
                    <a:prstClr val="black">
                      <a:alpha val="47000"/>
                    </a:prstClr>
                  </a:outerShdw>
                </a:effectLst>
                <a:latin typeface="#9Slide03 AllRoundGothic" panose="020B0703020202020104" pitchFamily="34" charset="0"/>
                <a:ea typeface="字魂36号-正文宋楷" panose="02000000000000000000" pitchFamily="2" charset="-122"/>
              </a:rPr>
              <a:t> </a:t>
            </a:r>
            <a:r>
              <a:rPr lang="en-US" altLang="zh-CN" sz="2200" dirty="0" err="1">
                <a:ln w="63500">
                  <a:solidFill>
                    <a:srgbClr val="FFFFFF"/>
                  </a:solidFill>
                </a:ln>
                <a:solidFill>
                  <a:srgbClr val="FF4D67"/>
                </a:solidFill>
                <a:effectLst>
                  <a:outerShdw blurRad="127000" dist="38100" dir="2700000" algn="tl" rotWithShape="0">
                    <a:prstClr val="black">
                      <a:alpha val="47000"/>
                    </a:prstClr>
                  </a:outerShdw>
                </a:effectLst>
                <a:latin typeface="#9Slide03 AllRoundGothic" panose="020B0703020202020104" pitchFamily="34" charset="0"/>
                <a:ea typeface="字魂36号-正文宋楷" panose="02000000000000000000" pitchFamily="2" charset="-122"/>
              </a:rPr>
              <a:t>tính</a:t>
            </a:r>
            <a:r>
              <a:rPr lang="en-US" altLang="zh-CN" sz="2200" dirty="0">
                <a:ln w="63500">
                  <a:solidFill>
                    <a:srgbClr val="FFFFFF"/>
                  </a:solidFill>
                </a:ln>
                <a:solidFill>
                  <a:srgbClr val="FF4D67"/>
                </a:solidFill>
                <a:effectLst>
                  <a:outerShdw blurRad="127000" dist="38100" dir="2700000" algn="tl" rotWithShape="0">
                    <a:prstClr val="black">
                      <a:alpha val="47000"/>
                    </a:prstClr>
                  </a:outerShdw>
                </a:effectLst>
                <a:latin typeface="#9Slide03 AllRoundGothic" panose="020B0703020202020104" pitchFamily="34" charset="0"/>
                <a:ea typeface="字魂36号-正文宋楷" panose="02000000000000000000" pitchFamily="2" charset="-122"/>
              </a:rPr>
              <a:t> </a:t>
            </a:r>
            <a:r>
              <a:rPr lang="en-US" altLang="zh-CN" sz="2200" dirty="0" err="1">
                <a:ln w="63500">
                  <a:solidFill>
                    <a:srgbClr val="FFFFFF"/>
                  </a:solidFill>
                </a:ln>
                <a:solidFill>
                  <a:srgbClr val="FF4D67"/>
                </a:solidFill>
                <a:effectLst>
                  <a:outerShdw blurRad="127000" dist="38100" dir="2700000" algn="tl" rotWithShape="0">
                    <a:prstClr val="black">
                      <a:alpha val="47000"/>
                    </a:prstClr>
                  </a:outerShdw>
                </a:effectLst>
                <a:latin typeface="#9Slide03 AllRoundGothic" panose="020B0703020202020104" pitchFamily="34" charset="0"/>
                <a:ea typeface="字魂36号-正文宋楷" panose="02000000000000000000" pitchFamily="2" charset="-122"/>
              </a:rPr>
              <a:t>thời</a:t>
            </a:r>
            <a:r>
              <a:rPr lang="en-US" altLang="zh-CN" sz="2200" dirty="0">
                <a:ln w="63500">
                  <a:solidFill>
                    <a:srgbClr val="FFFFFF"/>
                  </a:solidFill>
                </a:ln>
                <a:solidFill>
                  <a:srgbClr val="FF4D67"/>
                </a:solidFill>
                <a:effectLst>
                  <a:outerShdw blurRad="127000" dist="38100" dir="2700000" algn="tl" rotWithShape="0">
                    <a:prstClr val="black">
                      <a:alpha val="47000"/>
                    </a:prstClr>
                  </a:outerShdw>
                </a:effectLst>
                <a:latin typeface="#9Slide03 AllRoundGothic" panose="020B0703020202020104" pitchFamily="34" charset="0"/>
                <a:ea typeface="字魂36号-正文宋楷" panose="02000000000000000000" pitchFamily="2" charset="-122"/>
              </a:rPr>
              <a:t> </a:t>
            </a:r>
            <a:r>
              <a:rPr lang="en-US" altLang="zh-CN" sz="2200" dirty="0" err="1">
                <a:ln w="63500">
                  <a:solidFill>
                    <a:srgbClr val="FFFFFF"/>
                  </a:solidFill>
                </a:ln>
                <a:solidFill>
                  <a:srgbClr val="FF4D67"/>
                </a:solidFill>
                <a:effectLst>
                  <a:outerShdw blurRad="127000" dist="38100" dir="2700000" algn="tl" rotWithShape="0">
                    <a:prstClr val="black">
                      <a:alpha val="47000"/>
                    </a:prstClr>
                  </a:outerShdw>
                </a:effectLst>
                <a:latin typeface="#9Slide03 AllRoundGothic" panose="020B0703020202020104" pitchFamily="34" charset="0"/>
                <a:ea typeface="字魂36号-正文宋楷" panose="02000000000000000000" pitchFamily="2" charset="-122"/>
              </a:rPr>
              <a:t>gian</a:t>
            </a:r>
            <a:r>
              <a:rPr lang="en-US" altLang="zh-CN" sz="2200" dirty="0">
                <a:ln w="63500">
                  <a:solidFill>
                    <a:srgbClr val="FFFFFF"/>
                  </a:solidFill>
                </a:ln>
                <a:solidFill>
                  <a:srgbClr val="FF4D67"/>
                </a:solidFill>
                <a:effectLst>
                  <a:outerShdw blurRad="127000" dist="38100" dir="2700000" algn="tl" rotWithShape="0">
                    <a:prstClr val="black">
                      <a:alpha val="47000"/>
                    </a:prstClr>
                  </a:outerShdw>
                </a:effectLst>
                <a:latin typeface="#9Slide03 AllRoundGothic" panose="020B0703020202020104" pitchFamily="34" charset="0"/>
                <a:ea typeface="字魂36号-正文宋楷" panose="02000000000000000000" pitchFamily="2" charset="-122"/>
              </a:rPr>
              <a:t> </a:t>
            </a:r>
            <a:r>
              <a:rPr lang="en-US" altLang="zh-CN" sz="2200" dirty="0" err="1">
                <a:ln w="63500">
                  <a:solidFill>
                    <a:srgbClr val="FFFFFF"/>
                  </a:solidFill>
                </a:ln>
                <a:solidFill>
                  <a:srgbClr val="FF4D67"/>
                </a:solidFill>
                <a:effectLst>
                  <a:outerShdw blurRad="127000" dist="38100" dir="2700000" algn="tl" rotWithShape="0">
                    <a:prstClr val="black">
                      <a:alpha val="47000"/>
                    </a:prstClr>
                  </a:outerShdw>
                </a:effectLst>
                <a:latin typeface="#9Slide03 AllRoundGothic" panose="020B0703020202020104" pitchFamily="34" charset="0"/>
                <a:ea typeface="字魂36号-正文宋楷" panose="02000000000000000000" pitchFamily="2" charset="-122"/>
              </a:rPr>
              <a:t>trong</a:t>
            </a:r>
            <a:r>
              <a:rPr lang="en-US" altLang="zh-CN" sz="2200" dirty="0">
                <a:ln w="63500">
                  <a:solidFill>
                    <a:srgbClr val="FFFFFF"/>
                  </a:solidFill>
                </a:ln>
                <a:solidFill>
                  <a:srgbClr val="FF4D67"/>
                </a:solidFill>
                <a:effectLst>
                  <a:outerShdw blurRad="127000" dist="38100" dir="2700000" algn="tl" rotWithShape="0">
                    <a:prstClr val="black">
                      <a:alpha val="47000"/>
                    </a:prstClr>
                  </a:outerShdw>
                </a:effectLst>
                <a:latin typeface="#9Slide03 AllRoundGothic" panose="020B0703020202020104" pitchFamily="34" charset="0"/>
                <a:ea typeface="字魂36号-正文宋楷" panose="02000000000000000000" pitchFamily="2" charset="-122"/>
              </a:rPr>
              <a:t> </a:t>
            </a:r>
            <a:r>
              <a:rPr lang="en-US" altLang="zh-CN" sz="2200" dirty="0" err="1">
                <a:ln w="63500">
                  <a:solidFill>
                    <a:srgbClr val="FFFFFF"/>
                  </a:solidFill>
                </a:ln>
                <a:solidFill>
                  <a:srgbClr val="FF4D67"/>
                </a:solidFill>
                <a:effectLst>
                  <a:outerShdw blurRad="127000" dist="38100" dir="2700000" algn="tl" rotWithShape="0">
                    <a:prstClr val="black">
                      <a:alpha val="47000"/>
                    </a:prstClr>
                  </a:outerShdw>
                </a:effectLst>
                <a:latin typeface="#9Slide03 AllRoundGothic" panose="020B0703020202020104" pitchFamily="34" charset="0"/>
                <a:ea typeface="字魂36号-正文宋楷" panose="02000000000000000000" pitchFamily="2" charset="-122"/>
              </a:rPr>
              <a:t>lịch</a:t>
            </a:r>
            <a:r>
              <a:rPr lang="en-US" altLang="zh-CN" sz="2200" dirty="0">
                <a:ln w="63500">
                  <a:solidFill>
                    <a:srgbClr val="FFFFFF"/>
                  </a:solidFill>
                </a:ln>
                <a:solidFill>
                  <a:srgbClr val="FF4D67"/>
                </a:solidFill>
                <a:effectLst>
                  <a:outerShdw blurRad="127000" dist="38100" dir="2700000" algn="tl" rotWithShape="0">
                    <a:prstClr val="black">
                      <a:alpha val="47000"/>
                    </a:prstClr>
                  </a:outerShdw>
                </a:effectLst>
                <a:latin typeface="#9Slide03 AllRoundGothic" panose="020B0703020202020104" pitchFamily="34" charset="0"/>
                <a:ea typeface="字魂36号-正文宋楷" panose="02000000000000000000" pitchFamily="2" charset="-122"/>
              </a:rPr>
              <a:t> </a:t>
            </a:r>
            <a:r>
              <a:rPr lang="en-US" altLang="zh-CN" sz="2200" dirty="0" err="1">
                <a:ln w="63500">
                  <a:solidFill>
                    <a:srgbClr val="FFFFFF"/>
                  </a:solidFill>
                </a:ln>
                <a:solidFill>
                  <a:srgbClr val="FF4D67"/>
                </a:solidFill>
                <a:effectLst>
                  <a:outerShdw blurRad="127000" dist="38100" dir="2700000" algn="tl" rotWithShape="0">
                    <a:prstClr val="black">
                      <a:alpha val="47000"/>
                    </a:prstClr>
                  </a:outerShdw>
                </a:effectLst>
                <a:latin typeface="#9Slide03 AllRoundGothic" panose="020B0703020202020104" pitchFamily="34" charset="0"/>
                <a:ea typeface="字魂36号-正文宋楷" panose="02000000000000000000" pitchFamily="2" charset="-122"/>
              </a:rPr>
              <a:t>sử</a:t>
            </a:r>
            <a:endParaRPr lang="en-US" altLang="zh-CN" sz="2200" dirty="0">
              <a:ln w="63500">
                <a:solidFill>
                  <a:srgbClr val="FFFFFF"/>
                </a:solidFill>
              </a:ln>
              <a:solidFill>
                <a:srgbClr val="FF4D67"/>
              </a:solidFill>
              <a:effectLst>
                <a:outerShdw blurRad="127000" dist="38100" dir="2700000" algn="tl" rotWithShape="0">
                  <a:prstClr val="black">
                    <a:alpha val="47000"/>
                  </a:prstClr>
                </a:outerShdw>
              </a:effectLst>
              <a:latin typeface="#9Slide03 AllRoundGothic" panose="020B0703020202020104" pitchFamily="34" charset="0"/>
              <a:ea typeface="字魂36号-正文宋楷" panose="02000000000000000000" pitchFamily="2" charset="-122"/>
            </a:endParaRPr>
          </a:p>
        </p:txBody>
      </p:sp>
      <p:sp>
        <p:nvSpPr>
          <p:cNvPr id="139" name="文本框 138">
            <a:extLst>
              <a:ext uri="{FF2B5EF4-FFF2-40B4-BE49-F238E27FC236}">
                <a16:creationId xmlns="" xmlns:a16="http://schemas.microsoft.com/office/drawing/2014/main" id="{BF38E0E2-E66C-498F-A008-C007310EADEA}"/>
              </a:ext>
            </a:extLst>
          </p:cNvPr>
          <p:cNvSpPr txBox="1"/>
          <p:nvPr/>
        </p:nvSpPr>
        <p:spPr>
          <a:xfrm>
            <a:off x="4065593" y="240905"/>
            <a:ext cx="4575290" cy="430887"/>
          </a:xfrm>
          <a:prstGeom prst="rect">
            <a:avLst/>
          </a:prstGeom>
          <a:noFill/>
        </p:spPr>
        <p:txBody>
          <a:bodyPr wrap="none" rtlCol="0">
            <a:spAutoFit/>
            <a:scene3d>
              <a:camera prst="orthographicFront"/>
              <a:lightRig rig="threePt" dir="t"/>
            </a:scene3d>
            <a:sp3d contourW="12700"/>
          </a:bodyPr>
          <a:lstStyle/>
          <a:p>
            <a:pPr algn="ctr"/>
            <a:r>
              <a:rPr lang="en-US" altLang="zh-CN" sz="2200" dirty="0" err="1">
                <a:pattFill prst="wdDnDiag">
                  <a:fgClr>
                    <a:schemeClr val="tx1">
                      <a:lumMod val="65000"/>
                      <a:lumOff val="35000"/>
                    </a:schemeClr>
                  </a:fgClr>
                  <a:bgClr>
                    <a:schemeClr val="tx1">
                      <a:lumMod val="85000"/>
                      <a:lumOff val="15000"/>
                    </a:schemeClr>
                  </a:bgClr>
                </a:pattFill>
                <a:latin typeface="#9Slide03 AllRoundGothic" panose="020B0703020202020104" pitchFamily="34" charset="0"/>
                <a:ea typeface="字魂36号-正文宋楷" panose="02000000000000000000" pitchFamily="2" charset="-122"/>
              </a:rPr>
              <a:t>Cách</a:t>
            </a:r>
            <a:r>
              <a:rPr lang="en-US" altLang="zh-CN" sz="2200" dirty="0">
                <a:pattFill prst="wdDnDiag">
                  <a:fgClr>
                    <a:schemeClr val="tx1">
                      <a:lumMod val="65000"/>
                      <a:lumOff val="35000"/>
                    </a:schemeClr>
                  </a:fgClr>
                  <a:bgClr>
                    <a:schemeClr val="tx1">
                      <a:lumMod val="85000"/>
                      <a:lumOff val="15000"/>
                    </a:schemeClr>
                  </a:bgClr>
                </a:pattFill>
                <a:latin typeface="#9Slide03 AllRoundGothic" panose="020B0703020202020104" pitchFamily="34" charset="0"/>
                <a:ea typeface="字魂36号-正文宋楷" panose="02000000000000000000" pitchFamily="2" charset="-122"/>
              </a:rPr>
              <a:t> </a:t>
            </a:r>
            <a:r>
              <a:rPr lang="en-US" altLang="zh-CN" sz="2200" dirty="0" err="1">
                <a:pattFill prst="wdDnDiag">
                  <a:fgClr>
                    <a:schemeClr val="tx1">
                      <a:lumMod val="65000"/>
                      <a:lumOff val="35000"/>
                    </a:schemeClr>
                  </a:fgClr>
                  <a:bgClr>
                    <a:schemeClr val="tx1">
                      <a:lumMod val="85000"/>
                      <a:lumOff val="15000"/>
                    </a:schemeClr>
                  </a:bgClr>
                </a:pattFill>
                <a:latin typeface="#9Slide03 AllRoundGothic" panose="020B0703020202020104" pitchFamily="34" charset="0"/>
                <a:ea typeface="字魂36号-正文宋楷" panose="02000000000000000000" pitchFamily="2" charset="-122"/>
              </a:rPr>
              <a:t>tính</a:t>
            </a:r>
            <a:r>
              <a:rPr lang="en-US" altLang="zh-CN" sz="2200" dirty="0">
                <a:pattFill prst="wdDnDiag">
                  <a:fgClr>
                    <a:schemeClr val="tx1">
                      <a:lumMod val="65000"/>
                      <a:lumOff val="35000"/>
                    </a:schemeClr>
                  </a:fgClr>
                  <a:bgClr>
                    <a:schemeClr val="tx1">
                      <a:lumMod val="85000"/>
                      <a:lumOff val="15000"/>
                    </a:schemeClr>
                  </a:bgClr>
                </a:pattFill>
                <a:latin typeface="#9Slide03 AllRoundGothic" panose="020B0703020202020104" pitchFamily="34" charset="0"/>
                <a:ea typeface="字魂36号-正文宋楷" panose="02000000000000000000" pitchFamily="2" charset="-122"/>
              </a:rPr>
              <a:t> </a:t>
            </a:r>
            <a:r>
              <a:rPr lang="en-US" altLang="zh-CN" sz="2200" dirty="0" err="1">
                <a:pattFill prst="wdDnDiag">
                  <a:fgClr>
                    <a:schemeClr val="tx1">
                      <a:lumMod val="65000"/>
                      <a:lumOff val="35000"/>
                    </a:schemeClr>
                  </a:fgClr>
                  <a:bgClr>
                    <a:schemeClr val="tx1">
                      <a:lumMod val="85000"/>
                      <a:lumOff val="15000"/>
                    </a:schemeClr>
                  </a:bgClr>
                </a:pattFill>
                <a:latin typeface="#9Slide03 AllRoundGothic" panose="020B0703020202020104" pitchFamily="34" charset="0"/>
                <a:ea typeface="字魂36号-正文宋楷" panose="02000000000000000000" pitchFamily="2" charset="-122"/>
              </a:rPr>
              <a:t>thời</a:t>
            </a:r>
            <a:r>
              <a:rPr lang="en-US" altLang="zh-CN" sz="2200" dirty="0">
                <a:pattFill prst="wdDnDiag">
                  <a:fgClr>
                    <a:schemeClr val="tx1">
                      <a:lumMod val="65000"/>
                      <a:lumOff val="35000"/>
                    </a:schemeClr>
                  </a:fgClr>
                  <a:bgClr>
                    <a:schemeClr val="tx1">
                      <a:lumMod val="85000"/>
                      <a:lumOff val="15000"/>
                    </a:schemeClr>
                  </a:bgClr>
                </a:pattFill>
                <a:latin typeface="#9Slide03 AllRoundGothic" panose="020B0703020202020104" pitchFamily="34" charset="0"/>
                <a:ea typeface="字魂36号-正文宋楷" panose="02000000000000000000" pitchFamily="2" charset="-122"/>
              </a:rPr>
              <a:t> </a:t>
            </a:r>
            <a:r>
              <a:rPr lang="en-US" altLang="zh-CN" sz="2200" dirty="0" err="1">
                <a:pattFill prst="wdDnDiag">
                  <a:fgClr>
                    <a:schemeClr val="tx1">
                      <a:lumMod val="65000"/>
                      <a:lumOff val="35000"/>
                    </a:schemeClr>
                  </a:fgClr>
                  <a:bgClr>
                    <a:schemeClr val="tx1">
                      <a:lumMod val="85000"/>
                      <a:lumOff val="15000"/>
                    </a:schemeClr>
                  </a:bgClr>
                </a:pattFill>
                <a:latin typeface="#9Slide03 AllRoundGothic" panose="020B0703020202020104" pitchFamily="34" charset="0"/>
                <a:ea typeface="字魂36号-正文宋楷" panose="02000000000000000000" pitchFamily="2" charset="-122"/>
              </a:rPr>
              <a:t>gian</a:t>
            </a:r>
            <a:r>
              <a:rPr lang="en-US" altLang="zh-CN" sz="2200" dirty="0">
                <a:pattFill prst="wdDnDiag">
                  <a:fgClr>
                    <a:schemeClr val="tx1">
                      <a:lumMod val="65000"/>
                      <a:lumOff val="35000"/>
                    </a:schemeClr>
                  </a:fgClr>
                  <a:bgClr>
                    <a:schemeClr val="tx1">
                      <a:lumMod val="85000"/>
                      <a:lumOff val="15000"/>
                    </a:schemeClr>
                  </a:bgClr>
                </a:pattFill>
                <a:latin typeface="#9Slide03 AllRoundGothic" panose="020B0703020202020104" pitchFamily="34" charset="0"/>
                <a:ea typeface="字魂36号-正文宋楷" panose="02000000000000000000" pitchFamily="2" charset="-122"/>
              </a:rPr>
              <a:t> </a:t>
            </a:r>
            <a:r>
              <a:rPr lang="en-US" altLang="zh-CN" sz="2200" dirty="0" err="1">
                <a:pattFill prst="wdDnDiag">
                  <a:fgClr>
                    <a:schemeClr val="tx1">
                      <a:lumMod val="65000"/>
                      <a:lumOff val="35000"/>
                    </a:schemeClr>
                  </a:fgClr>
                  <a:bgClr>
                    <a:schemeClr val="tx1">
                      <a:lumMod val="85000"/>
                      <a:lumOff val="15000"/>
                    </a:schemeClr>
                  </a:bgClr>
                </a:pattFill>
                <a:latin typeface="#9Slide03 AllRoundGothic" panose="020B0703020202020104" pitchFamily="34" charset="0"/>
                <a:ea typeface="字魂36号-正文宋楷" panose="02000000000000000000" pitchFamily="2" charset="-122"/>
              </a:rPr>
              <a:t>trong</a:t>
            </a:r>
            <a:r>
              <a:rPr lang="en-US" altLang="zh-CN" sz="2200" dirty="0">
                <a:pattFill prst="wdDnDiag">
                  <a:fgClr>
                    <a:schemeClr val="tx1">
                      <a:lumMod val="65000"/>
                      <a:lumOff val="35000"/>
                    </a:schemeClr>
                  </a:fgClr>
                  <a:bgClr>
                    <a:schemeClr val="tx1">
                      <a:lumMod val="85000"/>
                      <a:lumOff val="15000"/>
                    </a:schemeClr>
                  </a:bgClr>
                </a:pattFill>
                <a:latin typeface="#9Slide03 AllRoundGothic" panose="020B0703020202020104" pitchFamily="34" charset="0"/>
                <a:ea typeface="字魂36号-正文宋楷" panose="02000000000000000000" pitchFamily="2" charset="-122"/>
              </a:rPr>
              <a:t> </a:t>
            </a:r>
            <a:r>
              <a:rPr lang="en-US" altLang="zh-CN" sz="2200" dirty="0" err="1">
                <a:pattFill prst="wdDnDiag">
                  <a:fgClr>
                    <a:schemeClr val="tx1">
                      <a:lumMod val="65000"/>
                      <a:lumOff val="35000"/>
                    </a:schemeClr>
                  </a:fgClr>
                  <a:bgClr>
                    <a:schemeClr val="tx1">
                      <a:lumMod val="85000"/>
                      <a:lumOff val="15000"/>
                    </a:schemeClr>
                  </a:bgClr>
                </a:pattFill>
                <a:latin typeface="#9Slide03 AllRoundGothic" panose="020B0703020202020104" pitchFamily="34" charset="0"/>
                <a:ea typeface="字魂36号-正文宋楷" panose="02000000000000000000" pitchFamily="2" charset="-122"/>
              </a:rPr>
              <a:t>lịch</a:t>
            </a:r>
            <a:r>
              <a:rPr lang="en-US" altLang="zh-CN" sz="2200" dirty="0">
                <a:pattFill prst="wdDnDiag">
                  <a:fgClr>
                    <a:schemeClr val="tx1">
                      <a:lumMod val="65000"/>
                      <a:lumOff val="35000"/>
                    </a:schemeClr>
                  </a:fgClr>
                  <a:bgClr>
                    <a:schemeClr val="tx1">
                      <a:lumMod val="85000"/>
                      <a:lumOff val="15000"/>
                    </a:schemeClr>
                  </a:bgClr>
                </a:pattFill>
                <a:latin typeface="#9Slide03 AllRoundGothic" panose="020B0703020202020104" pitchFamily="34" charset="0"/>
                <a:ea typeface="字魂36号-正文宋楷" panose="02000000000000000000" pitchFamily="2" charset="-122"/>
              </a:rPr>
              <a:t> </a:t>
            </a:r>
            <a:r>
              <a:rPr lang="en-US" altLang="zh-CN" sz="2200" dirty="0" err="1">
                <a:pattFill prst="wdDnDiag">
                  <a:fgClr>
                    <a:schemeClr val="tx1">
                      <a:lumMod val="65000"/>
                      <a:lumOff val="35000"/>
                    </a:schemeClr>
                  </a:fgClr>
                  <a:bgClr>
                    <a:schemeClr val="tx1">
                      <a:lumMod val="85000"/>
                      <a:lumOff val="15000"/>
                    </a:schemeClr>
                  </a:bgClr>
                </a:pattFill>
                <a:latin typeface="#9Slide03 AllRoundGothic" panose="020B0703020202020104" pitchFamily="34" charset="0"/>
                <a:ea typeface="字魂36号-正文宋楷" panose="02000000000000000000" pitchFamily="2" charset="-122"/>
              </a:rPr>
              <a:t>sử</a:t>
            </a:r>
            <a:endParaRPr lang="en-US" altLang="zh-CN" sz="2200" dirty="0">
              <a:pattFill prst="wdDnDiag">
                <a:fgClr>
                  <a:schemeClr val="tx1">
                    <a:lumMod val="65000"/>
                    <a:lumOff val="35000"/>
                  </a:schemeClr>
                </a:fgClr>
                <a:bgClr>
                  <a:schemeClr val="tx1">
                    <a:lumMod val="85000"/>
                    <a:lumOff val="15000"/>
                  </a:schemeClr>
                </a:bgClr>
              </a:pattFill>
              <a:latin typeface="#9Slide03 AllRoundGothic" panose="020B0703020202020104" pitchFamily="34" charset="0"/>
              <a:ea typeface="字魂36号-正文宋楷" panose="02000000000000000000" pitchFamily="2" charset="-122"/>
            </a:endParaRPr>
          </a:p>
        </p:txBody>
      </p:sp>
      <p:grpSp>
        <p:nvGrpSpPr>
          <p:cNvPr id="146" name="组合 145">
            <a:extLst>
              <a:ext uri="{FF2B5EF4-FFF2-40B4-BE49-F238E27FC236}">
                <a16:creationId xmlns="" xmlns:a16="http://schemas.microsoft.com/office/drawing/2014/main" id="{24A415B7-8E27-43F0-B850-5E38EA7BEF6F}"/>
              </a:ext>
            </a:extLst>
          </p:cNvPr>
          <p:cNvGrpSpPr/>
          <p:nvPr/>
        </p:nvGrpSpPr>
        <p:grpSpPr>
          <a:xfrm>
            <a:off x="8566567" y="1059723"/>
            <a:ext cx="3779950" cy="2496947"/>
            <a:chOff x="6433809" y="1950733"/>
            <a:chExt cx="4502909" cy="3385457"/>
          </a:xfrm>
        </p:grpSpPr>
        <p:pic>
          <p:nvPicPr>
            <p:cNvPr id="2" name="图片 1">
              <a:extLst>
                <a:ext uri="{FF2B5EF4-FFF2-40B4-BE49-F238E27FC236}">
                  <a16:creationId xmlns="" xmlns:a16="http://schemas.microsoft.com/office/drawing/2014/main" id="{501B03D1-4EA1-40A3-ACAE-C8E36463DA06}"/>
                </a:ext>
              </a:extLst>
            </p:cNvPr>
            <p:cNvPicPr>
              <a:picLocks noChangeAspect="1"/>
            </p:cNvPicPr>
            <p:nvPr/>
          </p:nvPicPr>
          <p:blipFill>
            <a:blip r:embed="rId3"/>
            <a:stretch>
              <a:fillRect/>
            </a:stretch>
          </p:blipFill>
          <p:spPr>
            <a:xfrm>
              <a:off x="6433809" y="1950733"/>
              <a:ext cx="4502909" cy="3385457"/>
            </a:xfrm>
            <a:prstGeom prst="rect">
              <a:avLst/>
            </a:prstGeom>
          </p:spPr>
        </p:pic>
        <p:sp>
          <p:nvSpPr>
            <p:cNvPr id="144" name="文本框 143">
              <a:extLst>
                <a:ext uri="{FF2B5EF4-FFF2-40B4-BE49-F238E27FC236}">
                  <a16:creationId xmlns="" xmlns:a16="http://schemas.microsoft.com/office/drawing/2014/main" id="{6B9D224A-73E4-4427-8577-77CFB796F5A7}"/>
                </a:ext>
              </a:extLst>
            </p:cNvPr>
            <p:cNvSpPr txBox="1"/>
            <p:nvPr/>
          </p:nvSpPr>
          <p:spPr>
            <a:xfrm>
              <a:off x="6694604" y="3120903"/>
              <a:ext cx="2721585" cy="792860"/>
            </a:xfrm>
            <a:prstGeom prst="rect">
              <a:avLst/>
            </a:prstGeom>
            <a:noFill/>
          </p:spPr>
          <p:txBody>
            <a:bodyPr wrap="square" rtlCol="0">
              <a:spAutoFit/>
              <a:scene3d>
                <a:camera prst="orthographicFront"/>
                <a:lightRig rig="threePt" dir="t"/>
              </a:scene3d>
              <a:sp3d contourW="12700"/>
            </a:bodyPr>
            <a:lstStyle/>
            <a:p>
              <a:pPr marL="342900" indent="-342900" algn="ctr">
                <a:buFont typeface="Wingdings" panose="05000000000000000000" pitchFamily="2" charset="2"/>
                <a:buChar char="ü"/>
              </a:pPr>
              <a:r>
                <a:rPr lang="en-US" altLang="zh-CN" sz="3200" dirty="0" err="1">
                  <a:latin typeface="Times New Roman" panose="02020603050405020304" pitchFamily="18" charset="0"/>
                  <a:ea typeface="字魂36号-正文宋楷" panose="02000000000000000000" pitchFamily="2" charset="-122"/>
                  <a:cs typeface="Times New Roman" panose="02020603050405020304" pitchFamily="18" charset="0"/>
                </a:rPr>
                <a:t>Đáp</a:t>
              </a:r>
              <a:r>
                <a:rPr lang="en-US" altLang="zh-CN" sz="3200" dirty="0">
                  <a:latin typeface="Times New Roman" panose="02020603050405020304" pitchFamily="18" charset="0"/>
                  <a:ea typeface="字魂36号-正文宋楷" panose="02000000000000000000" pitchFamily="2" charset="-122"/>
                  <a:cs typeface="Times New Roman" panose="02020603050405020304" pitchFamily="18" charset="0"/>
                </a:rPr>
                <a:t> </a:t>
              </a:r>
              <a:r>
                <a:rPr lang="en-US" altLang="zh-CN" sz="3200" dirty="0" err="1">
                  <a:latin typeface="Times New Roman" panose="02020603050405020304" pitchFamily="18" charset="0"/>
                  <a:ea typeface="字魂36号-正文宋楷" panose="02000000000000000000" pitchFamily="2" charset="-122"/>
                  <a:cs typeface="Times New Roman" panose="02020603050405020304" pitchFamily="18" charset="0"/>
                </a:rPr>
                <a:t>án</a:t>
              </a:r>
              <a:endParaRPr lang="zh-CN" altLang="en-US" sz="3200" dirty="0">
                <a:latin typeface="Times New Roman" panose="02020603050405020304" pitchFamily="18" charset="0"/>
                <a:ea typeface="字魂36号-正文宋楷" panose="02000000000000000000" pitchFamily="2" charset="-122"/>
                <a:cs typeface="Times New Roman" panose="02020603050405020304" pitchFamily="18" charset="0"/>
              </a:endParaRPr>
            </a:p>
          </p:txBody>
        </p:sp>
      </p:grpSp>
      <p:pic>
        <p:nvPicPr>
          <p:cNvPr id="147" name="Picture 14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91767" y="1322599"/>
            <a:ext cx="3950140" cy="5211703"/>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grpSp>
        <p:nvGrpSpPr>
          <p:cNvPr id="148" name="组合 223">
            <a:extLst>
              <a:ext uri="{FF2B5EF4-FFF2-40B4-BE49-F238E27FC236}">
                <a16:creationId xmlns="" xmlns:a16="http://schemas.microsoft.com/office/drawing/2014/main" id="{08E12F62-8410-4884-B329-9F1A237D5188}"/>
              </a:ext>
            </a:extLst>
          </p:cNvPr>
          <p:cNvGrpSpPr/>
          <p:nvPr/>
        </p:nvGrpSpPr>
        <p:grpSpPr>
          <a:xfrm>
            <a:off x="9013194" y="3290300"/>
            <a:ext cx="3478415" cy="3081471"/>
            <a:chOff x="7876360" y="2160813"/>
            <a:chExt cx="3297280" cy="2550888"/>
          </a:xfrm>
        </p:grpSpPr>
        <p:grpSp>
          <p:nvGrpSpPr>
            <p:cNvPr id="149" name="组合 70">
              <a:extLst>
                <a:ext uri="{FF2B5EF4-FFF2-40B4-BE49-F238E27FC236}">
                  <a16:creationId xmlns="" xmlns:a16="http://schemas.microsoft.com/office/drawing/2014/main" id="{7D69C8A5-A0C3-44FA-92EC-988FD4634602}"/>
                </a:ext>
              </a:extLst>
            </p:cNvPr>
            <p:cNvGrpSpPr/>
            <p:nvPr/>
          </p:nvGrpSpPr>
          <p:grpSpPr>
            <a:xfrm>
              <a:off x="7876360" y="2160813"/>
              <a:ext cx="3297280" cy="2550888"/>
              <a:chOff x="1743075" y="1765300"/>
              <a:chExt cx="3660776" cy="2832100"/>
            </a:xfrm>
          </p:grpSpPr>
          <p:sp>
            <p:nvSpPr>
              <p:cNvPr id="151" name="任意多边形: 形状 71">
                <a:extLst>
                  <a:ext uri="{FF2B5EF4-FFF2-40B4-BE49-F238E27FC236}">
                    <a16:creationId xmlns="" xmlns:a16="http://schemas.microsoft.com/office/drawing/2014/main" id="{45E3174E-3192-4842-8112-F9AF36271A4D}"/>
                  </a:ext>
                </a:extLst>
              </p:cNvPr>
              <p:cNvSpPr/>
              <p:nvPr/>
            </p:nvSpPr>
            <p:spPr>
              <a:xfrm>
                <a:off x="1895475" y="2143125"/>
                <a:ext cx="3305175" cy="2333625"/>
              </a:xfrm>
              <a:custGeom>
                <a:avLst/>
                <a:gdLst>
                  <a:gd name="connsiteX0" fmla="*/ 0 w 3305175"/>
                  <a:gd name="connsiteY0" fmla="*/ 609600 h 2333625"/>
                  <a:gd name="connsiteX1" fmla="*/ 76200 w 3305175"/>
                  <a:gd name="connsiteY1" fmla="*/ 371475 h 2333625"/>
                  <a:gd name="connsiteX2" fmla="*/ 266700 w 3305175"/>
                  <a:gd name="connsiteY2" fmla="*/ 247650 h 2333625"/>
                  <a:gd name="connsiteX3" fmla="*/ 657225 w 3305175"/>
                  <a:gd name="connsiteY3" fmla="*/ 247650 h 2333625"/>
                  <a:gd name="connsiteX4" fmla="*/ 1057275 w 3305175"/>
                  <a:gd name="connsiteY4" fmla="*/ 276225 h 2333625"/>
                  <a:gd name="connsiteX5" fmla="*/ 1400175 w 3305175"/>
                  <a:gd name="connsiteY5" fmla="*/ 152400 h 2333625"/>
                  <a:gd name="connsiteX6" fmla="*/ 1609725 w 3305175"/>
                  <a:gd name="connsiteY6" fmla="*/ 238125 h 2333625"/>
                  <a:gd name="connsiteX7" fmla="*/ 2057400 w 3305175"/>
                  <a:gd name="connsiteY7" fmla="*/ 142875 h 2333625"/>
                  <a:gd name="connsiteX8" fmla="*/ 2533650 w 3305175"/>
                  <a:gd name="connsiteY8" fmla="*/ 0 h 2333625"/>
                  <a:gd name="connsiteX9" fmla="*/ 2886075 w 3305175"/>
                  <a:gd name="connsiteY9" fmla="*/ 19050 h 2333625"/>
                  <a:gd name="connsiteX10" fmla="*/ 3143250 w 3305175"/>
                  <a:gd name="connsiteY10" fmla="*/ 142875 h 2333625"/>
                  <a:gd name="connsiteX11" fmla="*/ 3305175 w 3305175"/>
                  <a:gd name="connsiteY11" fmla="*/ 352425 h 2333625"/>
                  <a:gd name="connsiteX12" fmla="*/ 3209925 w 3305175"/>
                  <a:gd name="connsiteY12" fmla="*/ 847725 h 2333625"/>
                  <a:gd name="connsiteX13" fmla="*/ 3048000 w 3305175"/>
                  <a:gd name="connsiteY13" fmla="*/ 1104900 h 2333625"/>
                  <a:gd name="connsiteX14" fmla="*/ 2905125 w 3305175"/>
                  <a:gd name="connsiteY14" fmla="*/ 1190625 h 2333625"/>
                  <a:gd name="connsiteX15" fmla="*/ 2990850 w 3305175"/>
                  <a:gd name="connsiteY15" fmla="*/ 1390650 h 2333625"/>
                  <a:gd name="connsiteX16" fmla="*/ 3200400 w 3305175"/>
                  <a:gd name="connsiteY16" fmla="*/ 1609725 h 2333625"/>
                  <a:gd name="connsiteX17" fmla="*/ 3276600 w 3305175"/>
                  <a:gd name="connsiteY17" fmla="*/ 1838325 h 2333625"/>
                  <a:gd name="connsiteX18" fmla="*/ 3067050 w 3305175"/>
                  <a:gd name="connsiteY18" fmla="*/ 2105025 h 2333625"/>
                  <a:gd name="connsiteX19" fmla="*/ 2876550 w 3305175"/>
                  <a:gd name="connsiteY19" fmla="*/ 2181225 h 2333625"/>
                  <a:gd name="connsiteX20" fmla="*/ 2486025 w 3305175"/>
                  <a:gd name="connsiteY20" fmla="*/ 2152650 h 2333625"/>
                  <a:gd name="connsiteX21" fmla="*/ 1981200 w 3305175"/>
                  <a:gd name="connsiteY21" fmla="*/ 2133600 h 2333625"/>
                  <a:gd name="connsiteX22" fmla="*/ 1609725 w 3305175"/>
                  <a:gd name="connsiteY22" fmla="*/ 2133600 h 2333625"/>
                  <a:gd name="connsiteX23" fmla="*/ 1085850 w 3305175"/>
                  <a:gd name="connsiteY23" fmla="*/ 2276475 h 2333625"/>
                  <a:gd name="connsiteX24" fmla="*/ 742950 w 3305175"/>
                  <a:gd name="connsiteY24" fmla="*/ 2333625 h 2333625"/>
                  <a:gd name="connsiteX25" fmla="*/ 400050 w 3305175"/>
                  <a:gd name="connsiteY25" fmla="*/ 2190750 h 2333625"/>
                  <a:gd name="connsiteX26" fmla="*/ 200025 w 3305175"/>
                  <a:gd name="connsiteY26" fmla="*/ 1962150 h 2333625"/>
                  <a:gd name="connsiteX27" fmla="*/ 95250 w 3305175"/>
                  <a:gd name="connsiteY27" fmla="*/ 1714500 h 2333625"/>
                  <a:gd name="connsiteX28" fmla="*/ 76200 w 3305175"/>
                  <a:gd name="connsiteY28" fmla="*/ 1447800 h 2333625"/>
                  <a:gd name="connsiteX29" fmla="*/ 209550 w 3305175"/>
                  <a:gd name="connsiteY29" fmla="*/ 1285875 h 2333625"/>
                  <a:gd name="connsiteX30" fmla="*/ 238125 w 3305175"/>
                  <a:gd name="connsiteY30" fmla="*/ 1200150 h 2333625"/>
                  <a:gd name="connsiteX31" fmla="*/ 57150 w 3305175"/>
                  <a:gd name="connsiteY31" fmla="*/ 904875 h 2333625"/>
                  <a:gd name="connsiteX32" fmla="*/ 0 w 3305175"/>
                  <a:gd name="connsiteY32" fmla="*/ 609600 h 2333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305175" h="2333625">
                    <a:moveTo>
                      <a:pt x="0" y="609600"/>
                    </a:moveTo>
                    <a:lnTo>
                      <a:pt x="76200" y="371475"/>
                    </a:lnTo>
                    <a:lnTo>
                      <a:pt x="266700" y="247650"/>
                    </a:lnTo>
                    <a:lnTo>
                      <a:pt x="657225" y="247650"/>
                    </a:lnTo>
                    <a:lnTo>
                      <a:pt x="1057275" y="276225"/>
                    </a:lnTo>
                    <a:lnTo>
                      <a:pt x="1400175" y="152400"/>
                    </a:lnTo>
                    <a:lnTo>
                      <a:pt x="1609725" y="238125"/>
                    </a:lnTo>
                    <a:lnTo>
                      <a:pt x="2057400" y="142875"/>
                    </a:lnTo>
                    <a:lnTo>
                      <a:pt x="2533650" y="0"/>
                    </a:lnTo>
                    <a:lnTo>
                      <a:pt x="2886075" y="19050"/>
                    </a:lnTo>
                    <a:lnTo>
                      <a:pt x="3143250" y="142875"/>
                    </a:lnTo>
                    <a:lnTo>
                      <a:pt x="3305175" y="352425"/>
                    </a:lnTo>
                    <a:lnTo>
                      <a:pt x="3209925" y="847725"/>
                    </a:lnTo>
                    <a:lnTo>
                      <a:pt x="3048000" y="1104900"/>
                    </a:lnTo>
                    <a:lnTo>
                      <a:pt x="2905125" y="1190625"/>
                    </a:lnTo>
                    <a:lnTo>
                      <a:pt x="2990850" y="1390650"/>
                    </a:lnTo>
                    <a:lnTo>
                      <a:pt x="3200400" y="1609725"/>
                    </a:lnTo>
                    <a:lnTo>
                      <a:pt x="3276600" y="1838325"/>
                    </a:lnTo>
                    <a:lnTo>
                      <a:pt x="3067050" y="2105025"/>
                    </a:lnTo>
                    <a:lnTo>
                      <a:pt x="2876550" y="2181225"/>
                    </a:lnTo>
                    <a:lnTo>
                      <a:pt x="2486025" y="2152650"/>
                    </a:lnTo>
                    <a:lnTo>
                      <a:pt x="1981200" y="2133600"/>
                    </a:lnTo>
                    <a:lnTo>
                      <a:pt x="1609725" y="2133600"/>
                    </a:lnTo>
                    <a:lnTo>
                      <a:pt x="1085850" y="2276475"/>
                    </a:lnTo>
                    <a:lnTo>
                      <a:pt x="742950" y="2333625"/>
                    </a:lnTo>
                    <a:lnTo>
                      <a:pt x="400050" y="2190750"/>
                    </a:lnTo>
                    <a:lnTo>
                      <a:pt x="200025" y="1962150"/>
                    </a:lnTo>
                    <a:lnTo>
                      <a:pt x="95250" y="1714500"/>
                    </a:lnTo>
                    <a:lnTo>
                      <a:pt x="76200" y="1447800"/>
                    </a:lnTo>
                    <a:lnTo>
                      <a:pt x="209550" y="1285875"/>
                    </a:lnTo>
                    <a:lnTo>
                      <a:pt x="238125" y="1200150"/>
                    </a:lnTo>
                    <a:lnTo>
                      <a:pt x="57150" y="904875"/>
                    </a:lnTo>
                    <a:lnTo>
                      <a:pt x="0" y="6096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ea typeface="字魂36号-正文宋楷" panose="02000000000000000000" pitchFamily="2" charset="-122"/>
                  <a:cs typeface="Times New Roman" panose="02020603050405020304" pitchFamily="18" charset="0"/>
                </a:endParaRPr>
              </a:p>
            </p:txBody>
          </p:sp>
          <p:grpSp>
            <p:nvGrpSpPr>
              <p:cNvPr id="152" name="组合 72">
                <a:extLst>
                  <a:ext uri="{FF2B5EF4-FFF2-40B4-BE49-F238E27FC236}">
                    <a16:creationId xmlns="" xmlns:a16="http://schemas.microsoft.com/office/drawing/2014/main" id="{9C0ED4A2-171E-4993-91C5-9DECA08D0C75}"/>
                  </a:ext>
                </a:extLst>
              </p:cNvPr>
              <p:cNvGrpSpPr/>
              <p:nvPr/>
            </p:nvGrpSpPr>
            <p:grpSpPr>
              <a:xfrm>
                <a:off x="1743075" y="1765300"/>
                <a:ext cx="3660776" cy="2832100"/>
                <a:chOff x="1743075" y="1765300"/>
                <a:chExt cx="3660776" cy="2832100"/>
              </a:xfrm>
            </p:grpSpPr>
            <p:sp>
              <p:nvSpPr>
                <p:cNvPr id="153" name="Freeform 5">
                  <a:extLst>
                    <a:ext uri="{FF2B5EF4-FFF2-40B4-BE49-F238E27FC236}">
                      <a16:creationId xmlns="" xmlns:a16="http://schemas.microsoft.com/office/drawing/2014/main" id="{C49A3D0F-3592-4779-BAD9-36F1EFEBBB1F}"/>
                    </a:ext>
                  </a:extLst>
                </p:cNvPr>
                <p:cNvSpPr>
                  <a:spLocks noEditPoints="1"/>
                </p:cNvSpPr>
                <p:nvPr/>
              </p:nvSpPr>
              <p:spPr bwMode="auto">
                <a:xfrm>
                  <a:off x="1778000" y="1982788"/>
                  <a:ext cx="3621088" cy="2601913"/>
                </a:xfrm>
                <a:custGeom>
                  <a:avLst/>
                  <a:gdLst>
                    <a:gd name="T0" fmla="*/ 809 w 853"/>
                    <a:gd name="T1" fmla="*/ 415 h 612"/>
                    <a:gd name="T2" fmla="*/ 775 w 853"/>
                    <a:gd name="T3" fmla="*/ 359 h 612"/>
                    <a:gd name="T4" fmla="*/ 728 w 853"/>
                    <a:gd name="T5" fmla="*/ 329 h 612"/>
                    <a:gd name="T6" fmla="*/ 818 w 853"/>
                    <a:gd name="T7" fmla="*/ 110 h 612"/>
                    <a:gd name="T8" fmla="*/ 716 w 853"/>
                    <a:gd name="T9" fmla="*/ 15 h 612"/>
                    <a:gd name="T10" fmla="*/ 547 w 853"/>
                    <a:gd name="T11" fmla="*/ 31 h 612"/>
                    <a:gd name="T12" fmla="*/ 455 w 853"/>
                    <a:gd name="T13" fmla="*/ 67 h 612"/>
                    <a:gd name="T14" fmla="*/ 375 w 853"/>
                    <a:gd name="T15" fmla="*/ 58 h 612"/>
                    <a:gd name="T16" fmla="*/ 371 w 853"/>
                    <a:gd name="T17" fmla="*/ 56 h 612"/>
                    <a:gd name="T18" fmla="*/ 345 w 853"/>
                    <a:gd name="T19" fmla="*/ 56 h 612"/>
                    <a:gd name="T20" fmla="*/ 194 w 853"/>
                    <a:gd name="T21" fmla="*/ 66 h 612"/>
                    <a:gd name="T22" fmla="*/ 48 w 853"/>
                    <a:gd name="T23" fmla="*/ 94 h 612"/>
                    <a:gd name="T24" fmla="*/ 5 w 853"/>
                    <a:gd name="T25" fmla="*/ 229 h 612"/>
                    <a:gd name="T26" fmla="*/ 67 w 853"/>
                    <a:gd name="T27" fmla="*/ 330 h 612"/>
                    <a:gd name="T28" fmla="*/ 19 w 853"/>
                    <a:gd name="T29" fmla="*/ 402 h 612"/>
                    <a:gd name="T30" fmla="*/ 49 w 853"/>
                    <a:gd name="T31" fmla="*/ 513 h 612"/>
                    <a:gd name="T32" fmla="*/ 245 w 853"/>
                    <a:gd name="T33" fmla="*/ 599 h 612"/>
                    <a:gd name="T34" fmla="*/ 384 w 853"/>
                    <a:gd name="T35" fmla="*/ 565 h 612"/>
                    <a:gd name="T36" fmla="*/ 523 w 853"/>
                    <a:gd name="T37" fmla="*/ 550 h 612"/>
                    <a:gd name="T38" fmla="*/ 774 w 853"/>
                    <a:gd name="T39" fmla="*/ 539 h 612"/>
                    <a:gd name="T40" fmla="*/ 817 w 853"/>
                    <a:gd name="T41" fmla="*/ 434 h 612"/>
                    <a:gd name="T42" fmla="*/ 809 w 853"/>
                    <a:gd name="T43" fmla="*/ 415 h 612"/>
                    <a:gd name="T44" fmla="*/ 749 w 853"/>
                    <a:gd name="T45" fmla="*/ 506 h 612"/>
                    <a:gd name="T46" fmla="*/ 535 w 853"/>
                    <a:gd name="T47" fmla="*/ 509 h 612"/>
                    <a:gd name="T48" fmla="*/ 302 w 853"/>
                    <a:gd name="T49" fmla="*/ 543 h 612"/>
                    <a:gd name="T50" fmla="*/ 189 w 853"/>
                    <a:gd name="T51" fmla="*/ 561 h 612"/>
                    <a:gd name="T52" fmla="*/ 111 w 853"/>
                    <a:gd name="T53" fmla="*/ 523 h 612"/>
                    <a:gd name="T54" fmla="*/ 58 w 853"/>
                    <a:gd name="T55" fmla="*/ 435 h 612"/>
                    <a:gd name="T56" fmla="*/ 69 w 853"/>
                    <a:gd name="T57" fmla="*/ 381 h 612"/>
                    <a:gd name="T58" fmla="*/ 102 w 853"/>
                    <a:gd name="T59" fmla="*/ 335 h 612"/>
                    <a:gd name="T60" fmla="*/ 99 w 853"/>
                    <a:gd name="T61" fmla="*/ 320 h 612"/>
                    <a:gd name="T62" fmla="*/ 94 w 853"/>
                    <a:gd name="T63" fmla="*/ 311 h 612"/>
                    <a:gd name="T64" fmla="*/ 46 w 853"/>
                    <a:gd name="T65" fmla="*/ 197 h 612"/>
                    <a:gd name="T66" fmla="*/ 62 w 853"/>
                    <a:gd name="T67" fmla="*/ 138 h 612"/>
                    <a:gd name="T68" fmla="*/ 113 w 853"/>
                    <a:gd name="T69" fmla="*/ 112 h 612"/>
                    <a:gd name="T70" fmla="*/ 257 w 853"/>
                    <a:gd name="T71" fmla="*/ 117 h 612"/>
                    <a:gd name="T72" fmla="*/ 368 w 853"/>
                    <a:gd name="T73" fmla="*/ 89 h 612"/>
                    <a:gd name="T74" fmla="*/ 466 w 853"/>
                    <a:gd name="T75" fmla="*/ 106 h 612"/>
                    <a:gd name="T76" fmla="*/ 541 w 853"/>
                    <a:gd name="T77" fmla="*/ 77 h 612"/>
                    <a:gd name="T78" fmla="*/ 620 w 853"/>
                    <a:gd name="T79" fmla="*/ 56 h 612"/>
                    <a:gd name="T80" fmla="*/ 753 w 853"/>
                    <a:gd name="T81" fmla="*/ 84 h 612"/>
                    <a:gd name="T82" fmla="*/ 785 w 853"/>
                    <a:gd name="T83" fmla="*/ 195 h 612"/>
                    <a:gd name="T84" fmla="*/ 696 w 853"/>
                    <a:gd name="T85" fmla="*/ 298 h 612"/>
                    <a:gd name="T86" fmla="*/ 682 w 853"/>
                    <a:gd name="T87" fmla="*/ 324 h 612"/>
                    <a:gd name="T88" fmla="*/ 689 w 853"/>
                    <a:gd name="T89" fmla="*/ 335 h 612"/>
                    <a:gd name="T90" fmla="*/ 695 w 853"/>
                    <a:gd name="T91" fmla="*/ 352 h 612"/>
                    <a:gd name="T92" fmla="*/ 741 w 853"/>
                    <a:gd name="T93" fmla="*/ 393 h 612"/>
                    <a:gd name="T94" fmla="*/ 777 w 853"/>
                    <a:gd name="T95" fmla="*/ 432 h 612"/>
                    <a:gd name="T96" fmla="*/ 749 w 853"/>
                    <a:gd name="T97" fmla="*/ 506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53" h="612">
                      <a:moveTo>
                        <a:pt x="809" y="415"/>
                      </a:moveTo>
                      <a:cubicBezTo>
                        <a:pt x="813" y="395"/>
                        <a:pt x="788" y="372"/>
                        <a:pt x="775" y="359"/>
                      </a:cubicBezTo>
                      <a:cubicBezTo>
                        <a:pt x="761" y="346"/>
                        <a:pt x="745" y="336"/>
                        <a:pt x="728" y="329"/>
                      </a:cubicBezTo>
                      <a:cubicBezTo>
                        <a:pt x="805" y="287"/>
                        <a:pt x="853" y="197"/>
                        <a:pt x="818" y="110"/>
                      </a:cubicBezTo>
                      <a:cubicBezTo>
                        <a:pt x="800" y="64"/>
                        <a:pt x="764" y="28"/>
                        <a:pt x="716" y="15"/>
                      </a:cubicBezTo>
                      <a:cubicBezTo>
                        <a:pt x="661" y="0"/>
                        <a:pt x="600" y="15"/>
                        <a:pt x="547" y="31"/>
                      </a:cubicBezTo>
                      <a:cubicBezTo>
                        <a:pt x="515" y="41"/>
                        <a:pt x="486" y="56"/>
                        <a:pt x="455" y="67"/>
                      </a:cubicBezTo>
                      <a:cubicBezTo>
                        <a:pt x="430" y="75"/>
                        <a:pt x="395" y="79"/>
                        <a:pt x="375" y="58"/>
                      </a:cubicBezTo>
                      <a:cubicBezTo>
                        <a:pt x="374" y="57"/>
                        <a:pt x="372" y="56"/>
                        <a:pt x="371" y="56"/>
                      </a:cubicBezTo>
                      <a:cubicBezTo>
                        <a:pt x="364" y="50"/>
                        <a:pt x="353" y="49"/>
                        <a:pt x="345" y="56"/>
                      </a:cubicBezTo>
                      <a:cubicBezTo>
                        <a:pt x="303" y="94"/>
                        <a:pt x="244" y="70"/>
                        <a:pt x="194" y="66"/>
                      </a:cubicBezTo>
                      <a:cubicBezTo>
                        <a:pt x="147" y="63"/>
                        <a:pt x="88" y="64"/>
                        <a:pt x="48" y="94"/>
                      </a:cubicBezTo>
                      <a:cubicBezTo>
                        <a:pt x="6" y="125"/>
                        <a:pt x="0" y="180"/>
                        <a:pt x="5" y="229"/>
                      </a:cubicBezTo>
                      <a:cubicBezTo>
                        <a:pt x="8" y="268"/>
                        <a:pt x="26" y="319"/>
                        <a:pt x="67" y="330"/>
                      </a:cubicBezTo>
                      <a:cubicBezTo>
                        <a:pt x="43" y="347"/>
                        <a:pt x="24" y="374"/>
                        <a:pt x="19" y="402"/>
                      </a:cubicBezTo>
                      <a:cubicBezTo>
                        <a:pt x="12" y="441"/>
                        <a:pt x="28" y="482"/>
                        <a:pt x="49" y="513"/>
                      </a:cubicBezTo>
                      <a:cubicBezTo>
                        <a:pt x="93" y="580"/>
                        <a:pt x="166" y="612"/>
                        <a:pt x="245" y="599"/>
                      </a:cubicBezTo>
                      <a:cubicBezTo>
                        <a:pt x="292" y="592"/>
                        <a:pt x="338" y="575"/>
                        <a:pt x="384" y="565"/>
                      </a:cubicBezTo>
                      <a:cubicBezTo>
                        <a:pt x="430" y="555"/>
                        <a:pt x="476" y="548"/>
                        <a:pt x="523" y="550"/>
                      </a:cubicBezTo>
                      <a:cubicBezTo>
                        <a:pt x="605" y="553"/>
                        <a:pt x="699" y="594"/>
                        <a:pt x="774" y="539"/>
                      </a:cubicBezTo>
                      <a:cubicBezTo>
                        <a:pt x="806" y="515"/>
                        <a:pt x="826" y="474"/>
                        <a:pt x="817" y="434"/>
                      </a:cubicBezTo>
                      <a:cubicBezTo>
                        <a:pt x="815" y="427"/>
                        <a:pt x="812" y="421"/>
                        <a:pt x="809" y="415"/>
                      </a:cubicBezTo>
                      <a:close/>
                      <a:moveTo>
                        <a:pt x="749" y="506"/>
                      </a:moveTo>
                      <a:cubicBezTo>
                        <a:pt x="688" y="550"/>
                        <a:pt x="602" y="514"/>
                        <a:pt x="535" y="509"/>
                      </a:cubicBezTo>
                      <a:cubicBezTo>
                        <a:pt x="456" y="504"/>
                        <a:pt x="378" y="523"/>
                        <a:pt x="302" y="543"/>
                      </a:cubicBezTo>
                      <a:cubicBezTo>
                        <a:pt x="266" y="553"/>
                        <a:pt x="227" y="566"/>
                        <a:pt x="189" y="561"/>
                      </a:cubicBezTo>
                      <a:cubicBezTo>
                        <a:pt x="160" y="557"/>
                        <a:pt x="133" y="542"/>
                        <a:pt x="111" y="523"/>
                      </a:cubicBezTo>
                      <a:cubicBezTo>
                        <a:pt x="86" y="500"/>
                        <a:pt x="65" y="469"/>
                        <a:pt x="58" y="435"/>
                      </a:cubicBezTo>
                      <a:cubicBezTo>
                        <a:pt x="55" y="415"/>
                        <a:pt x="58" y="398"/>
                        <a:pt x="69" y="381"/>
                      </a:cubicBezTo>
                      <a:cubicBezTo>
                        <a:pt x="79" y="365"/>
                        <a:pt x="94" y="352"/>
                        <a:pt x="102" y="335"/>
                      </a:cubicBezTo>
                      <a:cubicBezTo>
                        <a:pt x="105" y="330"/>
                        <a:pt x="103" y="323"/>
                        <a:pt x="99" y="320"/>
                      </a:cubicBezTo>
                      <a:cubicBezTo>
                        <a:pt x="99" y="317"/>
                        <a:pt x="97" y="313"/>
                        <a:pt x="94" y="311"/>
                      </a:cubicBezTo>
                      <a:cubicBezTo>
                        <a:pt x="56" y="284"/>
                        <a:pt x="45" y="242"/>
                        <a:pt x="46" y="197"/>
                      </a:cubicBezTo>
                      <a:cubicBezTo>
                        <a:pt x="46" y="177"/>
                        <a:pt x="49" y="154"/>
                        <a:pt x="62" y="138"/>
                      </a:cubicBezTo>
                      <a:cubicBezTo>
                        <a:pt x="74" y="123"/>
                        <a:pt x="94" y="116"/>
                        <a:pt x="113" y="112"/>
                      </a:cubicBezTo>
                      <a:cubicBezTo>
                        <a:pt x="161" y="102"/>
                        <a:pt x="209" y="111"/>
                        <a:pt x="257" y="117"/>
                      </a:cubicBezTo>
                      <a:cubicBezTo>
                        <a:pt x="296" y="122"/>
                        <a:pt x="341" y="119"/>
                        <a:pt x="368" y="89"/>
                      </a:cubicBezTo>
                      <a:cubicBezTo>
                        <a:pt x="390" y="117"/>
                        <a:pt x="430" y="118"/>
                        <a:pt x="466" y="106"/>
                      </a:cubicBezTo>
                      <a:cubicBezTo>
                        <a:pt x="491" y="97"/>
                        <a:pt x="515" y="86"/>
                        <a:pt x="541" y="77"/>
                      </a:cubicBezTo>
                      <a:cubicBezTo>
                        <a:pt x="567" y="68"/>
                        <a:pt x="593" y="61"/>
                        <a:pt x="620" y="56"/>
                      </a:cubicBezTo>
                      <a:cubicBezTo>
                        <a:pt x="667" y="47"/>
                        <a:pt x="718" y="48"/>
                        <a:pt x="753" y="84"/>
                      </a:cubicBezTo>
                      <a:cubicBezTo>
                        <a:pt x="781" y="113"/>
                        <a:pt x="794" y="156"/>
                        <a:pt x="785" y="195"/>
                      </a:cubicBezTo>
                      <a:cubicBezTo>
                        <a:pt x="775" y="241"/>
                        <a:pt x="740" y="280"/>
                        <a:pt x="696" y="298"/>
                      </a:cubicBezTo>
                      <a:cubicBezTo>
                        <a:pt x="686" y="303"/>
                        <a:pt x="678" y="312"/>
                        <a:pt x="682" y="324"/>
                      </a:cubicBezTo>
                      <a:cubicBezTo>
                        <a:pt x="683" y="329"/>
                        <a:pt x="686" y="333"/>
                        <a:pt x="689" y="335"/>
                      </a:cubicBezTo>
                      <a:cubicBezTo>
                        <a:pt x="688" y="341"/>
                        <a:pt x="689" y="347"/>
                        <a:pt x="695" y="352"/>
                      </a:cubicBezTo>
                      <a:cubicBezTo>
                        <a:pt x="710" y="365"/>
                        <a:pt x="725" y="379"/>
                        <a:pt x="741" y="393"/>
                      </a:cubicBezTo>
                      <a:cubicBezTo>
                        <a:pt x="754" y="404"/>
                        <a:pt x="769" y="415"/>
                        <a:pt x="777" y="432"/>
                      </a:cubicBezTo>
                      <a:cubicBezTo>
                        <a:pt x="788" y="458"/>
                        <a:pt x="771" y="491"/>
                        <a:pt x="749" y="506"/>
                      </a:cubicBezTo>
                      <a:close/>
                    </a:path>
                  </a:pathLst>
                </a:custGeom>
                <a:solidFill>
                  <a:srgbClr val="FF4D67">
                    <a:alpha val="64000"/>
                  </a:srgbClr>
                </a:solidFill>
                <a:ln>
                  <a:noFill/>
                </a:ln>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a typeface="字魂36号-正文宋楷" panose="02000000000000000000" pitchFamily="2" charset="-122"/>
                    <a:cs typeface="Times New Roman" panose="02020603050405020304" pitchFamily="18" charset="0"/>
                  </a:endParaRPr>
                </a:p>
              </p:txBody>
            </p:sp>
            <p:sp>
              <p:nvSpPr>
                <p:cNvPr id="154" name="Freeform 6">
                  <a:extLst>
                    <a:ext uri="{FF2B5EF4-FFF2-40B4-BE49-F238E27FC236}">
                      <a16:creationId xmlns="" xmlns:a16="http://schemas.microsoft.com/office/drawing/2014/main" id="{1A1209E8-A762-4CA4-A9C2-B6C981FC301A}"/>
                    </a:ext>
                  </a:extLst>
                </p:cNvPr>
                <p:cNvSpPr>
                  <a:spLocks noEditPoints="1"/>
                </p:cNvSpPr>
                <p:nvPr/>
              </p:nvSpPr>
              <p:spPr bwMode="auto">
                <a:xfrm>
                  <a:off x="1743075" y="1765300"/>
                  <a:ext cx="3660776" cy="2832100"/>
                </a:xfrm>
                <a:custGeom>
                  <a:avLst/>
                  <a:gdLst>
                    <a:gd name="T0" fmla="*/ 746 w 862"/>
                    <a:gd name="T1" fmla="*/ 379 h 666"/>
                    <a:gd name="T2" fmla="*/ 826 w 862"/>
                    <a:gd name="T3" fmla="*/ 259 h 666"/>
                    <a:gd name="T4" fmla="*/ 782 w 862"/>
                    <a:gd name="T5" fmla="*/ 95 h 666"/>
                    <a:gd name="T6" fmla="*/ 630 w 862"/>
                    <a:gd name="T7" fmla="*/ 69 h 666"/>
                    <a:gd name="T8" fmla="*/ 432 w 862"/>
                    <a:gd name="T9" fmla="*/ 124 h 666"/>
                    <a:gd name="T10" fmla="*/ 377 w 862"/>
                    <a:gd name="T11" fmla="*/ 89 h 666"/>
                    <a:gd name="T12" fmla="*/ 377 w 862"/>
                    <a:gd name="T13" fmla="*/ 82 h 666"/>
                    <a:gd name="T14" fmla="*/ 379 w 862"/>
                    <a:gd name="T15" fmla="*/ 73 h 666"/>
                    <a:gd name="T16" fmla="*/ 412 w 862"/>
                    <a:gd name="T17" fmla="*/ 43 h 666"/>
                    <a:gd name="T18" fmla="*/ 452 w 862"/>
                    <a:gd name="T19" fmla="*/ 85 h 666"/>
                    <a:gd name="T20" fmla="*/ 422 w 862"/>
                    <a:gd name="T21" fmla="*/ 95 h 666"/>
                    <a:gd name="T22" fmla="*/ 416 w 862"/>
                    <a:gd name="T23" fmla="*/ 65 h 666"/>
                    <a:gd name="T24" fmla="*/ 410 w 862"/>
                    <a:gd name="T25" fmla="*/ 59 h 666"/>
                    <a:gd name="T26" fmla="*/ 426 w 862"/>
                    <a:gd name="T27" fmla="*/ 107 h 666"/>
                    <a:gd name="T28" fmla="*/ 463 w 862"/>
                    <a:gd name="T29" fmla="*/ 66 h 666"/>
                    <a:gd name="T30" fmla="*/ 401 w 862"/>
                    <a:gd name="T31" fmla="*/ 38 h 666"/>
                    <a:gd name="T32" fmla="*/ 379 w 862"/>
                    <a:gd name="T33" fmla="*/ 55 h 666"/>
                    <a:gd name="T34" fmla="*/ 307 w 862"/>
                    <a:gd name="T35" fmla="*/ 13 h 666"/>
                    <a:gd name="T36" fmla="*/ 282 w 862"/>
                    <a:gd name="T37" fmla="*/ 67 h 666"/>
                    <a:gd name="T38" fmla="*/ 329 w 862"/>
                    <a:gd name="T39" fmla="*/ 75 h 666"/>
                    <a:gd name="T40" fmla="*/ 324 w 862"/>
                    <a:gd name="T41" fmla="*/ 70 h 666"/>
                    <a:gd name="T42" fmla="*/ 289 w 862"/>
                    <a:gd name="T43" fmla="*/ 60 h 666"/>
                    <a:gd name="T44" fmla="*/ 318 w 862"/>
                    <a:gd name="T45" fmla="*/ 20 h 666"/>
                    <a:gd name="T46" fmla="*/ 370 w 862"/>
                    <a:gd name="T47" fmla="*/ 71 h 666"/>
                    <a:gd name="T48" fmla="*/ 368 w 862"/>
                    <a:gd name="T49" fmla="*/ 79 h 666"/>
                    <a:gd name="T50" fmla="*/ 367 w 862"/>
                    <a:gd name="T51" fmla="*/ 82 h 666"/>
                    <a:gd name="T52" fmla="*/ 292 w 862"/>
                    <a:gd name="T53" fmla="*/ 120 h 666"/>
                    <a:gd name="T54" fmla="*/ 205 w 862"/>
                    <a:gd name="T55" fmla="*/ 115 h 666"/>
                    <a:gd name="T56" fmla="*/ 112 w 862"/>
                    <a:gd name="T57" fmla="*/ 111 h 666"/>
                    <a:gd name="T58" fmla="*/ 52 w 862"/>
                    <a:gd name="T59" fmla="*/ 140 h 666"/>
                    <a:gd name="T60" fmla="*/ 4 w 862"/>
                    <a:gd name="T61" fmla="*/ 263 h 666"/>
                    <a:gd name="T62" fmla="*/ 75 w 862"/>
                    <a:gd name="T63" fmla="*/ 378 h 666"/>
                    <a:gd name="T64" fmla="*/ 47 w 862"/>
                    <a:gd name="T65" fmla="*/ 567 h 666"/>
                    <a:gd name="T66" fmla="*/ 256 w 862"/>
                    <a:gd name="T67" fmla="*/ 656 h 666"/>
                    <a:gd name="T68" fmla="*/ 549 w 862"/>
                    <a:gd name="T69" fmla="*/ 607 h 666"/>
                    <a:gd name="T70" fmla="*/ 806 w 862"/>
                    <a:gd name="T71" fmla="*/ 582 h 666"/>
                    <a:gd name="T72" fmla="*/ 746 w 862"/>
                    <a:gd name="T73" fmla="*/ 379 h 666"/>
                    <a:gd name="T74" fmla="*/ 794 w 862"/>
                    <a:gd name="T75" fmla="*/ 580 h 666"/>
                    <a:gd name="T76" fmla="*/ 555 w 862"/>
                    <a:gd name="T77" fmla="*/ 598 h 666"/>
                    <a:gd name="T78" fmla="*/ 310 w 862"/>
                    <a:gd name="T79" fmla="*/ 637 h 666"/>
                    <a:gd name="T80" fmla="*/ 82 w 862"/>
                    <a:gd name="T81" fmla="*/ 598 h 666"/>
                    <a:gd name="T82" fmla="*/ 34 w 862"/>
                    <a:gd name="T83" fmla="*/ 489 h 666"/>
                    <a:gd name="T84" fmla="*/ 87 w 862"/>
                    <a:gd name="T85" fmla="*/ 383 h 666"/>
                    <a:gd name="T86" fmla="*/ 87 w 862"/>
                    <a:gd name="T87" fmla="*/ 374 h 666"/>
                    <a:gd name="T88" fmla="*/ 20 w 862"/>
                    <a:gd name="T89" fmla="*/ 209 h 666"/>
                    <a:gd name="T90" fmla="*/ 82 w 862"/>
                    <a:gd name="T91" fmla="*/ 130 h 666"/>
                    <a:gd name="T92" fmla="*/ 196 w 862"/>
                    <a:gd name="T93" fmla="*/ 124 h 666"/>
                    <a:gd name="T94" fmla="*/ 303 w 862"/>
                    <a:gd name="T95" fmla="*/ 130 h 666"/>
                    <a:gd name="T96" fmla="*/ 369 w 862"/>
                    <a:gd name="T97" fmla="*/ 98 h 666"/>
                    <a:gd name="T98" fmla="*/ 369 w 862"/>
                    <a:gd name="T99" fmla="*/ 97 h 666"/>
                    <a:gd name="T100" fmla="*/ 371 w 862"/>
                    <a:gd name="T101" fmla="*/ 104 h 666"/>
                    <a:gd name="T102" fmla="*/ 453 w 862"/>
                    <a:gd name="T103" fmla="*/ 132 h 666"/>
                    <a:gd name="T104" fmla="*/ 578 w 862"/>
                    <a:gd name="T105" fmla="*/ 95 h 666"/>
                    <a:gd name="T106" fmla="*/ 793 w 862"/>
                    <a:gd name="T107" fmla="*/ 120 h 666"/>
                    <a:gd name="T108" fmla="*/ 815 w 862"/>
                    <a:gd name="T109" fmla="*/ 262 h 666"/>
                    <a:gd name="T110" fmla="*/ 729 w 862"/>
                    <a:gd name="T111" fmla="*/ 371 h 666"/>
                    <a:gd name="T112" fmla="*/ 728 w 862"/>
                    <a:gd name="T113" fmla="*/ 381 h 666"/>
                    <a:gd name="T114" fmla="*/ 794 w 862"/>
                    <a:gd name="T115" fmla="*/ 58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62" h="666">
                      <a:moveTo>
                        <a:pt x="746" y="379"/>
                      </a:moveTo>
                      <a:cubicBezTo>
                        <a:pt x="797" y="367"/>
                        <a:pt x="817" y="306"/>
                        <a:pt x="826" y="259"/>
                      </a:cubicBezTo>
                      <a:cubicBezTo>
                        <a:pt x="836" y="201"/>
                        <a:pt x="828" y="135"/>
                        <a:pt x="782" y="95"/>
                      </a:cubicBezTo>
                      <a:cubicBezTo>
                        <a:pt x="740" y="59"/>
                        <a:pt x="681" y="58"/>
                        <a:pt x="630" y="69"/>
                      </a:cubicBezTo>
                      <a:cubicBezTo>
                        <a:pt x="563" y="83"/>
                        <a:pt x="502" y="121"/>
                        <a:pt x="432" y="124"/>
                      </a:cubicBezTo>
                      <a:cubicBezTo>
                        <a:pt x="407" y="126"/>
                        <a:pt x="380" y="118"/>
                        <a:pt x="377" y="89"/>
                      </a:cubicBezTo>
                      <a:cubicBezTo>
                        <a:pt x="377" y="86"/>
                        <a:pt x="377" y="84"/>
                        <a:pt x="377" y="82"/>
                      </a:cubicBezTo>
                      <a:cubicBezTo>
                        <a:pt x="378" y="79"/>
                        <a:pt x="379" y="76"/>
                        <a:pt x="379" y="73"/>
                      </a:cubicBezTo>
                      <a:cubicBezTo>
                        <a:pt x="384" y="58"/>
                        <a:pt x="397" y="46"/>
                        <a:pt x="412" y="43"/>
                      </a:cubicBezTo>
                      <a:cubicBezTo>
                        <a:pt x="435" y="38"/>
                        <a:pt x="465" y="59"/>
                        <a:pt x="452" y="85"/>
                      </a:cubicBezTo>
                      <a:cubicBezTo>
                        <a:pt x="447" y="96"/>
                        <a:pt x="432" y="101"/>
                        <a:pt x="422" y="95"/>
                      </a:cubicBezTo>
                      <a:cubicBezTo>
                        <a:pt x="411" y="89"/>
                        <a:pt x="408" y="75"/>
                        <a:pt x="416" y="65"/>
                      </a:cubicBezTo>
                      <a:cubicBezTo>
                        <a:pt x="420" y="61"/>
                        <a:pt x="414" y="54"/>
                        <a:pt x="410" y="59"/>
                      </a:cubicBezTo>
                      <a:cubicBezTo>
                        <a:pt x="395" y="75"/>
                        <a:pt x="403" y="104"/>
                        <a:pt x="426" y="107"/>
                      </a:cubicBezTo>
                      <a:cubicBezTo>
                        <a:pt x="449" y="110"/>
                        <a:pt x="468" y="88"/>
                        <a:pt x="463" y="66"/>
                      </a:cubicBezTo>
                      <a:cubicBezTo>
                        <a:pt x="457" y="38"/>
                        <a:pt x="425" y="27"/>
                        <a:pt x="401" y="38"/>
                      </a:cubicBezTo>
                      <a:cubicBezTo>
                        <a:pt x="392" y="41"/>
                        <a:pt x="384" y="47"/>
                        <a:pt x="379" y="55"/>
                      </a:cubicBezTo>
                      <a:cubicBezTo>
                        <a:pt x="372" y="25"/>
                        <a:pt x="342" y="0"/>
                        <a:pt x="307" y="13"/>
                      </a:cubicBezTo>
                      <a:cubicBezTo>
                        <a:pt x="287" y="21"/>
                        <a:pt x="270" y="46"/>
                        <a:pt x="282" y="67"/>
                      </a:cubicBezTo>
                      <a:cubicBezTo>
                        <a:pt x="292" y="83"/>
                        <a:pt x="315" y="89"/>
                        <a:pt x="329" y="75"/>
                      </a:cubicBezTo>
                      <a:cubicBezTo>
                        <a:pt x="333" y="72"/>
                        <a:pt x="327" y="67"/>
                        <a:pt x="324" y="70"/>
                      </a:cubicBezTo>
                      <a:cubicBezTo>
                        <a:pt x="313" y="80"/>
                        <a:pt x="295" y="73"/>
                        <a:pt x="289" y="60"/>
                      </a:cubicBezTo>
                      <a:cubicBezTo>
                        <a:pt x="281" y="41"/>
                        <a:pt x="301" y="23"/>
                        <a:pt x="318" y="20"/>
                      </a:cubicBezTo>
                      <a:cubicBezTo>
                        <a:pt x="349" y="14"/>
                        <a:pt x="374" y="42"/>
                        <a:pt x="370" y="71"/>
                      </a:cubicBezTo>
                      <a:cubicBezTo>
                        <a:pt x="370" y="73"/>
                        <a:pt x="369" y="76"/>
                        <a:pt x="368" y="79"/>
                      </a:cubicBezTo>
                      <a:cubicBezTo>
                        <a:pt x="368" y="80"/>
                        <a:pt x="368" y="81"/>
                        <a:pt x="367" y="82"/>
                      </a:cubicBezTo>
                      <a:cubicBezTo>
                        <a:pt x="355" y="111"/>
                        <a:pt x="320" y="120"/>
                        <a:pt x="292" y="120"/>
                      </a:cubicBezTo>
                      <a:cubicBezTo>
                        <a:pt x="263" y="121"/>
                        <a:pt x="234" y="117"/>
                        <a:pt x="205" y="115"/>
                      </a:cubicBezTo>
                      <a:cubicBezTo>
                        <a:pt x="174" y="113"/>
                        <a:pt x="142" y="107"/>
                        <a:pt x="112" y="111"/>
                      </a:cubicBezTo>
                      <a:cubicBezTo>
                        <a:pt x="89" y="113"/>
                        <a:pt x="69" y="124"/>
                        <a:pt x="52" y="140"/>
                      </a:cubicBezTo>
                      <a:cubicBezTo>
                        <a:pt x="18" y="171"/>
                        <a:pt x="0" y="218"/>
                        <a:pt x="4" y="263"/>
                      </a:cubicBezTo>
                      <a:cubicBezTo>
                        <a:pt x="8" y="310"/>
                        <a:pt x="35" y="353"/>
                        <a:pt x="75" y="378"/>
                      </a:cubicBezTo>
                      <a:cubicBezTo>
                        <a:pt x="11" y="416"/>
                        <a:pt x="15" y="510"/>
                        <a:pt x="47" y="567"/>
                      </a:cubicBezTo>
                      <a:cubicBezTo>
                        <a:pt x="90" y="643"/>
                        <a:pt x="174" y="666"/>
                        <a:pt x="256" y="656"/>
                      </a:cubicBezTo>
                      <a:cubicBezTo>
                        <a:pt x="355" y="645"/>
                        <a:pt x="448" y="595"/>
                        <a:pt x="549" y="607"/>
                      </a:cubicBezTo>
                      <a:cubicBezTo>
                        <a:pt x="632" y="616"/>
                        <a:pt x="739" y="655"/>
                        <a:pt x="806" y="582"/>
                      </a:cubicBezTo>
                      <a:cubicBezTo>
                        <a:pt x="862" y="519"/>
                        <a:pt x="814" y="416"/>
                        <a:pt x="746" y="379"/>
                      </a:cubicBezTo>
                      <a:close/>
                      <a:moveTo>
                        <a:pt x="794" y="580"/>
                      </a:moveTo>
                      <a:cubicBezTo>
                        <a:pt x="730" y="643"/>
                        <a:pt x="632" y="608"/>
                        <a:pt x="555" y="598"/>
                      </a:cubicBezTo>
                      <a:cubicBezTo>
                        <a:pt x="470" y="587"/>
                        <a:pt x="391" y="618"/>
                        <a:pt x="310" y="637"/>
                      </a:cubicBezTo>
                      <a:cubicBezTo>
                        <a:pt x="233" y="655"/>
                        <a:pt x="142" y="659"/>
                        <a:pt x="82" y="598"/>
                      </a:cubicBezTo>
                      <a:cubicBezTo>
                        <a:pt x="54" y="569"/>
                        <a:pt x="36" y="530"/>
                        <a:pt x="34" y="489"/>
                      </a:cubicBezTo>
                      <a:cubicBezTo>
                        <a:pt x="32" y="448"/>
                        <a:pt x="47" y="402"/>
                        <a:pt x="87" y="383"/>
                      </a:cubicBezTo>
                      <a:cubicBezTo>
                        <a:pt x="90" y="381"/>
                        <a:pt x="90" y="376"/>
                        <a:pt x="87" y="374"/>
                      </a:cubicBezTo>
                      <a:cubicBezTo>
                        <a:pt x="29" y="341"/>
                        <a:pt x="0" y="273"/>
                        <a:pt x="20" y="209"/>
                      </a:cubicBezTo>
                      <a:cubicBezTo>
                        <a:pt x="30" y="177"/>
                        <a:pt x="52" y="146"/>
                        <a:pt x="82" y="130"/>
                      </a:cubicBezTo>
                      <a:cubicBezTo>
                        <a:pt x="116" y="112"/>
                        <a:pt x="159" y="122"/>
                        <a:pt x="196" y="124"/>
                      </a:cubicBezTo>
                      <a:cubicBezTo>
                        <a:pt x="231" y="127"/>
                        <a:pt x="268" y="133"/>
                        <a:pt x="303" y="130"/>
                      </a:cubicBezTo>
                      <a:cubicBezTo>
                        <a:pt x="328" y="128"/>
                        <a:pt x="354" y="119"/>
                        <a:pt x="369" y="98"/>
                      </a:cubicBezTo>
                      <a:cubicBezTo>
                        <a:pt x="369" y="98"/>
                        <a:pt x="369" y="98"/>
                        <a:pt x="369" y="97"/>
                      </a:cubicBezTo>
                      <a:cubicBezTo>
                        <a:pt x="370" y="100"/>
                        <a:pt x="371" y="102"/>
                        <a:pt x="371" y="104"/>
                      </a:cubicBezTo>
                      <a:cubicBezTo>
                        <a:pt x="385" y="138"/>
                        <a:pt x="423" y="137"/>
                        <a:pt x="453" y="132"/>
                      </a:cubicBezTo>
                      <a:cubicBezTo>
                        <a:pt x="496" y="126"/>
                        <a:pt x="537" y="109"/>
                        <a:pt x="578" y="95"/>
                      </a:cubicBezTo>
                      <a:cubicBezTo>
                        <a:pt x="646" y="70"/>
                        <a:pt x="742" y="51"/>
                        <a:pt x="793" y="120"/>
                      </a:cubicBezTo>
                      <a:cubicBezTo>
                        <a:pt x="822" y="161"/>
                        <a:pt x="824" y="214"/>
                        <a:pt x="815" y="262"/>
                      </a:cubicBezTo>
                      <a:cubicBezTo>
                        <a:pt x="806" y="308"/>
                        <a:pt x="786" y="370"/>
                        <a:pt x="729" y="371"/>
                      </a:cubicBezTo>
                      <a:cubicBezTo>
                        <a:pt x="724" y="372"/>
                        <a:pt x="723" y="379"/>
                        <a:pt x="728" y="381"/>
                      </a:cubicBezTo>
                      <a:cubicBezTo>
                        <a:pt x="799" y="408"/>
                        <a:pt x="856" y="519"/>
                        <a:pt x="794" y="580"/>
                      </a:cubicBezTo>
                      <a:close/>
                    </a:path>
                  </a:pathLst>
                </a:custGeom>
                <a:solidFill>
                  <a:srgbClr val="FF4D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Times New Roman" panose="02020603050405020304" pitchFamily="18" charset="0"/>
                    <a:ea typeface="字魂36号-正文宋楷" panose="02000000000000000000" pitchFamily="2" charset="-122"/>
                    <a:cs typeface="Times New Roman" panose="02020603050405020304" pitchFamily="18" charset="0"/>
                  </a:endParaRPr>
                </a:p>
              </p:txBody>
            </p:sp>
          </p:grpSp>
        </p:grpSp>
        <p:sp>
          <p:nvSpPr>
            <p:cNvPr id="150" name="文本框 219">
              <a:extLst>
                <a:ext uri="{FF2B5EF4-FFF2-40B4-BE49-F238E27FC236}">
                  <a16:creationId xmlns="" xmlns:a16="http://schemas.microsoft.com/office/drawing/2014/main" id="{43354CF0-A0A0-4886-AF07-4864F74FFC36}"/>
                </a:ext>
              </a:extLst>
            </p:cNvPr>
            <p:cNvSpPr txBox="1"/>
            <p:nvPr/>
          </p:nvSpPr>
          <p:spPr>
            <a:xfrm>
              <a:off x="8111993" y="2942053"/>
              <a:ext cx="2515111" cy="1299388"/>
            </a:xfrm>
            <a:prstGeom prst="rect">
              <a:avLst/>
            </a:prstGeom>
            <a:noFill/>
          </p:spPr>
          <p:txBody>
            <a:bodyPr wrap="square" rtlCol="0">
              <a:spAutoFit/>
              <a:scene3d>
                <a:camera prst="orthographicFront"/>
                <a:lightRig rig="threePt" dir="t"/>
              </a:scene3d>
              <a:sp3d contourW="12700"/>
            </a:bodyPr>
            <a:lstStyle/>
            <a:p>
              <a:pPr marL="342900" indent="-342900" algn="ctr">
                <a:buFont typeface="Wingdings" panose="05000000000000000000" pitchFamily="2" charset="2"/>
                <a:buChar char="ü"/>
              </a:pPr>
              <a:r>
                <a:rPr lang="en-US" altLang="zh-CN" sz="2400" dirty="0" err="1">
                  <a:pattFill prst="wdDnDiag">
                    <a:fgClr>
                      <a:schemeClr val="tx1">
                        <a:lumMod val="65000"/>
                        <a:lumOff val="35000"/>
                      </a:schemeClr>
                    </a:fgClr>
                    <a:bgClr>
                      <a:schemeClr val="tx1">
                        <a:lumMod val="85000"/>
                        <a:lumOff val="15000"/>
                      </a:schemeClr>
                    </a:bgClr>
                  </a:pattFill>
                  <a:latin typeface="Times New Roman" panose="02020603050405020304" pitchFamily="18" charset="0"/>
                  <a:ea typeface="字魂36号-正文宋楷" panose="02000000000000000000" pitchFamily="2" charset="-122"/>
                  <a:cs typeface="Times New Roman" panose="02020603050405020304" pitchFamily="18" charset="0"/>
                </a:rPr>
                <a:t>Âm</a:t>
              </a:r>
              <a:r>
                <a:rPr lang="en-US" altLang="zh-CN" sz="2400" dirty="0">
                  <a:pattFill prst="wdDnDiag">
                    <a:fgClr>
                      <a:schemeClr val="tx1">
                        <a:lumMod val="65000"/>
                        <a:lumOff val="35000"/>
                      </a:schemeClr>
                    </a:fgClr>
                    <a:bgClr>
                      <a:schemeClr val="tx1">
                        <a:lumMod val="85000"/>
                        <a:lumOff val="15000"/>
                      </a:schemeClr>
                    </a:bgClr>
                  </a:pattFill>
                  <a:latin typeface="Times New Roman" panose="02020603050405020304" pitchFamily="18" charset="0"/>
                  <a:ea typeface="字魂36号-正文宋楷" panose="02000000000000000000" pitchFamily="2" charset="-122"/>
                  <a:cs typeface="Times New Roman" panose="02020603050405020304" pitchFamily="18" charset="0"/>
                </a:rPr>
                <a:t> </a:t>
              </a:r>
              <a:r>
                <a:rPr lang="en-US" altLang="zh-CN" sz="2400" dirty="0" err="1">
                  <a:pattFill prst="wdDnDiag">
                    <a:fgClr>
                      <a:schemeClr val="tx1">
                        <a:lumMod val="65000"/>
                        <a:lumOff val="35000"/>
                      </a:schemeClr>
                    </a:fgClr>
                    <a:bgClr>
                      <a:schemeClr val="tx1">
                        <a:lumMod val="85000"/>
                        <a:lumOff val="15000"/>
                      </a:schemeClr>
                    </a:bgClr>
                  </a:pattFill>
                  <a:latin typeface="Times New Roman" panose="02020603050405020304" pitchFamily="18" charset="0"/>
                  <a:ea typeface="字魂36号-正文宋楷" panose="02000000000000000000" pitchFamily="2" charset="-122"/>
                  <a:cs typeface="Times New Roman" panose="02020603050405020304" pitchFamily="18" charset="0"/>
                </a:rPr>
                <a:t>lịch</a:t>
              </a:r>
              <a:r>
                <a:rPr lang="en-US" altLang="zh-CN" sz="2400" dirty="0">
                  <a:pattFill prst="wdDnDiag">
                    <a:fgClr>
                      <a:schemeClr val="tx1">
                        <a:lumMod val="65000"/>
                        <a:lumOff val="35000"/>
                      </a:schemeClr>
                    </a:fgClr>
                    <a:bgClr>
                      <a:schemeClr val="tx1">
                        <a:lumMod val="85000"/>
                        <a:lumOff val="15000"/>
                      </a:schemeClr>
                    </a:bgClr>
                  </a:pattFill>
                  <a:latin typeface="Times New Roman" panose="02020603050405020304" pitchFamily="18" charset="0"/>
                  <a:ea typeface="字魂36号-正文宋楷" panose="02000000000000000000" pitchFamily="2" charset="-122"/>
                  <a:cs typeface="Times New Roman" panose="02020603050405020304" pitchFamily="18" charset="0"/>
                </a:rPr>
                <a:t> </a:t>
              </a:r>
              <a:r>
                <a:rPr lang="en-US" altLang="zh-CN" sz="2400" dirty="0" err="1">
                  <a:pattFill prst="wdDnDiag">
                    <a:fgClr>
                      <a:schemeClr val="tx1">
                        <a:lumMod val="65000"/>
                        <a:lumOff val="35000"/>
                      </a:schemeClr>
                    </a:fgClr>
                    <a:bgClr>
                      <a:schemeClr val="tx1">
                        <a:lumMod val="85000"/>
                        <a:lumOff val="15000"/>
                      </a:schemeClr>
                    </a:bgClr>
                  </a:pattFill>
                  <a:latin typeface="Times New Roman" panose="02020603050405020304" pitchFamily="18" charset="0"/>
                  <a:ea typeface="字魂36号-正文宋楷" panose="02000000000000000000" pitchFamily="2" charset="-122"/>
                  <a:cs typeface="Times New Roman" panose="02020603050405020304" pitchFamily="18" charset="0"/>
                </a:rPr>
                <a:t>và</a:t>
              </a:r>
              <a:r>
                <a:rPr lang="en-US" altLang="zh-CN" sz="2400" dirty="0">
                  <a:pattFill prst="wdDnDiag">
                    <a:fgClr>
                      <a:schemeClr val="tx1">
                        <a:lumMod val="65000"/>
                        <a:lumOff val="35000"/>
                      </a:schemeClr>
                    </a:fgClr>
                    <a:bgClr>
                      <a:schemeClr val="tx1">
                        <a:lumMod val="85000"/>
                        <a:lumOff val="15000"/>
                      </a:schemeClr>
                    </a:bgClr>
                  </a:pattFill>
                  <a:latin typeface="Times New Roman" panose="02020603050405020304" pitchFamily="18" charset="0"/>
                  <a:ea typeface="字魂36号-正文宋楷" panose="02000000000000000000" pitchFamily="2" charset="-122"/>
                  <a:cs typeface="Times New Roman" panose="02020603050405020304" pitchFamily="18" charset="0"/>
                </a:rPr>
                <a:t> </a:t>
              </a:r>
              <a:r>
                <a:rPr lang="en-US" altLang="zh-CN" sz="2400" dirty="0" err="1">
                  <a:pattFill prst="wdDnDiag">
                    <a:fgClr>
                      <a:schemeClr val="tx1">
                        <a:lumMod val="65000"/>
                        <a:lumOff val="35000"/>
                      </a:schemeClr>
                    </a:fgClr>
                    <a:bgClr>
                      <a:schemeClr val="tx1">
                        <a:lumMod val="85000"/>
                        <a:lumOff val="15000"/>
                      </a:schemeClr>
                    </a:bgClr>
                  </a:pattFill>
                  <a:latin typeface="Times New Roman" panose="02020603050405020304" pitchFamily="18" charset="0"/>
                  <a:ea typeface="字魂36号-正文宋楷" panose="02000000000000000000" pitchFamily="2" charset="-122"/>
                  <a:cs typeface="Times New Roman" panose="02020603050405020304" pitchFamily="18" charset="0"/>
                </a:rPr>
                <a:t>Dương</a:t>
              </a:r>
              <a:r>
                <a:rPr lang="en-US" altLang="zh-CN" sz="2400" dirty="0">
                  <a:pattFill prst="wdDnDiag">
                    <a:fgClr>
                      <a:schemeClr val="tx1">
                        <a:lumMod val="65000"/>
                        <a:lumOff val="35000"/>
                      </a:schemeClr>
                    </a:fgClr>
                    <a:bgClr>
                      <a:schemeClr val="tx1">
                        <a:lumMod val="85000"/>
                        <a:lumOff val="15000"/>
                      </a:schemeClr>
                    </a:bgClr>
                  </a:pattFill>
                  <a:latin typeface="Times New Roman" panose="02020603050405020304" pitchFamily="18" charset="0"/>
                  <a:ea typeface="字魂36号-正文宋楷" panose="02000000000000000000" pitchFamily="2" charset="-122"/>
                  <a:cs typeface="Times New Roman" panose="02020603050405020304" pitchFamily="18" charset="0"/>
                </a:rPr>
                <a:t> </a:t>
              </a:r>
              <a:r>
                <a:rPr lang="en-US" altLang="zh-CN" sz="2400" dirty="0" err="1">
                  <a:pattFill prst="wdDnDiag">
                    <a:fgClr>
                      <a:schemeClr val="tx1">
                        <a:lumMod val="65000"/>
                        <a:lumOff val="35000"/>
                      </a:schemeClr>
                    </a:fgClr>
                    <a:bgClr>
                      <a:schemeClr val="tx1">
                        <a:lumMod val="85000"/>
                        <a:lumOff val="15000"/>
                      </a:schemeClr>
                    </a:bgClr>
                  </a:pattFill>
                  <a:latin typeface="Times New Roman" panose="02020603050405020304" pitchFamily="18" charset="0"/>
                  <a:ea typeface="字魂36号-正文宋楷" panose="02000000000000000000" pitchFamily="2" charset="-122"/>
                  <a:cs typeface="Times New Roman" panose="02020603050405020304" pitchFamily="18" charset="0"/>
                </a:rPr>
                <a:t>lịch</a:t>
              </a:r>
              <a:r>
                <a:rPr lang="en-US" altLang="zh-CN" sz="2400" dirty="0">
                  <a:pattFill prst="wdDnDiag">
                    <a:fgClr>
                      <a:schemeClr val="tx1">
                        <a:lumMod val="65000"/>
                        <a:lumOff val="35000"/>
                      </a:schemeClr>
                    </a:fgClr>
                    <a:bgClr>
                      <a:schemeClr val="tx1">
                        <a:lumMod val="85000"/>
                        <a:lumOff val="15000"/>
                      </a:schemeClr>
                    </a:bgClr>
                  </a:pattFill>
                  <a:latin typeface="Times New Roman" panose="02020603050405020304" pitchFamily="18" charset="0"/>
                  <a:ea typeface="字魂36号-正文宋楷" panose="02000000000000000000" pitchFamily="2" charset="-122"/>
                  <a:cs typeface="Times New Roman" panose="02020603050405020304" pitchFamily="18" charset="0"/>
                </a:rPr>
                <a:t> </a:t>
              </a:r>
              <a:r>
                <a:rPr lang="en-US" altLang="zh-CN" sz="2400" dirty="0" err="1">
                  <a:pattFill prst="wdDnDiag">
                    <a:fgClr>
                      <a:schemeClr val="tx1">
                        <a:lumMod val="65000"/>
                        <a:lumOff val="35000"/>
                      </a:schemeClr>
                    </a:fgClr>
                    <a:bgClr>
                      <a:schemeClr val="tx1">
                        <a:lumMod val="85000"/>
                        <a:lumOff val="15000"/>
                      </a:schemeClr>
                    </a:bgClr>
                  </a:pattFill>
                  <a:latin typeface="Times New Roman" panose="02020603050405020304" pitchFamily="18" charset="0"/>
                  <a:ea typeface="字魂36号-正文宋楷" panose="02000000000000000000" pitchFamily="2" charset="-122"/>
                  <a:cs typeface="Times New Roman" panose="02020603050405020304" pitchFamily="18" charset="0"/>
                </a:rPr>
                <a:t>được</a:t>
              </a:r>
              <a:r>
                <a:rPr lang="en-US" altLang="zh-CN" sz="2400" dirty="0">
                  <a:pattFill prst="wdDnDiag">
                    <a:fgClr>
                      <a:schemeClr val="tx1">
                        <a:lumMod val="65000"/>
                        <a:lumOff val="35000"/>
                      </a:schemeClr>
                    </a:fgClr>
                    <a:bgClr>
                      <a:schemeClr val="tx1">
                        <a:lumMod val="85000"/>
                        <a:lumOff val="15000"/>
                      </a:schemeClr>
                    </a:bgClr>
                  </a:pattFill>
                  <a:latin typeface="Times New Roman" panose="02020603050405020304" pitchFamily="18" charset="0"/>
                  <a:ea typeface="字魂36号-正文宋楷" panose="02000000000000000000" pitchFamily="2" charset="-122"/>
                  <a:cs typeface="Times New Roman" panose="02020603050405020304" pitchFamily="18" charset="0"/>
                </a:rPr>
                <a:t> </a:t>
              </a:r>
              <a:r>
                <a:rPr lang="en-US" altLang="zh-CN" sz="2400" dirty="0" err="1">
                  <a:pattFill prst="wdDnDiag">
                    <a:fgClr>
                      <a:schemeClr val="tx1">
                        <a:lumMod val="65000"/>
                        <a:lumOff val="35000"/>
                      </a:schemeClr>
                    </a:fgClr>
                    <a:bgClr>
                      <a:schemeClr val="tx1">
                        <a:lumMod val="85000"/>
                        <a:lumOff val="15000"/>
                      </a:schemeClr>
                    </a:bgClr>
                  </a:pattFill>
                  <a:latin typeface="Times New Roman" panose="02020603050405020304" pitchFamily="18" charset="0"/>
                  <a:ea typeface="字魂36号-正文宋楷" panose="02000000000000000000" pitchFamily="2" charset="-122"/>
                  <a:cs typeface="Times New Roman" panose="02020603050405020304" pitchFamily="18" charset="0"/>
                </a:rPr>
                <a:t>người</a:t>
              </a:r>
              <a:r>
                <a:rPr lang="en-US" altLang="zh-CN" sz="2400" dirty="0">
                  <a:pattFill prst="wdDnDiag">
                    <a:fgClr>
                      <a:schemeClr val="tx1">
                        <a:lumMod val="65000"/>
                        <a:lumOff val="35000"/>
                      </a:schemeClr>
                    </a:fgClr>
                    <a:bgClr>
                      <a:schemeClr val="tx1">
                        <a:lumMod val="85000"/>
                        <a:lumOff val="15000"/>
                      </a:schemeClr>
                    </a:bgClr>
                  </a:pattFill>
                  <a:latin typeface="Times New Roman" panose="02020603050405020304" pitchFamily="18" charset="0"/>
                  <a:ea typeface="字魂36号-正文宋楷" panose="02000000000000000000" pitchFamily="2" charset="-122"/>
                  <a:cs typeface="Times New Roman" panose="02020603050405020304" pitchFamily="18" charset="0"/>
                </a:rPr>
                <a:t> </a:t>
              </a:r>
              <a:r>
                <a:rPr lang="en-US" altLang="zh-CN" sz="2400" dirty="0" err="1">
                  <a:pattFill prst="wdDnDiag">
                    <a:fgClr>
                      <a:schemeClr val="tx1">
                        <a:lumMod val="65000"/>
                        <a:lumOff val="35000"/>
                      </a:schemeClr>
                    </a:fgClr>
                    <a:bgClr>
                      <a:schemeClr val="tx1">
                        <a:lumMod val="85000"/>
                        <a:lumOff val="15000"/>
                      </a:schemeClr>
                    </a:bgClr>
                  </a:pattFill>
                  <a:latin typeface="Times New Roman" panose="02020603050405020304" pitchFamily="18" charset="0"/>
                  <a:ea typeface="字魂36号-正文宋楷" panose="02000000000000000000" pitchFamily="2" charset="-122"/>
                  <a:cs typeface="Times New Roman" panose="02020603050405020304" pitchFamily="18" charset="0"/>
                </a:rPr>
                <a:t>xưa</a:t>
              </a:r>
              <a:r>
                <a:rPr lang="en-US" altLang="zh-CN" sz="2400" dirty="0">
                  <a:pattFill prst="wdDnDiag">
                    <a:fgClr>
                      <a:schemeClr val="tx1">
                        <a:lumMod val="65000"/>
                        <a:lumOff val="35000"/>
                      </a:schemeClr>
                    </a:fgClr>
                    <a:bgClr>
                      <a:schemeClr val="tx1">
                        <a:lumMod val="85000"/>
                        <a:lumOff val="15000"/>
                      </a:schemeClr>
                    </a:bgClr>
                  </a:pattFill>
                  <a:latin typeface="Times New Roman" panose="02020603050405020304" pitchFamily="18" charset="0"/>
                  <a:ea typeface="字魂36号-正文宋楷" panose="02000000000000000000" pitchFamily="2" charset="-122"/>
                  <a:cs typeface="Times New Roman" panose="02020603050405020304" pitchFamily="18" charset="0"/>
                </a:rPr>
                <a:t> </a:t>
              </a:r>
              <a:r>
                <a:rPr lang="en-US" altLang="zh-CN" sz="2400" dirty="0" err="1">
                  <a:pattFill prst="wdDnDiag">
                    <a:fgClr>
                      <a:schemeClr val="tx1">
                        <a:lumMod val="65000"/>
                        <a:lumOff val="35000"/>
                      </a:schemeClr>
                    </a:fgClr>
                    <a:bgClr>
                      <a:schemeClr val="tx1">
                        <a:lumMod val="85000"/>
                        <a:lumOff val="15000"/>
                      </a:schemeClr>
                    </a:bgClr>
                  </a:pattFill>
                  <a:latin typeface="Times New Roman" panose="02020603050405020304" pitchFamily="18" charset="0"/>
                  <a:ea typeface="字魂36号-正文宋楷" panose="02000000000000000000" pitchFamily="2" charset="-122"/>
                  <a:cs typeface="Times New Roman" panose="02020603050405020304" pitchFamily="18" charset="0"/>
                </a:rPr>
                <a:t>tính</a:t>
              </a:r>
              <a:r>
                <a:rPr lang="en-US" altLang="zh-CN" sz="2400" dirty="0">
                  <a:pattFill prst="wdDnDiag">
                    <a:fgClr>
                      <a:schemeClr val="tx1">
                        <a:lumMod val="65000"/>
                        <a:lumOff val="35000"/>
                      </a:schemeClr>
                    </a:fgClr>
                    <a:bgClr>
                      <a:schemeClr val="tx1">
                        <a:lumMod val="85000"/>
                        <a:lumOff val="15000"/>
                      </a:schemeClr>
                    </a:bgClr>
                  </a:pattFill>
                  <a:latin typeface="Times New Roman" panose="02020603050405020304" pitchFamily="18" charset="0"/>
                  <a:ea typeface="字魂36号-正文宋楷" panose="02000000000000000000" pitchFamily="2" charset="-122"/>
                  <a:cs typeface="Times New Roman" panose="02020603050405020304" pitchFamily="18" charset="0"/>
                </a:rPr>
                <a:t> </a:t>
              </a:r>
              <a:r>
                <a:rPr lang="en-US" altLang="zh-CN" sz="2400" dirty="0" err="1">
                  <a:pattFill prst="wdDnDiag">
                    <a:fgClr>
                      <a:schemeClr val="tx1">
                        <a:lumMod val="65000"/>
                        <a:lumOff val="35000"/>
                      </a:schemeClr>
                    </a:fgClr>
                    <a:bgClr>
                      <a:schemeClr val="tx1">
                        <a:lumMod val="85000"/>
                        <a:lumOff val="15000"/>
                      </a:schemeClr>
                    </a:bgClr>
                  </a:pattFill>
                  <a:latin typeface="Times New Roman" panose="02020603050405020304" pitchFamily="18" charset="0"/>
                  <a:ea typeface="字魂36号-正文宋楷" panose="02000000000000000000" pitchFamily="2" charset="-122"/>
                  <a:cs typeface="Times New Roman" panose="02020603050405020304" pitchFamily="18" charset="0"/>
                </a:rPr>
                <a:t>ra</a:t>
              </a:r>
              <a:r>
                <a:rPr lang="en-US" altLang="zh-CN" sz="2400" dirty="0">
                  <a:pattFill prst="wdDnDiag">
                    <a:fgClr>
                      <a:schemeClr val="tx1">
                        <a:lumMod val="65000"/>
                        <a:lumOff val="35000"/>
                      </a:schemeClr>
                    </a:fgClr>
                    <a:bgClr>
                      <a:schemeClr val="tx1">
                        <a:lumMod val="85000"/>
                        <a:lumOff val="15000"/>
                      </a:schemeClr>
                    </a:bgClr>
                  </a:pattFill>
                  <a:latin typeface="Times New Roman" panose="02020603050405020304" pitchFamily="18" charset="0"/>
                  <a:ea typeface="字魂36号-正文宋楷" panose="02000000000000000000" pitchFamily="2" charset="-122"/>
                  <a:cs typeface="Times New Roman" panose="02020603050405020304" pitchFamily="18" charset="0"/>
                </a:rPr>
                <a:t> </a:t>
              </a:r>
              <a:r>
                <a:rPr lang="en-US" altLang="zh-CN" sz="2400" dirty="0" err="1">
                  <a:pattFill prst="wdDnDiag">
                    <a:fgClr>
                      <a:schemeClr val="tx1">
                        <a:lumMod val="65000"/>
                        <a:lumOff val="35000"/>
                      </a:schemeClr>
                    </a:fgClr>
                    <a:bgClr>
                      <a:schemeClr val="tx1">
                        <a:lumMod val="85000"/>
                        <a:lumOff val="15000"/>
                      </a:schemeClr>
                    </a:bgClr>
                  </a:pattFill>
                  <a:latin typeface="Times New Roman" panose="02020603050405020304" pitchFamily="18" charset="0"/>
                  <a:ea typeface="字魂36号-正文宋楷" panose="02000000000000000000" pitchFamily="2" charset="-122"/>
                  <a:cs typeface="Times New Roman" panose="02020603050405020304" pitchFamily="18" charset="0"/>
                </a:rPr>
                <a:t>bằng</a:t>
              </a:r>
              <a:r>
                <a:rPr lang="en-US" altLang="zh-CN" sz="2400" dirty="0">
                  <a:pattFill prst="wdDnDiag">
                    <a:fgClr>
                      <a:schemeClr val="tx1">
                        <a:lumMod val="65000"/>
                        <a:lumOff val="35000"/>
                      </a:schemeClr>
                    </a:fgClr>
                    <a:bgClr>
                      <a:schemeClr val="tx1">
                        <a:lumMod val="85000"/>
                        <a:lumOff val="15000"/>
                      </a:schemeClr>
                    </a:bgClr>
                  </a:pattFill>
                  <a:latin typeface="Times New Roman" panose="02020603050405020304" pitchFamily="18" charset="0"/>
                  <a:ea typeface="字魂36号-正文宋楷" panose="02000000000000000000" pitchFamily="2" charset="-122"/>
                  <a:cs typeface="Times New Roman" panose="02020603050405020304" pitchFamily="18" charset="0"/>
                </a:rPr>
                <a:t> </a:t>
              </a:r>
              <a:r>
                <a:rPr lang="en-US" altLang="zh-CN" sz="2400" dirty="0" err="1">
                  <a:pattFill prst="wdDnDiag">
                    <a:fgClr>
                      <a:schemeClr val="tx1">
                        <a:lumMod val="65000"/>
                        <a:lumOff val="35000"/>
                      </a:schemeClr>
                    </a:fgClr>
                    <a:bgClr>
                      <a:schemeClr val="tx1">
                        <a:lumMod val="85000"/>
                        <a:lumOff val="15000"/>
                      </a:schemeClr>
                    </a:bgClr>
                  </a:pattFill>
                  <a:latin typeface="Times New Roman" panose="02020603050405020304" pitchFamily="18" charset="0"/>
                  <a:ea typeface="字魂36号-正文宋楷" panose="02000000000000000000" pitchFamily="2" charset="-122"/>
                  <a:cs typeface="Times New Roman" panose="02020603050405020304" pitchFamily="18" charset="0"/>
                </a:rPr>
                <a:t>cách</a:t>
              </a:r>
              <a:r>
                <a:rPr lang="en-US" altLang="zh-CN" sz="2400" dirty="0">
                  <a:pattFill prst="wdDnDiag">
                    <a:fgClr>
                      <a:schemeClr val="tx1">
                        <a:lumMod val="65000"/>
                        <a:lumOff val="35000"/>
                      </a:schemeClr>
                    </a:fgClr>
                    <a:bgClr>
                      <a:schemeClr val="tx1">
                        <a:lumMod val="85000"/>
                        <a:lumOff val="15000"/>
                      </a:schemeClr>
                    </a:bgClr>
                  </a:pattFill>
                  <a:latin typeface="Times New Roman" panose="02020603050405020304" pitchFamily="18" charset="0"/>
                  <a:ea typeface="字魂36号-正文宋楷" panose="02000000000000000000" pitchFamily="2" charset="-122"/>
                  <a:cs typeface="Times New Roman" panose="02020603050405020304" pitchFamily="18" charset="0"/>
                </a:rPr>
                <a:t> </a:t>
              </a:r>
              <a:r>
                <a:rPr lang="en-US" altLang="zh-CN" sz="2400" dirty="0" err="1">
                  <a:pattFill prst="wdDnDiag">
                    <a:fgClr>
                      <a:schemeClr val="tx1">
                        <a:lumMod val="65000"/>
                        <a:lumOff val="35000"/>
                      </a:schemeClr>
                    </a:fgClr>
                    <a:bgClr>
                      <a:schemeClr val="tx1">
                        <a:lumMod val="85000"/>
                        <a:lumOff val="15000"/>
                      </a:schemeClr>
                    </a:bgClr>
                  </a:pattFill>
                  <a:latin typeface="Times New Roman" panose="02020603050405020304" pitchFamily="18" charset="0"/>
                  <a:ea typeface="字魂36号-正文宋楷" panose="02000000000000000000" pitchFamily="2" charset="-122"/>
                  <a:cs typeface="Times New Roman" panose="02020603050405020304" pitchFamily="18" charset="0"/>
                </a:rPr>
                <a:t>nào</a:t>
              </a:r>
              <a:r>
                <a:rPr lang="en-US" altLang="zh-CN" sz="2400" dirty="0">
                  <a:pattFill prst="wdDnDiag">
                    <a:fgClr>
                      <a:schemeClr val="tx1">
                        <a:lumMod val="65000"/>
                        <a:lumOff val="35000"/>
                      </a:schemeClr>
                    </a:fgClr>
                    <a:bgClr>
                      <a:schemeClr val="tx1">
                        <a:lumMod val="85000"/>
                        <a:lumOff val="15000"/>
                      </a:schemeClr>
                    </a:bgClr>
                  </a:pattFill>
                  <a:latin typeface="Times New Roman" panose="02020603050405020304" pitchFamily="18" charset="0"/>
                  <a:ea typeface="字魂36号-正文宋楷" panose="02000000000000000000" pitchFamily="2" charset="-122"/>
                  <a:cs typeface="Times New Roman" panose="02020603050405020304" pitchFamily="18" charset="0"/>
                </a:rPr>
                <a:t>?</a:t>
              </a:r>
              <a:endParaRPr lang="zh-CN" altLang="en-US" sz="2400" dirty="0">
                <a:pattFill prst="wdDnDiag">
                  <a:fgClr>
                    <a:schemeClr val="tx1">
                      <a:lumMod val="65000"/>
                      <a:lumOff val="35000"/>
                    </a:schemeClr>
                  </a:fgClr>
                  <a:bgClr>
                    <a:schemeClr val="tx1">
                      <a:lumMod val="85000"/>
                      <a:lumOff val="15000"/>
                    </a:schemeClr>
                  </a:bgClr>
                </a:pattFill>
                <a:latin typeface="Times New Roman" panose="02020603050405020304" pitchFamily="18" charset="0"/>
                <a:ea typeface="字魂36号-正文宋楷" panose="02000000000000000000" pitchFamily="2" charset="-122"/>
                <a:cs typeface="Times New Roman" panose="02020603050405020304" pitchFamily="18" charset="0"/>
              </a:endParaRPr>
            </a:p>
          </p:txBody>
        </p:sp>
      </p:grpSp>
      <p:graphicFrame>
        <p:nvGraphicFramePr>
          <p:cNvPr id="155" name="Diagram 154"/>
          <p:cNvGraphicFramePr/>
          <p:nvPr>
            <p:extLst>
              <p:ext uri="{D42A27DB-BD31-4B8C-83A1-F6EECF244321}">
                <p14:modId xmlns:p14="http://schemas.microsoft.com/office/powerpoint/2010/main" val="2882080211"/>
              </p:ext>
            </p:extLst>
          </p:nvPr>
        </p:nvGraphicFramePr>
        <p:xfrm>
          <a:off x="-585061" y="1180625"/>
          <a:ext cx="2884265" cy="541866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aphicFrame>
        <p:nvGraphicFramePr>
          <p:cNvPr id="156" name="Diagram 155"/>
          <p:cNvGraphicFramePr/>
          <p:nvPr>
            <p:extLst>
              <p:ext uri="{D42A27DB-BD31-4B8C-83A1-F6EECF244321}">
                <p14:modId xmlns:p14="http://schemas.microsoft.com/office/powerpoint/2010/main" val="1101395333"/>
              </p:ext>
            </p:extLst>
          </p:nvPr>
        </p:nvGraphicFramePr>
        <p:xfrm>
          <a:off x="5619068" y="1203119"/>
          <a:ext cx="2884265" cy="5418667"/>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Tree>
    <p:extLst>
      <p:ext uri="{BB962C8B-B14F-4D97-AF65-F5344CB8AC3E}">
        <p14:creationId xmlns:p14="http://schemas.microsoft.com/office/powerpoint/2010/main" val="5198879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55"/>
                                        </p:tgtEl>
                                        <p:attrNameLst>
                                          <p:attrName>style.visibility</p:attrName>
                                        </p:attrNameLst>
                                      </p:cBhvr>
                                      <p:to>
                                        <p:strVal val="visible"/>
                                      </p:to>
                                    </p:set>
                                    <p:anim calcmode="lin" valueType="num">
                                      <p:cBhvr>
                                        <p:cTn id="7" dur="1500" fill="hold"/>
                                        <p:tgtEl>
                                          <p:spTgt spid="155"/>
                                        </p:tgtEl>
                                        <p:attrNameLst>
                                          <p:attrName>ppt_w</p:attrName>
                                        </p:attrNameLst>
                                      </p:cBhvr>
                                      <p:tavLst>
                                        <p:tav tm="0">
                                          <p:val>
                                            <p:fltVal val="0"/>
                                          </p:val>
                                        </p:tav>
                                        <p:tav tm="100000">
                                          <p:val>
                                            <p:strVal val="#ppt_w"/>
                                          </p:val>
                                        </p:tav>
                                      </p:tavLst>
                                    </p:anim>
                                    <p:anim calcmode="lin" valueType="num">
                                      <p:cBhvr>
                                        <p:cTn id="8" dur="1500" fill="hold"/>
                                        <p:tgtEl>
                                          <p:spTgt spid="155"/>
                                        </p:tgtEl>
                                        <p:attrNameLst>
                                          <p:attrName>ppt_h</p:attrName>
                                        </p:attrNameLst>
                                      </p:cBhvr>
                                      <p:tavLst>
                                        <p:tav tm="0">
                                          <p:val>
                                            <p:fltVal val="0"/>
                                          </p:val>
                                        </p:tav>
                                        <p:tav tm="100000">
                                          <p:val>
                                            <p:strVal val="#ppt_h"/>
                                          </p:val>
                                        </p:tav>
                                      </p:tavLst>
                                    </p:anim>
                                    <p:animEffect transition="in" filter="fade">
                                      <p:cBhvr>
                                        <p:cTn id="9" dur="1500"/>
                                        <p:tgtEl>
                                          <p:spTgt spid="155"/>
                                        </p:tgtEl>
                                      </p:cBhvr>
                                    </p:animEffect>
                                  </p:childTnLst>
                                </p:cTn>
                              </p:par>
                              <p:par>
                                <p:cTn id="10" presetID="53" presetClass="entr" presetSubtype="16" fill="hold" nodeType="withEffect">
                                  <p:stCondLst>
                                    <p:cond delay="0"/>
                                  </p:stCondLst>
                                  <p:childTnLst>
                                    <p:set>
                                      <p:cBhvr>
                                        <p:cTn id="11" dur="1" fill="hold">
                                          <p:stCondLst>
                                            <p:cond delay="0"/>
                                          </p:stCondLst>
                                        </p:cTn>
                                        <p:tgtEl>
                                          <p:spTgt spid="147"/>
                                        </p:tgtEl>
                                        <p:attrNameLst>
                                          <p:attrName>style.visibility</p:attrName>
                                        </p:attrNameLst>
                                      </p:cBhvr>
                                      <p:to>
                                        <p:strVal val="visible"/>
                                      </p:to>
                                    </p:set>
                                    <p:anim calcmode="lin" valueType="num">
                                      <p:cBhvr>
                                        <p:cTn id="12" dur="1500" fill="hold"/>
                                        <p:tgtEl>
                                          <p:spTgt spid="147"/>
                                        </p:tgtEl>
                                        <p:attrNameLst>
                                          <p:attrName>ppt_w</p:attrName>
                                        </p:attrNameLst>
                                      </p:cBhvr>
                                      <p:tavLst>
                                        <p:tav tm="0">
                                          <p:val>
                                            <p:fltVal val="0"/>
                                          </p:val>
                                        </p:tav>
                                        <p:tav tm="100000">
                                          <p:val>
                                            <p:strVal val="#ppt_w"/>
                                          </p:val>
                                        </p:tav>
                                      </p:tavLst>
                                    </p:anim>
                                    <p:anim calcmode="lin" valueType="num">
                                      <p:cBhvr>
                                        <p:cTn id="13" dur="1500" fill="hold"/>
                                        <p:tgtEl>
                                          <p:spTgt spid="147"/>
                                        </p:tgtEl>
                                        <p:attrNameLst>
                                          <p:attrName>ppt_h</p:attrName>
                                        </p:attrNameLst>
                                      </p:cBhvr>
                                      <p:tavLst>
                                        <p:tav tm="0">
                                          <p:val>
                                            <p:fltVal val="0"/>
                                          </p:val>
                                        </p:tav>
                                        <p:tav tm="100000">
                                          <p:val>
                                            <p:strVal val="#ppt_h"/>
                                          </p:val>
                                        </p:tav>
                                      </p:tavLst>
                                    </p:anim>
                                    <p:animEffect transition="in" filter="fade">
                                      <p:cBhvr>
                                        <p:cTn id="14" dur="1500"/>
                                        <p:tgtEl>
                                          <p:spTgt spid="147"/>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56"/>
                                        </p:tgtEl>
                                        <p:attrNameLst>
                                          <p:attrName>style.visibility</p:attrName>
                                        </p:attrNameLst>
                                      </p:cBhvr>
                                      <p:to>
                                        <p:strVal val="visible"/>
                                      </p:to>
                                    </p:set>
                                    <p:anim calcmode="lin" valueType="num">
                                      <p:cBhvr>
                                        <p:cTn id="17" dur="1500" fill="hold"/>
                                        <p:tgtEl>
                                          <p:spTgt spid="156"/>
                                        </p:tgtEl>
                                        <p:attrNameLst>
                                          <p:attrName>ppt_w</p:attrName>
                                        </p:attrNameLst>
                                      </p:cBhvr>
                                      <p:tavLst>
                                        <p:tav tm="0">
                                          <p:val>
                                            <p:fltVal val="0"/>
                                          </p:val>
                                        </p:tav>
                                        <p:tav tm="100000">
                                          <p:val>
                                            <p:strVal val="#ppt_w"/>
                                          </p:val>
                                        </p:tav>
                                      </p:tavLst>
                                    </p:anim>
                                    <p:anim calcmode="lin" valueType="num">
                                      <p:cBhvr>
                                        <p:cTn id="18" dur="1500" fill="hold"/>
                                        <p:tgtEl>
                                          <p:spTgt spid="156"/>
                                        </p:tgtEl>
                                        <p:attrNameLst>
                                          <p:attrName>ppt_h</p:attrName>
                                        </p:attrNameLst>
                                      </p:cBhvr>
                                      <p:tavLst>
                                        <p:tav tm="0">
                                          <p:val>
                                            <p:fltVal val="0"/>
                                          </p:val>
                                        </p:tav>
                                        <p:tav tm="100000">
                                          <p:val>
                                            <p:strVal val="#ppt_h"/>
                                          </p:val>
                                        </p:tav>
                                      </p:tavLst>
                                    </p:anim>
                                    <p:animEffect transition="in" filter="fade">
                                      <p:cBhvr>
                                        <p:cTn id="19" dur="1500"/>
                                        <p:tgtEl>
                                          <p:spTgt spid="156"/>
                                        </p:tgtEl>
                                      </p:cBhvr>
                                    </p:animEffect>
                                  </p:childTnLst>
                                </p:cTn>
                              </p:par>
                              <p:par>
                                <p:cTn id="20" presetID="53" presetClass="entr" presetSubtype="16" fill="hold" nodeType="withEffect">
                                  <p:stCondLst>
                                    <p:cond delay="0"/>
                                  </p:stCondLst>
                                  <p:childTnLst>
                                    <p:set>
                                      <p:cBhvr>
                                        <p:cTn id="21" dur="1" fill="hold">
                                          <p:stCondLst>
                                            <p:cond delay="0"/>
                                          </p:stCondLst>
                                        </p:cTn>
                                        <p:tgtEl>
                                          <p:spTgt spid="146"/>
                                        </p:tgtEl>
                                        <p:attrNameLst>
                                          <p:attrName>style.visibility</p:attrName>
                                        </p:attrNameLst>
                                      </p:cBhvr>
                                      <p:to>
                                        <p:strVal val="visible"/>
                                      </p:to>
                                    </p:set>
                                    <p:anim calcmode="lin" valueType="num">
                                      <p:cBhvr>
                                        <p:cTn id="22" dur="1500" fill="hold"/>
                                        <p:tgtEl>
                                          <p:spTgt spid="146"/>
                                        </p:tgtEl>
                                        <p:attrNameLst>
                                          <p:attrName>ppt_w</p:attrName>
                                        </p:attrNameLst>
                                      </p:cBhvr>
                                      <p:tavLst>
                                        <p:tav tm="0">
                                          <p:val>
                                            <p:fltVal val="0"/>
                                          </p:val>
                                        </p:tav>
                                        <p:tav tm="100000">
                                          <p:val>
                                            <p:strVal val="#ppt_w"/>
                                          </p:val>
                                        </p:tav>
                                      </p:tavLst>
                                    </p:anim>
                                    <p:anim calcmode="lin" valueType="num">
                                      <p:cBhvr>
                                        <p:cTn id="23" dur="1500" fill="hold"/>
                                        <p:tgtEl>
                                          <p:spTgt spid="146"/>
                                        </p:tgtEl>
                                        <p:attrNameLst>
                                          <p:attrName>ppt_h</p:attrName>
                                        </p:attrNameLst>
                                      </p:cBhvr>
                                      <p:tavLst>
                                        <p:tav tm="0">
                                          <p:val>
                                            <p:fltVal val="0"/>
                                          </p:val>
                                        </p:tav>
                                        <p:tav tm="100000">
                                          <p:val>
                                            <p:strVal val="#ppt_h"/>
                                          </p:val>
                                        </p:tav>
                                      </p:tavLst>
                                    </p:anim>
                                    <p:animEffect transition="in" filter="fade">
                                      <p:cBhvr>
                                        <p:cTn id="24" dur="1500"/>
                                        <p:tgtEl>
                                          <p:spTgt spid="146"/>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nodeType="clickEffect">
                                  <p:stCondLst>
                                    <p:cond delay="0"/>
                                  </p:stCondLst>
                                  <p:childTnLst>
                                    <p:set>
                                      <p:cBhvr>
                                        <p:cTn id="28" dur="1" fill="hold">
                                          <p:stCondLst>
                                            <p:cond delay="0"/>
                                          </p:stCondLst>
                                        </p:cTn>
                                        <p:tgtEl>
                                          <p:spTgt spid="148"/>
                                        </p:tgtEl>
                                        <p:attrNameLst>
                                          <p:attrName>style.visibility</p:attrName>
                                        </p:attrNameLst>
                                      </p:cBhvr>
                                      <p:to>
                                        <p:strVal val="visible"/>
                                      </p:to>
                                    </p:set>
                                    <p:anim calcmode="lin" valueType="num">
                                      <p:cBhvr additive="base">
                                        <p:cTn id="29" dur="1000" fill="hold"/>
                                        <p:tgtEl>
                                          <p:spTgt spid="148"/>
                                        </p:tgtEl>
                                        <p:attrNameLst>
                                          <p:attrName>ppt_x</p:attrName>
                                        </p:attrNameLst>
                                      </p:cBhvr>
                                      <p:tavLst>
                                        <p:tav tm="0">
                                          <p:val>
                                            <p:strVal val="1+#ppt_w/2"/>
                                          </p:val>
                                        </p:tav>
                                        <p:tav tm="100000">
                                          <p:val>
                                            <p:strVal val="#ppt_x"/>
                                          </p:val>
                                        </p:tav>
                                      </p:tavLst>
                                    </p:anim>
                                    <p:anim calcmode="lin" valueType="num">
                                      <p:cBhvr additive="base">
                                        <p:cTn id="30" dur="1000" fill="hold"/>
                                        <p:tgtEl>
                                          <p:spTgt spid="14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55" grpId="0">
        <p:bldAsOne/>
      </p:bldGraphic>
      <p:bldGraphic spid="156" grpId="0">
        <p:bldAsOne/>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文本框 137">
            <a:extLst>
              <a:ext uri="{FF2B5EF4-FFF2-40B4-BE49-F238E27FC236}">
                <a16:creationId xmlns="" xmlns:a16="http://schemas.microsoft.com/office/drawing/2014/main" id="{020E4E3B-273D-4277-8FF2-F71AF2E2958E}"/>
              </a:ext>
            </a:extLst>
          </p:cNvPr>
          <p:cNvSpPr txBox="1"/>
          <p:nvPr/>
        </p:nvSpPr>
        <p:spPr>
          <a:xfrm>
            <a:off x="4059820" y="251015"/>
            <a:ext cx="4575290" cy="430887"/>
          </a:xfrm>
          <a:prstGeom prst="rect">
            <a:avLst/>
          </a:prstGeom>
          <a:noFill/>
          <a:ln>
            <a:noFill/>
          </a:ln>
        </p:spPr>
        <p:txBody>
          <a:bodyPr wrap="none" rtlCol="0">
            <a:spAutoFit/>
            <a:scene3d>
              <a:camera prst="orthographicFront"/>
              <a:lightRig rig="threePt" dir="t"/>
            </a:scene3d>
            <a:sp3d contourW="12700"/>
          </a:bodyPr>
          <a:lstStyle/>
          <a:p>
            <a:pPr algn="ctr"/>
            <a:r>
              <a:rPr lang="en-US" altLang="zh-CN" sz="2200" dirty="0" err="1">
                <a:ln w="63500">
                  <a:solidFill>
                    <a:srgbClr val="FFFFFF"/>
                  </a:solidFill>
                </a:ln>
                <a:solidFill>
                  <a:srgbClr val="FF4D67"/>
                </a:solidFill>
                <a:effectLst>
                  <a:outerShdw blurRad="127000" dist="38100" dir="2700000" algn="tl" rotWithShape="0">
                    <a:prstClr val="black">
                      <a:alpha val="47000"/>
                    </a:prstClr>
                  </a:outerShdw>
                </a:effectLst>
                <a:latin typeface="#9Slide03 AllRoundGothic" panose="020B0703020202020104" pitchFamily="34" charset="0"/>
                <a:ea typeface="字魂36号-正文宋楷" panose="02000000000000000000" pitchFamily="2" charset="-122"/>
              </a:rPr>
              <a:t>Cách</a:t>
            </a:r>
            <a:r>
              <a:rPr lang="en-US" altLang="zh-CN" sz="2200" dirty="0">
                <a:ln w="63500">
                  <a:solidFill>
                    <a:srgbClr val="FFFFFF"/>
                  </a:solidFill>
                </a:ln>
                <a:solidFill>
                  <a:srgbClr val="FF4D67"/>
                </a:solidFill>
                <a:effectLst>
                  <a:outerShdw blurRad="127000" dist="38100" dir="2700000" algn="tl" rotWithShape="0">
                    <a:prstClr val="black">
                      <a:alpha val="47000"/>
                    </a:prstClr>
                  </a:outerShdw>
                </a:effectLst>
                <a:latin typeface="#9Slide03 AllRoundGothic" panose="020B0703020202020104" pitchFamily="34" charset="0"/>
                <a:ea typeface="字魂36号-正文宋楷" panose="02000000000000000000" pitchFamily="2" charset="-122"/>
              </a:rPr>
              <a:t> </a:t>
            </a:r>
            <a:r>
              <a:rPr lang="en-US" altLang="zh-CN" sz="2200" dirty="0" err="1">
                <a:ln w="63500">
                  <a:solidFill>
                    <a:srgbClr val="FFFFFF"/>
                  </a:solidFill>
                </a:ln>
                <a:solidFill>
                  <a:srgbClr val="FF4D67"/>
                </a:solidFill>
                <a:effectLst>
                  <a:outerShdw blurRad="127000" dist="38100" dir="2700000" algn="tl" rotWithShape="0">
                    <a:prstClr val="black">
                      <a:alpha val="47000"/>
                    </a:prstClr>
                  </a:outerShdw>
                </a:effectLst>
                <a:latin typeface="#9Slide03 AllRoundGothic" panose="020B0703020202020104" pitchFamily="34" charset="0"/>
                <a:ea typeface="字魂36号-正文宋楷" panose="02000000000000000000" pitchFamily="2" charset="-122"/>
              </a:rPr>
              <a:t>tính</a:t>
            </a:r>
            <a:r>
              <a:rPr lang="en-US" altLang="zh-CN" sz="2200" dirty="0">
                <a:ln w="63500">
                  <a:solidFill>
                    <a:srgbClr val="FFFFFF"/>
                  </a:solidFill>
                </a:ln>
                <a:solidFill>
                  <a:srgbClr val="FF4D67"/>
                </a:solidFill>
                <a:effectLst>
                  <a:outerShdw blurRad="127000" dist="38100" dir="2700000" algn="tl" rotWithShape="0">
                    <a:prstClr val="black">
                      <a:alpha val="47000"/>
                    </a:prstClr>
                  </a:outerShdw>
                </a:effectLst>
                <a:latin typeface="#9Slide03 AllRoundGothic" panose="020B0703020202020104" pitchFamily="34" charset="0"/>
                <a:ea typeface="字魂36号-正文宋楷" panose="02000000000000000000" pitchFamily="2" charset="-122"/>
              </a:rPr>
              <a:t> </a:t>
            </a:r>
            <a:r>
              <a:rPr lang="en-US" altLang="zh-CN" sz="2200" dirty="0" err="1">
                <a:ln w="63500">
                  <a:solidFill>
                    <a:srgbClr val="FFFFFF"/>
                  </a:solidFill>
                </a:ln>
                <a:solidFill>
                  <a:srgbClr val="FF4D67"/>
                </a:solidFill>
                <a:effectLst>
                  <a:outerShdw blurRad="127000" dist="38100" dir="2700000" algn="tl" rotWithShape="0">
                    <a:prstClr val="black">
                      <a:alpha val="47000"/>
                    </a:prstClr>
                  </a:outerShdw>
                </a:effectLst>
                <a:latin typeface="#9Slide03 AllRoundGothic" panose="020B0703020202020104" pitchFamily="34" charset="0"/>
                <a:ea typeface="字魂36号-正文宋楷" panose="02000000000000000000" pitchFamily="2" charset="-122"/>
              </a:rPr>
              <a:t>thời</a:t>
            </a:r>
            <a:r>
              <a:rPr lang="en-US" altLang="zh-CN" sz="2200" dirty="0">
                <a:ln w="63500">
                  <a:solidFill>
                    <a:srgbClr val="FFFFFF"/>
                  </a:solidFill>
                </a:ln>
                <a:solidFill>
                  <a:srgbClr val="FF4D67"/>
                </a:solidFill>
                <a:effectLst>
                  <a:outerShdw blurRad="127000" dist="38100" dir="2700000" algn="tl" rotWithShape="0">
                    <a:prstClr val="black">
                      <a:alpha val="47000"/>
                    </a:prstClr>
                  </a:outerShdw>
                </a:effectLst>
                <a:latin typeface="#9Slide03 AllRoundGothic" panose="020B0703020202020104" pitchFamily="34" charset="0"/>
                <a:ea typeface="字魂36号-正文宋楷" panose="02000000000000000000" pitchFamily="2" charset="-122"/>
              </a:rPr>
              <a:t> </a:t>
            </a:r>
            <a:r>
              <a:rPr lang="en-US" altLang="zh-CN" sz="2200" dirty="0" err="1">
                <a:ln w="63500">
                  <a:solidFill>
                    <a:srgbClr val="FFFFFF"/>
                  </a:solidFill>
                </a:ln>
                <a:solidFill>
                  <a:srgbClr val="FF4D67"/>
                </a:solidFill>
                <a:effectLst>
                  <a:outerShdw blurRad="127000" dist="38100" dir="2700000" algn="tl" rotWithShape="0">
                    <a:prstClr val="black">
                      <a:alpha val="47000"/>
                    </a:prstClr>
                  </a:outerShdw>
                </a:effectLst>
                <a:latin typeface="#9Slide03 AllRoundGothic" panose="020B0703020202020104" pitchFamily="34" charset="0"/>
                <a:ea typeface="字魂36号-正文宋楷" panose="02000000000000000000" pitchFamily="2" charset="-122"/>
              </a:rPr>
              <a:t>gian</a:t>
            </a:r>
            <a:r>
              <a:rPr lang="en-US" altLang="zh-CN" sz="2200" dirty="0">
                <a:ln w="63500">
                  <a:solidFill>
                    <a:srgbClr val="FFFFFF"/>
                  </a:solidFill>
                </a:ln>
                <a:solidFill>
                  <a:srgbClr val="FF4D67"/>
                </a:solidFill>
                <a:effectLst>
                  <a:outerShdw blurRad="127000" dist="38100" dir="2700000" algn="tl" rotWithShape="0">
                    <a:prstClr val="black">
                      <a:alpha val="47000"/>
                    </a:prstClr>
                  </a:outerShdw>
                </a:effectLst>
                <a:latin typeface="#9Slide03 AllRoundGothic" panose="020B0703020202020104" pitchFamily="34" charset="0"/>
                <a:ea typeface="字魂36号-正文宋楷" panose="02000000000000000000" pitchFamily="2" charset="-122"/>
              </a:rPr>
              <a:t> </a:t>
            </a:r>
            <a:r>
              <a:rPr lang="en-US" altLang="zh-CN" sz="2200" dirty="0" err="1">
                <a:ln w="63500">
                  <a:solidFill>
                    <a:srgbClr val="FFFFFF"/>
                  </a:solidFill>
                </a:ln>
                <a:solidFill>
                  <a:srgbClr val="FF4D67"/>
                </a:solidFill>
                <a:effectLst>
                  <a:outerShdw blurRad="127000" dist="38100" dir="2700000" algn="tl" rotWithShape="0">
                    <a:prstClr val="black">
                      <a:alpha val="47000"/>
                    </a:prstClr>
                  </a:outerShdw>
                </a:effectLst>
                <a:latin typeface="#9Slide03 AllRoundGothic" panose="020B0703020202020104" pitchFamily="34" charset="0"/>
                <a:ea typeface="字魂36号-正文宋楷" panose="02000000000000000000" pitchFamily="2" charset="-122"/>
              </a:rPr>
              <a:t>trong</a:t>
            </a:r>
            <a:r>
              <a:rPr lang="en-US" altLang="zh-CN" sz="2200" dirty="0">
                <a:ln w="63500">
                  <a:solidFill>
                    <a:srgbClr val="FFFFFF"/>
                  </a:solidFill>
                </a:ln>
                <a:solidFill>
                  <a:srgbClr val="FF4D67"/>
                </a:solidFill>
                <a:effectLst>
                  <a:outerShdw blurRad="127000" dist="38100" dir="2700000" algn="tl" rotWithShape="0">
                    <a:prstClr val="black">
                      <a:alpha val="47000"/>
                    </a:prstClr>
                  </a:outerShdw>
                </a:effectLst>
                <a:latin typeface="#9Slide03 AllRoundGothic" panose="020B0703020202020104" pitchFamily="34" charset="0"/>
                <a:ea typeface="字魂36号-正文宋楷" panose="02000000000000000000" pitchFamily="2" charset="-122"/>
              </a:rPr>
              <a:t> </a:t>
            </a:r>
            <a:r>
              <a:rPr lang="en-US" altLang="zh-CN" sz="2200" dirty="0" err="1">
                <a:ln w="63500">
                  <a:solidFill>
                    <a:srgbClr val="FFFFFF"/>
                  </a:solidFill>
                </a:ln>
                <a:solidFill>
                  <a:srgbClr val="FF4D67"/>
                </a:solidFill>
                <a:effectLst>
                  <a:outerShdw blurRad="127000" dist="38100" dir="2700000" algn="tl" rotWithShape="0">
                    <a:prstClr val="black">
                      <a:alpha val="47000"/>
                    </a:prstClr>
                  </a:outerShdw>
                </a:effectLst>
                <a:latin typeface="#9Slide03 AllRoundGothic" panose="020B0703020202020104" pitchFamily="34" charset="0"/>
                <a:ea typeface="字魂36号-正文宋楷" panose="02000000000000000000" pitchFamily="2" charset="-122"/>
              </a:rPr>
              <a:t>lịch</a:t>
            </a:r>
            <a:r>
              <a:rPr lang="en-US" altLang="zh-CN" sz="2200" dirty="0">
                <a:ln w="63500">
                  <a:solidFill>
                    <a:srgbClr val="FFFFFF"/>
                  </a:solidFill>
                </a:ln>
                <a:solidFill>
                  <a:srgbClr val="FF4D67"/>
                </a:solidFill>
                <a:effectLst>
                  <a:outerShdw blurRad="127000" dist="38100" dir="2700000" algn="tl" rotWithShape="0">
                    <a:prstClr val="black">
                      <a:alpha val="47000"/>
                    </a:prstClr>
                  </a:outerShdw>
                </a:effectLst>
                <a:latin typeface="#9Slide03 AllRoundGothic" panose="020B0703020202020104" pitchFamily="34" charset="0"/>
                <a:ea typeface="字魂36号-正文宋楷" panose="02000000000000000000" pitchFamily="2" charset="-122"/>
              </a:rPr>
              <a:t> </a:t>
            </a:r>
            <a:r>
              <a:rPr lang="en-US" altLang="zh-CN" sz="2200" dirty="0" err="1">
                <a:ln w="63500">
                  <a:solidFill>
                    <a:srgbClr val="FFFFFF"/>
                  </a:solidFill>
                </a:ln>
                <a:solidFill>
                  <a:srgbClr val="FF4D67"/>
                </a:solidFill>
                <a:effectLst>
                  <a:outerShdw blurRad="127000" dist="38100" dir="2700000" algn="tl" rotWithShape="0">
                    <a:prstClr val="black">
                      <a:alpha val="47000"/>
                    </a:prstClr>
                  </a:outerShdw>
                </a:effectLst>
                <a:latin typeface="#9Slide03 AllRoundGothic" panose="020B0703020202020104" pitchFamily="34" charset="0"/>
                <a:ea typeface="字魂36号-正文宋楷" panose="02000000000000000000" pitchFamily="2" charset="-122"/>
              </a:rPr>
              <a:t>sử</a:t>
            </a:r>
            <a:endParaRPr lang="en-US" altLang="zh-CN" sz="2200" dirty="0">
              <a:ln w="63500">
                <a:solidFill>
                  <a:srgbClr val="FFFFFF"/>
                </a:solidFill>
              </a:ln>
              <a:solidFill>
                <a:srgbClr val="FF4D67"/>
              </a:solidFill>
              <a:effectLst>
                <a:outerShdw blurRad="127000" dist="38100" dir="2700000" algn="tl" rotWithShape="0">
                  <a:prstClr val="black">
                    <a:alpha val="47000"/>
                  </a:prstClr>
                </a:outerShdw>
              </a:effectLst>
              <a:latin typeface="#9Slide03 AllRoundGothic" panose="020B0703020202020104" pitchFamily="34" charset="0"/>
              <a:ea typeface="字魂36号-正文宋楷" panose="02000000000000000000" pitchFamily="2" charset="-122"/>
            </a:endParaRPr>
          </a:p>
        </p:txBody>
      </p:sp>
      <p:sp>
        <p:nvSpPr>
          <p:cNvPr id="139" name="文本框 138">
            <a:extLst>
              <a:ext uri="{FF2B5EF4-FFF2-40B4-BE49-F238E27FC236}">
                <a16:creationId xmlns="" xmlns:a16="http://schemas.microsoft.com/office/drawing/2014/main" id="{BF38E0E2-E66C-498F-A008-C007310EADEA}"/>
              </a:ext>
            </a:extLst>
          </p:cNvPr>
          <p:cNvSpPr txBox="1"/>
          <p:nvPr/>
        </p:nvSpPr>
        <p:spPr>
          <a:xfrm>
            <a:off x="4033491" y="251762"/>
            <a:ext cx="4583306" cy="523220"/>
          </a:xfrm>
          <a:prstGeom prst="rect">
            <a:avLst/>
          </a:prstGeom>
          <a:noFill/>
        </p:spPr>
        <p:txBody>
          <a:bodyPr wrap="none" rtlCol="0">
            <a:spAutoFit/>
            <a:scene3d>
              <a:camera prst="orthographicFront"/>
              <a:lightRig rig="threePt" dir="t"/>
            </a:scene3d>
            <a:sp3d contourW="12700"/>
          </a:bodyPr>
          <a:lstStyle/>
          <a:p>
            <a:pPr algn="ctr"/>
            <a:r>
              <a:rPr lang="en-US" altLang="zh-CN" sz="2800" dirty="0" err="1">
                <a:pattFill prst="wdDnDiag">
                  <a:fgClr>
                    <a:schemeClr val="tx1">
                      <a:lumMod val="65000"/>
                      <a:lumOff val="35000"/>
                    </a:schemeClr>
                  </a:fgClr>
                  <a:bgClr>
                    <a:schemeClr val="tx1">
                      <a:lumMod val="85000"/>
                      <a:lumOff val="15000"/>
                    </a:schemeClr>
                  </a:bgClr>
                </a:pattFill>
                <a:latin typeface="#9Slide03 AllRoundGothic" panose="020B0703020202020104" pitchFamily="34" charset="0"/>
                <a:ea typeface="字魂36号-正文宋楷" panose="02000000000000000000" pitchFamily="2" charset="-122"/>
              </a:rPr>
              <a:t>Cách</a:t>
            </a:r>
            <a:r>
              <a:rPr lang="en-US" altLang="zh-CN" sz="2800" dirty="0">
                <a:pattFill prst="wdDnDiag">
                  <a:fgClr>
                    <a:schemeClr val="tx1">
                      <a:lumMod val="65000"/>
                      <a:lumOff val="35000"/>
                    </a:schemeClr>
                  </a:fgClr>
                  <a:bgClr>
                    <a:schemeClr val="tx1">
                      <a:lumMod val="85000"/>
                      <a:lumOff val="15000"/>
                    </a:schemeClr>
                  </a:bgClr>
                </a:pattFill>
                <a:latin typeface="#9Slide03 AllRoundGothic" panose="020B0703020202020104" pitchFamily="34" charset="0"/>
                <a:ea typeface="字魂36号-正文宋楷" panose="02000000000000000000" pitchFamily="2" charset="-122"/>
              </a:rPr>
              <a:t> </a:t>
            </a:r>
            <a:r>
              <a:rPr lang="en-US" altLang="zh-CN" sz="2800" dirty="0" err="1">
                <a:pattFill prst="wdDnDiag">
                  <a:fgClr>
                    <a:schemeClr val="tx1">
                      <a:lumMod val="65000"/>
                      <a:lumOff val="35000"/>
                    </a:schemeClr>
                  </a:fgClr>
                  <a:bgClr>
                    <a:schemeClr val="tx1">
                      <a:lumMod val="85000"/>
                      <a:lumOff val="15000"/>
                    </a:schemeClr>
                  </a:bgClr>
                </a:pattFill>
                <a:latin typeface="#9Slide03 AllRoundGothic" panose="020B0703020202020104" pitchFamily="34" charset="0"/>
                <a:ea typeface="字魂36号-正文宋楷" panose="02000000000000000000" pitchFamily="2" charset="-122"/>
              </a:rPr>
              <a:t>tính</a:t>
            </a:r>
            <a:r>
              <a:rPr lang="en-US" altLang="zh-CN" sz="2800" dirty="0">
                <a:pattFill prst="wdDnDiag">
                  <a:fgClr>
                    <a:schemeClr val="tx1">
                      <a:lumMod val="65000"/>
                      <a:lumOff val="35000"/>
                    </a:schemeClr>
                  </a:fgClr>
                  <a:bgClr>
                    <a:schemeClr val="tx1">
                      <a:lumMod val="85000"/>
                      <a:lumOff val="15000"/>
                    </a:schemeClr>
                  </a:bgClr>
                </a:pattFill>
                <a:latin typeface="#9Slide03 AllRoundGothic" panose="020B0703020202020104" pitchFamily="34" charset="0"/>
                <a:ea typeface="字魂36号-正文宋楷" panose="02000000000000000000" pitchFamily="2" charset="-122"/>
              </a:rPr>
              <a:t> </a:t>
            </a:r>
            <a:r>
              <a:rPr lang="en-US" altLang="zh-CN" sz="2800" dirty="0" err="1">
                <a:pattFill prst="wdDnDiag">
                  <a:fgClr>
                    <a:schemeClr val="tx1">
                      <a:lumMod val="65000"/>
                      <a:lumOff val="35000"/>
                    </a:schemeClr>
                  </a:fgClr>
                  <a:bgClr>
                    <a:schemeClr val="tx1">
                      <a:lumMod val="85000"/>
                      <a:lumOff val="15000"/>
                    </a:schemeClr>
                  </a:bgClr>
                </a:pattFill>
                <a:latin typeface="#9Slide03 AllRoundGothic" panose="020B0703020202020104" pitchFamily="34" charset="0"/>
                <a:ea typeface="字魂36号-正文宋楷" panose="02000000000000000000" pitchFamily="2" charset="-122"/>
              </a:rPr>
              <a:t>thời</a:t>
            </a:r>
            <a:r>
              <a:rPr lang="en-US" altLang="zh-CN" sz="2800" dirty="0">
                <a:pattFill prst="wdDnDiag">
                  <a:fgClr>
                    <a:schemeClr val="tx1">
                      <a:lumMod val="65000"/>
                      <a:lumOff val="35000"/>
                    </a:schemeClr>
                  </a:fgClr>
                  <a:bgClr>
                    <a:schemeClr val="tx1">
                      <a:lumMod val="85000"/>
                      <a:lumOff val="15000"/>
                    </a:schemeClr>
                  </a:bgClr>
                </a:pattFill>
                <a:latin typeface="#9Slide03 AllRoundGothic" panose="020B0703020202020104" pitchFamily="34" charset="0"/>
                <a:ea typeface="字魂36号-正文宋楷" panose="02000000000000000000" pitchFamily="2" charset="-122"/>
              </a:rPr>
              <a:t> </a:t>
            </a:r>
            <a:r>
              <a:rPr lang="en-US" altLang="zh-CN" sz="2800" dirty="0" err="1">
                <a:pattFill prst="wdDnDiag">
                  <a:fgClr>
                    <a:schemeClr val="tx1">
                      <a:lumMod val="65000"/>
                      <a:lumOff val="35000"/>
                    </a:schemeClr>
                  </a:fgClr>
                  <a:bgClr>
                    <a:schemeClr val="tx1">
                      <a:lumMod val="85000"/>
                      <a:lumOff val="15000"/>
                    </a:schemeClr>
                  </a:bgClr>
                </a:pattFill>
                <a:latin typeface="#9Slide03 AllRoundGothic" panose="020B0703020202020104" pitchFamily="34" charset="0"/>
                <a:ea typeface="字魂36号-正文宋楷" panose="02000000000000000000" pitchFamily="2" charset="-122"/>
              </a:rPr>
              <a:t>gian</a:t>
            </a:r>
            <a:r>
              <a:rPr lang="en-US" altLang="zh-CN" sz="2800" dirty="0">
                <a:pattFill prst="wdDnDiag">
                  <a:fgClr>
                    <a:schemeClr val="tx1">
                      <a:lumMod val="65000"/>
                      <a:lumOff val="35000"/>
                    </a:schemeClr>
                  </a:fgClr>
                  <a:bgClr>
                    <a:schemeClr val="tx1">
                      <a:lumMod val="85000"/>
                      <a:lumOff val="15000"/>
                    </a:schemeClr>
                  </a:bgClr>
                </a:pattFill>
                <a:latin typeface="#9Slide03 AllRoundGothic" panose="020B0703020202020104" pitchFamily="34" charset="0"/>
                <a:ea typeface="字魂36号-正文宋楷" panose="02000000000000000000" pitchFamily="2" charset="-122"/>
              </a:rPr>
              <a:t> </a:t>
            </a:r>
            <a:r>
              <a:rPr lang="en-US" altLang="zh-CN" sz="2800" dirty="0" err="1">
                <a:pattFill prst="wdDnDiag">
                  <a:fgClr>
                    <a:schemeClr val="tx1">
                      <a:lumMod val="65000"/>
                      <a:lumOff val="35000"/>
                    </a:schemeClr>
                  </a:fgClr>
                  <a:bgClr>
                    <a:schemeClr val="tx1">
                      <a:lumMod val="85000"/>
                      <a:lumOff val="15000"/>
                    </a:schemeClr>
                  </a:bgClr>
                </a:pattFill>
                <a:latin typeface="#9Slide03 AllRoundGothic" panose="020B0703020202020104" pitchFamily="34" charset="0"/>
                <a:ea typeface="字魂36号-正文宋楷" panose="02000000000000000000" pitchFamily="2" charset="-122"/>
              </a:rPr>
              <a:t>trong</a:t>
            </a:r>
            <a:r>
              <a:rPr lang="en-US" altLang="zh-CN" sz="2800" dirty="0">
                <a:pattFill prst="wdDnDiag">
                  <a:fgClr>
                    <a:schemeClr val="tx1">
                      <a:lumMod val="65000"/>
                      <a:lumOff val="35000"/>
                    </a:schemeClr>
                  </a:fgClr>
                  <a:bgClr>
                    <a:schemeClr val="tx1">
                      <a:lumMod val="85000"/>
                      <a:lumOff val="15000"/>
                    </a:schemeClr>
                  </a:bgClr>
                </a:pattFill>
                <a:latin typeface="#9Slide03 AllRoundGothic" panose="020B0703020202020104" pitchFamily="34" charset="0"/>
                <a:ea typeface="字魂36号-正文宋楷" panose="02000000000000000000" pitchFamily="2" charset="-122"/>
              </a:rPr>
              <a:t> </a:t>
            </a:r>
            <a:r>
              <a:rPr lang="en-US" altLang="zh-CN" sz="2800" dirty="0" err="1">
                <a:pattFill prst="wdDnDiag">
                  <a:fgClr>
                    <a:schemeClr val="tx1">
                      <a:lumMod val="65000"/>
                      <a:lumOff val="35000"/>
                    </a:schemeClr>
                  </a:fgClr>
                  <a:bgClr>
                    <a:schemeClr val="tx1">
                      <a:lumMod val="85000"/>
                      <a:lumOff val="15000"/>
                    </a:schemeClr>
                  </a:bgClr>
                </a:pattFill>
                <a:latin typeface="#9Slide03 AllRoundGothic" panose="020B0703020202020104" pitchFamily="34" charset="0"/>
                <a:ea typeface="字魂36号-正文宋楷" panose="02000000000000000000" pitchFamily="2" charset="-122"/>
              </a:rPr>
              <a:t>lịch</a:t>
            </a:r>
            <a:r>
              <a:rPr lang="en-US" altLang="zh-CN" sz="2800" dirty="0">
                <a:pattFill prst="wdDnDiag">
                  <a:fgClr>
                    <a:schemeClr val="tx1">
                      <a:lumMod val="65000"/>
                      <a:lumOff val="35000"/>
                    </a:schemeClr>
                  </a:fgClr>
                  <a:bgClr>
                    <a:schemeClr val="tx1">
                      <a:lumMod val="85000"/>
                      <a:lumOff val="15000"/>
                    </a:schemeClr>
                  </a:bgClr>
                </a:pattFill>
                <a:latin typeface="#9Slide03 AllRoundGothic" panose="020B0703020202020104" pitchFamily="34" charset="0"/>
                <a:ea typeface="字魂36号-正文宋楷" panose="02000000000000000000" pitchFamily="2" charset="-122"/>
              </a:rPr>
              <a:t> </a:t>
            </a:r>
            <a:r>
              <a:rPr lang="en-US" altLang="zh-CN" sz="2800" dirty="0" err="1">
                <a:pattFill prst="wdDnDiag">
                  <a:fgClr>
                    <a:schemeClr val="tx1">
                      <a:lumMod val="65000"/>
                      <a:lumOff val="35000"/>
                    </a:schemeClr>
                  </a:fgClr>
                  <a:bgClr>
                    <a:schemeClr val="tx1">
                      <a:lumMod val="85000"/>
                      <a:lumOff val="15000"/>
                    </a:schemeClr>
                  </a:bgClr>
                </a:pattFill>
                <a:latin typeface="#9Slide03 AllRoundGothic" panose="020B0703020202020104" pitchFamily="34" charset="0"/>
                <a:ea typeface="字魂36号-正文宋楷" panose="02000000000000000000" pitchFamily="2" charset="-122"/>
              </a:rPr>
              <a:t>sử</a:t>
            </a:r>
            <a:endParaRPr lang="en-US" altLang="zh-CN" sz="2800" dirty="0">
              <a:pattFill prst="wdDnDiag">
                <a:fgClr>
                  <a:schemeClr val="tx1">
                    <a:lumMod val="65000"/>
                    <a:lumOff val="35000"/>
                  </a:schemeClr>
                </a:fgClr>
                <a:bgClr>
                  <a:schemeClr val="tx1">
                    <a:lumMod val="85000"/>
                    <a:lumOff val="15000"/>
                  </a:schemeClr>
                </a:bgClr>
              </a:pattFill>
              <a:latin typeface="#9Slide03 AllRoundGothic" panose="020B0703020202020104" pitchFamily="34" charset="0"/>
              <a:ea typeface="字魂36号-正文宋楷" panose="02000000000000000000" pitchFamily="2" charset="-122"/>
            </a:endParaRPr>
          </a:p>
        </p:txBody>
      </p:sp>
      <p:grpSp>
        <p:nvGrpSpPr>
          <p:cNvPr id="157" name="组合 147">
            <a:extLst>
              <a:ext uri="{FF2B5EF4-FFF2-40B4-BE49-F238E27FC236}">
                <a16:creationId xmlns="" xmlns:a16="http://schemas.microsoft.com/office/drawing/2014/main" id="{1FBE1135-771A-4FEA-BE2B-DBE89DC48130}"/>
              </a:ext>
            </a:extLst>
          </p:cNvPr>
          <p:cNvGrpSpPr/>
          <p:nvPr/>
        </p:nvGrpSpPr>
        <p:grpSpPr>
          <a:xfrm>
            <a:off x="284130" y="1056895"/>
            <a:ext cx="3944277" cy="2861962"/>
            <a:chOff x="1560688" y="2118360"/>
            <a:chExt cx="5261026" cy="2854215"/>
          </a:xfrm>
        </p:grpSpPr>
        <p:pic>
          <p:nvPicPr>
            <p:cNvPr id="158" name="图片 1">
              <a:extLst>
                <a:ext uri="{FF2B5EF4-FFF2-40B4-BE49-F238E27FC236}">
                  <a16:creationId xmlns="" xmlns:a16="http://schemas.microsoft.com/office/drawing/2014/main" id="{99CC9FB5-34B5-40FF-AF2C-9E44DA10E88B}"/>
                </a:ext>
              </a:extLst>
            </p:cNvPr>
            <p:cNvPicPr>
              <a:picLocks noChangeAspect="1"/>
            </p:cNvPicPr>
            <p:nvPr/>
          </p:nvPicPr>
          <p:blipFill>
            <a:blip r:embed="rId5"/>
            <a:stretch>
              <a:fillRect/>
            </a:stretch>
          </p:blipFill>
          <p:spPr>
            <a:xfrm>
              <a:off x="1560688" y="2118360"/>
              <a:ext cx="5261026" cy="2854215"/>
            </a:xfrm>
            <a:prstGeom prst="rect">
              <a:avLst/>
            </a:prstGeom>
          </p:spPr>
        </p:pic>
        <p:grpSp>
          <p:nvGrpSpPr>
            <p:cNvPr id="159" name="组合 139">
              <a:extLst>
                <a:ext uri="{FF2B5EF4-FFF2-40B4-BE49-F238E27FC236}">
                  <a16:creationId xmlns="" xmlns:a16="http://schemas.microsoft.com/office/drawing/2014/main" id="{D9F2E361-EA28-4D63-8969-F0F18703998A}"/>
                </a:ext>
              </a:extLst>
            </p:cNvPr>
            <p:cNvGrpSpPr/>
            <p:nvPr/>
          </p:nvGrpSpPr>
          <p:grpSpPr>
            <a:xfrm>
              <a:off x="1690736" y="2562805"/>
              <a:ext cx="3328360" cy="1565411"/>
              <a:chOff x="5181007" y="2082159"/>
              <a:chExt cx="3328360" cy="1565411"/>
            </a:xfrm>
          </p:grpSpPr>
          <p:sp>
            <p:nvSpPr>
              <p:cNvPr id="160" name="文本框 140">
                <a:extLst>
                  <a:ext uri="{FF2B5EF4-FFF2-40B4-BE49-F238E27FC236}">
                    <a16:creationId xmlns="" xmlns:a16="http://schemas.microsoft.com/office/drawing/2014/main" id="{09DF934A-53D6-4454-AA13-9960AA9D0412}"/>
                  </a:ext>
                </a:extLst>
              </p:cNvPr>
              <p:cNvSpPr txBox="1"/>
              <p:nvPr/>
            </p:nvSpPr>
            <p:spPr>
              <a:xfrm>
                <a:off x="5181007" y="2082159"/>
                <a:ext cx="3170534" cy="1565411"/>
              </a:xfrm>
              <a:prstGeom prst="rect">
                <a:avLst/>
              </a:prstGeom>
              <a:noFill/>
            </p:spPr>
            <p:txBody>
              <a:bodyPr wrap="square" rtlCol="0">
                <a:spAutoFit/>
                <a:scene3d>
                  <a:camera prst="orthographicFront"/>
                  <a:lightRig rig="threePt" dir="t"/>
                </a:scene3d>
                <a:sp3d contourW="12700"/>
              </a:bodyPr>
              <a:lstStyle/>
              <a:p>
                <a:pPr marL="342900" indent="-342900" algn="ctr">
                  <a:buFont typeface="Wingdings" panose="05000000000000000000" pitchFamily="2" charset="2"/>
                  <a:buChar char="ü"/>
                </a:pPr>
                <a:r>
                  <a:rPr lang="en-US" altLang="zh-CN" sz="2400" dirty="0" err="1">
                    <a:solidFill>
                      <a:schemeClr val="bg1"/>
                    </a:solidFill>
                    <a:latin typeface="Times New Roman" panose="02020603050405020304" pitchFamily="18" charset="0"/>
                    <a:ea typeface="字魂36号-正文宋楷" panose="02000000000000000000" pitchFamily="2" charset="-122"/>
                    <a:cs typeface="Times New Roman" panose="02020603050405020304" pitchFamily="18" charset="0"/>
                  </a:rPr>
                  <a:t>Cùng</a:t>
                </a:r>
                <a:r>
                  <a:rPr lang="en-US" altLang="zh-CN" sz="2400" dirty="0">
                    <a:solidFill>
                      <a:schemeClr val="bg1"/>
                    </a:solidFill>
                    <a:latin typeface="Times New Roman" panose="02020603050405020304" pitchFamily="18" charset="0"/>
                    <a:ea typeface="字魂36号-正文宋楷" panose="02000000000000000000" pitchFamily="2" charset="-122"/>
                    <a:cs typeface="Times New Roman" panose="02020603050405020304" pitchFamily="18" charset="0"/>
                  </a:rPr>
                  <a:t> </a:t>
                </a:r>
                <a:r>
                  <a:rPr lang="en-US" altLang="zh-CN" sz="2400" dirty="0" err="1">
                    <a:solidFill>
                      <a:schemeClr val="bg1"/>
                    </a:solidFill>
                    <a:latin typeface="Times New Roman" panose="02020603050405020304" pitchFamily="18" charset="0"/>
                    <a:ea typeface="字魂36号-正文宋楷" panose="02000000000000000000" pitchFamily="2" charset="-122"/>
                    <a:cs typeface="Times New Roman" panose="02020603050405020304" pitchFamily="18" charset="0"/>
                  </a:rPr>
                  <a:t>khám</a:t>
                </a:r>
                <a:r>
                  <a:rPr lang="en-US" altLang="zh-CN" sz="2400" dirty="0">
                    <a:solidFill>
                      <a:schemeClr val="bg1"/>
                    </a:solidFill>
                    <a:latin typeface="Times New Roman" panose="02020603050405020304" pitchFamily="18" charset="0"/>
                    <a:ea typeface="字魂36号-正文宋楷" panose="02000000000000000000" pitchFamily="2" charset="-122"/>
                    <a:cs typeface="Times New Roman" panose="02020603050405020304" pitchFamily="18" charset="0"/>
                  </a:rPr>
                  <a:t> </a:t>
                </a:r>
                <a:r>
                  <a:rPr lang="en-US" altLang="zh-CN" sz="2400" dirty="0" err="1">
                    <a:solidFill>
                      <a:schemeClr val="bg1"/>
                    </a:solidFill>
                    <a:latin typeface="Times New Roman" panose="02020603050405020304" pitchFamily="18" charset="0"/>
                    <a:ea typeface="字魂36号-正文宋楷" panose="02000000000000000000" pitchFamily="2" charset="-122"/>
                    <a:cs typeface="Times New Roman" panose="02020603050405020304" pitchFamily="18" charset="0"/>
                  </a:rPr>
                  <a:t>phá</a:t>
                </a:r>
                <a:r>
                  <a:rPr lang="en-US" altLang="zh-CN" sz="2400" dirty="0">
                    <a:solidFill>
                      <a:schemeClr val="bg1"/>
                    </a:solidFill>
                    <a:latin typeface="Times New Roman" panose="02020603050405020304" pitchFamily="18" charset="0"/>
                    <a:ea typeface="字魂36号-正文宋楷" panose="02000000000000000000" pitchFamily="2" charset="-122"/>
                    <a:cs typeface="Times New Roman" panose="02020603050405020304" pitchFamily="18" charset="0"/>
                  </a:rPr>
                  <a:t> </a:t>
                </a:r>
                <a:r>
                  <a:rPr lang="en-US" altLang="zh-CN" sz="2400" dirty="0" err="1">
                    <a:solidFill>
                      <a:schemeClr val="bg1"/>
                    </a:solidFill>
                    <a:latin typeface="Times New Roman" panose="02020603050405020304" pitchFamily="18" charset="0"/>
                    <a:ea typeface="字魂36号-正文宋楷" panose="02000000000000000000" pitchFamily="2" charset="-122"/>
                    <a:cs typeface="Times New Roman" panose="02020603050405020304" pitchFamily="18" charset="0"/>
                  </a:rPr>
                  <a:t>cách</a:t>
                </a:r>
                <a:r>
                  <a:rPr lang="en-US" altLang="zh-CN" sz="2400" dirty="0">
                    <a:solidFill>
                      <a:schemeClr val="bg1"/>
                    </a:solidFill>
                    <a:latin typeface="Times New Roman" panose="02020603050405020304" pitchFamily="18" charset="0"/>
                    <a:ea typeface="字魂36号-正文宋楷" panose="02000000000000000000" pitchFamily="2" charset="-122"/>
                    <a:cs typeface="Times New Roman" panose="02020603050405020304" pitchFamily="18" charset="0"/>
                  </a:rPr>
                  <a:t> </a:t>
                </a:r>
                <a:r>
                  <a:rPr lang="en-US" altLang="zh-CN" sz="2400" dirty="0" err="1">
                    <a:solidFill>
                      <a:schemeClr val="bg1"/>
                    </a:solidFill>
                    <a:latin typeface="Times New Roman" panose="02020603050405020304" pitchFamily="18" charset="0"/>
                    <a:ea typeface="字魂36号-正文宋楷" panose="02000000000000000000" pitchFamily="2" charset="-122"/>
                    <a:cs typeface="Times New Roman" panose="02020603050405020304" pitchFamily="18" charset="0"/>
                  </a:rPr>
                  <a:t>tạo</a:t>
                </a:r>
                <a:r>
                  <a:rPr lang="en-US" altLang="zh-CN" sz="2400" dirty="0">
                    <a:solidFill>
                      <a:schemeClr val="bg1"/>
                    </a:solidFill>
                    <a:latin typeface="Times New Roman" panose="02020603050405020304" pitchFamily="18" charset="0"/>
                    <a:ea typeface="字魂36号-正文宋楷" panose="02000000000000000000" pitchFamily="2" charset="-122"/>
                    <a:cs typeface="Times New Roman" panose="02020603050405020304" pitchFamily="18" charset="0"/>
                  </a:rPr>
                  <a:t> </a:t>
                </a:r>
                <a:r>
                  <a:rPr lang="en-US" altLang="zh-CN" sz="2400" dirty="0" err="1">
                    <a:solidFill>
                      <a:schemeClr val="bg1"/>
                    </a:solidFill>
                    <a:latin typeface="Times New Roman" panose="02020603050405020304" pitchFamily="18" charset="0"/>
                    <a:ea typeface="字魂36号-正文宋楷" panose="02000000000000000000" pitchFamily="2" charset="-122"/>
                    <a:cs typeface="Times New Roman" panose="02020603050405020304" pitchFamily="18" charset="0"/>
                  </a:rPr>
                  <a:t>ra</a:t>
                </a:r>
                <a:r>
                  <a:rPr lang="en-US" altLang="zh-CN" sz="2400" dirty="0">
                    <a:solidFill>
                      <a:schemeClr val="bg1"/>
                    </a:solidFill>
                    <a:latin typeface="Times New Roman" panose="02020603050405020304" pitchFamily="18" charset="0"/>
                    <a:ea typeface="字魂36号-正文宋楷" panose="02000000000000000000" pitchFamily="2" charset="-122"/>
                    <a:cs typeface="Times New Roman" panose="02020603050405020304" pitchFamily="18" charset="0"/>
                  </a:rPr>
                  <a:t> </a:t>
                </a:r>
                <a:r>
                  <a:rPr lang="en-US" altLang="zh-CN" sz="2400" dirty="0" err="1">
                    <a:solidFill>
                      <a:schemeClr val="bg1"/>
                    </a:solidFill>
                    <a:latin typeface="Times New Roman" panose="02020603050405020304" pitchFamily="18" charset="0"/>
                    <a:ea typeface="字魂36号-正文宋楷" panose="02000000000000000000" pitchFamily="2" charset="-122"/>
                    <a:cs typeface="Times New Roman" panose="02020603050405020304" pitchFamily="18" charset="0"/>
                  </a:rPr>
                  <a:t>lịch</a:t>
                </a:r>
                <a:r>
                  <a:rPr lang="en-US" altLang="zh-CN" sz="2400" dirty="0">
                    <a:solidFill>
                      <a:schemeClr val="bg1"/>
                    </a:solidFill>
                    <a:latin typeface="Times New Roman" panose="02020603050405020304" pitchFamily="18" charset="0"/>
                    <a:ea typeface="字魂36号-正文宋楷" panose="02000000000000000000" pitchFamily="2" charset="-122"/>
                    <a:cs typeface="Times New Roman" panose="02020603050405020304" pitchFamily="18" charset="0"/>
                  </a:rPr>
                  <a:t> qua </a:t>
                </a:r>
                <a:r>
                  <a:rPr lang="en-US" altLang="zh-CN" sz="2400" dirty="0" err="1">
                    <a:solidFill>
                      <a:schemeClr val="bg1"/>
                    </a:solidFill>
                    <a:latin typeface="Times New Roman" panose="02020603050405020304" pitchFamily="18" charset="0"/>
                    <a:ea typeface="字魂36号-正文宋楷" panose="02000000000000000000" pitchFamily="2" charset="-122"/>
                    <a:cs typeface="Times New Roman" panose="02020603050405020304" pitchFamily="18" charset="0"/>
                  </a:rPr>
                  <a:t>đoạn</a:t>
                </a:r>
                <a:r>
                  <a:rPr lang="en-US" altLang="zh-CN" sz="2400" dirty="0">
                    <a:solidFill>
                      <a:schemeClr val="bg1"/>
                    </a:solidFill>
                    <a:latin typeface="Times New Roman" panose="02020603050405020304" pitchFamily="18" charset="0"/>
                    <a:ea typeface="字魂36号-正文宋楷" panose="02000000000000000000" pitchFamily="2" charset="-122"/>
                    <a:cs typeface="Times New Roman" panose="02020603050405020304" pitchFamily="18" charset="0"/>
                  </a:rPr>
                  <a:t> </a:t>
                </a:r>
                <a:r>
                  <a:rPr lang="en-US" altLang="zh-CN" sz="2400" dirty="0" err="1">
                    <a:solidFill>
                      <a:schemeClr val="bg1"/>
                    </a:solidFill>
                    <a:latin typeface="Times New Roman" panose="02020603050405020304" pitchFamily="18" charset="0"/>
                    <a:ea typeface="字魂36号-正文宋楷" panose="02000000000000000000" pitchFamily="2" charset="-122"/>
                    <a:cs typeface="Times New Roman" panose="02020603050405020304" pitchFamily="18" charset="0"/>
                  </a:rPr>
                  <a:t>phim</a:t>
                </a:r>
                <a:r>
                  <a:rPr lang="en-US" altLang="zh-CN" sz="2400" dirty="0">
                    <a:solidFill>
                      <a:schemeClr val="bg1"/>
                    </a:solidFill>
                    <a:latin typeface="Times New Roman" panose="02020603050405020304" pitchFamily="18" charset="0"/>
                    <a:ea typeface="字魂36号-正文宋楷" panose="02000000000000000000" pitchFamily="2" charset="-122"/>
                    <a:cs typeface="Times New Roman" panose="02020603050405020304" pitchFamily="18" charset="0"/>
                  </a:rPr>
                  <a:t> </a:t>
                </a:r>
                <a:r>
                  <a:rPr lang="en-US" altLang="zh-CN" sz="2400" dirty="0" err="1">
                    <a:solidFill>
                      <a:schemeClr val="bg1"/>
                    </a:solidFill>
                    <a:latin typeface="Times New Roman" panose="02020603050405020304" pitchFamily="18" charset="0"/>
                    <a:ea typeface="字魂36号-正文宋楷" panose="02000000000000000000" pitchFamily="2" charset="-122"/>
                    <a:cs typeface="Times New Roman" panose="02020603050405020304" pitchFamily="18" charset="0"/>
                  </a:rPr>
                  <a:t>sau</a:t>
                </a:r>
                <a:endParaRPr lang="zh-CN" altLang="en-US" sz="2400" dirty="0">
                  <a:solidFill>
                    <a:schemeClr val="bg1"/>
                  </a:solidFill>
                  <a:latin typeface="Times New Roman" panose="02020603050405020304" pitchFamily="18" charset="0"/>
                  <a:ea typeface="字魂36号-正文宋楷" panose="02000000000000000000" pitchFamily="2" charset="-122"/>
                  <a:cs typeface="Times New Roman" panose="02020603050405020304" pitchFamily="18" charset="0"/>
                </a:endParaRPr>
              </a:p>
            </p:txBody>
          </p:sp>
          <p:sp>
            <p:nvSpPr>
              <p:cNvPr id="161" name="文本框 141">
                <a:extLst>
                  <a:ext uri="{FF2B5EF4-FFF2-40B4-BE49-F238E27FC236}">
                    <a16:creationId xmlns="" xmlns:a16="http://schemas.microsoft.com/office/drawing/2014/main" id="{468CCB71-1086-40BE-BD0C-DA5816B9A5D7}"/>
                  </a:ext>
                </a:extLst>
              </p:cNvPr>
              <p:cNvSpPr txBox="1"/>
              <p:nvPr/>
            </p:nvSpPr>
            <p:spPr>
              <a:xfrm>
                <a:off x="6001796" y="2594188"/>
                <a:ext cx="2507571" cy="386661"/>
              </a:xfrm>
              <a:prstGeom prst="rect">
                <a:avLst/>
              </a:prstGeom>
            </p:spPr>
            <p:txBody>
              <a:bodyPr wrap="square">
                <a:spAutoFit/>
                <a:scene3d>
                  <a:camera prst="orthographicFront"/>
                  <a:lightRig rig="threePt" dir="t"/>
                </a:scene3d>
                <a:sp3d contourW="12700"/>
              </a:bodyPr>
              <a:lstStyle>
                <a:defPPr>
                  <a:defRPr lang="zh-CN"/>
                </a:defPPr>
                <a:lvl1pPr>
                  <a:lnSpc>
                    <a:spcPct val="120000"/>
                  </a:lnSpc>
                  <a:defRPr sz="3600" b="0">
                    <a:solidFill>
                      <a:srgbClr val="1C75BC"/>
                    </a:solidFill>
                    <a:latin typeface="汉仪趣黑W" panose="00020600040101010101" pitchFamily="18" charset="-122"/>
                    <a:ea typeface="汉仪趣黑W" panose="00020600040101010101" pitchFamily="18" charset="-122"/>
                  </a:defRPr>
                </a:lvl1pPr>
              </a:lstStyle>
              <a:p>
                <a:pPr>
                  <a:lnSpc>
                    <a:spcPct val="100000"/>
                  </a:lnSpc>
                </a:pPr>
                <a:endParaRPr lang="zh-CN" altLang="en-US" sz="1600" dirty="0">
                  <a:solidFill>
                    <a:schemeClr val="bg1"/>
                  </a:solidFill>
                  <a:latin typeface="字魂36号-正文宋楷" panose="02000000000000000000" pitchFamily="2" charset="-122"/>
                  <a:ea typeface="字魂36号-正文宋楷" panose="02000000000000000000" pitchFamily="2" charset="-122"/>
                </a:endParaRPr>
              </a:p>
            </p:txBody>
          </p:sp>
        </p:grpSp>
      </p:grpSp>
      <p:pic>
        <p:nvPicPr>
          <p:cNvPr id="140" name="Mặt trăng">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6"/>
          <a:stretch>
            <a:fillRect/>
          </a:stretch>
        </p:blipFill>
        <p:spPr>
          <a:xfrm>
            <a:off x="4875996" y="1124390"/>
            <a:ext cx="5864575" cy="4398432"/>
          </a:xfrm>
          <a:prstGeom prst="rect">
            <a:avLst/>
          </a:prstGeom>
        </p:spPr>
      </p:pic>
    </p:spTree>
    <p:extLst>
      <p:ext uri="{BB962C8B-B14F-4D97-AF65-F5344CB8AC3E}">
        <p14:creationId xmlns:p14="http://schemas.microsoft.com/office/powerpoint/2010/main" val="35616539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157"/>
                                        </p:tgtEl>
                                        <p:attrNameLst>
                                          <p:attrName>style.visibility</p:attrName>
                                        </p:attrNameLst>
                                      </p:cBhvr>
                                      <p:to>
                                        <p:strVal val="visible"/>
                                      </p:to>
                                    </p:set>
                                    <p:anim calcmode="lin" valueType="num">
                                      <p:cBhvr>
                                        <p:cTn id="7" dur="1000" fill="hold"/>
                                        <p:tgtEl>
                                          <p:spTgt spid="157"/>
                                        </p:tgtEl>
                                        <p:attrNameLst>
                                          <p:attrName>ppt_w</p:attrName>
                                        </p:attrNameLst>
                                      </p:cBhvr>
                                      <p:tavLst>
                                        <p:tav tm="0">
                                          <p:val>
                                            <p:fltVal val="0"/>
                                          </p:val>
                                        </p:tav>
                                        <p:tav tm="100000">
                                          <p:val>
                                            <p:strVal val="#ppt_w"/>
                                          </p:val>
                                        </p:tav>
                                      </p:tavLst>
                                    </p:anim>
                                    <p:anim calcmode="lin" valueType="num">
                                      <p:cBhvr>
                                        <p:cTn id="8" dur="1000" fill="hold"/>
                                        <p:tgtEl>
                                          <p:spTgt spid="157"/>
                                        </p:tgtEl>
                                        <p:attrNameLst>
                                          <p:attrName>ppt_h</p:attrName>
                                        </p:attrNameLst>
                                      </p:cBhvr>
                                      <p:tavLst>
                                        <p:tav tm="0">
                                          <p:val>
                                            <p:fltVal val="0"/>
                                          </p:val>
                                        </p:tav>
                                        <p:tav tm="100000">
                                          <p:val>
                                            <p:strVal val="#ppt_h"/>
                                          </p:val>
                                        </p:tav>
                                      </p:tavLst>
                                    </p:anim>
                                    <p:anim calcmode="lin" valueType="num">
                                      <p:cBhvr>
                                        <p:cTn id="9" dur="1000" fill="hold"/>
                                        <p:tgtEl>
                                          <p:spTgt spid="157"/>
                                        </p:tgtEl>
                                        <p:attrNameLst>
                                          <p:attrName>style.rotation</p:attrName>
                                        </p:attrNameLst>
                                      </p:cBhvr>
                                      <p:tavLst>
                                        <p:tav tm="0">
                                          <p:val>
                                            <p:fltVal val="90"/>
                                          </p:val>
                                        </p:tav>
                                        <p:tav tm="100000">
                                          <p:val>
                                            <p:fltVal val="0"/>
                                          </p:val>
                                        </p:tav>
                                      </p:tavLst>
                                    </p:anim>
                                    <p:animEffect transition="in" filter="fade">
                                      <p:cBhvr>
                                        <p:cTn id="10" dur="1000"/>
                                        <p:tgtEl>
                                          <p:spTgt spid="15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40"/>
                                        </p:tgtEl>
                                        <p:attrNameLst>
                                          <p:attrName>style.visibility</p:attrName>
                                        </p:attrNameLst>
                                      </p:cBhvr>
                                      <p:to>
                                        <p:strVal val="visible"/>
                                      </p:to>
                                    </p:set>
                                    <p:animEffect transition="in" filter="fade">
                                      <p:cBhvr>
                                        <p:cTn id="15" dur="500"/>
                                        <p:tgtEl>
                                          <p:spTgt spid="140"/>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mediacall" presetSubtype="0" fill="hold" nodeType="clickEffect">
                                  <p:stCondLst>
                                    <p:cond delay="0"/>
                                  </p:stCondLst>
                                  <p:childTnLst>
                                    <p:cmd type="call" cmd="playFrom(0.0)">
                                      <p:cBhvr>
                                        <p:cTn id="19" dur="117888" fill="hold"/>
                                        <p:tgtEl>
                                          <p:spTgt spid="140"/>
                                        </p:tgtEl>
                                      </p:cBhvr>
                                    </p:cmd>
                                  </p:childTnLst>
                                </p:cTn>
                              </p:par>
                            </p:childTnLst>
                          </p:cTn>
                        </p:par>
                      </p:childTnLst>
                    </p:cTn>
                  </p:par>
                </p:childTnLst>
              </p:cTn>
              <p:prevCondLst>
                <p:cond evt="onPrev" delay="0">
                  <p:tgtEl>
                    <p:sldTgt/>
                  </p:tgtEl>
                </p:cond>
              </p:prevCondLst>
              <p:nextCondLst>
                <p:cond evt="onNext" delay="0">
                  <p:tgtEl>
                    <p:sldTgt/>
                  </p:tgtEl>
                </p:cond>
              </p:nextCondLst>
            </p:seq>
            <p:video fullScrn="1">
              <p:cMediaNode vol="80000">
                <p:cTn id="20" fill="hold" display="0">
                  <p:stCondLst>
                    <p:cond delay="indefinite"/>
                  </p:stCondLst>
                </p:cTn>
                <p:tgtEl>
                  <p:spTgt spid="140"/>
                </p:tgtEl>
              </p:cMediaNode>
            </p:vide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79408110-605E-5844-8563-2DA84E75C956}"/>
              </a:ext>
            </a:extLst>
          </p:cNvPr>
          <p:cNvSpPr>
            <a:spLocks noGrp="1"/>
          </p:cNvSpPr>
          <p:nvPr>
            <p:ph idx="1"/>
          </p:nvPr>
        </p:nvSpPr>
        <p:spPr/>
        <p:txBody>
          <a:bodyPr/>
          <a:lstStyle/>
          <a:p>
            <a:endParaRPr lang="x-none" dirty="0"/>
          </a:p>
        </p:txBody>
      </p:sp>
      <p:sp>
        <p:nvSpPr>
          <p:cNvPr id="5" name="Vertical Scroll 4">
            <a:extLst>
              <a:ext uri="{FF2B5EF4-FFF2-40B4-BE49-F238E27FC236}">
                <a16:creationId xmlns="" xmlns:a16="http://schemas.microsoft.com/office/drawing/2014/main" id="{EBFA804F-6DCC-EC4B-A1A8-6CE3CFB41BCC}"/>
              </a:ext>
            </a:extLst>
          </p:cNvPr>
          <p:cNvSpPr/>
          <p:nvPr/>
        </p:nvSpPr>
        <p:spPr>
          <a:xfrm>
            <a:off x="-24022" y="1051197"/>
            <a:ext cx="2905125" cy="3571875"/>
          </a:xfrm>
          <a:prstGeom prst="verticalScroll">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x-none" sz="2400" dirty="0">
                <a:solidFill>
                  <a:srgbClr val="1F2AF7"/>
                </a:solidFill>
                <a:latin typeface="Times New Roman" panose="02020603050405020304" pitchFamily="18" charset="0"/>
                <a:cs typeface="Times New Roman" panose="02020603050405020304" pitchFamily="18" charset="0"/>
              </a:rPr>
              <a:t>Người xưa sáng tạo ra lịch dựa trên cơ sở quan sát và tính toán quy luật di chuyển của Mặt Trăng, Mặt Trời nhìn từ Trái Đất </a:t>
            </a:r>
          </a:p>
        </p:txBody>
      </p:sp>
      <p:sp>
        <p:nvSpPr>
          <p:cNvPr id="6" name="Vertical Scroll 5">
            <a:extLst>
              <a:ext uri="{FF2B5EF4-FFF2-40B4-BE49-F238E27FC236}">
                <a16:creationId xmlns="" xmlns:a16="http://schemas.microsoft.com/office/drawing/2014/main" id="{AA1A53FB-F4F6-C443-A129-2BCFD8AE1ACF}"/>
              </a:ext>
            </a:extLst>
          </p:cNvPr>
          <p:cNvSpPr/>
          <p:nvPr/>
        </p:nvSpPr>
        <p:spPr>
          <a:xfrm>
            <a:off x="2460702" y="1062108"/>
            <a:ext cx="3362325" cy="4542671"/>
          </a:xfrm>
          <a:prstGeom prst="verticalScroll">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x-none" dirty="0">
                <a:latin typeface="Times New Roman" panose="02020603050405020304" pitchFamily="18" charset="0"/>
                <a:cs typeface="Times New Roman" panose="02020603050405020304" pitchFamily="18" charset="0"/>
              </a:rPr>
              <a:t>- </a:t>
            </a:r>
            <a:r>
              <a:rPr lang="en-US" sz="2400" dirty="0" smtClean="0">
                <a:solidFill>
                  <a:srgbClr val="FF0000"/>
                </a:solidFill>
                <a:latin typeface="Times New Roman" panose="02020603050405020304" pitchFamily="18" charset="0"/>
                <a:cs typeface="Times New Roman" panose="02020603050405020304" pitchFamily="18" charset="0"/>
              </a:rPr>
              <a:t>Â</a:t>
            </a:r>
            <a:r>
              <a:rPr lang="x-none" sz="2400" dirty="0" smtClean="0">
                <a:solidFill>
                  <a:srgbClr val="FF0000"/>
                </a:solidFill>
                <a:latin typeface="Times New Roman" panose="02020603050405020304" pitchFamily="18" charset="0"/>
                <a:cs typeface="Times New Roman" panose="02020603050405020304" pitchFamily="18" charset="0"/>
              </a:rPr>
              <a:t>m </a:t>
            </a:r>
            <a:r>
              <a:rPr lang="x-none" sz="2400" dirty="0">
                <a:solidFill>
                  <a:srgbClr val="FF0000"/>
                </a:solidFill>
                <a:latin typeface="Times New Roman" panose="02020603050405020304" pitchFamily="18" charset="0"/>
                <a:cs typeface="Times New Roman" panose="02020603050405020304" pitchFamily="18" charset="0"/>
              </a:rPr>
              <a:t>lịch </a:t>
            </a:r>
            <a:r>
              <a:rPr lang="x-none" sz="2400" dirty="0">
                <a:solidFill>
                  <a:schemeClr val="tx1"/>
                </a:solidFill>
                <a:latin typeface="Times New Roman" panose="02020603050405020304" pitchFamily="18" charset="0"/>
                <a:cs typeface="Times New Roman" panose="02020603050405020304" pitchFamily="18" charset="0"/>
              </a:rPr>
              <a:t>là cách tính thời gian theo chu kì Mặt Trăng quay xung quanh Trái Đất. Thời gian Mặt Trăng chuyển động hết một vòng quanh Trái Đất là một tháng. </a:t>
            </a:r>
          </a:p>
        </p:txBody>
      </p:sp>
      <p:sp>
        <p:nvSpPr>
          <p:cNvPr id="7" name="Vertical Scroll 6">
            <a:extLst>
              <a:ext uri="{FF2B5EF4-FFF2-40B4-BE49-F238E27FC236}">
                <a16:creationId xmlns="" xmlns:a16="http://schemas.microsoft.com/office/drawing/2014/main" id="{5EF1C6E7-C49E-B74A-97E9-FFB77BAC70AE}"/>
              </a:ext>
            </a:extLst>
          </p:cNvPr>
          <p:cNvSpPr/>
          <p:nvPr/>
        </p:nvSpPr>
        <p:spPr>
          <a:xfrm>
            <a:off x="5410198" y="1075307"/>
            <a:ext cx="3362325" cy="4542671"/>
          </a:xfrm>
          <a:prstGeom prst="verticalScroll">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x-none" dirty="0"/>
              <a:t>- </a:t>
            </a:r>
            <a:r>
              <a:rPr lang="x-none" sz="2400" dirty="0">
                <a:solidFill>
                  <a:srgbClr val="FF0000"/>
                </a:solidFill>
                <a:latin typeface="Times New Roman" panose="02020603050405020304" pitchFamily="18" charset="0"/>
                <a:cs typeface="Times New Roman" panose="02020603050405020304" pitchFamily="18" charset="0"/>
              </a:rPr>
              <a:t>Dương lịch </a:t>
            </a:r>
            <a:r>
              <a:rPr lang="x-none" sz="2400" dirty="0">
                <a:solidFill>
                  <a:schemeClr val="tx1"/>
                </a:solidFill>
                <a:latin typeface="Times New Roman" panose="02020603050405020304" pitchFamily="18" charset="0"/>
                <a:cs typeface="Times New Roman" panose="02020603050405020304" pitchFamily="18" charset="0"/>
              </a:rPr>
              <a:t>là cách tính thời gian theo chu kì Trái Đất quay xung quanh Mặt Trời. Thời gian Trái Đất chuyển động hết một vòng quanh Mặt Trời là một năm. </a:t>
            </a:r>
          </a:p>
          <a:p>
            <a:pPr algn="just"/>
            <a:endParaRPr lang="x-none" sz="2400" dirty="0">
              <a:solidFill>
                <a:schemeClr val="tx1"/>
              </a:solidFill>
              <a:latin typeface="Times New Roman" panose="02020603050405020304" pitchFamily="18" charset="0"/>
              <a:cs typeface="Times New Roman" panose="02020603050405020304" pitchFamily="18" charset="0"/>
            </a:endParaRPr>
          </a:p>
        </p:txBody>
      </p:sp>
      <p:sp>
        <p:nvSpPr>
          <p:cNvPr id="8" name="Vertical Scroll 7">
            <a:extLst>
              <a:ext uri="{FF2B5EF4-FFF2-40B4-BE49-F238E27FC236}">
                <a16:creationId xmlns="" xmlns:a16="http://schemas.microsoft.com/office/drawing/2014/main" id="{954A90B1-306A-1248-8062-31F439FB8C54}"/>
              </a:ext>
            </a:extLst>
          </p:cNvPr>
          <p:cNvSpPr/>
          <p:nvPr/>
        </p:nvSpPr>
        <p:spPr>
          <a:xfrm>
            <a:off x="8458892" y="1051197"/>
            <a:ext cx="3362325" cy="4542671"/>
          </a:xfrm>
          <a:prstGeom prst="verticalScroll">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x-none" sz="2400" dirty="0">
                <a:solidFill>
                  <a:schemeClr val="tx1"/>
                </a:solidFill>
                <a:latin typeface="Times New Roman" panose="02020603050405020304" pitchFamily="18" charset="0"/>
                <a:cs typeface="Times New Roman" panose="02020603050405020304" pitchFamily="18" charset="0"/>
              </a:rPr>
              <a:t>Thế giới cần có lịch chung: đó là </a:t>
            </a:r>
            <a:r>
              <a:rPr lang="x-none" sz="2400" dirty="0">
                <a:solidFill>
                  <a:srgbClr val="FF0000"/>
                </a:solidFill>
                <a:latin typeface="Times New Roman" panose="02020603050405020304" pitchFamily="18" charset="0"/>
                <a:cs typeface="Times New Roman" panose="02020603050405020304" pitchFamily="18" charset="0"/>
              </a:rPr>
              <a:t>Công lịch</a:t>
            </a:r>
            <a:r>
              <a:rPr lang="x-none" sz="2400" dirty="0">
                <a:solidFill>
                  <a:schemeClr val="tx1"/>
                </a:solidFill>
                <a:latin typeface="Times New Roman" panose="02020603050405020304" pitchFamily="18" charset="0"/>
                <a:cs typeface="Times New Roman" panose="02020603050405020304" pitchFamily="18" charset="0"/>
              </a:rPr>
              <a:t>.</a:t>
            </a:r>
          </a:p>
          <a:p>
            <a:pPr algn="just"/>
            <a:r>
              <a:rPr lang="x-none" sz="2400" dirty="0">
                <a:solidFill>
                  <a:schemeClr val="tx1"/>
                </a:solidFill>
                <a:latin typeface="Times New Roman" panose="02020603050405020304" pitchFamily="18" charset="0"/>
                <a:cs typeface="Times New Roman" panose="02020603050405020304" pitchFamily="18" charset="0"/>
              </a:rPr>
              <a:t>-  Công lịch lấy năm Chúa Giê-xu ra đời làm năm đầu tiên của Công nguyên. Trước năm đó là trước Công nguyên (TCN) </a:t>
            </a:r>
          </a:p>
        </p:txBody>
      </p:sp>
      <p:pic>
        <p:nvPicPr>
          <p:cNvPr id="17" name="Picture 2" descr="Hình ảnh Thảo Luận Làm Việc Cùng Nhau đối Tác đồng Nghiệp, Làm, Nhóm Làm  Việc, Công Việc miễn phí tải tập tin PNG PSDComment và Vector">
            <a:extLst>
              <a:ext uri="{FF2B5EF4-FFF2-40B4-BE49-F238E27FC236}">
                <a16:creationId xmlns="" xmlns:a16="http://schemas.microsoft.com/office/drawing/2014/main" id="{A7020B27-4FA7-634C-8DBA-0C2CD82A0E6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65226" y="-128300"/>
            <a:ext cx="1813560" cy="123444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a:extLst>
              <a:ext uri="{FF2B5EF4-FFF2-40B4-BE49-F238E27FC236}">
                <a16:creationId xmlns="" xmlns:a16="http://schemas.microsoft.com/office/drawing/2014/main" id="{C7B5FD49-D6D8-3442-B5F7-506A17076A77}"/>
              </a:ext>
            </a:extLst>
          </p:cNvPr>
          <p:cNvPicPr/>
          <p:nvPr/>
        </p:nvPicPr>
        <p:blipFill>
          <a:blip r:embed="rId3">
            <a:extLst>
              <a:ext uri="{28A0092B-C50C-407E-A947-70E740481C1C}">
                <a14:useLocalDpi xmlns:a14="http://schemas.microsoft.com/office/drawing/2010/main" val="0"/>
              </a:ext>
            </a:extLst>
          </a:blip>
          <a:stretch>
            <a:fillRect/>
          </a:stretch>
        </p:blipFill>
        <p:spPr>
          <a:xfrm>
            <a:off x="256802" y="4631312"/>
            <a:ext cx="2121289" cy="1973332"/>
          </a:xfrm>
          <a:prstGeom prst="rect">
            <a:avLst/>
          </a:prstGeom>
        </p:spPr>
      </p:pic>
      <p:sp>
        <p:nvSpPr>
          <p:cNvPr id="19" name="Horizontal Scroll 18">
            <a:extLst>
              <a:ext uri="{FF2B5EF4-FFF2-40B4-BE49-F238E27FC236}">
                <a16:creationId xmlns="" xmlns:a16="http://schemas.microsoft.com/office/drawing/2014/main" id="{C5D69347-0244-4841-9244-5E3237D4E612}"/>
              </a:ext>
            </a:extLst>
          </p:cNvPr>
          <p:cNvSpPr/>
          <p:nvPr/>
        </p:nvSpPr>
        <p:spPr>
          <a:xfrm>
            <a:off x="480631" y="1224152"/>
            <a:ext cx="10677954" cy="4118405"/>
          </a:xfrm>
          <a:prstGeom prst="horizontalScroll">
            <a:avLst/>
          </a:prstGeom>
        </p:spPr>
        <p:style>
          <a:lnRef idx="2">
            <a:schemeClr val="dk1"/>
          </a:lnRef>
          <a:fillRef idx="1">
            <a:schemeClr val="lt1"/>
          </a:fillRef>
          <a:effectRef idx="0">
            <a:schemeClr val="dk1"/>
          </a:effectRef>
          <a:fontRef idx="minor">
            <a:schemeClr val="dk1"/>
          </a:fontRef>
        </p:style>
        <p:txBody>
          <a:bodyPr rtlCol="0" anchor="ctr"/>
          <a:lstStyle/>
          <a:p>
            <a:pPr algn="just">
              <a:spcBef>
                <a:spcPts val="600"/>
              </a:spcBef>
              <a:spcAft>
                <a:spcPts val="600"/>
              </a:spcAft>
            </a:pPr>
            <a:r>
              <a:rPr lang="en-AU" sz="2400" b="1" dirty="0">
                <a:solidFill>
                  <a:srgbClr val="1F2AF7"/>
                </a:solidFill>
                <a:latin typeface="Times New Roman" panose="02020603050405020304" pitchFamily="18" charset="0"/>
                <a:ea typeface="Calibri" panose="020F0502020204030204" pitchFamily="34" charset="0"/>
                <a:cs typeface="Times New Roman" panose="02020603050405020304" pitchFamily="18" charset="0"/>
              </a:rPr>
              <a:t>D</a:t>
            </a:r>
            <a:r>
              <a:rPr lang="vi-VN" sz="2400" b="1" dirty="0">
                <a:solidFill>
                  <a:srgbClr val="1F2AF7"/>
                </a:solidFill>
                <a:latin typeface="Times New Roman" panose="02020603050405020304" pitchFamily="18" charset="0"/>
                <a:ea typeface="Calibri" panose="020F0502020204030204" pitchFamily="34" charset="0"/>
                <a:cs typeface="Times New Roman" panose="02020603050405020304" pitchFamily="18" charset="0"/>
              </a:rPr>
              <a:t>ư</a:t>
            </a:r>
            <a:r>
              <a:rPr lang="en-US" sz="2400" b="1" dirty="0" err="1">
                <a:solidFill>
                  <a:srgbClr val="1F2AF7"/>
                </a:solidFill>
                <a:latin typeface="Times New Roman" panose="02020603050405020304" pitchFamily="18" charset="0"/>
                <a:ea typeface="Calibri" panose="020F0502020204030204" pitchFamily="34" charset="0"/>
                <a:cs typeface="Times New Roman" panose="02020603050405020304" pitchFamily="18" charset="0"/>
              </a:rPr>
              <a:t>ơng</a:t>
            </a:r>
            <a:r>
              <a:rPr lang="en-US" sz="2400" b="1" dirty="0">
                <a:solidFill>
                  <a:srgbClr val="1F2AF7"/>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1F2AF7"/>
                </a:solidFill>
                <a:latin typeface="Times New Roman" panose="02020603050405020304" pitchFamily="18" charset="0"/>
                <a:ea typeface="Calibri" panose="020F0502020204030204" pitchFamily="34" charset="0"/>
                <a:cs typeface="Times New Roman" panose="02020603050405020304" pitchFamily="18" charset="0"/>
              </a:rPr>
              <a:t>lịch</a:t>
            </a:r>
            <a:r>
              <a:rPr lang="en-AU" sz="2400" b="1" dirty="0">
                <a:solidFill>
                  <a:srgbClr val="1F2AF7"/>
                </a:solidFill>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rgbClr val="1F2AF7"/>
                </a:solidFill>
                <a:latin typeface="Times New Roman" panose="02020603050405020304" pitchFamily="18" charset="0"/>
                <a:ea typeface="Calibri" panose="020F0502020204030204" pitchFamily="34" charset="0"/>
                <a:cs typeface="Times New Roman" panose="02020603050405020304" pitchFamily="18" charset="0"/>
              </a:rPr>
              <a:t>Một</a:t>
            </a:r>
            <a:r>
              <a:rPr lang="en-AU" sz="2400" dirty="0">
                <a:solidFill>
                  <a:srgbClr val="1F2AF7"/>
                </a:solidFill>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rgbClr val="1F2AF7"/>
                </a:solidFill>
                <a:latin typeface="Times New Roman" panose="02020603050405020304" pitchFamily="18" charset="0"/>
                <a:ea typeface="Calibri" panose="020F0502020204030204" pitchFamily="34" charset="0"/>
                <a:cs typeface="Times New Roman" panose="02020603050405020304" pitchFamily="18" charset="0"/>
              </a:rPr>
              <a:t>năm</a:t>
            </a:r>
            <a:r>
              <a:rPr lang="en-AU" sz="2400" dirty="0">
                <a:solidFill>
                  <a:srgbClr val="1F2AF7"/>
                </a:solidFill>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rgbClr val="1F2AF7"/>
                </a:solidFill>
                <a:latin typeface="Times New Roman" panose="02020603050405020304" pitchFamily="18" charset="0"/>
                <a:ea typeface="Calibri" panose="020F0502020204030204" pitchFamily="34" charset="0"/>
                <a:cs typeface="Times New Roman" panose="02020603050405020304" pitchFamily="18" charset="0"/>
              </a:rPr>
              <a:t>dương</a:t>
            </a:r>
            <a:r>
              <a:rPr lang="en-AU" sz="2400" dirty="0">
                <a:solidFill>
                  <a:srgbClr val="1F2AF7"/>
                </a:solidFill>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rgbClr val="1F2AF7"/>
                </a:solidFill>
                <a:latin typeface="Times New Roman" panose="02020603050405020304" pitchFamily="18" charset="0"/>
                <a:ea typeface="Calibri" panose="020F0502020204030204" pitchFamily="34" charset="0"/>
                <a:cs typeface="Times New Roman" panose="02020603050405020304" pitchFamily="18" charset="0"/>
              </a:rPr>
              <a:t>lịch</a:t>
            </a:r>
            <a:r>
              <a:rPr lang="en-AU" sz="2400" dirty="0">
                <a:solidFill>
                  <a:srgbClr val="1F2AF7"/>
                </a:solidFill>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rgbClr val="1F2AF7"/>
                </a:solidFill>
                <a:latin typeface="Times New Roman" panose="02020603050405020304" pitchFamily="18" charset="0"/>
                <a:ea typeface="Calibri" panose="020F0502020204030204" pitchFamily="34" charset="0"/>
                <a:cs typeface="Times New Roman" panose="02020603050405020304" pitchFamily="18" charset="0"/>
              </a:rPr>
              <a:t>có</a:t>
            </a:r>
            <a:r>
              <a:rPr lang="en-AU" sz="2400" dirty="0">
                <a:solidFill>
                  <a:srgbClr val="1F2AF7"/>
                </a:solidFill>
                <a:latin typeface="Times New Roman" panose="02020603050405020304" pitchFamily="18" charset="0"/>
                <a:ea typeface="Calibri" panose="020F0502020204030204" pitchFamily="34" charset="0"/>
                <a:cs typeface="Times New Roman" panose="02020603050405020304" pitchFamily="18" charset="0"/>
              </a:rPr>
              <a:t> </a:t>
            </a:r>
            <a:r>
              <a:rPr lang="vi-VN" sz="2400" dirty="0">
                <a:solidFill>
                  <a:srgbClr val="1F2AF7"/>
                </a:solidFill>
                <a:latin typeface="Times New Roman" panose="02020603050405020304" pitchFamily="18" charset="0"/>
                <a:ea typeface="Calibri" panose="020F0502020204030204" pitchFamily="34" charset="0"/>
                <a:cs typeface="Times New Roman" panose="02020603050405020304" pitchFamily="18" charset="0"/>
              </a:rPr>
              <a:t>365 ngày</a:t>
            </a:r>
            <a:r>
              <a:rPr lang="en-AU" sz="2400" dirty="0">
                <a:solidFill>
                  <a:srgbClr val="1F2AF7"/>
                </a:solidFill>
                <a:latin typeface="Times New Roman" panose="02020603050405020304" pitchFamily="18" charset="0"/>
                <a:ea typeface="Calibri" panose="020F0502020204030204" pitchFamily="34" charset="0"/>
                <a:cs typeface="Times New Roman" panose="02020603050405020304" pitchFamily="18" charset="0"/>
              </a:rPr>
              <a:t>, </a:t>
            </a:r>
            <a:r>
              <a:rPr lang="vi-VN" sz="2400" dirty="0">
                <a:solidFill>
                  <a:srgbClr val="1F2AF7"/>
                </a:solidFill>
                <a:latin typeface="Times New Roman" panose="02020603050405020304" pitchFamily="18" charset="0"/>
                <a:ea typeface="Calibri" panose="020F0502020204030204" pitchFamily="34" charset="0"/>
                <a:cs typeface="Times New Roman" panose="02020603050405020304" pitchFamily="18" charset="0"/>
              </a:rPr>
              <a:t>chia thành 12 </a:t>
            </a:r>
            <a:r>
              <a:rPr lang="vi-VN" sz="2400" dirty="0" smtClean="0">
                <a:solidFill>
                  <a:srgbClr val="1F2AF7"/>
                </a:solidFill>
                <a:latin typeface="Times New Roman" panose="02020603050405020304" pitchFamily="18" charset="0"/>
                <a:ea typeface="Calibri" panose="020F0502020204030204" pitchFamily="34" charset="0"/>
                <a:cs typeface="Times New Roman" panose="02020603050405020304" pitchFamily="18" charset="0"/>
              </a:rPr>
              <a:t>tháng</a:t>
            </a:r>
            <a:r>
              <a:rPr lang="en-US" sz="2400" dirty="0" smtClean="0">
                <a:solidFill>
                  <a:srgbClr val="1F2AF7"/>
                </a:solidFill>
                <a:latin typeface="Times New Roman" panose="02020603050405020304" pitchFamily="18" charset="0"/>
                <a:ea typeface="Calibri" panose="020F0502020204030204" pitchFamily="34" charset="0"/>
                <a:cs typeface="Times New Roman" panose="02020603050405020304" pitchFamily="18" charset="0"/>
              </a:rPr>
              <a:t>,</a:t>
            </a:r>
            <a:r>
              <a:rPr lang="en-AU" sz="2400" dirty="0" smtClean="0">
                <a:solidFill>
                  <a:srgbClr val="1F2AF7"/>
                </a:solidFill>
                <a:latin typeface="Times New Roman" panose="02020603050405020304" pitchFamily="18" charset="0"/>
                <a:ea typeface="Calibri" panose="020F0502020204030204" pitchFamily="34" charset="0"/>
                <a:cs typeface="Times New Roman" panose="02020603050405020304" pitchFamily="18" charset="0"/>
              </a:rPr>
              <a:t> </a:t>
            </a:r>
            <a:r>
              <a:rPr lang="vi-VN" sz="2400" dirty="0">
                <a:solidFill>
                  <a:srgbClr val="1F2AF7"/>
                </a:solidFill>
                <a:latin typeface="Times New Roman" panose="02020603050405020304" pitchFamily="18" charset="0"/>
                <a:ea typeface="Calibri" panose="020F0502020204030204" pitchFamily="34" charset="0"/>
                <a:cs typeface="Times New Roman" panose="02020603050405020304" pitchFamily="18" charset="0"/>
              </a:rPr>
              <a:t>tháng đủ (31 ngày) và tháng thiếu (30 ngày). </a:t>
            </a:r>
            <a:r>
              <a:rPr lang="en-US" sz="2400" dirty="0">
                <a:solidFill>
                  <a:srgbClr val="1F2AF7"/>
                </a:solidFill>
                <a:latin typeface="Times New Roman" panose="02020603050405020304" pitchFamily="18" charset="0"/>
                <a:ea typeface="Calibri" panose="020F0502020204030204" pitchFamily="34" charset="0"/>
                <a:cs typeface="Times New Roman" panose="02020603050405020304" pitchFamily="18" charset="0"/>
              </a:rPr>
              <a:t>T</a:t>
            </a:r>
            <a:r>
              <a:rPr lang="vi-VN" sz="2400" dirty="0">
                <a:solidFill>
                  <a:srgbClr val="1F2AF7"/>
                </a:solidFill>
                <a:latin typeface="Times New Roman" panose="02020603050405020304" pitchFamily="18" charset="0"/>
                <a:ea typeface="Calibri" panose="020F0502020204030204" pitchFamily="34" charset="0"/>
                <a:cs typeface="Times New Roman" panose="02020603050405020304" pitchFamily="18" charset="0"/>
              </a:rPr>
              <a:t>háng 2 chỉ có 28 ngày. </a:t>
            </a:r>
            <a:r>
              <a:rPr lang="en-US" sz="2400" dirty="0" err="1">
                <a:solidFill>
                  <a:srgbClr val="1F2AF7"/>
                </a:solidFill>
                <a:latin typeface="Times New Roman" panose="02020603050405020304" pitchFamily="18" charset="0"/>
                <a:ea typeface="Calibri" panose="020F0502020204030204" pitchFamily="34" charset="0"/>
                <a:cs typeface="Times New Roman" panose="02020603050405020304" pitchFamily="18" charset="0"/>
              </a:rPr>
              <a:t>Cứ</a:t>
            </a:r>
            <a:r>
              <a:rPr lang="en-US" sz="2400" dirty="0">
                <a:solidFill>
                  <a:srgbClr val="1F2AF7"/>
                </a:solidFill>
                <a:latin typeface="Times New Roman" panose="02020603050405020304" pitchFamily="18" charset="0"/>
                <a:ea typeface="Calibri" panose="020F0502020204030204" pitchFamily="34" charset="0"/>
                <a:cs typeface="Times New Roman" panose="02020603050405020304" pitchFamily="18" charset="0"/>
              </a:rPr>
              <a:t> 4 </a:t>
            </a:r>
            <a:r>
              <a:rPr lang="en-US" sz="2400" dirty="0" err="1">
                <a:solidFill>
                  <a:srgbClr val="1F2AF7"/>
                </a:solidFill>
                <a:latin typeface="Times New Roman" panose="02020603050405020304" pitchFamily="18" charset="0"/>
                <a:ea typeface="Calibri" panose="020F0502020204030204" pitchFamily="34" charset="0"/>
                <a:cs typeface="Times New Roman" panose="02020603050405020304" pitchFamily="18" charset="0"/>
              </a:rPr>
              <a:t>năm</a:t>
            </a:r>
            <a:r>
              <a:rPr lang="en-US" sz="2400" dirty="0">
                <a:solidFill>
                  <a:srgbClr val="1F2AF7"/>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1F2AF7"/>
                </a:solidFill>
                <a:latin typeface="Times New Roman" panose="02020603050405020304" pitchFamily="18" charset="0"/>
                <a:ea typeface="Calibri" panose="020F0502020204030204" pitchFamily="34" charset="0"/>
                <a:cs typeface="Times New Roman" panose="02020603050405020304" pitchFamily="18" charset="0"/>
              </a:rPr>
              <a:t>lại</a:t>
            </a:r>
            <a:r>
              <a:rPr lang="en-US" sz="2400" dirty="0">
                <a:solidFill>
                  <a:srgbClr val="1F2AF7"/>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1F2AF7"/>
                </a:solidFill>
                <a:latin typeface="Times New Roman" panose="02020603050405020304" pitchFamily="18" charset="0"/>
                <a:ea typeface="Calibri" panose="020F0502020204030204" pitchFamily="34" charset="0"/>
                <a:cs typeface="Times New Roman" panose="02020603050405020304" pitchFamily="18" charset="0"/>
              </a:rPr>
              <a:t>có</a:t>
            </a:r>
            <a:r>
              <a:rPr lang="en-US" sz="2400" dirty="0">
                <a:solidFill>
                  <a:srgbClr val="1F2AF7"/>
                </a:solidFill>
                <a:latin typeface="Times New Roman" panose="02020603050405020304" pitchFamily="18" charset="0"/>
                <a:ea typeface="Calibri" panose="020F0502020204030204" pitchFamily="34" charset="0"/>
                <a:cs typeface="Times New Roman" panose="02020603050405020304" pitchFamily="18" charset="0"/>
              </a:rPr>
              <a:t> 1 </a:t>
            </a:r>
            <a:r>
              <a:rPr lang="en-US" sz="2400" dirty="0" err="1">
                <a:solidFill>
                  <a:srgbClr val="1F2AF7"/>
                </a:solidFill>
                <a:latin typeface="Times New Roman" panose="02020603050405020304" pitchFamily="18" charset="0"/>
                <a:ea typeface="Calibri" panose="020F0502020204030204" pitchFamily="34" charset="0"/>
                <a:cs typeface="Times New Roman" panose="02020603050405020304" pitchFamily="18" charset="0"/>
              </a:rPr>
              <a:t>năm</a:t>
            </a:r>
            <a:r>
              <a:rPr lang="en-US" sz="2400" dirty="0">
                <a:solidFill>
                  <a:srgbClr val="1F2AF7"/>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1F2AF7"/>
                </a:solidFill>
                <a:latin typeface="Times New Roman" panose="02020603050405020304" pitchFamily="18" charset="0"/>
                <a:ea typeface="Calibri" panose="020F0502020204030204" pitchFamily="34" charset="0"/>
                <a:cs typeface="Times New Roman" panose="02020603050405020304" pitchFamily="18" charset="0"/>
              </a:rPr>
              <a:t>nhuận</a:t>
            </a:r>
            <a:r>
              <a:rPr lang="en-US" sz="2400" dirty="0">
                <a:solidFill>
                  <a:srgbClr val="1F2AF7"/>
                </a:solidFill>
                <a:latin typeface="Times New Roman" panose="02020603050405020304" pitchFamily="18" charset="0"/>
                <a:ea typeface="Calibri" panose="020F0502020204030204" pitchFamily="34" charset="0"/>
                <a:cs typeface="Times New Roman" panose="02020603050405020304" pitchFamily="18" charset="0"/>
              </a:rPr>
              <a:t>, </a:t>
            </a:r>
            <a:r>
              <a:rPr lang="vi-VN" sz="2400" dirty="0">
                <a:solidFill>
                  <a:srgbClr val="1F2AF7"/>
                </a:solidFill>
                <a:latin typeface="Times New Roman" panose="02020603050405020304" pitchFamily="18" charset="0"/>
                <a:ea typeface="Calibri" panose="020F0502020204030204" pitchFamily="34" charset="0"/>
                <a:cs typeface="Times New Roman" panose="02020603050405020304" pitchFamily="18" charset="0"/>
              </a:rPr>
              <a:t>có 366 ngày. Tháng 2 của năm nhuận có 29 ngày, ngày thứ 29 ấy gọi là “ngày nhuận”.</a:t>
            </a:r>
            <a:endParaRPr lang="en-US" sz="2400" dirty="0">
              <a:solidFill>
                <a:srgbClr val="1F2AF7"/>
              </a:solidFill>
              <a:latin typeface="Times New Roman" panose="02020603050405020304" pitchFamily="18" charset="0"/>
              <a:ea typeface="Calibri" panose="020F0502020204030204" pitchFamily="34" charset="0"/>
              <a:cs typeface="Times New Roman" panose="02020603050405020304" pitchFamily="18" charset="0"/>
            </a:endParaRPr>
          </a:p>
          <a:p>
            <a:pPr algn="just">
              <a:spcBef>
                <a:spcPts val="600"/>
              </a:spcBef>
              <a:spcAft>
                <a:spcPts val="600"/>
              </a:spcAft>
            </a:pPr>
            <a:r>
              <a:rPr lang="en-AU" sz="2400" b="1" dirty="0">
                <a:solidFill>
                  <a:srgbClr val="1F2AF7"/>
                </a:solidFill>
                <a:latin typeface="Times New Roman" panose="02020603050405020304" pitchFamily="18" charset="0"/>
                <a:ea typeface="Calibri" panose="020F0502020204030204" pitchFamily="34" charset="0"/>
                <a:cs typeface="Times New Roman" panose="02020603050405020304" pitchFamily="18" charset="0"/>
              </a:rPr>
              <a:t>- </a:t>
            </a:r>
            <a:r>
              <a:rPr lang="en-AU" sz="2400" b="1" dirty="0" err="1">
                <a:solidFill>
                  <a:srgbClr val="1F2AF7"/>
                </a:solidFill>
                <a:latin typeface="Times New Roman" panose="02020603050405020304" pitchFamily="18" charset="0"/>
                <a:ea typeface="Calibri" panose="020F0502020204030204" pitchFamily="34" charset="0"/>
                <a:cs typeface="Times New Roman" panose="02020603050405020304" pitchFamily="18" charset="0"/>
              </a:rPr>
              <a:t>Âm</a:t>
            </a:r>
            <a:r>
              <a:rPr lang="en-AU" sz="2400" b="1" dirty="0">
                <a:solidFill>
                  <a:srgbClr val="1F2AF7"/>
                </a:solidFill>
                <a:latin typeface="Times New Roman" panose="02020603050405020304" pitchFamily="18" charset="0"/>
                <a:ea typeface="Calibri" panose="020F0502020204030204" pitchFamily="34" charset="0"/>
                <a:cs typeface="Times New Roman" panose="02020603050405020304" pitchFamily="18" charset="0"/>
              </a:rPr>
              <a:t> </a:t>
            </a:r>
            <a:r>
              <a:rPr lang="en-AU" sz="2400" b="1" dirty="0" err="1">
                <a:solidFill>
                  <a:srgbClr val="1F2AF7"/>
                </a:solidFill>
                <a:latin typeface="Times New Roman" panose="02020603050405020304" pitchFamily="18" charset="0"/>
                <a:ea typeface="Calibri" panose="020F0502020204030204" pitchFamily="34" charset="0"/>
                <a:cs typeface="Times New Roman" panose="02020603050405020304" pitchFamily="18" charset="0"/>
              </a:rPr>
              <a:t>lịch</a:t>
            </a:r>
            <a:r>
              <a:rPr lang="en-AU" sz="2400" b="1" dirty="0">
                <a:solidFill>
                  <a:srgbClr val="1F2AF7"/>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1F2AF7"/>
                </a:solidFill>
                <a:latin typeface="Times New Roman" panose="02020603050405020304" pitchFamily="18" charset="0"/>
                <a:ea typeface="Calibri" panose="020F0502020204030204" pitchFamily="34" charset="0"/>
                <a:cs typeface="Times New Roman" panose="02020603050405020304" pitchFamily="18" charset="0"/>
              </a:rPr>
              <a:t>Một</a:t>
            </a:r>
            <a:r>
              <a:rPr lang="en-US" sz="2400" dirty="0">
                <a:solidFill>
                  <a:srgbClr val="1F2AF7"/>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1F2AF7"/>
                </a:solidFill>
                <a:latin typeface="Times New Roman" panose="02020603050405020304" pitchFamily="18" charset="0"/>
                <a:ea typeface="Calibri" panose="020F0502020204030204" pitchFamily="34" charset="0"/>
                <a:cs typeface="Times New Roman" panose="02020603050405020304" pitchFamily="18" charset="0"/>
              </a:rPr>
              <a:t>năm</a:t>
            </a:r>
            <a:r>
              <a:rPr lang="en-US" sz="2400" dirty="0">
                <a:solidFill>
                  <a:srgbClr val="1F2AF7"/>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1F2AF7"/>
                </a:solidFill>
                <a:latin typeface="Times New Roman" panose="02020603050405020304" pitchFamily="18" charset="0"/>
                <a:ea typeface="Calibri" panose="020F0502020204030204" pitchFamily="34" charset="0"/>
                <a:cs typeface="Times New Roman" panose="02020603050405020304" pitchFamily="18" charset="0"/>
              </a:rPr>
              <a:t>có</a:t>
            </a:r>
            <a:r>
              <a:rPr lang="en-US" sz="2400" dirty="0">
                <a:solidFill>
                  <a:srgbClr val="1F2AF7"/>
                </a:solidFill>
                <a:latin typeface="Times New Roman" panose="02020603050405020304" pitchFamily="18" charset="0"/>
                <a:ea typeface="Calibri" panose="020F0502020204030204" pitchFamily="34" charset="0"/>
                <a:cs typeface="Times New Roman" panose="02020603050405020304" pitchFamily="18" charset="0"/>
              </a:rPr>
              <a:t> 360 </a:t>
            </a:r>
            <a:r>
              <a:rPr lang="en-US" sz="2400" dirty="0" err="1">
                <a:solidFill>
                  <a:srgbClr val="1F2AF7"/>
                </a:solidFill>
                <a:latin typeface="Times New Roman" panose="02020603050405020304" pitchFamily="18" charset="0"/>
                <a:ea typeface="Calibri" panose="020F0502020204030204" pitchFamily="34" charset="0"/>
                <a:cs typeface="Times New Roman" panose="02020603050405020304" pitchFamily="18" charset="0"/>
              </a:rPr>
              <a:t>ngày</a:t>
            </a:r>
            <a:r>
              <a:rPr lang="en-US" sz="2400" dirty="0">
                <a:solidFill>
                  <a:srgbClr val="1F2AF7"/>
                </a:solidFill>
                <a:latin typeface="Times New Roman" panose="02020603050405020304" pitchFamily="18" charset="0"/>
                <a:ea typeface="Calibri" panose="020F0502020204030204" pitchFamily="34" charset="0"/>
                <a:cs typeface="Times New Roman" panose="02020603050405020304" pitchFamily="18" charset="0"/>
              </a:rPr>
              <a:t> </a:t>
            </a:r>
            <a:r>
              <a:rPr lang="en-AU" sz="2400" dirty="0" smtClean="0">
                <a:solidFill>
                  <a:srgbClr val="1F2AF7"/>
                </a:solidFill>
                <a:latin typeface="Times New Roman" panose="02020603050405020304" pitchFamily="18" charset="0"/>
                <a:ea typeface="Calibri" panose="020F0502020204030204" pitchFamily="34" charset="0"/>
                <a:cs typeface="Times New Roman" panose="02020603050405020304" pitchFamily="18" charset="0"/>
              </a:rPr>
              <a:t>, </a:t>
            </a:r>
            <a:r>
              <a:rPr lang="en-AU" sz="2400" dirty="0">
                <a:solidFill>
                  <a:srgbClr val="1F2AF7"/>
                </a:solidFill>
                <a:latin typeface="Times New Roman" panose="02020603050405020304" pitchFamily="18" charset="0"/>
                <a:ea typeface="Calibri" panose="020F0502020204030204" pitchFamily="34" charset="0"/>
                <a:cs typeface="Times New Roman" panose="02020603050405020304" pitchFamily="18" charset="0"/>
              </a:rPr>
              <a:t>chia </a:t>
            </a:r>
            <a:r>
              <a:rPr lang="en-AU" sz="2400" dirty="0" err="1">
                <a:solidFill>
                  <a:srgbClr val="1F2AF7"/>
                </a:solidFill>
                <a:latin typeface="Times New Roman" panose="02020603050405020304" pitchFamily="18" charset="0"/>
                <a:ea typeface="Calibri" panose="020F0502020204030204" pitchFamily="34" charset="0"/>
                <a:cs typeface="Times New Roman" panose="02020603050405020304" pitchFamily="18" charset="0"/>
              </a:rPr>
              <a:t>làm</a:t>
            </a:r>
            <a:r>
              <a:rPr lang="en-AU" sz="2400" dirty="0">
                <a:solidFill>
                  <a:srgbClr val="1F2AF7"/>
                </a:solidFill>
                <a:latin typeface="Times New Roman" panose="02020603050405020304" pitchFamily="18" charset="0"/>
                <a:ea typeface="Calibri" panose="020F0502020204030204" pitchFamily="34" charset="0"/>
                <a:cs typeface="Times New Roman" panose="02020603050405020304" pitchFamily="18" charset="0"/>
              </a:rPr>
              <a:t> 12 </a:t>
            </a:r>
            <a:r>
              <a:rPr lang="en-AU" sz="2400" dirty="0" err="1">
                <a:solidFill>
                  <a:srgbClr val="1F2AF7"/>
                </a:solidFill>
                <a:latin typeface="Times New Roman" panose="02020603050405020304" pitchFamily="18" charset="0"/>
                <a:ea typeface="Calibri" panose="020F0502020204030204" pitchFamily="34" charset="0"/>
                <a:cs typeface="Times New Roman" panose="02020603050405020304" pitchFamily="18" charset="0"/>
              </a:rPr>
              <a:t>tháng</a:t>
            </a:r>
            <a:r>
              <a:rPr lang="en-AU" sz="2400" dirty="0">
                <a:solidFill>
                  <a:srgbClr val="1F2AF7"/>
                </a:solidFill>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rgbClr val="1F2AF7"/>
                </a:solidFill>
                <a:latin typeface="Times New Roman" panose="02020603050405020304" pitchFamily="18" charset="0"/>
                <a:ea typeface="Calibri" panose="020F0502020204030204" pitchFamily="34" charset="0"/>
                <a:cs typeface="Times New Roman" panose="02020603050405020304" pitchFamily="18" charset="0"/>
              </a:rPr>
              <a:t>tháng</a:t>
            </a:r>
            <a:r>
              <a:rPr lang="en-AU" sz="2400" dirty="0">
                <a:solidFill>
                  <a:srgbClr val="1F2AF7"/>
                </a:solidFill>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rgbClr val="1F2AF7"/>
                </a:solidFill>
                <a:latin typeface="Times New Roman" panose="02020603050405020304" pitchFamily="18" charset="0"/>
                <a:ea typeface="Calibri" panose="020F0502020204030204" pitchFamily="34" charset="0"/>
                <a:cs typeface="Times New Roman" panose="02020603050405020304" pitchFamily="18" charset="0"/>
              </a:rPr>
              <a:t>đủ</a:t>
            </a:r>
            <a:r>
              <a:rPr lang="en-AU" sz="2400" dirty="0">
                <a:solidFill>
                  <a:srgbClr val="1F2AF7"/>
                </a:solidFill>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rgbClr val="1F2AF7"/>
                </a:solidFill>
                <a:latin typeface="Times New Roman" panose="02020603050405020304" pitchFamily="18" charset="0"/>
                <a:ea typeface="Calibri" panose="020F0502020204030204" pitchFamily="34" charset="0"/>
                <a:cs typeface="Times New Roman" panose="02020603050405020304" pitchFamily="18" charset="0"/>
              </a:rPr>
              <a:t>là</a:t>
            </a:r>
            <a:r>
              <a:rPr lang="en-AU" sz="2400" dirty="0">
                <a:solidFill>
                  <a:srgbClr val="1F2AF7"/>
                </a:solidFill>
                <a:latin typeface="Times New Roman" panose="02020603050405020304" pitchFamily="18" charset="0"/>
                <a:ea typeface="Calibri" panose="020F0502020204030204" pitchFamily="34" charset="0"/>
                <a:cs typeface="Times New Roman" panose="02020603050405020304" pitchFamily="18" charset="0"/>
              </a:rPr>
              <a:t> 30 </a:t>
            </a:r>
            <a:r>
              <a:rPr lang="en-AU" sz="2400" dirty="0" err="1">
                <a:solidFill>
                  <a:srgbClr val="1F2AF7"/>
                </a:solidFill>
                <a:latin typeface="Times New Roman" panose="02020603050405020304" pitchFamily="18" charset="0"/>
                <a:ea typeface="Calibri" panose="020F0502020204030204" pitchFamily="34" charset="0"/>
                <a:cs typeface="Times New Roman" panose="02020603050405020304" pitchFamily="18" charset="0"/>
              </a:rPr>
              <a:t>ngày</a:t>
            </a:r>
            <a:r>
              <a:rPr lang="en-AU" sz="2400" dirty="0">
                <a:solidFill>
                  <a:srgbClr val="1F2AF7"/>
                </a:solidFill>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rgbClr val="1F2AF7"/>
                </a:solidFill>
                <a:latin typeface="Times New Roman" panose="02020603050405020304" pitchFamily="18" charset="0"/>
                <a:ea typeface="Calibri" panose="020F0502020204030204" pitchFamily="34" charset="0"/>
                <a:cs typeface="Times New Roman" panose="02020603050405020304" pitchFamily="18" charset="0"/>
              </a:rPr>
              <a:t>tháng</a:t>
            </a:r>
            <a:r>
              <a:rPr lang="en-AU" sz="2400" dirty="0">
                <a:solidFill>
                  <a:srgbClr val="1F2AF7"/>
                </a:solidFill>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rgbClr val="1F2AF7"/>
                </a:solidFill>
                <a:latin typeface="Times New Roman" panose="02020603050405020304" pitchFamily="18" charset="0"/>
                <a:ea typeface="Calibri" panose="020F0502020204030204" pitchFamily="34" charset="0"/>
                <a:cs typeface="Times New Roman" panose="02020603050405020304" pitchFamily="18" charset="0"/>
              </a:rPr>
              <a:t>thiếu</a:t>
            </a:r>
            <a:r>
              <a:rPr lang="en-AU" sz="2400" dirty="0">
                <a:solidFill>
                  <a:srgbClr val="1F2AF7"/>
                </a:solidFill>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rgbClr val="1F2AF7"/>
                </a:solidFill>
                <a:latin typeface="Times New Roman" panose="02020603050405020304" pitchFamily="18" charset="0"/>
                <a:ea typeface="Calibri" panose="020F0502020204030204" pitchFamily="34" charset="0"/>
                <a:cs typeface="Times New Roman" panose="02020603050405020304" pitchFamily="18" charset="0"/>
              </a:rPr>
              <a:t>là</a:t>
            </a:r>
            <a:r>
              <a:rPr lang="en-AU" sz="2400" dirty="0">
                <a:solidFill>
                  <a:srgbClr val="1F2AF7"/>
                </a:solidFill>
                <a:latin typeface="Times New Roman" panose="02020603050405020304" pitchFamily="18" charset="0"/>
                <a:ea typeface="Calibri" panose="020F0502020204030204" pitchFamily="34" charset="0"/>
                <a:cs typeface="Times New Roman" panose="02020603050405020304" pitchFamily="18" charset="0"/>
              </a:rPr>
              <a:t> 29 </a:t>
            </a:r>
            <a:r>
              <a:rPr lang="en-AU" sz="2400" dirty="0" err="1">
                <a:solidFill>
                  <a:srgbClr val="1F2AF7"/>
                </a:solidFill>
                <a:latin typeface="Times New Roman" panose="02020603050405020304" pitchFamily="18" charset="0"/>
                <a:ea typeface="Calibri" panose="020F0502020204030204" pitchFamily="34" charset="0"/>
                <a:cs typeface="Times New Roman" panose="02020603050405020304" pitchFamily="18" charset="0"/>
              </a:rPr>
              <a:t>ngày</a:t>
            </a:r>
            <a:r>
              <a:rPr lang="en-AU" sz="2400" dirty="0">
                <a:solidFill>
                  <a:srgbClr val="1F2AF7"/>
                </a:solidFill>
                <a:latin typeface="Times New Roman" panose="02020603050405020304" pitchFamily="18"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1527891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dissolv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linds(horizont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linds(horizontal)">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xit" presetSubtype="4" fill="hold" grpId="1" nodeType="clickEffect">
                                  <p:stCondLst>
                                    <p:cond delay="0"/>
                                  </p:stCondLst>
                                  <p:childTnLst>
                                    <p:animEffect transition="out" filter="wipe(down)">
                                      <p:cBhvr>
                                        <p:cTn id="31" dur="500"/>
                                        <p:tgtEl>
                                          <p:spTgt spid="6"/>
                                        </p:tgtEl>
                                      </p:cBhvr>
                                    </p:animEffect>
                                    <p:set>
                                      <p:cBhvr>
                                        <p:cTn id="32" dur="1" fill="hold">
                                          <p:stCondLst>
                                            <p:cond delay="499"/>
                                          </p:stCondLst>
                                        </p:cTn>
                                        <p:tgtEl>
                                          <p:spTgt spid="6"/>
                                        </p:tgtEl>
                                        <p:attrNameLst>
                                          <p:attrName>style.visibility</p:attrName>
                                        </p:attrNameLst>
                                      </p:cBhvr>
                                      <p:to>
                                        <p:strVal val="hidden"/>
                                      </p:to>
                                    </p:set>
                                  </p:childTnLst>
                                </p:cTn>
                              </p:par>
                              <p:par>
                                <p:cTn id="33" presetID="22" presetClass="exit" presetSubtype="4" fill="hold" grpId="1" nodeType="withEffect">
                                  <p:stCondLst>
                                    <p:cond delay="0"/>
                                  </p:stCondLst>
                                  <p:childTnLst>
                                    <p:animEffect transition="out" filter="wipe(down)">
                                      <p:cBhvr>
                                        <p:cTn id="34" dur="500"/>
                                        <p:tgtEl>
                                          <p:spTgt spid="5"/>
                                        </p:tgtEl>
                                      </p:cBhvr>
                                    </p:animEffect>
                                    <p:set>
                                      <p:cBhvr>
                                        <p:cTn id="35" dur="1" fill="hold">
                                          <p:stCondLst>
                                            <p:cond delay="499"/>
                                          </p:stCondLst>
                                        </p:cTn>
                                        <p:tgtEl>
                                          <p:spTgt spid="5"/>
                                        </p:tgtEl>
                                        <p:attrNameLst>
                                          <p:attrName>style.visibility</p:attrName>
                                        </p:attrNameLst>
                                      </p:cBhvr>
                                      <p:to>
                                        <p:strVal val="hidden"/>
                                      </p:to>
                                    </p:set>
                                  </p:childTnLst>
                                </p:cTn>
                              </p:par>
                              <p:par>
                                <p:cTn id="36" presetID="22" presetClass="exit" presetSubtype="4" fill="hold" grpId="1" nodeType="withEffect">
                                  <p:stCondLst>
                                    <p:cond delay="0"/>
                                  </p:stCondLst>
                                  <p:childTnLst>
                                    <p:animEffect transition="out" filter="wipe(down)">
                                      <p:cBhvr>
                                        <p:cTn id="37" dur="500"/>
                                        <p:tgtEl>
                                          <p:spTgt spid="7"/>
                                        </p:tgtEl>
                                      </p:cBhvr>
                                    </p:animEffect>
                                    <p:set>
                                      <p:cBhvr>
                                        <p:cTn id="38" dur="1" fill="hold">
                                          <p:stCondLst>
                                            <p:cond delay="499"/>
                                          </p:stCondLst>
                                        </p:cTn>
                                        <p:tgtEl>
                                          <p:spTgt spid="7"/>
                                        </p:tgtEl>
                                        <p:attrNameLst>
                                          <p:attrName>style.visibility</p:attrName>
                                        </p:attrNameLst>
                                      </p:cBhvr>
                                      <p:to>
                                        <p:strVal val="hidden"/>
                                      </p:to>
                                    </p:set>
                                  </p:childTnLst>
                                </p:cTn>
                              </p:par>
                              <p:par>
                                <p:cTn id="39" presetID="22" presetClass="exit" presetSubtype="4" fill="hold" grpId="1" nodeType="withEffect">
                                  <p:stCondLst>
                                    <p:cond delay="0"/>
                                  </p:stCondLst>
                                  <p:childTnLst>
                                    <p:animEffect transition="out" filter="wipe(down)">
                                      <p:cBhvr>
                                        <p:cTn id="40" dur="500"/>
                                        <p:tgtEl>
                                          <p:spTgt spid="8"/>
                                        </p:tgtEl>
                                      </p:cBhvr>
                                    </p:animEffect>
                                    <p:set>
                                      <p:cBhvr>
                                        <p:cTn id="41" dur="1" fill="hold">
                                          <p:stCondLst>
                                            <p:cond delay="499"/>
                                          </p:stCondLst>
                                        </p:cTn>
                                        <p:tgtEl>
                                          <p:spTgt spid="8"/>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additive="base">
                                        <p:cTn id="46" dur="500" fill="hold"/>
                                        <p:tgtEl>
                                          <p:spTgt spid="19"/>
                                        </p:tgtEl>
                                        <p:attrNameLst>
                                          <p:attrName>ppt_x</p:attrName>
                                        </p:attrNameLst>
                                      </p:cBhvr>
                                      <p:tavLst>
                                        <p:tav tm="0">
                                          <p:val>
                                            <p:strVal val="#ppt_x"/>
                                          </p:val>
                                        </p:tav>
                                        <p:tav tm="100000">
                                          <p:val>
                                            <p:strVal val="#ppt_x"/>
                                          </p:val>
                                        </p:tav>
                                      </p:tavLst>
                                    </p:anim>
                                    <p:anim calcmode="lin" valueType="num">
                                      <p:cBhvr additive="base">
                                        <p:cTn id="47"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P spid="7" grpId="0" animBg="1"/>
      <p:bldP spid="7" grpId="1" animBg="1"/>
      <p:bldP spid="8" grpId="0" animBg="1"/>
      <p:bldP spid="8" grpId="1" animBg="1"/>
      <p:bldP spid="1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4">
            <a:extLst>
              <a:ext uri="{FF2B5EF4-FFF2-40B4-BE49-F238E27FC236}">
                <a16:creationId xmlns="" xmlns:a16="http://schemas.microsoft.com/office/drawing/2014/main" id="{A4773E7F-D296-47A6-8852-EECE15AEB292}"/>
              </a:ext>
            </a:extLst>
          </p:cNvPr>
          <p:cNvGrpSpPr>
            <a:grpSpLocks noChangeAspect="1"/>
          </p:cNvGrpSpPr>
          <p:nvPr/>
        </p:nvGrpSpPr>
        <p:grpSpPr bwMode="auto">
          <a:xfrm>
            <a:off x="1886727" y="-668057"/>
            <a:ext cx="8144280" cy="1664517"/>
            <a:chOff x="1541" y="-55"/>
            <a:chExt cx="4577" cy="1184"/>
          </a:xfrm>
        </p:grpSpPr>
        <p:sp>
          <p:nvSpPr>
            <p:cNvPr id="4" name="AutoShape 3">
              <a:extLst>
                <a:ext uri="{FF2B5EF4-FFF2-40B4-BE49-F238E27FC236}">
                  <a16:creationId xmlns="" xmlns:a16="http://schemas.microsoft.com/office/drawing/2014/main" id="{63F8AE12-1E0A-46B7-8461-8058263B9B7B}"/>
                </a:ext>
              </a:extLst>
            </p:cNvPr>
            <p:cNvSpPr>
              <a:spLocks noChangeAspect="1" noChangeArrowheads="1" noTextEdit="1"/>
            </p:cNvSpPr>
            <p:nvPr/>
          </p:nvSpPr>
          <p:spPr bwMode="auto">
            <a:xfrm>
              <a:off x="1573" y="0"/>
              <a:ext cx="4534" cy="1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5" name="Freeform 5">
              <a:extLst>
                <a:ext uri="{FF2B5EF4-FFF2-40B4-BE49-F238E27FC236}">
                  <a16:creationId xmlns="" xmlns:a16="http://schemas.microsoft.com/office/drawing/2014/main" id="{CFECBD88-14B0-4C0C-BEF0-BC2741B1139F}"/>
                </a:ext>
              </a:extLst>
            </p:cNvPr>
            <p:cNvSpPr>
              <a:spLocks/>
            </p:cNvSpPr>
            <p:nvPr/>
          </p:nvSpPr>
          <p:spPr bwMode="auto">
            <a:xfrm>
              <a:off x="2302" y="489"/>
              <a:ext cx="3177" cy="640"/>
            </a:xfrm>
            <a:custGeom>
              <a:avLst/>
              <a:gdLst>
                <a:gd name="T0" fmla="*/ 67 w 1190"/>
                <a:gd name="T1" fmla="*/ 133 h 238"/>
                <a:gd name="T2" fmla="*/ 172 w 1190"/>
                <a:gd name="T3" fmla="*/ 23 h 238"/>
                <a:gd name="T4" fmla="*/ 401 w 1190"/>
                <a:gd name="T5" fmla="*/ 19 h 238"/>
                <a:gd name="T6" fmla="*/ 874 w 1190"/>
                <a:gd name="T7" fmla="*/ 38 h 238"/>
                <a:gd name="T8" fmla="*/ 1190 w 1190"/>
                <a:gd name="T9" fmla="*/ 119 h 238"/>
                <a:gd name="T10" fmla="*/ 874 w 1190"/>
                <a:gd name="T11" fmla="*/ 148 h 238"/>
                <a:gd name="T12" fmla="*/ 538 w 1190"/>
                <a:gd name="T13" fmla="*/ 171 h 238"/>
                <a:gd name="T14" fmla="*/ 67 w 1190"/>
                <a:gd name="T15" fmla="*/ 133 h 2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90" h="238">
                  <a:moveTo>
                    <a:pt x="67" y="133"/>
                  </a:moveTo>
                  <a:cubicBezTo>
                    <a:pt x="0" y="59"/>
                    <a:pt x="134" y="28"/>
                    <a:pt x="172" y="23"/>
                  </a:cubicBezTo>
                  <a:cubicBezTo>
                    <a:pt x="244" y="9"/>
                    <a:pt x="325" y="19"/>
                    <a:pt x="401" y="19"/>
                  </a:cubicBezTo>
                  <a:cubicBezTo>
                    <a:pt x="559" y="23"/>
                    <a:pt x="717" y="43"/>
                    <a:pt x="874" y="38"/>
                  </a:cubicBezTo>
                  <a:cubicBezTo>
                    <a:pt x="946" y="38"/>
                    <a:pt x="1190" y="0"/>
                    <a:pt x="1190" y="119"/>
                  </a:cubicBezTo>
                  <a:cubicBezTo>
                    <a:pt x="1190" y="238"/>
                    <a:pt x="932" y="162"/>
                    <a:pt x="874" y="148"/>
                  </a:cubicBezTo>
                  <a:cubicBezTo>
                    <a:pt x="773" y="126"/>
                    <a:pt x="656" y="149"/>
                    <a:pt x="538" y="171"/>
                  </a:cubicBezTo>
                  <a:cubicBezTo>
                    <a:pt x="367" y="203"/>
                    <a:pt x="194" y="235"/>
                    <a:pt x="67" y="133"/>
                  </a:cubicBezTo>
                </a:path>
              </a:pathLst>
            </a:custGeom>
            <a:solidFill>
              <a:srgbClr val="E6C9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6" name="Freeform 6">
              <a:extLst>
                <a:ext uri="{FF2B5EF4-FFF2-40B4-BE49-F238E27FC236}">
                  <a16:creationId xmlns="" xmlns:a16="http://schemas.microsoft.com/office/drawing/2014/main" id="{52B0E59F-18F1-4CCC-B301-2721CB66B28E}"/>
                </a:ext>
              </a:extLst>
            </p:cNvPr>
            <p:cNvSpPr>
              <a:spLocks/>
            </p:cNvSpPr>
            <p:nvPr/>
          </p:nvSpPr>
          <p:spPr bwMode="auto">
            <a:xfrm>
              <a:off x="1586" y="-55"/>
              <a:ext cx="881" cy="835"/>
            </a:xfrm>
            <a:custGeom>
              <a:avLst/>
              <a:gdLst>
                <a:gd name="T0" fmla="*/ 179 w 330"/>
                <a:gd name="T1" fmla="*/ 136 h 311"/>
                <a:gd name="T2" fmla="*/ 319 w 330"/>
                <a:gd name="T3" fmla="*/ 115 h 311"/>
                <a:gd name="T4" fmla="*/ 248 w 330"/>
                <a:gd name="T5" fmla="*/ 201 h 311"/>
                <a:gd name="T6" fmla="*/ 253 w 330"/>
                <a:gd name="T7" fmla="*/ 311 h 311"/>
                <a:gd name="T8" fmla="*/ 125 w 330"/>
                <a:gd name="T9" fmla="*/ 261 h 311"/>
                <a:gd name="T10" fmla="*/ 4 w 330"/>
                <a:gd name="T11" fmla="*/ 171 h 311"/>
                <a:gd name="T12" fmla="*/ 85 w 330"/>
                <a:gd name="T13" fmla="*/ 98 h 311"/>
                <a:gd name="T14" fmla="*/ 177 w 330"/>
                <a:gd name="T15" fmla="*/ 167 h 311"/>
                <a:gd name="T16" fmla="*/ 179 w 330"/>
                <a:gd name="T17" fmla="*/ 136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0" h="311">
                  <a:moveTo>
                    <a:pt x="179" y="136"/>
                  </a:moveTo>
                  <a:cubicBezTo>
                    <a:pt x="158" y="23"/>
                    <a:pt x="330" y="0"/>
                    <a:pt x="319" y="115"/>
                  </a:cubicBezTo>
                  <a:cubicBezTo>
                    <a:pt x="315" y="165"/>
                    <a:pt x="276" y="165"/>
                    <a:pt x="248" y="201"/>
                  </a:cubicBezTo>
                  <a:cubicBezTo>
                    <a:pt x="221" y="236"/>
                    <a:pt x="234" y="276"/>
                    <a:pt x="253" y="311"/>
                  </a:cubicBezTo>
                  <a:cubicBezTo>
                    <a:pt x="213" y="261"/>
                    <a:pt x="184" y="274"/>
                    <a:pt x="125" y="261"/>
                  </a:cubicBezTo>
                  <a:cubicBezTo>
                    <a:pt x="79" y="251"/>
                    <a:pt x="10" y="228"/>
                    <a:pt x="4" y="171"/>
                  </a:cubicBezTo>
                  <a:cubicBezTo>
                    <a:pt x="0" y="125"/>
                    <a:pt x="44" y="98"/>
                    <a:pt x="85" y="98"/>
                  </a:cubicBezTo>
                  <a:cubicBezTo>
                    <a:pt x="129" y="96"/>
                    <a:pt x="163" y="127"/>
                    <a:pt x="177" y="167"/>
                  </a:cubicBezTo>
                  <a:cubicBezTo>
                    <a:pt x="179" y="136"/>
                    <a:pt x="179" y="136"/>
                    <a:pt x="179" y="136"/>
                  </a:cubicBezTo>
                </a:path>
              </a:pathLst>
            </a:custGeom>
            <a:solidFill>
              <a:srgbClr val="E3A3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7" name="Freeform 7">
              <a:extLst>
                <a:ext uri="{FF2B5EF4-FFF2-40B4-BE49-F238E27FC236}">
                  <a16:creationId xmlns="" xmlns:a16="http://schemas.microsoft.com/office/drawing/2014/main" id="{2FB3FF3B-F54E-4CB0-986D-7132DBEBCA28}"/>
                </a:ext>
              </a:extLst>
            </p:cNvPr>
            <p:cNvSpPr>
              <a:spLocks/>
            </p:cNvSpPr>
            <p:nvPr/>
          </p:nvSpPr>
          <p:spPr bwMode="auto">
            <a:xfrm>
              <a:off x="2038" y="653"/>
              <a:ext cx="24" cy="5"/>
            </a:xfrm>
            <a:custGeom>
              <a:avLst/>
              <a:gdLst>
                <a:gd name="T0" fmla="*/ 4 w 9"/>
                <a:gd name="T1" fmla="*/ 0 h 2"/>
                <a:gd name="T2" fmla="*/ 0 w 9"/>
                <a:gd name="T3" fmla="*/ 1 h 2"/>
                <a:gd name="T4" fmla="*/ 9 w 9"/>
                <a:gd name="T5" fmla="*/ 2 h 2"/>
                <a:gd name="T6" fmla="*/ 4 w 9"/>
                <a:gd name="T7" fmla="*/ 0 h 2"/>
              </a:gdLst>
              <a:ahLst/>
              <a:cxnLst>
                <a:cxn ang="0">
                  <a:pos x="T0" y="T1"/>
                </a:cxn>
                <a:cxn ang="0">
                  <a:pos x="T2" y="T3"/>
                </a:cxn>
                <a:cxn ang="0">
                  <a:pos x="T4" y="T5"/>
                </a:cxn>
                <a:cxn ang="0">
                  <a:pos x="T6" y="T7"/>
                </a:cxn>
              </a:cxnLst>
              <a:rect l="0" t="0" r="r" b="b"/>
              <a:pathLst>
                <a:path w="9" h="2">
                  <a:moveTo>
                    <a:pt x="4" y="0"/>
                  </a:moveTo>
                  <a:cubicBezTo>
                    <a:pt x="3" y="0"/>
                    <a:pt x="2" y="0"/>
                    <a:pt x="0" y="1"/>
                  </a:cubicBezTo>
                  <a:cubicBezTo>
                    <a:pt x="4" y="1"/>
                    <a:pt x="7" y="1"/>
                    <a:pt x="9" y="2"/>
                  </a:cubicBezTo>
                  <a:cubicBezTo>
                    <a:pt x="8" y="1"/>
                    <a:pt x="6" y="0"/>
                    <a:pt x="4" y="0"/>
                  </a:cubicBezTo>
                </a:path>
              </a:pathLst>
            </a:cu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8" name="Freeform 8">
              <a:extLst>
                <a:ext uri="{FF2B5EF4-FFF2-40B4-BE49-F238E27FC236}">
                  <a16:creationId xmlns="" xmlns:a16="http://schemas.microsoft.com/office/drawing/2014/main" id="{555C0331-BE97-4CFE-BB70-5E1B4F0404D4}"/>
                </a:ext>
              </a:extLst>
            </p:cNvPr>
            <p:cNvSpPr>
              <a:spLocks/>
            </p:cNvSpPr>
            <p:nvPr/>
          </p:nvSpPr>
          <p:spPr bwMode="auto">
            <a:xfrm>
              <a:off x="2142" y="656"/>
              <a:ext cx="42" cy="37"/>
            </a:xfrm>
            <a:custGeom>
              <a:avLst/>
              <a:gdLst>
                <a:gd name="T0" fmla="*/ 8 w 16"/>
                <a:gd name="T1" fmla="*/ 0 h 14"/>
                <a:gd name="T2" fmla="*/ 0 w 16"/>
                <a:gd name="T3" fmla="*/ 7 h 14"/>
                <a:gd name="T4" fmla="*/ 13 w 16"/>
                <a:gd name="T5" fmla="*/ 14 h 14"/>
                <a:gd name="T6" fmla="*/ 16 w 16"/>
                <a:gd name="T7" fmla="*/ 8 h 14"/>
                <a:gd name="T8" fmla="*/ 8 w 16"/>
                <a:gd name="T9" fmla="*/ 0 h 14"/>
              </a:gdLst>
              <a:ahLst/>
              <a:cxnLst>
                <a:cxn ang="0">
                  <a:pos x="T0" y="T1"/>
                </a:cxn>
                <a:cxn ang="0">
                  <a:pos x="T2" y="T3"/>
                </a:cxn>
                <a:cxn ang="0">
                  <a:pos x="T4" y="T5"/>
                </a:cxn>
                <a:cxn ang="0">
                  <a:pos x="T6" y="T7"/>
                </a:cxn>
                <a:cxn ang="0">
                  <a:pos x="T8" y="T9"/>
                </a:cxn>
              </a:cxnLst>
              <a:rect l="0" t="0" r="r" b="b"/>
              <a:pathLst>
                <a:path w="16" h="14">
                  <a:moveTo>
                    <a:pt x="8" y="0"/>
                  </a:moveTo>
                  <a:cubicBezTo>
                    <a:pt x="4" y="0"/>
                    <a:pt x="0" y="3"/>
                    <a:pt x="0" y="7"/>
                  </a:cubicBezTo>
                  <a:cubicBezTo>
                    <a:pt x="5" y="9"/>
                    <a:pt x="9" y="11"/>
                    <a:pt x="13" y="14"/>
                  </a:cubicBezTo>
                  <a:cubicBezTo>
                    <a:pt x="15" y="12"/>
                    <a:pt x="16" y="10"/>
                    <a:pt x="16" y="8"/>
                  </a:cubicBezTo>
                  <a:cubicBezTo>
                    <a:pt x="16" y="4"/>
                    <a:pt x="12" y="0"/>
                    <a:pt x="8" y="0"/>
                  </a:cubicBezTo>
                </a:path>
              </a:pathLst>
            </a:cu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9" name="Freeform 9">
              <a:extLst>
                <a:ext uri="{FF2B5EF4-FFF2-40B4-BE49-F238E27FC236}">
                  <a16:creationId xmlns="" xmlns:a16="http://schemas.microsoft.com/office/drawing/2014/main" id="{EF6A66AF-DFA9-4BF2-A9B5-0C014638E6A2}"/>
                </a:ext>
              </a:extLst>
            </p:cNvPr>
            <p:cNvSpPr>
              <a:spLocks/>
            </p:cNvSpPr>
            <p:nvPr/>
          </p:nvSpPr>
          <p:spPr bwMode="auto">
            <a:xfrm>
              <a:off x="1717" y="204"/>
              <a:ext cx="46" cy="27"/>
            </a:xfrm>
            <a:custGeom>
              <a:avLst/>
              <a:gdLst>
                <a:gd name="T0" fmla="*/ 17 w 17"/>
                <a:gd name="T1" fmla="*/ 0 h 10"/>
                <a:gd name="T2" fmla="*/ 0 w 17"/>
                <a:gd name="T3" fmla="*/ 5 h 10"/>
                <a:gd name="T4" fmla="*/ 8 w 17"/>
                <a:gd name="T5" fmla="*/ 10 h 10"/>
                <a:gd name="T6" fmla="*/ 17 w 17"/>
                <a:gd name="T7" fmla="*/ 1 h 10"/>
                <a:gd name="T8" fmla="*/ 17 w 17"/>
                <a:gd name="T9" fmla="*/ 0 h 10"/>
              </a:gdLst>
              <a:ahLst/>
              <a:cxnLst>
                <a:cxn ang="0">
                  <a:pos x="T0" y="T1"/>
                </a:cxn>
                <a:cxn ang="0">
                  <a:pos x="T2" y="T3"/>
                </a:cxn>
                <a:cxn ang="0">
                  <a:pos x="T4" y="T5"/>
                </a:cxn>
                <a:cxn ang="0">
                  <a:pos x="T6" y="T7"/>
                </a:cxn>
                <a:cxn ang="0">
                  <a:pos x="T8" y="T9"/>
                </a:cxn>
              </a:cxnLst>
              <a:rect l="0" t="0" r="r" b="b"/>
              <a:pathLst>
                <a:path w="17" h="10">
                  <a:moveTo>
                    <a:pt x="17" y="0"/>
                  </a:moveTo>
                  <a:cubicBezTo>
                    <a:pt x="11" y="1"/>
                    <a:pt x="5" y="3"/>
                    <a:pt x="0" y="5"/>
                  </a:cubicBezTo>
                  <a:cubicBezTo>
                    <a:pt x="1" y="8"/>
                    <a:pt x="4" y="10"/>
                    <a:pt x="8" y="10"/>
                  </a:cubicBezTo>
                  <a:cubicBezTo>
                    <a:pt x="13" y="10"/>
                    <a:pt x="17" y="6"/>
                    <a:pt x="17" y="1"/>
                  </a:cubicBezTo>
                  <a:cubicBezTo>
                    <a:pt x="17" y="1"/>
                    <a:pt x="17" y="1"/>
                    <a:pt x="17" y="0"/>
                  </a:cubicBezTo>
                </a:path>
              </a:pathLst>
            </a:cu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0" name="Oval 10">
              <a:extLst>
                <a:ext uri="{FF2B5EF4-FFF2-40B4-BE49-F238E27FC236}">
                  <a16:creationId xmlns="" xmlns:a16="http://schemas.microsoft.com/office/drawing/2014/main" id="{97D10D8D-0A4C-4395-92F7-590310FECB35}"/>
                </a:ext>
              </a:extLst>
            </p:cNvPr>
            <p:cNvSpPr>
              <a:spLocks noChangeArrowheads="1"/>
            </p:cNvSpPr>
            <p:nvPr/>
          </p:nvSpPr>
          <p:spPr bwMode="auto">
            <a:xfrm>
              <a:off x="1661" y="247"/>
              <a:ext cx="43" cy="43"/>
            </a:xfrm>
            <a:prstGeom prst="ellipse">
              <a:avLst/>
            </a:pr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1" name="Oval 11">
              <a:extLst>
                <a:ext uri="{FF2B5EF4-FFF2-40B4-BE49-F238E27FC236}">
                  <a16:creationId xmlns="" xmlns:a16="http://schemas.microsoft.com/office/drawing/2014/main" id="{03233459-1A8F-419F-A1A3-54A6C30DCD3D}"/>
                </a:ext>
              </a:extLst>
            </p:cNvPr>
            <p:cNvSpPr>
              <a:spLocks noChangeArrowheads="1"/>
            </p:cNvSpPr>
            <p:nvPr/>
          </p:nvSpPr>
          <p:spPr bwMode="auto">
            <a:xfrm>
              <a:off x="1760" y="365"/>
              <a:ext cx="48" cy="49"/>
            </a:xfrm>
            <a:prstGeom prst="ellipse">
              <a:avLst/>
            </a:pr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2" name="Oval 12">
              <a:extLst>
                <a:ext uri="{FF2B5EF4-FFF2-40B4-BE49-F238E27FC236}">
                  <a16:creationId xmlns="" xmlns:a16="http://schemas.microsoft.com/office/drawing/2014/main" id="{B660ECF6-B5A5-4053-AFDA-77A6E1BC978F}"/>
                </a:ext>
              </a:extLst>
            </p:cNvPr>
            <p:cNvSpPr>
              <a:spLocks noChangeArrowheads="1"/>
            </p:cNvSpPr>
            <p:nvPr/>
          </p:nvSpPr>
          <p:spPr bwMode="auto">
            <a:xfrm>
              <a:off x="1653" y="390"/>
              <a:ext cx="43" cy="43"/>
            </a:xfrm>
            <a:prstGeom prst="ellipse">
              <a:avLst/>
            </a:pr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3" name="Freeform 13">
              <a:extLst>
                <a:ext uri="{FF2B5EF4-FFF2-40B4-BE49-F238E27FC236}">
                  <a16:creationId xmlns="" xmlns:a16="http://schemas.microsoft.com/office/drawing/2014/main" id="{0CCD2EF2-8C07-48A6-8D36-205362E45F10}"/>
                </a:ext>
              </a:extLst>
            </p:cNvPr>
            <p:cNvSpPr>
              <a:spLocks/>
            </p:cNvSpPr>
            <p:nvPr/>
          </p:nvSpPr>
          <p:spPr bwMode="auto">
            <a:xfrm>
              <a:off x="1610" y="290"/>
              <a:ext cx="40" cy="43"/>
            </a:xfrm>
            <a:custGeom>
              <a:avLst/>
              <a:gdLst>
                <a:gd name="T0" fmla="*/ 7 w 15"/>
                <a:gd name="T1" fmla="*/ 0 h 16"/>
                <a:gd name="T2" fmla="*/ 5 w 15"/>
                <a:gd name="T3" fmla="*/ 0 h 16"/>
                <a:gd name="T4" fmla="*/ 0 w 15"/>
                <a:gd name="T5" fmla="*/ 11 h 16"/>
                <a:gd name="T6" fmla="*/ 7 w 15"/>
                <a:gd name="T7" fmla="*/ 16 h 16"/>
                <a:gd name="T8" fmla="*/ 15 w 15"/>
                <a:gd name="T9" fmla="*/ 8 h 16"/>
                <a:gd name="T10" fmla="*/ 7 w 15"/>
                <a:gd name="T11" fmla="*/ 0 h 16"/>
              </a:gdLst>
              <a:ahLst/>
              <a:cxnLst>
                <a:cxn ang="0">
                  <a:pos x="T0" y="T1"/>
                </a:cxn>
                <a:cxn ang="0">
                  <a:pos x="T2" y="T3"/>
                </a:cxn>
                <a:cxn ang="0">
                  <a:pos x="T4" y="T5"/>
                </a:cxn>
                <a:cxn ang="0">
                  <a:pos x="T6" y="T7"/>
                </a:cxn>
                <a:cxn ang="0">
                  <a:pos x="T8" y="T9"/>
                </a:cxn>
                <a:cxn ang="0">
                  <a:pos x="T10" y="T11"/>
                </a:cxn>
              </a:cxnLst>
              <a:rect l="0" t="0" r="r" b="b"/>
              <a:pathLst>
                <a:path w="15" h="16">
                  <a:moveTo>
                    <a:pt x="7" y="0"/>
                  </a:moveTo>
                  <a:cubicBezTo>
                    <a:pt x="6" y="0"/>
                    <a:pt x="6" y="0"/>
                    <a:pt x="5" y="0"/>
                  </a:cubicBezTo>
                  <a:cubicBezTo>
                    <a:pt x="3" y="4"/>
                    <a:pt x="1" y="8"/>
                    <a:pt x="0" y="11"/>
                  </a:cubicBezTo>
                  <a:cubicBezTo>
                    <a:pt x="1" y="14"/>
                    <a:pt x="4" y="16"/>
                    <a:pt x="7" y="16"/>
                  </a:cubicBezTo>
                  <a:cubicBezTo>
                    <a:pt x="11" y="16"/>
                    <a:pt x="15" y="13"/>
                    <a:pt x="15" y="8"/>
                  </a:cubicBezTo>
                  <a:cubicBezTo>
                    <a:pt x="15" y="4"/>
                    <a:pt x="11" y="0"/>
                    <a:pt x="7" y="0"/>
                  </a:cubicBezTo>
                </a:path>
              </a:pathLst>
            </a:cu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4" name="Oval 14">
              <a:extLst>
                <a:ext uri="{FF2B5EF4-FFF2-40B4-BE49-F238E27FC236}">
                  <a16:creationId xmlns="" xmlns:a16="http://schemas.microsoft.com/office/drawing/2014/main" id="{06BD3FA2-7CDD-470A-897E-3A7E6CA25830}"/>
                </a:ext>
              </a:extLst>
            </p:cNvPr>
            <p:cNvSpPr>
              <a:spLocks noChangeArrowheads="1"/>
            </p:cNvSpPr>
            <p:nvPr/>
          </p:nvSpPr>
          <p:spPr bwMode="auto">
            <a:xfrm>
              <a:off x="2190" y="105"/>
              <a:ext cx="37" cy="37"/>
            </a:xfrm>
            <a:prstGeom prst="ellipse">
              <a:avLst/>
            </a:pr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5" name="Freeform 15">
              <a:extLst>
                <a:ext uri="{FF2B5EF4-FFF2-40B4-BE49-F238E27FC236}">
                  <a16:creationId xmlns="" xmlns:a16="http://schemas.microsoft.com/office/drawing/2014/main" id="{5F673266-F4E0-43FB-8CAF-F0A66F833020}"/>
                </a:ext>
              </a:extLst>
            </p:cNvPr>
            <p:cNvSpPr>
              <a:spLocks/>
            </p:cNvSpPr>
            <p:nvPr/>
          </p:nvSpPr>
          <p:spPr bwMode="auto">
            <a:xfrm>
              <a:off x="2080" y="159"/>
              <a:ext cx="3" cy="8"/>
            </a:xfrm>
            <a:custGeom>
              <a:avLst/>
              <a:gdLst>
                <a:gd name="T0" fmla="*/ 1 w 1"/>
                <a:gd name="T1" fmla="*/ 0 h 3"/>
                <a:gd name="T2" fmla="*/ 0 w 1"/>
                <a:gd name="T3" fmla="*/ 3 h 3"/>
                <a:gd name="T4" fmla="*/ 1 w 1"/>
                <a:gd name="T5" fmla="*/ 0 h 3"/>
              </a:gdLst>
              <a:ahLst/>
              <a:cxnLst>
                <a:cxn ang="0">
                  <a:pos x="T0" y="T1"/>
                </a:cxn>
                <a:cxn ang="0">
                  <a:pos x="T2" y="T3"/>
                </a:cxn>
                <a:cxn ang="0">
                  <a:pos x="T4" y="T5"/>
                </a:cxn>
              </a:cxnLst>
              <a:rect l="0" t="0" r="r" b="b"/>
              <a:pathLst>
                <a:path w="1" h="3">
                  <a:moveTo>
                    <a:pt x="1" y="0"/>
                  </a:moveTo>
                  <a:cubicBezTo>
                    <a:pt x="1" y="1"/>
                    <a:pt x="0" y="2"/>
                    <a:pt x="0" y="3"/>
                  </a:cubicBezTo>
                  <a:cubicBezTo>
                    <a:pt x="0" y="2"/>
                    <a:pt x="1" y="1"/>
                    <a:pt x="1" y="0"/>
                  </a:cubicBezTo>
                </a:path>
              </a:pathLst>
            </a:cu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6" name="Freeform 16">
              <a:extLst>
                <a:ext uri="{FF2B5EF4-FFF2-40B4-BE49-F238E27FC236}">
                  <a16:creationId xmlns="" xmlns:a16="http://schemas.microsoft.com/office/drawing/2014/main" id="{0A5DB825-FFFF-4A7A-AA16-DAD54044545B}"/>
                </a:ext>
              </a:extLst>
            </p:cNvPr>
            <p:cNvSpPr>
              <a:spLocks/>
            </p:cNvSpPr>
            <p:nvPr/>
          </p:nvSpPr>
          <p:spPr bwMode="auto">
            <a:xfrm>
              <a:off x="2369" y="67"/>
              <a:ext cx="37" cy="38"/>
            </a:xfrm>
            <a:custGeom>
              <a:avLst/>
              <a:gdLst>
                <a:gd name="T0" fmla="*/ 1 w 14"/>
                <a:gd name="T1" fmla="*/ 0 h 14"/>
                <a:gd name="T2" fmla="*/ 0 w 14"/>
                <a:gd name="T3" fmla="*/ 5 h 14"/>
                <a:gd name="T4" fmla="*/ 9 w 14"/>
                <a:gd name="T5" fmla="*/ 14 h 14"/>
                <a:gd name="T6" fmla="*/ 14 w 14"/>
                <a:gd name="T7" fmla="*/ 12 h 14"/>
                <a:gd name="T8" fmla="*/ 1 w 14"/>
                <a:gd name="T9" fmla="*/ 0 h 14"/>
              </a:gdLst>
              <a:ahLst/>
              <a:cxnLst>
                <a:cxn ang="0">
                  <a:pos x="T0" y="T1"/>
                </a:cxn>
                <a:cxn ang="0">
                  <a:pos x="T2" y="T3"/>
                </a:cxn>
                <a:cxn ang="0">
                  <a:pos x="T4" y="T5"/>
                </a:cxn>
                <a:cxn ang="0">
                  <a:pos x="T6" y="T7"/>
                </a:cxn>
                <a:cxn ang="0">
                  <a:pos x="T8" y="T9"/>
                </a:cxn>
              </a:cxnLst>
              <a:rect l="0" t="0" r="r" b="b"/>
              <a:pathLst>
                <a:path w="14" h="14">
                  <a:moveTo>
                    <a:pt x="1" y="0"/>
                  </a:moveTo>
                  <a:cubicBezTo>
                    <a:pt x="1" y="2"/>
                    <a:pt x="0" y="4"/>
                    <a:pt x="0" y="5"/>
                  </a:cubicBezTo>
                  <a:cubicBezTo>
                    <a:pt x="0" y="10"/>
                    <a:pt x="4" y="14"/>
                    <a:pt x="9" y="14"/>
                  </a:cubicBezTo>
                  <a:cubicBezTo>
                    <a:pt x="11" y="14"/>
                    <a:pt x="13" y="14"/>
                    <a:pt x="14" y="12"/>
                  </a:cubicBezTo>
                  <a:cubicBezTo>
                    <a:pt x="11" y="8"/>
                    <a:pt x="6" y="4"/>
                    <a:pt x="1" y="0"/>
                  </a:cubicBezTo>
                </a:path>
              </a:pathLst>
            </a:cu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7" name="Freeform 17">
              <a:extLst>
                <a:ext uri="{FF2B5EF4-FFF2-40B4-BE49-F238E27FC236}">
                  <a16:creationId xmlns="" xmlns:a16="http://schemas.microsoft.com/office/drawing/2014/main" id="{A39206B8-821B-4AFF-8140-8B7AB5006EFD}"/>
                </a:ext>
              </a:extLst>
            </p:cNvPr>
            <p:cNvSpPr>
              <a:spLocks/>
            </p:cNvSpPr>
            <p:nvPr/>
          </p:nvSpPr>
          <p:spPr bwMode="auto">
            <a:xfrm>
              <a:off x="2155" y="59"/>
              <a:ext cx="29" cy="19"/>
            </a:xfrm>
            <a:custGeom>
              <a:avLst/>
              <a:gdLst>
                <a:gd name="T0" fmla="*/ 11 w 11"/>
                <a:gd name="T1" fmla="*/ 0 h 7"/>
                <a:gd name="T2" fmla="*/ 0 w 11"/>
                <a:gd name="T3" fmla="*/ 7 h 7"/>
                <a:gd name="T4" fmla="*/ 3 w 11"/>
                <a:gd name="T5" fmla="*/ 7 h 7"/>
                <a:gd name="T6" fmla="*/ 11 w 11"/>
                <a:gd name="T7" fmla="*/ 0 h 7"/>
              </a:gdLst>
              <a:ahLst/>
              <a:cxnLst>
                <a:cxn ang="0">
                  <a:pos x="T0" y="T1"/>
                </a:cxn>
                <a:cxn ang="0">
                  <a:pos x="T2" y="T3"/>
                </a:cxn>
                <a:cxn ang="0">
                  <a:pos x="T4" y="T5"/>
                </a:cxn>
                <a:cxn ang="0">
                  <a:pos x="T6" y="T7"/>
                </a:cxn>
              </a:cxnLst>
              <a:rect l="0" t="0" r="r" b="b"/>
              <a:pathLst>
                <a:path w="11" h="7">
                  <a:moveTo>
                    <a:pt x="11" y="0"/>
                  </a:moveTo>
                  <a:cubicBezTo>
                    <a:pt x="7" y="2"/>
                    <a:pt x="3" y="4"/>
                    <a:pt x="0" y="7"/>
                  </a:cubicBezTo>
                  <a:cubicBezTo>
                    <a:pt x="1" y="7"/>
                    <a:pt x="2" y="7"/>
                    <a:pt x="3" y="7"/>
                  </a:cubicBezTo>
                  <a:cubicBezTo>
                    <a:pt x="7" y="7"/>
                    <a:pt x="10" y="4"/>
                    <a:pt x="11" y="0"/>
                  </a:cubicBezTo>
                </a:path>
              </a:pathLst>
            </a:cu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8" name="Oval 18">
              <a:extLst>
                <a:ext uri="{FF2B5EF4-FFF2-40B4-BE49-F238E27FC236}">
                  <a16:creationId xmlns="" xmlns:a16="http://schemas.microsoft.com/office/drawing/2014/main" id="{D00B3ABF-8A49-4301-9032-0096A95C0EAC}"/>
                </a:ext>
              </a:extLst>
            </p:cNvPr>
            <p:cNvSpPr>
              <a:spLocks noChangeArrowheads="1"/>
            </p:cNvSpPr>
            <p:nvPr/>
          </p:nvSpPr>
          <p:spPr bwMode="auto">
            <a:xfrm>
              <a:off x="2294" y="134"/>
              <a:ext cx="43" cy="43"/>
            </a:xfrm>
            <a:prstGeom prst="ellipse">
              <a:avLst/>
            </a:pr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9" name="Oval 19">
              <a:extLst>
                <a:ext uri="{FF2B5EF4-FFF2-40B4-BE49-F238E27FC236}">
                  <a16:creationId xmlns="" xmlns:a16="http://schemas.microsoft.com/office/drawing/2014/main" id="{7741B8A2-BBE0-4C4D-ACC5-85B0AB31AFB6}"/>
                </a:ext>
              </a:extLst>
            </p:cNvPr>
            <p:cNvSpPr>
              <a:spLocks noChangeArrowheads="1"/>
            </p:cNvSpPr>
            <p:nvPr/>
          </p:nvSpPr>
          <p:spPr bwMode="auto">
            <a:xfrm>
              <a:off x="2251" y="46"/>
              <a:ext cx="43" cy="43"/>
            </a:xfrm>
            <a:prstGeom prst="ellipse">
              <a:avLst/>
            </a:pr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20" name="Freeform 20">
              <a:extLst>
                <a:ext uri="{FF2B5EF4-FFF2-40B4-BE49-F238E27FC236}">
                  <a16:creationId xmlns="" xmlns:a16="http://schemas.microsoft.com/office/drawing/2014/main" id="{E394560C-511C-4168-AAD4-121FBB3FE1D4}"/>
                </a:ext>
              </a:extLst>
            </p:cNvPr>
            <p:cNvSpPr>
              <a:spLocks/>
            </p:cNvSpPr>
            <p:nvPr/>
          </p:nvSpPr>
          <p:spPr bwMode="auto">
            <a:xfrm>
              <a:off x="1861" y="202"/>
              <a:ext cx="43" cy="18"/>
            </a:xfrm>
            <a:custGeom>
              <a:avLst/>
              <a:gdLst>
                <a:gd name="T0" fmla="*/ 0 w 16"/>
                <a:gd name="T1" fmla="*/ 0 h 7"/>
                <a:gd name="T2" fmla="*/ 9 w 16"/>
                <a:gd name="T3" fmla="*/ 7 h 7"/>
                <a:gd name="T4" fmla="*/ 16 w 16"/>
                <a:gd name="T5" fmla="*/ 4 h 7"/>
                <a:gd name="T6" fmla="*/ 0 w 16"/>
                <a:gd name="T7" fmla="*/ 0 h 7"/>
              </a:gdLst>
              <a:ahLst/>
              <a:cxnLst>
                <a:cxn ang="0">
                  <a:pos x="T0" y="T1"/>
                </a:cxn>
                <a:cxn ang="0">
                  <a:pos x="T2" y="T3"/>
                </a:cxn>
                <a:cxn ang="0">
                  <a:pos x="T4" y="T5"/>
                </a:cxn>
                <a:cxn ang="0">
                  <a:pos x="T6" y="T7"/>
                </a:cxn>
              </a:cxnLst>
              <a:rect l="0" t="0" r="r" b="b"/>
              <a:pathLst>
                <a:path w="16" h="7">
                  <a:moveTo>
                    <a:pt x="0" y="0"/>
                  </a:moveTo>
                  <a:cubicBezTo>
                    <a:pt x="1" y="4"/>
                    <a:pt x="5" y="7"/>
                    <a:pt x="9" y="7"/>
                  </a:cubicBezTo>
                  <a:cubicBezTo>
                    <a:pt x="12" y="7"/>
                    <a:pt x="14" y="6"/>
                    <a:pt x="16" y="4"/>
                  </a:cubicBezTo>
                  <a:cubicBezTo>
                    <a:pt x="11" y="2"/>
                    <a:pt x="6" y="1"/>
                    <a:pt x="0" y="0"/>
                  </a:cubicBezTo>
                </a:path>
              </a:pathLst>
            </a:cu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21" name="Oval 21">
              <a:extLst>
                <a:ext uri="{FF2B5EF4-FFF2-40B4-BE49-F238E27FC236}">
                  <a16:creationId xmlns="" xmlns:a16="http://schemas.microsoft.com/office/drawing/2014/main" id="{F7B13557-B1CB-4183-AE7B-2884177988D4}"/>
                </a:ext>
              </a:extLst>
            </p:cNvPr>
            <p:cNvSpPr>
              <a:spLocks noChangeArrowheads="1"/>
            </p:cNvSpPr>
            <p:nvPr/>
          </p:nvSpPr>
          <p:spPr bwMode="auto">
            <a:xfrm>
              <a:off x="2123" y="253"/>
              <a:ext cx="37" cy="37"/>
            </a:xfrm>
            <a:prstGeom prst="ellipse">
              <a:avLst/>
            </a:pr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22" name="Freeform 22">
              <a:extLst>
                <a:ext uri="{FF2B5EF4-FFF2-40B4-BE49-F238E27FC236}">
                  <a16:creationId xmlns="" xmlns:a16="http://schemas.microsoft.com/office/drawing/2014/main" id="{A0E76CDB-EEA3-4653-9257-927CE5DC7BFE}"/>
                </a:ext>
              </a:extLst>
            </p:cNvPr>
            <p:cNvSpPr>
              <a:spLocks/>
            </p:cNvSpPr>
            <p:nvPr/>
          </p:nvSpPr>
          <p:spPr bwMode="auto">
            <a:xfrm>
              <a:off x="2064" y="218"/>
              <a:ext cx="14" cy="40"/>
            </a:xfrm>
            <a:custGeom>
              <a:avLst/>
              <a:gdLst>
                <a:gd name="T0" fmla="*/ 0 w 5"/>
                <a:gd name="T1" fmla="*/ 0 h 15"/>
                <a:gd name="T2" fmla="*/ 0 w 5"/>
                <a:gd name="T3" fmla="*/ 12 h 15"/>
                <a:gd name="T4" fmla="*/ 0 w 5"/>
                <a:gd name="T5" fmla="*/ 15 h 15"/>
                <a:gd name="T6" fmla="*/ 5 w 5"/>
                <a:gd name="T7" fmla="*/ 7 h 15"/>
                <a:gd name="T8" fmla="*/ 0 w 5"/>
                <a:gd name="T9" fmla="*/ 0 h 15"/>
              </a:gdLst>
              <a:ahLst/>
              <a:cxnLst>
                <a:cxn ang="0">
                  <a:pos x="T0" y="T1"/>
                </a:cxn>
                <a:cxn ang="0">
                  <a:pos x="T2" y="T3"/>
                </a:cxn>
                <a:cxn ang="0">
                  <a:pos x="T4" y="T5"/>
                </a:cxn>
                <a:cxn ang="0">
                  <a:pos x="T6" y="T7"/>
                </a:cxn>
                <a:cxn ang="0">
                  <a:pos x="T8" y="T9"/>
                </a:cxn>
              </a:cxnLst>
              <a:rect l="0" t="0" r="r" b="b"/>
              <a:pathLst>
                <a:path w="5" h="15">
                  <a:moveTo>
                    <a:pt x="0" y="0"/>
                  </a:moveTo>
                  <a:cubicBezTo>
                    <a:pt x="0" y="4"/>
                    <a:pt x="0" y="8"/>
                    <a:pt x="0" y="12"/>
                  </a:cubicBezTo>
                  <a:cubicBezTo>
                    <a:pt x="0" y="13"/>
                    <a:pt x="0" y="14"/>
                    <a:pt x="0" y="15"/>
                  </a:cubicBezTo>
                  <a:cubicBezTo>
                    <a:pt x="3" y="14"/>
                    <a:pt x="5" y="11"/>
                    <a:pt x="5" y="7"/>
                  </a:cubicBezTo>
                  <a:cubicBezTo>
                    <a:pt x="5" y="4"/>
                    <a:pt x="3" y="1"/>
                    <a:pt x="0" y="0"/>
                  </a:cubicBezTo>
                </a:path>
              </a:pathLst>
            </a:cu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23" name="Oval 23">
              <a:extLst>
                <a:ext uri="{FF2B5EF4-FFF2-40B4-BE49-F238E27FC236}">
                  <a16:creationId xmlns="" xmlns:a16="http://schemas.microsoft.com/office/drawing/2014/main" id="{43527CD5-A388-46EA-ABD5-99D8219718BC}"/>
                </a:ext>
              </a:extLst>
            </p:cNvPr>
            <p:cNvSpPr>
              <a:spLocks noChangeArrowheads="1"/>
            </p:cNvSpPr>
            <p:nvPr/>
          </p:nvSpPr>
          <p:spPr bwMode="auto">
            <a:xfrm>
              <a:off x="1725" y="304"/>
              <a:ext cx="48" cy="48"/>
            </a:xfrm>
            <a:prstGeom prst="ellipse">
              <a:avLst/>
            </a:pr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24" name="Freeform 24">
              <a:extLst>
                <a:ext uri="{FF2B5EF4-FFF2-40B4-BE49-F238E27FC236}">
                  <a16:creationId xmlns="" xmlns:a16="http://schemas.microsoft.com/office/drawing/2014/main" id="{0A61F767-75B1-4D83-9238-AAB75F4D1A4F}"/>
                </a:ext>
              </a:extLst>
            </p:cNvPr>
            <p:cNvSpPr>
              <a:spLocks/>
            </p:cNvSpPr>
            <p:nvPr/>
          </p:nvSpPr>
          <p:spPr bwMode="auto">
            <a:xfrm>
              <a:off x="1947" y="236"/>
              <a:ext cx="43" cy="41"/>
            </a:xfrm>
            <a:custGeom>
              <a:avLst/>
              <a:gdLst>
                <a:gd name="T0" fmla="*/ 2 w 16"/>
                <a:gd name="T1" fmla="*/ 0 h 15"/>
                <a:gd name="T2" fmla="*/ 0 w 16"/>
                <a:gd name="T3" fmla="*/ 6 h 15"/>
                <a:gd name="T4" fmla="*/ 9 w 16"/>
                <a:gd name="T5" fmla="*/ 15 h 15"/>
                <a:gd name="T6" fmla="*/ 16 w 16"/>
                <a:gd name="T7" fmla="*/ 12 h 15"/>
                <a:gd name="T8" fmla="*/ 2 w 16"/>
                <a:gd name="T9" fmla="*/ 0 h 15"/>
              </a:gdLst>
              <a:ahLst/>
              <a:cxnLst>
                <a:cxn ang="0">
                  <a:pos x="T0" y="T1"/>
                </a:cxn>
                <a:cxn ang="0">
                  <a:pos x="T2" y="T3"/>
                </a:cxn>
                <a:cxn ang="0">
                  <a:pos x="T4" y="T5"/>
                </a:cxn>
                <a:cxn ang="0">
                  <a:pos x="T6" y="T7"/>
                </a:cxn>
                <a:cxn ang="0">
                  <a:pos x="T8" y="T9"/>
                </a:cxn>
              </a:cxnLst>
              <a:rect l="0" t="0" r="r" b="b"/>
              <a:pathLst>
                <a:path w="16" h="15">
                  <a:moveTo>
                    <a:pt x="2" y="0"/>
                  </a:moveTo>
                  <a:cubicBezTo>
                    <a:pt x="1" y="2"/>
                    <a:pt x="0" y="4"/>
                    <a:pt x="0" y="6"/>
                  </a:cubicBezTo>
                  <a:cubicBezTo>
                    <a:pt x="0" y="11"/>
                    <a:pt x="4" y="15"/>
                    <a:pt x="9" y="15"/>
                  </a:cubicBezTo>
                  <a:cubicBezTo>
                    <a:pt x="12" y="15"/>
                    <a:pt x="14" y="13"/>
                    <a:pt x="16" y="12"/>
                  </a:cubicBezTo>
                  <a:cubicBezTo>
                    <a:pt x="11" y="7"/>
                    <a:pt x="7" y="4"/>
                    <a:pt x="2" y="0"/>
                  </a:cubicBezTo>
                </a:path>
              </a:pathLst>
            </a:cu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25" name="Oval 25">
              <a:extLst>
                <a:ext uri="{FF2B5EF4-FFF2-40B4-BE49-F238E27FC236}">
                  <a16:creationId xmlns="" xmlns:a16="http://schemas.microsoft.com/office/drawing/2014/main" id="{09DA15A3-3784-4323-AB1B-FDA67C9DDE39}"/>
                </a:ext>
              </a:extLst>
            </p:cNvPr>
            <p:cNvSpPr>
              <a:spLocks noChangeArrowheads="1"/>
            </p:cNvSpPr>
            <p:nvPr/>
          </p:nvSpPr>
          <p:spPr bwMode="auto">
            <a:xfrm>
              <a:off x="2363" y="210"/>
              <a:ext cx="48" cy="48"/>
            </a:xfrm>
            <a:prstGeom prst="ellipse">
              <a:avLst/>
            </a:pr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26" name="Oval 26">
              <a:extLst>
                <a:ext uri="{FF2B5EF4-FFF2-40B4-BE49-F238E27FC236}">
                  <a16:creationId xmlns="" xmlns:a16="http://schemas.microsoft.com/office/drawing/2014/main" id="{CDABD97F-722E-4B31-B033-2141664BB727}"/>
                </a:ext>
              </a:extLst>
            </p:cNvPr>
            <p:cNvSpPr>
              <a:spLocks noChangeArrowheads="1"/>
            </p:cNvSpPr>
            <p:nvPr/>
          </p:nvSpPr>
          <p:spPr bwMode="auto">
            <a:xfrm>
              <a:off x="2126" y="172"/>
              <a:ext cx="42" cy="43"/>
            </a:xfrm>
            <a:prstGeom prst="ellipse">
              <a:avLst/>
            </a:pr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27" name="Oval 27">
              <a:extLst>
                <a:ext uri="{FF2B5EF4-FFF2-40B4-BE49-F238E27FC236}">
                  <a16:creationId xmlns="" xmlns:a16="http://schemas.microsoft.com/office/drawing/2014/main" id="{FFB377C0-3777-429E-98FD-95B45AEDC997}"/>
                </a:ext>
              </a:extLst>
            </p:cNvPr>
            <p:cNvSpPr>
              <a:spLocks noChangeArrowheads="1"/>
            </p:cNvSpPr>
            <p:nvPr/>
          </p:nvSpPr>
          <p:spPr bwMode="auto">
            <a:xfrm>
              <a:off x="2198" y="250"/>
              <a:ext cx="43" cy="43"/>
            </a:xfrm>
            <a:prstGeom prst="ellipse">
              <a:avLst/>
            </a:pr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28" name="Oval 28">
              <a:extLst>
                <a:ext uri="{FF2B5EF4-FFF2-40B4-BE49-F238E27FC236}">
                  <a16:creationId xmlns="" xmlns:a16="http://schemas.microsoft.com/office/drawing/2014/main" id="{0C02A1AD-227E-4CE2-A0EB-8650298DFDA7}"/>
                </a:ext>
              </a:extLst>
            </p:cNvPr>
            <p:cNvSpPr>
              <a:spLocks noChangeArrowheads="1"/>
            </p:cNvSpPr>
            <p:nvPr/>
          </p:nvSpPr>
          <p:spPr bwMode="auto">
            <a:xfrm>
              <a:off x="2257" y="196"/>
              <a:ext cx="42" cy="43"/>
            </a:xfrm>
            <a:prstGeom prst="ellipse">
              <a:avLst/>
            </a:pr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29" name="Oval 29">
              <a:extLst>
                <a:ext uri="{FF2B5EF4-FFF2-40B4-BE49-F238E27FC236}">
                  <a16:creationId xmlns="" xmlns:a16="http://schemas.microsoft.com/office/drawing/2014/main" id="{092EB791-D235-4E01-A242-C8997AAF616D}"/>
                </a:ext>
              </a:extLst>
            </p:cNvPr>
            <p:cNvSpPr>
              <a:spLocks noChangeArrowheads="1"/>
            </p:cNvSpPr>
            <p:nvPr/>
          </p:nvSpPr>
          <p:spPr bwMode="auto">
            <a:xfrm>
              <a:off x="1819" y="266"/>
              <a:ext cx="48" cy="48"/>
            </a:xfrm>
            <a:prstGeom prst="ellipse">
              <a:avLst/>
            </a:pr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30" name="Oval 30">
              <a:extLst>
                <a:ext uri="{FF2B5EF4-FFF2-40B4-BE49-F238E27FC236}">
                  <a16:creationId xmlns="" xmlns:a16="http://schemas.microsoft.com/office/drawing/2014/main" id="{E27809FF-C9E7-43CE-B452-60B868037865}"/>
                </a:ext>
              </a:extLst>
            </p:cNvPr>
            <p:cNvSpPr>
              <a:spLocks noChangeArrowheads="1"/>
            </p:cNvSpPr>
            <p:nvPr/>
          </p:nvSpPr>
          <p:spPr bwMode="auto">
            <a:xfrm>
              <a:off x="1917" y="312"/>
              <a:ext cx="38" cy="37"/>
            </a:xfrm>
            <a:prstGeom prst="ellipse">
              <a:avLst/>
            </a:pr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31" name="Oval 31">
              <a:extLst>
                <a:ext uri="{FF2B5EF4-FFF2-40B4-BE49-F238E27FC236}">
                  <a16:creationId xmlns="" xmlns:a16="http://schemas.microsoft.com/office/drawing/2014/main" id="{0CC4F7EB-AF80-4CD7-936C-AF1F1A3FBD25}"/>
                </a:ext>
              </a:extLst>
            </p:cNvPr>
            <p:cNvSpPr>
              <a:spLocks noChangeArrowheads="1"/>
            </p:cNvSpPr>
            <p:nvPr/>
          </p:nvSpPr>
          <p:spPr bwMode="auto">
            <a:xfrm>
              <a:off x="2176" y="387"/>
              <a:ext cx="38" cy="38"/>
            </a:xfrm>
            <a:prstGeom prst="ellipse">
              <a:avLst/>
            </a:pr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32" name="Freeform 32">
              <a:extLst>
                <a:ext uri="{FF2B5EF4-FFF2-40B4-BE49-F238E27FC236}">
                  <a16:creationId xmlns="" xmlns:a16="http://schemas.microsoft.com/office/drawing/2014/main" id="{DFBE3035-1B5E-4480-8710-A5C02520198C}"/>
                </a:ext>
              </a:extLst>
            </p:cNvPr>
            <p:cNvSpPr>
              <a:spLocks/>
            </p:cNvSpPr>
            <p:nvPr/>
          </p:nvSpPr>
          <p:spPr bwMode="auto">
            <a:xfrm>
              <a:off x="2011" y="317"/>
              <a:ext cx="40" cy="46"/>
            </a:xfrm>
            <a:custGeom>
              <a:avLst/>
              <a:gdLst>
                <a:gd name="T0" fmla="*/ 7 w 15"/>
                <a:gd name="T1" fmla="*/ 0 h 17"/>
                <a:gd name="T2" fmla="*/ 0 w 15"/>
                <a:gd name="T3" fmla="*/ 8 h 17"/>
                <a:gd name="T4" fmla="*/ 9 w 15"/>
                <a:gd name="T5" fmla="*/ 17 h 17"/>
                <a:gd name="T6" fmla="*/ 15 w 15"/>
                <a:gd name="T7" fmla="*/ 15 h 17"/>
                <a:gd name="T8" fmla="*/ 7 w 15"/>
                <a:gd name="T9" fmla="*/ 0 h 17"/>
              </a:gdLst>
              <a:ahLst/>
              <a:cxnLst>
                <a:cxn ang="0">
                  <a:pos x="T0" y="T1"/>
                </a:cxn>
                <a:cxn ang="0">
                  <a:pos x="T2" y="T3"/>
                </a:cxn>
                <a:cxn ang="0">
                  <a:pos x="T4" y="T5"/>
                </a:cxn>
                <a:cxn ang="0">
                  <a:pos x="T6" y="T7"/>
                </a:cxn>
                <a:cxn ang="0">
                  <a:pos x="T8" y="T9"/>
                </a:cxn>
              </a:cxnLst>
              <a:rect l="0" t="0" r="r" b="b"/>
              <a:pathLst>
                <a:path w="15" h="17">
                  <a:moveTo>
                    <a:pt x="7" y="0"/>
                  </a:moveTo>
                  <a:cubicBezTo>
                    <a:pt x="3" y="1"/>
                    <a:pt x="0" y="4"/>
                    <a:pt x="0" y="8"/>
                  </a:cubicBezTo>
                  <a:cubicBezTo>
                    <a:pt x="0" y="13"/>
                    <a:pt x="4" y="17"/>
                    <a:pt x="9" y="17"/>
                  </a:cubicBezTo>
                  <a:cubicBezTo>
                    <a:pt x="11" y="17"/>
                    <a:pt x="13" y="16"/>
                    <a:pt x="15" y="15"/>
                  </a:cubicBezTo>
                  <a:cubicBezTo>
                    <a:pt x="13" y="10"/>
                    <a:pt x="10" y="5"/>
                    <a:pt x="7" y="0"/>
                  </a:cubicBezTo>
                </a:path>
              </a:pathLst>
            </a:cu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33" name="Oval 33">
              <a:extLst>
                <a:ext uri="{FF2B5EF4-FFF2-40B4-BE49-F238E27FC236}">
                  <a16:creationId xmlns="" xmlns:a16="http://schemas.microsoft.com/office/drawing/2014/main" id="{164C1C5F-C5CF-47A1-B422-47D79CB358A0}"/>
                </a:ext>
              </a:extLst>
            </p:cNvPr>
            <p:cNvSpPr>
              <a:spLocks noChangeArrowheads="1"/>
            </p:cNvSpPr>
            <p:nvPr/>
          </p:nvSpPr>
          <p:spPr bwMode="auto">
            <a:xfrm>
              <a:off x="1880" y="384"/>
              <a:ext cx="48" cy="49"/>
            </a:xfrm>
            <a:prstGeom prst="ellipse">
              <a:avLst/>
            </a:pr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34" name="Oval 34">
              <a:extLst>
                <a:ext uri="{FF2B5EF4-FFF2-40B4-BE49-F238E27FC236}">
                  <a16:creationId xmlns="" xmlns:a16="http://schemas.microsoft.com/office/drawing/2014/main" id="{92BC660A-807D-4F29-8D42-4E7B571B6ADF}"/>
                </a:ext>
              </a:extLst>
            </p:cNvPr>
            <p:cNvSpPr>
              <a:spLocks noChangeArrowheads="1"/>
            </p:cNvSpPr>
            <p:nvPr/>
          </p:nvSpPr>
          <p:spPr bwMode="auto">
            <a:xfrm>
              <a:off x="2040" y="384"/>
              <a:ext cx="48" cy="49"/>
            </a:xfrm>
            <a:prstGeom prst="ellipse">
              <a:avLst/>
            </a:pr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35" name="Freeform 35">
              <a:extLst>
                <a:ext uri="{FF2B5EF4-FFF2-40B4-BE49-F238E27FC236}">
                  <a16:creationId xmlns="" xmlns:a16="http://schemas.microsoft.com/office/drawing/2014/main" id="{EC60EA6C-532B-4E70-B5DB-9F8742253DA9}"/>
                </a:ext>
              </a:extLst>
            </p:cNvPr>
            <p:cNvSpPr>
              <a:spLocks/>
            </p:cNvSpPr>
            <p:nvPr/>
          </p:nvSpPr>
          <p:spPr bwMode="auto">
            <a:xfrm>
              <a:off x="2350" y="328"/>
              <a:ext cx="48" cy="48"/>
            </a:xfrm>
            <a:custGeom>
              <a:avLst/>
              <a:gdLst>
                <a:gd name="T0" fmla="*/ 9 w 18"/>
                <a:gd name="T1" fmla="*/ 0 h 18"/>
                <a:gd name="T2" fmla="*/ 0 w 18"/>
                <a:gd name="T3" fmla="*/ 9 h 18"/>
                <a:gd name="T4" fmla="*/ 6 w 18"/>
                <a:gd name="T5" fmla="*/ 18 h 18"/>
                <a:gd name="T6" fmla="*/ 18 w 18"/>
                <a:gd name="T7" fmla="*/ 8 h 18"/>
                <a:gd name="T8" fmla="*/ 9 w 18"/>
                <a:gd name="T9" fmla="*/ 0 h 18"/>
              </a:gdLst>
              <a:ahLst/>
              <a:cxnLst>
                <a:cxn ang="0">
                  <a:pos x="T0" y="T1"/>
                </a:cxn>
                <a:cxn ang="0">
                  <a:pos x="T2" y="T3"/>
                </a:cxn>
                <a:cxn ang="0">
                  <a:pos x="T4" y="T5"/>
                </a:cxn>
                <a:cxn ang="0">
                  <a:pos x="T6" y="T7"/>
                </a:cxn>
                <a:cxn ang="0">
                  <a:pos x="T8" y="T9"/>
                </a:cxn>
              </a:cxnLst>
              <a:rect l="0" t="0" r="r" b="b"/>
              <a:pathLst>
                <a:path w="18" h="18">
                  <a:moveTo>
                    <a:pt x="9" y="0"/>
                  </a:moveTo>
                  <a:cubicBezTo>
                    <a:pt x="4" y="0"/>
                    <a:pt x="0" y="4"/>
                    <a:pt x="0" y="9"/>
                  </a:cubicBezTo>
                  <a:cubicBezTo>
                    <a:pt x="0" y="13"/>
                    <a:pt x="3" y="17"/>
                    <a:pt x="6" y="18"/>
                  </a:cubicBezTo>
                  <a:cubicBezTo>
                    <a:pt x="11" y="15"/>
                    <a:pt x="14" y="12"/>
                    <a:pt x="18" y="8"/>
                  </a:cubicBezTo>
                  <a:cubicBezTo>
                    <a:pt x="17" y="4"/>
                    <a:pt x="14" y="0"/>
                    <a:pt x="9" y="0"/>
                  </a:cubicBezTo>
                </a:path>
              </a:pathLst>
            </a:cu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36" name="Oval 36">
              <a:extLst>
                <a:ext uri="{FF2B5EF4-FFF2-40B4-BE49-F238E27FC236}">
                  <a16:creationId xmlns="" xmlns:a16="http://schemas.microsoft.com/office/drawing/2014/main" id="{08D736EA-92F9-43C5-B9D9-7C467465CFD2}"/>
                </a:ext>
              </a:extLst>
            </p:cNvPr>
            <p:cNvSpPr>
              <a:spLocks noChangeArrowheads="1"/>
            </p:cNvSpPr>
            <p:nvPr/>
          </p:nvSpPr>
          <p:spPr bwMode="auto">
            <a:xfrm>
              <a:off x="2128" y="317"/>
              <a:ext cx="43" cy="43"/>
            </a:xfrm>
            <a:prstGeom prst="ellipse">
              <a:avLst/>
            </a:pr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37" name="Freeform 37">
              <a:extLst>
                <a:ext uri="{FF2B5EF4-FFF2-40B4-BE49-F238E27FC236}">
                  <a16:creationId xmlns="" xmlns:a16="http://schemas.microsoft.com/office/drawing/2014/main" id="{9AB0F41D-58DC-4FEC-94BD-D66F26153B93}"/>
                </a:ext>
              </a:extLst>
            </p:cNvPr>
            <p:cNvSpPr>
              <a:spLocks/>
            </p:cNvSpPr>
            <p:nvPr/>
          </p:nvSpPr>
          <p:spPr bwMode="auto">
            <a:xfrm>
              <a:off x="2294" y="390"/>
              <a:ext cx="40" cy="35"/>
            </a:xfrm>
            <a:custGeom>
              <a:avLst/>
              <a:gdLst>
                <a:gd name="T0" fmla="*/ 8 w 15"/>
                <a:gd name="T1" fmla="*/ 0 h 13"/>
                <a:gd name="T2" fmla="*/ 0 w 15"/>
                <a:gd name="T3" fmla="*/ 8 h 13"/>
                <a:gd name="T4" fmla="*/ 2 w 15"/>
                <a:gd name="T5" fmla="*/ 13 h 13"/>
                <a:gd name="T6" fmla="*/ 15 w 15"/>
                <a:gd name="T7" fmla="*/ 4 h 13"/>
                <a:gd name="T8" fmla="*/ 8 w 15"/>
                <a:gd name="T9" fmla="*/ 0 h 13"/>
              </a:gdLst>
              <a:ahLst/>
              <a:cxnLst>
                <a:cxn ang="0">
                  <a:pos x="T0" y="T1"/>
                </a:cxn>
                <a:cxn ang="0">
                  <a:pos x="T2" y="T3"/>
                </a:cxn>
                <a:cxn ang="0">
                  <a:pos x="T4" y="T5"/>
                </a:cxn>
                <a:cxn ang="0">
                  <a:pos x="T6" y="T7"/>
                </a:cxn>
                <a:cxn ang="0">
                  <a:pos x="T8" y="T9"/>
                </a:cxn>
              </a:cxnLst>
              <a:rect l="0" t="0" r="r" b="b"/>
              <a:pathLst>
                <a:path w="15" h="13">
                  <a:moveTo>
                    <a:pt x="8" y="0"/>
                  </a:moveTo>
                  <a:cubicBezTo>
                    <a:pt x="3" y="0"/>
                    <a:pt x="0" y="3"/>
                    <a:pt x="0" y="8"/>
                  </a:cubicBezTo>
                  <a:cubicBezTo>
                    <a:pt x="0" y="10"/>
                    <a:pt x="1" y="12"/>
                    <a:pt x="2" y="13"/>
                  </a:cubicBezTo>
                  <a:cubicBezTo>
                    <a:pt x="6" y="10"/>
                    <a:pt x="11" y="7"/>
                    <a:pt x="15" y="4"/>
                  </a:cubicBezTo>
                  <a:cubicBezTo>
                    <a:pt x="13" y="1"/>
                    <a:pt x="11" y="0"/>
                    <a:pt x="8" y="0"/>
                  </a:cubicBezTo>
                </a:path>
              </a:pathLst>
            </a:cu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38" name="Oval 38">
              <a:extLst>
                <a:ext uri="{FF2B5EF4-FFF2-40B4-BE49-F238E27FC236}">
                  <a16:creationId xmlns="" xmlns:a16="http://schemas.microsoft.com/office/drawing/2014/main" id="{E3F12AA5-22A0-41A0-9B20-F5FD7A4100FF}"/>
                </a:ext>
              </a:extLst>
            </p:cNvPr>
            <p:cNvSpPr>
              <a:spLocks noChangeArrowheads="1"/>
            </p:cNvSpPr>
            <p:nvPr/>
          </p:nvSpPr>
          <p:spPr bwMode="auto">
            <a:xfrm>
              <a:off x="2273" y="293"/>
              <a:ext cx="42" cy="43"/>
            </a:xfrm>
            <a:prstGeom prst="ellipse">
              <a:avLst/>
            </a:pr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39" name="Freeform 39">
              <a:extLst>
                <a:ext uri="{FF2B5EF4-FFF2-40B4-BE49-F238E27FC236}">
                  <a16:creationId xmlns="" xmlns:a16="http://schemas.microsoft.com/office/drawing/2014/main" id="{2245BFCB-2553-4C92-B777-EA80CE103D85}"/>
                </a:ext>
              </a:extLst>
            </p:cNvPr>
            <p:cNvSpPr>
              <a:spLocks/>
            </p:cNvSpPr>
            <p:nvPr/>
          </p:nvSpPr>
          <p:spPr bwMode="auto">
            <a:xfrm>
              <a:off x="2409" y="134"/>
              <a:ext cx="32" cy="46"/>
            </a:xfrm>
            <a:custGeom>
              <a:avLst/>
              <a:gdLst>
                <a:gd name="T0" fmla="*/ 7 w 12"/>
                <a:gd name="T1" fmla="*/ 0 h 17"/>
                <a:gd name="T2" fmla="*/ 0 w 12"/>
                <a:gd name="T3" fmla="*/ 8 h 17"/>
                <a:gd name="T4" fmla="*/ 9 w 12"/>
                <a:gd name="T5" fmla="*/ 17 h 17"/>
                <a:gd name="T6" fmla="*/ 12 w 12"/>
                <a:gd name="T7" fmla="*/ 17 h 17"/>
                <a:gd name="T8" fmla="*/ 7 w 12"/>
                <a:gd name="T9" fmla="*/ 0 h 17"/>
              </a:gdLst>
              <a:ahLst/>
              <a:cxnLst>
                <a:cxn ang="0">
                  <a:pos x="T0" y="T1"/>
                </a:cxn>
                <a:cxn ang="0">
                  <a:pos x="T2" y="T3"/>
                </a:cxn>
                <a:cxn ang="0">
                  <a:pos x="T4" y="T5"/>
                </a:cxn>
                <a:cxn ang="0">
                  <a:pos x="T6" y="T7"/>
                </a:cxn>
                <a:cxn ang="0">
                  <a:pos x="T8" y="T9"/>
                </a:cxn>
              </a:cxnLst>
              <a:rect l="0" t="0" r="r" b="b"/>
              <a:pathLst>
                <a:path w="12" h="17">
                  <a:moveTo>
                    <a:pt x="7" y="0"/>
                  </a:moveTo>
                  <a:cubicBezTo>
                    <a:pt x="3" y="1"/>
                    <a:pt x="0" y="4"/>
                    <a:pt x="0" y="8"/>
                  </a:cubicBezTo>
                  <a:cubicBezTo>
                    <a:pt x="0" y="13"/>
                    <a:pt x="4" y="17"/>
                    <a:pt x="9" y="17"/>
                  </a:cubicBezTo>
                  <a:cubicBezTo>
                    <a:pt x="10" y="17"/>
                    <a:pt x="11" y="17"/>
                    <a:pt x="12" y="17"/>
                  </a:cubicBezTo>
                  <a:cubicBezTo>
                    <a:pt x="11" y="11"/>
                    <a:pt x="9" y="5"/>
                    <a:pt x="7" y="0"/>
                  </a:cubicBezTo>
                </a:path>
              </a:pathLst>
            </a:cu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40" name="Freeform 40">
              <a:extLst>
                <a:ext uri="{FF2B5EF4-FFF2-40B4-BE49-F238E27FC236}">
                  <a16:creationId xmlns="" xmlns:a16="http://schemas.microsoft.com/office/drawing/2014/main" id="{03EA850C-094A-43B1-82FA-28154628E77C}"/>
                </a:ext>
              </a:extLst>
            </p:cNvPr>
            <p:cNvSpPr>
              <a:spLocks/>
            </p:cNvSpPr>
            <p:nvPr/>
          </p:nvSpPr>
          <p:spPr bwMode="auto">
            <a:xfrm>
              <a:off x="1541" y="-16"/>
              <a:ext cx="918" cy="755"/>
            </a:xfrm>
            <a:custGeom>
              <a:avLst/>
              <a:gdLst>
                <a:gd name="T0" fmla="*/ 193 w 344"/>
                <a:gd name="T1" fmla="*/ 103 h 281"/>
                <a:gd name="T2" fmla="*/ 237 w 344"/>
                <a:gd name="T3" fmla="*/ 14 h 281"/>
                <a:gd name="T4" fmla="*/ 321 w 344"/>
                <a:gd name="T5" fmla="*/ 40 h 281"/>
                <a:gd name="T6" fmla="*/ 326 w 344"/>
                <a:gd name="T7" fmla="*/ 94 h 281"/>
                <a:gd name="T8" fmla="*/ 279 w 344"/>
                <a:gd name="T9" fmla="*/ 146 h 281"/>
                <a:gd name="T10" fmla="*/ 260 w 344"/>
                <a:gd name="T11" fmla="*/ 280 h 281"/>
                <a:gd name="T12" fmla="*/ 266 w 344"/>
                <a:gd name="T13" fmla="*/ 278 h 281"/>
                <a:gd name="T14" fmla="*/ 175 w 344"/>
                <a:gd name="T15" fmla="*/ 233 h 281"/>
                <a:gd name="T16" fmla="*/ 59 w 344"/>
                <a:gd name="T17" fmla="*/ 197 h 281"/>
                <a:gd name="T18" fmla="*/ 48 w 344"/>
                <a:gd name="T19" fmla="*/ 80 h 281"/>
                <a:gd name="T20" fmla="*/ 185 w 344"/>
                <a:gd name="T21" fmla="*/ 136 h 281"/>
                <a:gd name="T22" fmla="*/ 191 w 344"/>
                <a:gd name="T23" fmla="*/ 134 h 281"/>
                <a:gd name="T24" fmla="*/ 86 w 344"/>
                <a:gd name="T25" fmla="*/ 65 h 281"/>
                <a:gd name="T26" fmla="*/ 13 w 344"/>
                <a:gd name="T27" fmla="*/ 149 h 281"/>
                <a:gd name="T28" fmla="*/ 117 w 344"/>
                <a:gd name="T29" fmla="*/ 226 h 281"/>
                <a:gd name="T30" fmla="*/ 190 w 344"/>
                <a:gd name="T31" fmla="*/ 239 h 281"/>
                <a:gd name="T32" fmla="*/ 261 w 344"/>
                <a:gd name="T33" fmla="*/ 280 h 281"/>
                <a:gd name="T34" fmla="*/ 266 w 344"/>
                <a:gd name="T35" fmla="*/ 278 h 281"/>
                <a:gd name="T36" fmla="*/ 258 w 344"/>
                <a:gd name="T37" fmla="*/ 174 h 281"/>
                <a:gd name="T38" fmla="*/ 319 w 344"/>
                <a:gd name="T39" fmla="*/ 119 h 281"/>
                <a:gd name="T40" fmla="*/ 307 w 344"/>
                <a:gd name="T41" fmla="*/ 16 h 281"/>
                <a:gd name="T42" fmla="*/ 228 w 344"/>
                <a:gd name="T43" fmla="*/ 15 h 281"/>
                <a:gd name="T44" fmla="*/ 187 w 344"/>
                <a:gd name="T45" fmla="*/ 104 h 281"/>
                <a:gd name="T46" fmla="*/ 193 w 344"/>
                <a:gd name="T47" fmla="*/ 103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44" h="281">
                  <a:moveTo>
                    <a:pt x="193" y="103"/>
                  </a:moveTo>
                  <a:cubicBezTo>
                    <a:pt x="187" y="65"/>
                    <a:pt x="201" y="30"/>
                    <a:pt x="237" y="14"/>
                  </a:cubicBezTo>
                  <a:cubicBezTo>
                    <a:pt x="267" y="1"/>
                    <a:pt x="305" y="10"/>
                    <a:pt x="321" y="40"/>
                  </a:cubicBezTo>
                  <a:cubicBezTo>
                    <a:pt x="329" y="56"/>
                    <a:pt x="329" y="77"/>
                    <a:pt x="326" y="94"/>
                  </a:cubicBezTo>
                  <a:cubicBezTo>
                    <a:pt x="321" y="120"/>
                    <a:pt x="298" y="132"/>
                    <a:pt x="279" y="146"/>
                  </a:cubicBezTo>
                  <a:cubicBezTo>
                    <a:pt x="232" y="182"/>
                    <a:pt x="236" y="232"/>
                    <a:pt x="260" y="280"/>
                  </a:cubicBezTo>
                  <a:cubicBezTo>
                    <a:pt x="262" y="279"/>
                    <a:pt x="264" y="278"/>
                    <a:pt x="266" y="278"/>
                  </a:cubicBezTo>
                  <a:cubicBezTo>
                    <a:pt x="241" y="247"/>
                    <a:pt x="214" y="238"/>
                    <a:pt x="175" y="233"/>
                  </a:cubicBezTo>
                  <a:cubicBezTo>
                    <a:pt x="135" y="228"/>
                    <a:pt x="94" y="219"/>
                    <a:pt x="59" y="197"/>
                  </a:cubicBezTo>
                  <a:cubicBezTo>
                    <a:pt x="15" y="170"/>
                    <a:pt x="0" y="111"/>
                    <a:pt x="48" y="80"/>
                  </a:cubicBezTo>
                  <a:cubicBezTo>
                    <a:pt x="103" y="44"/>
                    <a:pt x="164" y="82"/>
                    <a:pt x="185" y="136"/>
                  </a:cubicBezTo>
                  <a:cubicBezTo>
                    <a:pt x="186" y="137"/>
                    <a:pt x="192" y="136"/>
                    <a:pt x="191" y="134"/>
                  </a:cubicBezTo>
                  <a:cubicBezTo>
                    <a:pt x="173" y="88"/>
                    <a:pt x="136" y="61"/>
                    <a:pt x="86" y="65"/>
                  </a:cubicBezTo>
                  <a:cubicBezTo>
                    <a:pt x="42" y="68"/>
                    <a:pt x="3" y="103"/>
                    <a:pt x="13" y="149"/>
                  </a:cubicBezTo>
                  <a:cubicBezTo>
                    <a:pt x="23" y="195"/>
                    <a:pt x="78" y="215"/>
                    <a:pt x="117" y="226"/>
                  </a:cubicBezTo>
                  <a:cubicBezTo>
                    <a:pt x="141" y="233"/>
                    <a:pt x="166" y="235"/>
                    <a:pt x="190" y="239"/>
                  </a:cubicBezTo>
                  <a:cubicBezTo>
                    <a:pt x="220" y="243"/>
                    <a:pt x="242" y="257"/>
                    <a:pt x="261" y="280"/>
                  </a:cubicBezTo>
                  <a:cubicBezTo>
                    <a:pt x="262" y="281"/>
                    <a:pt x="267" y="280"/>
                    <a:pt x="266" y="278"/>
                  </a:cubicBezTo>
                  <a:cubicBezTo>
                    <a:pt x="249" y="245"/>
                    <a:pt x="238" y="209"/>
                    <a:pt x="258" y="174"/>
                  </a:cubicBezTo>
                  <a:cubicBezTo>
                    <a:pt x="272" y="150"/>
                    <a:pt x="300" y="139"/>
                    <a:pt x="319" y="119"/>
                  </a:cubicBezTo>
                  <a:cubicBezTo>
                    <a:pt x="344" y="91"/>
                    <a:pt x="337" y="37"/>
                    <a:pt x="307" y="16"/>
                  </a:cubicBezTo>
                  <a:cubicBezTo>
                    <a:pt x="284" y="0"/>
                    <a:pt x="252" y="3"/>
                    <a:pt x="228" y="15"/>
                  </a:cubicBezTo>
                  <a:cubicBezTo>
                    <a:pt x="195" y="33"/>
                    <a:pt x="181" y="67"/>
                    <a:pt x="187" y="104"/>
                  </a:cubicBezTo>
                  <a:cubicBezTo>
                    <a:pt x="188" y="106"/>
                    <a:pt x="193" y="105"/>
                    <a:pt x="193" y="103"/>
                  </a:cubicBezTo>
                  <a:close/>
                </a:path>
              </a:pathLst>
            </a:custGeom>
            <a:solidFill>
              <a:srgbClr val="73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41" name="Freeform 41">
              <a:extLst>
                <a:ext uri="{FF2B5EF4-FFF2-40B4-BE49-F238E27FC236}">
                  <a16:creationId xmlns="" xmlns:a16="http://schemas.microsoft.com/office/drawing/2014/main" id="{7DD8F6DF-3AE3-4FB7-9057-DCBF0A5DD185}"/>
                </a:ext>
              </a:extLst>
            </p:cNvPr>
            <p:cNvSpPr>
              <a:spLocks/>
            </p:cNvSpPr>
            <p:nvPr/>
          </p:nvSpPr>
          <p:spPr bwMode="auto">
            <a:xfrm>
              <a:off x="5546" y="314"/>
              <a:ext cx="564" cy="600"/>
            </a:xfrm>
            <a:custGeom>
              <a:avLst/>
              <a:gdLst>
                <a:gd name="T0" fmla="*/ 113 w 211"/>
                <a:gd name="T1" fmla="*/ 81 h 223"/>
                <a:gd name="T2" fmla="*/ 195 w 211"/>
                <a:gd name="T3" fmla="*/ 35 h 223"/>
                <a:gd name="T4" fmla="*/ 211 w 211"/>
                <a:gd name="T5" fmla="*/ 79 h 223"/>
                <a:gd name="T6" fmla="*/ 176 w 211"/>
                <a:gd name="T7" fmla="*/ 119 h 223"/>
                <a:gd name="T8" fmla="*/ 131 w 211"/>
                <a:gd name="T9" fmla="*/ 167 h 223"/>
                <a:gd name="T10" fmla="*/ 86 w 211"/>
                <a:gd name="T11" fmla="*/ 200 h 223"/>
                <a:gd name="T12" fmla="*/ 19 w 211"/>
                <a:gd name="T13" fmla="*/ 35 h 223"/>
                <a:gd name="T14" fmla="*/ 82 w 211"/>
                <a:gd name="T15" fmla="*/ 25 h 223"/>
                <a:gd name="T16" fmla="*/ 109 w 211"/>
                <a:gd name="T17" fmla="*/ 90 h 223"/>
                <a:gd name="T18" fmla="*/ 113 w 211"/>
                <a:gd name="T19" fmla="*/ 8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1" h="223">
                  <a:moveTo>
                    <a:pt x="113" y="81"/>
                  </a:moveTo>
                  <a:cubicBezTo>
                    <a:pt x="126" y="48"/>
                    <a:pt x="161" y="0"/>
                    <a:pt x="195" y="35"/>
                  </a:cubicBezTo>
                  <a:cubicBezTo>
                    <a:pt x="203" y="44"/>
                    <a:pt x="211" y="69"/>
                    <a:pt x="211" y="79"/>
                  </a:cubicBezTo>
                  <a:cubicBezTo>
                    <a:pt x="209" y="106"/>
                    <a:pt x="195" y="104"/>
                    <a:pt x="176" y="119"/>
                  </a:cubicBezTo>
                  <a:cubicBezTo>
                    <a:pt x="151" y="137"/>
                    <a:pt x="147" y="142"/>
                    <a:pt x="131" y="167"/>
                  </a:cubicBezTo>
                  <a:cubicBezTo>
                    <a:pt x="116" y="190"/>
                    <a:pt x="115" y="223"/>
                    <a:pt x="86" y="200"/>
                  </a:cubicBezTo>
                  <a:cubicBezTo>
                    <a:pt x="55" y="177"/>
                    <a:pt x="0" y="73"/>
                    <a:pt x="19" y="35"/>
                  </a:cubicBezTo>
                  <a:cubicBezTo>
                    <a:pt x="30" y="10"/>
                    <a:pt x="59" y="8"/>
                    <a:pt x="82" y="25"/>
                  </a:cubicBezTo>
                  <a:cubicBezTo>
                    <a:pt x="105" y="42"/>
                    <a:pt x="94" y="69"/>
                    <a:pt x="109" y="90"/>
                  </a:cubicBezTo>
                  <a:cubicBezTo>
                    <a:pt x="113" y="81"/>
                    <a:pt x="113" y="81"/>
                    <a:pt x="113" y="81"/>
                  </a:cubicBezTo>
                </a:path>
              </a:pathLst>
            </a:custGeom>
            <a:solidFill>
              <a:srgbClr val="E3A3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42" name="Oval 42">
              <a:extLst>
                <a:ext uri="{FF2B5EF4-FFF2-40B4-BE49-F238E27FC236}">
                  <a16:creationId xmlns="" xmlns:a16="http://schemas.microsoft.com/office/drawing/2014/main" id="{7832D62A-E846-4E65-880D-5D7A1F0A1B36}"/>
                </a:ext>
              </a:extLst>
            </p:cNvPr>
            <p:cNvSpPr>
              <a:spLocks noChangeArrowheads="1"/>
            </p:cNvSpPr>
            <p:nvPr/>
          </p:nvSpPr>
          <p:spPr bwMode="auto">
            <a:xfrm>
              <a:off x="5744" y="739"/>
              <a:ext cx="37" cy="38"/>
            </a:xfrm>
            <a:prstGeom prst="ellipse">
              <a:avLst/>
            </a:pr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43" name="Freeform 43">
              <a:extLst>
                <a:ext uri="{FF2B5EF4-FFF2-40B4-BE49-F238E27FC236}">
                  <a16:creationId xmlns="" xmlns:a16="http://schemas.microsoft.com/office/drawing/2014/main" id="{58E9D4C3-85AB-4638-AE53-4762765E9424}"/>
                </a:ext>
              </a:extLst>
            </p:cNvPr>
            <p:cNvSpPr>
              <a:spLocks/>
            </p:cNvSpPr>
            <p:nvPr/>
          </p:nvSpPr>
          <p:spPr bwMode="auto">
            <a:xfrm>
              <a:off x="5923" y="691"/>
              <a:ext cx="26" cy="32"/>
            </a:xfrm>
            <a:custGeom>
              <a:avLst/>
              <a:gdLst>
                <a:gd name="T0" fmla="*/ 9 w 10"/>
                <a:gd name="T1" fmla="*/ 0 h 12"/>
                <a:gd name="T2" fmla="*/ 0 w 10"/>
                <a:gd name="T3" fmla="*/ 9 h 12"/>
                <a:gd name="T4" fmla="*/ 0 w 10"/>
                <a:gd name="T5" fmla="*/ 12 h 12"/>
                <a:gd name="T6" fmla="*/ 10 w 10"/>
                <a:gd name="T7" fmla="*/ 0 h 12"/>
                <a:gd name="T8" fmla="*/ 9 w 10"/>
                <a:gd name="T9" fmla="*/ 0 h 12"/>
              </a:gdLst>
              <a:ahLst/>
              <a:cxnLst>
                <a:cxn ang="0">
                  <a:pos x="T0" y="T1"/>
                </a:cxn>
                <a:cxn ang="0">
                  <a:pos x="T2" y="T3"/>
                </a:cxn>
                <a:cxn ang="0">
                  <a:pos x="T4" y="T5"/>
                </a:cxn>
                <a:cxn ang="0">
                  <a:pos x="T6" y="T7"/>
                </a:cxn>
                <a:cxn ang="0">
                  <a:pos x="T8" y="T9"/>
                </a:cxn>
              </a:cxnLst>
              <a:rect l="0" t="0" r="r" b="b"/>
              <a:pathLst>
                <a:path w="10" h="12">
                  <a:moveTo>
                    <a:pt x="9" y="0"/>
                  </a:moveTo>
                  <a:cubicBezTo>
                    <a:pt x="4" y="0"/>
                    <a:pt x="0" y="4"/>
                    <a:pt x="0" y="9"/>
                  </a:cubicBezTo>
                  <a:cubicBezTo>
                    <a:pt x="0" y="10"/>
                    <a:pt x="0" y="11"/>
                    <a:pt x="0" y="12"/>
                  </a:cubicBezTo>
                  <a:cubicBezTo>
                    <a:pt x="3" y="7"/>
                    <a:pt x="6" y="4"/>
                    <a:pt x="10" y="0"/>
                  </a:cubicBezTo>
                  <a:cubicBezTo>
                    <a:pt x="9" y="0"/>
                    <a:pt x="9" y="0"/>
                    <a:pt x="9" y="0"/>
                  </a:cubicBezTo>
                </a:path>
              </a:pathLst>
            </a:cu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44" name="Oval 44">
              <a:extLst>
                <a:ext uri="{FF2B5EF4-FFF2-40B4-BE49-F238E27FC236}">
                  <a16:creationId xmlns="" xmlns:a16="http://schemas.microsoft.com/office/drawing/2014/main" id="{A30FE37E-C8DA-441C-9A98-09108B51A3B3}"/>
                </a:ext>
              </a:extLst>
            </p:cNvPr>
            <p:cNvSpPr>
              <a:spLocks noChangeArrowheads="1"/>
            </p:cNvSpPr>
            <p:nvPr/>
          </p:nvSpPr>
          <p:spPr bwMode="auto">
            <a:xfrm>
              <a:off x="5696" y="669"/>
              <a:ext cx="42" cy="43"/>
            </a:xfrm>
            <a:prstGeom prst="ellipse">
              <a:avLst/>
            </a:pr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45" name="Freeform 45">
              <a:extLst>
                <a:ext uri="{FF2B5EF4-FFF2-40B4-BE49-F238E27FC236}">
                  <a16:creationId xmlns="" xmlns:a16="http://schemas.microsoft.com/office/drawing/2014/main" id="{E43EE0A9-5D49-4351-8BAA-1B0535F7C47F}"/>
                </a:ext>
              </a:extLst>
            </p:cNvPr>
            <p:cNvSpPr>
              <a:spLocks/>
            </p:cNvSpPr>
            <p:nvPr/>
          </p:nvSpPr>
          <p:spPr bwMode="auto">
            <a:xfrm>
              <a:off x="5848" y="768"/>
              <a:ext cx="40" cy="43"/>
            </a:xfrm>
            <a:custGeom>
              <a:avLst/>
              <a:gdLst>
                <a:gd name="T0" fmla="*/ 8 w 15"/>
                <a:gd name="T1" fmla="*/ 0 h 16"/>
                <a:gd name="T2" fmla="*/ 0 w 15"/>
                <a:gd name="T3" fmla="*/ 8 h 16"/>
                <a:gd name="T4" fmla="*/ 8 w 15"/>
                <a:gd name="T5" fmla="*/ 16 h 16"/>
                <a:gd name="T6" fmla="*/ 9 w 15"/>
                <a:gd name="T7" fmla="*/ 16 h 16"/>
                <a:gd name="T8" fmla="*/ 15 w 15"/>
                <a:gd name="T9" fmla="*/ 4 h 16"/>
                <a:gd name="T10" fmla="*/ 8 w 15"/>
                <a:gd name="T11" fmla="*/ 0 h 16"/>
              </a:gdLst>
              <a:ahLst/>
              <a:cxnLst>
                <a:cxn ang="0">
                  <a:pos x="T0" y="T1"/>
                </a:cxn>
                <a:cxn ang="0">
                  <a:pos x="T2" y="T3"/>
                </a:cxn>
                <a:cxn ang="0">
                  <a:pos x="T4" y="T5"/>
                </a:cxn>
                <a:cxn ang="0">
                  <a:pos x="T6" y="T7"/>
                </a:cxn>
                <a:cxn ang="0">
                  <a:pos x="T8" y="T9"/>
                </a:cxn>
                <a:cxn ang="0">
                  <a:pos x="T10" y="T11"/>
                </a:cxn>
              </a:cxnLst>
              <a:rect l="0" t="0" r="r" b="b"/>
              <a:pathLst>
                <a:path w="15" h="16">
                  <a:moveTo>
                    <a:pt x="8" y="0"/>
                  </a:moveTo>
                  <a:cubicBezTo>
                    <a:pt x="3" y="0"/>
                    <a:pt x="0" y="4"/>
                    <a:pt x="0" y="8"/>
                  </a:cubicBezTo>
                  <a:cubicBezTo>
                    <a:pt x="0" y="12"/>
                    <a:pt x="3" y="16"/>
                    <a:pt x="8" y="16"/>
                  </a:cubicBezTo>
                  <a:cubicBezTo>
                    <a:pt x="8" y="16"/>
                    <a:pt x="9" y="16"/>
                    <a:pt x="9" y="16"/>
                  </a:cubicBezTo>
                  <a:cubicBezTo>
                    <a:pt x="11" y="12"/>
                    <a:pt x="13" y="8"/>
                    <a:pt x="15" y="4"/>
                  </a:cubicBezTo>
                  <a:cubicBezTo>
                    <a:pt x="13" y="2"/>
                    <a:pt x="11" y="0"/>
                    <a:pt x="8" y="0"/>
                  </a:cubicBezTo>
                </a:path>
              </a:pathLst>
            </a:cu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46" name="Oval 46">
              <a:extLst>
                <a:ext uri="{FF2B5EF4-FFF2-40B4-BE49-F238E27FC236}">
                  <a16:creationId xmlns="" xmlns:a16="http://schemas.microsoft.com/office/drawing/2014/main" id="{D29F26A9-99FF-477A-ABE6-C383A79164AE}"/>
                </a:ext>
              </a:extLst>
            </p:cNvPr>
            <p:cNvSpPr>
              <a:spLocks noChangeArrowheads="1"/>
            </p:cNvSpPr>
            <p:nvPr/>
          </p:nvSpPr>
          <p:spPr bwMode="auto">
            <a:xfrm>
              <a:off x="5802" y="680"/>
              <a:ext cx="43" cy="43"/>
            </a:xfrm>
            <a:prstGeom prst="ellipse">
              <a:avLst/>
            </a:pr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47" name="Freeform 47">
              <a:extLst>
                <a:ext uri="{FF2B5EF4-FFF2-40B4-BE49-F238E27FC236}">
                  <a16:creationId xmlns="" xmlns:a16="http://schemas.microsoft.com/office/drawing/2014/main" id="{7C7C2EA0-B72B-4FE4-AC1E-B434AB00DFF6}"/>
                </a:ext>
              </a:extLst>
            </p:cNvPr>
            <p:cNvSpPr>
              <a:spLocks/>
            </p:cNvSpPr>
            <p:nvPr/>
          </p:nvSpPr>
          <p:spPr bwMode="auto">
            <a:xfrm>
              <a:off x="5773" y="836"/>
              <a:ext cx="40" cy="35"/>
            </a:xfrm>
            <a:custGeom>
              <a:avLst/>
              <a:gdLst>
                <a:gd name="T0" fmla="*/ 7 w 15"/>
                <a:gd name="T1" fmla="*/ 0 h 13"/>
                <a:gd name="T2" fmla="*/ 0 w 15"/>
                <a:gd name="T3" fmla="*/ 5 h 13"/>
                <a:gd name="T4" fmla="*/ 1 w 15"/>
                <a:gd name="T5" fmla="*/ 6 h 13"/>
                <a:gd name="T6" fmla="*/ 13 w 15"/>
                <a:gd name="T7" fmla="*/ 13 h 13"/>
                <a:gd name="T8" fmla="*/ 15 w 15"/>
                <a:gd name="T9" fmla="*/ 8 h 13"/>
                <a:gd name="T10" fmla="*/ 7 w 15"/>
                <a:gd name="T11" fmla="*/ 0 h 13"/>
              </a:gdLst>
              <a:ahLst/>
              <a:cxnLst>
                <a:cxn ang="0">
                  <a:pos x="T0" y="T1"/>
                </a:cxn>
                <a:cxn ang="0">
                  <a:pos x="T2" y="T3"/>
                </a:cxn>
                <a:cxn ang="0">
                  <a:pos x="T4" y="T5"/>
                </a:cxn>
                <a:cxn ang="0">
                  <a:pos x="T6" y="T7"/>
                </a:cxn>
                <a:cxn ang="0">
                  <a:pos x="T8" y="T9"/>
                </a:cxn>
                <a:cxn ang="0">
                  <a:pos x="T10" y="T11"/>
                </a:cxn>
              </a:cxnLst>
              <a:rect l="0" t="0" r="r" b="b"/>
              <a:pathLst>
                <a:path w="15" h="13">
                  <a:moveTo>
                    <a:pt x="7" y="0"/>
                  </a:moveTo>
                  <a:cubicBezTo>
                    <a:pt x="4" y="0"/>
                    <a:pt x="1" y="2"/>
                    <a:pt x="0" y="5"/>
                  </a:cubicBezTo>
                  <a:cubicBezTo>
                    <a:pt x="0" y="6"/>
                    <a:pt x="1" y="6"/>
                    <a:pt x="1" y="6"/>
                  </a:cubicBezTo>
                  <a:cubicBezTo>
                    <a:pt x="6" y="10"/>
                    <a:pt x="10" y="12"/>
                    <a:pt x="13" y="13"/>
                  </a:cubicBezTo>
                  <a:cubicBezTo>
                    <a:pt x="14" y="12"/>
                    <a:pt x="15" y="10"/>
                    <a:pt x="15" y="8"/>
                  </a:cubicBezTo>
                  <a:cubicBezTo>
                    <a:pt x="15" y="3"/>
                    <a:pt x="12" y="0"/>
                    <a:pt x="7" y="0"/>
                  </a:cubicBezTo>
                </a:path>
              </a:pathLst>
            </a:cu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48" name="Freeform 48">
              <a:extLst>
                <a:ext uri="{FF2B5EF4-FFF2-40B4-BE49-F238E27FC236}">
                  <a16:creationId xmlns="" xmlns:a16="http://schemas.microsoft.com/office/drawing/2014/main" id="{6768F48A-846E-40F4-9AA0-5629BD9726BB}"/>
                </a:ext>
              </a:extLst>
            </p:cNvPr>
            <p:cNvSpPr>
              <a:spLocks/>
            </p:cNvSpPr>
            <p:nvPr/>
          </p:nvSpPr>
          <p:spPr bwMode="auto">
            <a:xfrm>
              <a:off x="5757" y="382"/>
              <a:ext cx="35" cy="34"/>
            </a:xfrm>
            <a:custGeom>
              <a:avLst/>
              <a:gdLst>
                <a:gd name="T0" fmla="*/ 3 w 13"/>
                <a:gd name="T1" fmla="*/ 0 h 13"/>
                <a:gd name="T2" fmla="*/ 0 w 13"/>
                <a:gd name="T3" fmla="*/ 6 h 13"/>
                <a:gd name="T4" fmla="*/ 7 w 13"/>
                <a:gd name="T5" fmla="*/ 13 h 13"/>
                <a:gd name="T6" fmla="*/ 13 w 13"/>
                <a:gd name="T7" fmla="*/ 10 h 13"/>
                <a:gd name="T8" fmla="*/ 3 w 13"/>
                <a:gd name="T9" fmla="*/ 0 h 13"/>
              </a:gdLst>
              <a:ahLst/>
              <a:cxnLst>
                <a:cxn ang="0">
                  <a:pos x="T0" y="T1"/>
                </a:cxn>
                <a:cxn ang="0">
                  <a:pos x="T2" y="T3"/>
                </a:cxn>
                <a:cxn ang="0">
                  <a:pos x="T4" y="T5"/>
                </a:cxn>
                <a:cxn ang="0">
                  <a:pos x="T6" y="T7"/>
                </a:cxn>
                <a:cxn ang="0">
                  <a:pos x="T8" y="T9"/>
                </a:cxn>
              </a:cxnLst>
              <a:rect l="0" t="0" r="r" b="b"/>
              <a:pathLst>
                <a:path w="13" h="13">
                  <a:moveTo>
                    <a:pt x="3" y="0"/>
                  </a:moveTo>
                  <a:cubicBezTo>
                    <a:pt x="1" y="1"/>
                    <a:pt x="0" y="3"/>
                    <a:pt x="0" y="6"/>
                  </a:cubicBezTo>
                  <a:cubicBezTo>
                    <a:pt x="0" y="10"/>
                    <a:pt x="3" y="13"/>
                    <a:pt x="7" y="13"/>
                  </a:cubicBezTo>
                  <a:cubicBezTo>
                    <a:pt x="9" y="13"/>
                    <a:pt x="11" y="12"/>
                    <a:pt x="13" y="10"/>
                  </a:cubicBezTo>
                  <a:cubicBezTo>
                    <a:pt x="10" y="7"/>
                    <a:pt x="7" y="3"/>
                    <a:pt x="3" y="0"/>
                  </a:cubicBezTo>
                </a:path>
              </a:pathLst>
            </a:cu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49" name="Freeform 49">
              <a:extLst>
                <a:ext uri="{FF2B5EF4-FFF2-40B4-BE49-F238E27FC236}">
                  <a16:creationId xmlns="" xmlns:a16="http://schemas.microsoft.com/office/drawing/2014/main" id="{F9DCB8FD-50B6-4C5B-8258-4F28400C0249}"/>
                </a:ext>
              </a:extLst>
            </p:cNvPr>
            <p:cNvSpPr>
              <a:spLocks/>
            </p:cNvSpPr>
            <p:nvPr/>
          </p:nvSpPr>
          <p:spPr bwMode="auto">
            <a:xfrm>
              <a:off x="5594" y="382"/>
              <a:ext cx="43" cy="48"/>
            </a:xfrm>
            <a:custGeom>
              <a:avLst/>
              <a:gdLst>
                <a:gd name="T0" fmla="*/ 8 w 16"/>
                <a:gd name="T1" fmla="*/ 0 h 18"/>
                <a:gd name="T2" fmla="*/ 1 w 16"/>
                <a:gd name="T3" fmla="*/ 10 h 18"/>
                <a:gd name="T4" fmla="*/ 0 w 16"/>
                <a:gd name="T5" fmla="*/ 14 h 18"/>
                <a:gd name="T6" fmla="*/ 7 w 16"/>
                <a:gd name="T7" fmla="*/ 18 h 18"/>
                <a:gd name="T8" fmla="*/ 16 w 16"/>
                <a:gd name="T9" fmla="*/ 9 h 18"/>
                <a:gd name="T10" fmla="*/ 8 w 16"/>
                <a:gd name="T11" fmla="*/ 0 h 18"/>
              </a:gdLst>
              <a:ahLst/>
              <a:cxnLst>
                <a:cxn ang="0">
                  <a:pos x="T0" y="T1"/>
                </a:cxn>
                <a:cxn ang="0">
                  <a:pos x="T2" y="T3"/>
                </a:cxn>
                <a:cxn ang="0">
                  <a:pos x="T4" y="T5"/>
                </a:cxn>
                <a:cxn ang="0">
                  <a:pos x="T6" y="T7"/>
                </a:cxn>
                <a:cxn ang="0">
                  <a:pos x="T8" y="T9"/>
                </a:cxn>
                <a:cxn ang="0">
                  <a:pos x="T10" y="T11"/>
                </a:cxn>
              </a:cxnLst>
              <a:rect l="0" t="0" r="r" b="b"/>
              <a:pathLst>
                <a:path w="16" h="18">
                  <a:moveTo>
                    <a:pt x="8" y="0"/>
                  </a:moveTo>
                  <a:cubicBezTo>
                    <a:pt x="5" y="3"/>
                    <a:pt x="3" y="6"/>
                    <a:pt x="1" y="10"/>
                  </a:cubicBezTo>
                  <a:cubicBezTo>
                    <a:pt x="0" y="12"/>
                    <a:pt x="0" y="13"/>
                    <a:pt x="0" y="14"/>
                  </a:cubicBezTo>
                  <a:cubicBezTo>
                    <a:pt x="1" y="16"/>
                    <a:pt x="4" y="18"/>
                    <a:pt x="7" y="18"/>
                  </a:cubicBezTo>
                  <a:cubicBezTo>
                    <a:pt x="12" y="18"/>
                    <a:pt x="16" y="14"/>
                    <a:pt x="16" y="9"/>
                  </a:cubicBezTo>
                  <a:cubicBezTo>
                    <a:pt x="16" y="4"/>
                    <a:pt x="12" y="0"/>
                    <a:pt x="8" y="0"/>
                  </a:cubicBezTo>
                </a:path>
              </a:pathLst>
            </a:cu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50" name="Freeform 50">
              <a:extLst>
                <a:ext uri="{FF2B5EF4-FFF2-40B4-BE49-F238E27FC236}">
                  <a16:creationId xmlns="" xmlns:a16="http://schemas.microsoft.com/office/drawing/2014/main" id="{BFCDCC5E-946B-4461-9870-9FAD31473F5D}"/>
                </a:ext>
              </a:extLst>
            </p:cNvPr>
            <p:cNvSpPr>
              <a:spLocks/>
            </p:cNvSpPr>
            <p:nvPr/>
          </p:nvSpPr>
          <p:spPr bwMode="auto">
            <a:xfrm>
              <a:off x="5955" y="379"/>
              <a:ext cx="24" cy="11"/>
            </a:xfrm>
            <a:custGeom>
              <a:avLst/>
              <a:gdLst>
                <a:gd name="T0" fmla="*/ 9 w 9"/>
                <a:gd name="T1" fmla="*/ 0 h 4"/>
                <a:gd name="T2" fmla="*/ 0 w 9"/>
                <a:gd name="T3" fmla="*/ 4 h 4"/>
                <a:gd name="T4" fmla="*/ 2 w 9"/>
                <a:gd name="T5" fmla="*/ 4 h 4"/>
                <a:gd name="T6" fmla="*/ 9 w 9"/>
                <a:gd name="T7" fmla="*/ 0 h 4"/>
              </a:gdLst>
              <a:ahLst/>
              <a:cxnLst>
                <a:cxn ang="0">
                  <a:pos x="T0" y="T1"/>
                </a:cxn>
                <a:cxn ang="0">
                  <a:pos x="T2" y="T3"/>
                </a:cxn>
                <a:cxn ang="0">
                  <a:pos x="T4" y="T5"/>
                </a:cxn>
                <a:cxn ang="0">
                  <a:pos x="T6" y="T7"/>
                </a:cxn>
              </a:cxnLst>
              <a:rect l="0" t="0" r="r" b="b"/>
              <a:pathLst>
                <a:path w="9" h="4">
                  <a:moveTo>
                    <a:pt x="9" y="0"/>
                  </a:moveTo>
                  <a:cubicBezTo>
                    <a:pt x="6" y="1"/>
                    <a:pt x="3" y="2"/>
                    <a:pt x="0" y="4"/>
                  </a:cubicBezTo>
                  <a:cubicBezTo>
                    <a:pt x="1" y="4"/>
                    <a:pt x="1" y="4"/>
                    <a:pt x="2" y="4"/>
                  </a:cubicBezTo>
                  <a:cubicBezTo>
                    <a:pt x="5" y="4"/>
                    <a:pt x="7" y="2"/>
                    <a:pt x="9" y="0"/>
                  </a:cubicBezTo>
                </a:path>
              </a:pathLst>
            </a:cu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51" name="Freeform 51">
              <a:extLst>
                <a:ext uri="{FF2B5EF4-FFF2-40B4-BE49-F238E27FC236}">
                  <a16:creationId xmlns="" xmlns:a16="http://schemas.microsoft.com/office/drawing/2014/main" id="{4C38D6F0-E047-4508-ACAC-AF1DDA287B05}"/>
                </a:ext>
              </a:extLst>
            </p:cNvPr>
            <p:cNvSpPr>
              <a:spLocks/>
            </p:cNvSpPr>
            <p:nvPr/>
          </p:nvSpPr>
          <p:spPr bwMode="auto">
            <a:xfrm>
              <a:off x="5669" y="352"/>
              <a:ext cx="43" cy="38"/>
            </a:xfrm>
            <a:custGeom>
              <a:avLst/>
              <a:gdLst>
                <a:gd name="T0" fmla="*/ 5 w 16"/>
                <a:gd name="T1" fmla="*/ 0 h 14"/>
                <a:gd name="T2" fmla="*/ 2 w 16"/>
                <a:gd name="T3" fmla="*/ 0 h 14"/>
                <a:gd name="T4" fmla="*/ 0 w 16"/>
                <a:gd name="T5" fmla="*/ 6 h 14"/>
                <a:gd name="T6" fmla="*/ 8 w 16"/>
                <a:gd name="T7" fmla="*/ 14 h 14"/>
                <a:gd name="T8" fmla="*/ 16 w 16"/>
                <a:gd name="T9" fmla="*/ 6 h 14"/>
                <a:gd name="T10" fmla="*/ 14 w 16"/>
                <a:gd name="T11" fmla="*/ 1 h 14"/>
                <a:gd name="T12" fmla="*/ 5 w 16"/>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16" h="14">
                  <a:moveTo>
                    <a:pt x="5" y="0"/>
                  </a:moveTo>
                  <a:cubicBezTo>
                    <a:pt x="4" y="0"/>
                    <a:pt x="3" y="0"/>
                    <a:pt x="2" y="0"/>
                  </a:cubicBezTo>
                  <a:cubicBezTo>
                    <a:pt x="1" y="2"/>
                    <a:pt x="0" y="4"/>
                    <a:pt x="0" y="6"/>
                  </a:cubicBezTo>
                  <a:cubicBezTo>
                    <a:pt x="0" y="10"/>
                    <a:pt x="3" y="14"/>
                    <a:pt x="8" y="14"/>
                  </a:cubicBezTo>
                  <a:cubicBezTo>
                    <a:pt x="12" y="14"/>
                    <a:pt x="16" y="10"/>
                    <a:pt x="16" y="6"/>
                  </a:cubicBezTo>
                  <a:cubicBezTo>
                    <a:pt x="16" y="4"/>
                    <a:pt x="15" y="2"/>
                    <a:pt x="14" y="1"/>
                  </a:cubicBezTo>
                  <a:cubicBezTo>
                    <a:pt x="11" y="0"/>
                    <a:pt x="8" y="0"/>
                    <a:pt x="5" y="0"/>
                  </a:cubicBezTo>
                </a:path>
              </a:pathLst>
            </a:cu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52" name="Freeform 52">
              <a:extLst>
                <a:ext uri="{FF2B5EF4-FFF2-40B4-BE49-F238E27FC236}">
                  <a16:creationId xmlns="" xmlns:a16="http://schemas.microsoft.com/office/drawing/2014/main" id="{F7FABCCB-7B8A-4952-B601-56D976D56650}"/>
                </a:ext>
              </a:extLst>
            </p:cNvPr>
            <p:cNvSpPr>
              <a:spLocks/>
            </p:cNvSpPr>
            <p:nvPr/>
          </p:nvSpPr>
          <p:spPr bwMode="auto">
            <a:xfrm>
              <a:off x="6045" y="392"/>
              <a:ext cx="30" cy="27"/>
            </a:xfrm>
            <a:custGeom>
              <a:avLst/>
              <a:gdLst>
                <a:gd name="T0" fmla="*/ 0 w 11"/>
                <a:gd name="T1" fmla="*/ 0 h 10"/>
                <a:gd name="T2" fmla="*/ 0 w 11"/>
                <a:gd name="T3" fmla="*/ 1 h 10"/>
                <a:gd name="T4" fmla="*/ 9 w 11"/>
                <a:gd name="T5" fmla="*/ 10 h 10"/>
                <a:gd name="T6" fmla="*/ 11 w 11"/>
                <a:gd name="T7" fmla="*/ 10 h 10"/>
                <a:gd name="T8" fmla="*/ 8 w 11"/>
                <a:gd name="T9" fmla="*/ 6 h 10"/>
                <a:gd name="T10" fmla="*/ 0 w 11"/>
                <a:gd name="T11" fmla="*/ 0 h 10"/>
              </a:gdLst>
              <a:ahLst/>
              <a:cxnLst>
                <a:cxn ang="0">
                  <a:pos x="T0" y="T1"/>
                </a:cxn>
                <a:cxn ang="0">
                  <a:pos x="T2" y="T3"/>
                </a:cxn>
                <a:cxn ang="0">
                  <a:pos x="T4" y="T5"/>
                </a:cxn>
                <a:cxn ang="0">
                  <a:pos x="T6" y="T7"/>
                </a:cxn>
                <a:cxn ang="0">
                  <a:pos x="T8" y="T9"/>
                </a:cxn>
                <a:cxn ang="0">
                  <a:pos x="T10" y="T11"/>
                </a:cxn>
              </a:cxnLst>
              <a:rect l="0" t="0" r="r" b="b"/>
              <a:pathLst>
                <a:path w="11" h="10">
                  <a:moveTo>
                    <a:pt x="0" y="0"/>
                  </a:moveTo>
                  <a:cubicBezTo>
                    <a:pt x="0" y="0"/>
                    <a:pt x="0" y="1"/>
                    <a:pt x="0" y="1"/>
                  </a:cubicBezTo>
                  <a:cubicBezTo>
                    <a:pt x="0" y="6"/>
                    <a:pt x="4" y="10"/>
                    <a:pt x="9" y="10"/>
                  </a:cubicBezTo>
                  <a:cubicBezTo>
                    <a:pt x="10" y="10"/>
                    <a:pt x="10" y="10"/>
                    <a:pt x="11" y="10"/>
                  </a:cubicBezTo>
                  <a:cubicBezTo>
                    <a:pt x="10" y="9"/>
                    <a:pt x="9" y="7"/>
                    <a:pt x="8" y="6"/>
                  </a:cubicBezTo>
                  <a:cubicBezTo>
                    <a:pt x="5" y="4"/>
                    <a:pt x="3" y="2"/>
                    <a:pt x="0" y="0"/>
                  </a:cubicBezTo>
                </a:path>
              </a:pathLst>
            </a:cu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53" name="Freeform 53">
              <a:extLst>
                <a:ext uri="{FF2B5EF4-FFF2-40B4-BE49-F238E27FC236}">
                  <a16:creationId xmlns="" xmlns:a16="http://schemas.microsoft.com/office/drawing/2014/main" id="{D3E27BED-68D4-4463-8A7C-D0D98C358194}"/>
                </a:ext>
              </a:extLst>
            </p:cNvPr>
            <p:cNvSpPr>
              <a:spLocks/>
            </p:cNvSpPr>
            <p:nvPr/>
          </p:nvSpPr>
          <p:spPr bwMode="auto">
            <a:xfrm>
              <a:off x="5551" y="277"/>
              <a:ext cx="567" cy="569"/>
            </a:xfrm>
            <a:custGeom>
              <a:avLst/>
              <a:gdLst>
                <a:gd name="T0" fmla="*/ 107 w 212"/>
                <a:gd name="T1" fmla="*/ 80 h 212"/>
                <a:gd name="T2" fmla="*/ 185 w 212"/>
                <a:gd name="T3" fmla="*/ 39 h 212"/>
                <a:gd name="T4" fmla="*/ 199 w 212"/>
                <a:gd name="T5" fmla="*/ 76 h 212"/>
                <a:gd name="T6" fmla="*/ 177 w 212"/>
                <a:gd name="T7" fmla="*/ 111 h 212"/>
                <a:gd name="T8" fmla="*/ 131 w 212"/>
                <a:gd name="T9" fmla="*/ 150 h 212"/>
                <a:gd name="T10" fmla="*/ 110 w 212"/>
                <a:gd name="T11" fmla="*/ 185 h 212"/>
                <a:gd name="T12" fmla="*/ 80 w 212"/>
                <a:gd name="T13" fmla="*/ 199 h 212"/>
                <a:gd name="T14" fmla="*/ 42 w 212"/>
                <a:gd name="T15" fmla="*/ 151 h 212"/>
                <a:gd name="T16" fmla="*/ 13 w 212"/>
                <a:gd name="T17" fmla="*/ 80 h 212"/>
                <a:gd name="T18" fmla="*/ 51 w 212"/>
                <a:gd name="T19" fmla="*/ 16 h 212"/>
                <a:gd name="T20" fmla="*/ 97 w 212"/>
                <a:gd name="T21" fmla="*/ 90 h 212"/>
                <a:gd name="T22" fmla="*/ 103 w 212"/>
                <a:gd name="T23" fmla="*/ 89 h 212"/>
                <a:gd name="T24" fmla="*/ 86 w 212"/>
                <a:gd name="T25" fmla="*/ 36 h 212"/>
                <a:gd name="T26" fmla="*/ 46 w 212"/>
                <a:gd name="T27" fmla="*/ 13 h 212"/>
                <a:gd name="T28" fmla="*/ 3 w 212"/>
                <a:gd name="T29" fmla="*/ 51 h 212"/>
                <a:gd name="T30" fmla="*/ 34 w 212"/>
                <a:gd name="T31" fmla="*/ 148 h 212"/>
                <a:gd name="T32" fmla="*/ 91 w 212"/>
                <a:gd name="T33" fmla="*/ 209 h 212"/>
                <a:gd name="T34" fmla="*/ 106 w 212"/>
                <a:gd name="T35" fmla="*/ 202 h 212"/>
                <a:gd name="T36" fmla="*/ 131 w 212"/>
                <a:gd name="T37" fmla="*/ 157 h 212"/>
                <a:gd name="T38" fmla="*/ 169 w 212"/>
                <a:gd name="T39" fmla="*/ 118 h 212"/>
                <a:gd name="T40" fmla="*/ 203 w 212"/>
                <a:gd name="T41" fmla="*/ 89 h 212"/>
                <a:gd name="T42" fmla="*/ 161 w 212"/>
                <a:gd name="T43" fmla="*/ 21 h 212"/>
                <a:gd name="T44" fmla="*/ 101 w 212"/>
                <a:gd name="T45" fmla="*/ 82 h 212"/>
                <a:gd name="T46" fmla="*/ 107 w 212"/>
                <a:gd name="T47" fmla="*/ 80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2" h="212">
                  <a:moveTo>
                    <a:pt x="107" y="80"/>
                  </a:moveTo>
                  <a:cubicBezTo>
                    <a:pt x="118" y="51"/>
                    <a:pt x="153" y="0"/>
                    <a:pt x="185" y="39"/>
                  </a:cubicBezTo>
                  <a:cubicBezTo>
                    <a:pt x="193" y="48"/>
                    <a:pt x="197" y="64"/>
                    <a:pt x="199" y="76"/>
                  </a:cubicBezTo>
                  <a:cubicBezTo>
                    <a:pt x="202" y="93"/>
                    <a:pt x="190" y="103"/>
                    <a:pt x="177" y="111"/>
                  </a:cubicBezTo>
                  <a:cubicBezTo>
                    <a:pt x="159" y="120"/>
                    <a:pt x="143" y="134"/>
                    <a:pt x="131" y="150"/>
                  </a:cubicBezTo>
                  <a:cubicBezTo>
                    <a:pt x="123" y="161"/>
                    <a:pt x="116" y="172"/>
                    <a:pt x="110" y="185"/>
                  </a:cubicBezTo>
                  <a:cubicBezTo>
                    <a:pt x="103" y="200"/>
                    <a:pt x="97" y="212"/>
                    <a:pt x="80" y="199"/>
                  </a:cubicBezTo>
                  <a:cubicBezTo>
                    <a:pt x="63" y="187"/>
                    <a:pt x="52" y="168"/>
                    <a:pt x="42" y="151"/>
                  </a:cubicBezTo>
                  <a:cubicBezTo>
                    <a:pt x="29" y="129"/>
                    <a:pt x="19" y="105"/>
                    <a:pt x="13" y="80"/>
                  </a:cubicBezTo>
                  <a:cubicBezTo>
                    <a:pt x="6" y="53"/>
                    <a:pt x="7" y="7"/>
                    <a:pt x="51" y="16"/>
                  </a:cubicBezTo>
                  <a:cubicBezTo>
                    <a:pt x="90" y="24"/>
                    <a:pt x="81" y="64"/>
                    <a:pt x="97" y="90"/>
                  </a:cubicBezTo>
                  <a:cubicBezTo>
                    <a:pt x="98" y="91"/>
                    <a:pt x="103" y="89"/>
                    <a:pt x="103" y="89"/>
                  </a:cubicBezTo>
                  <a:cubicBezTo>
                    <a:pt x="93" y="72"/>
                    <a:pt x="94" y="53"/>
                    <a:pt x="86" y="36"/>
                  </a:cubicBezTo>
                  <a:cubicBezTo>
                    <a:pt x="80" y="22"/>
                    <a:pt x="60" y="12"/>
                    <a:pt x="46" y="13"/>
                  </a:cubicBezTo>
                  <a:cubicBezTo>
                    <a:pt x="22" y="13"/>
                    <a:pt x="6" y="27"/>
                    <a:pt x="3" y="51"/>
                  </a:cubicBezTo>
                  <a:cubicBezTo>
                    <a:pt x="0" y="83"/>
                    <a:pt x="19" y="120"/>
                    <a:pt x="34" y="148"/>
                  </a:cubicBezTo>
                  <a:cubicBezTo>
                    <a:pt x="44" y="166"/>
                    <a:pt x="66" y="209"/>
                    <a:pt x="91" y="209"/>
                  </a:cubicBezTo>
                  <a:cubicBezTo>
                    <a:pt x="98" y="209"/>
                    <a:pt x="102" y="206"/>
                    <a:pt x="106" y="202"/>
                  </a:cubicBezTo>
                  <a:cubicBezTo>
                    <a:pt x="117" y="190"/>
                    <a:pt x="122" y="170"/>
                    <a:pt x="131" y="157"/>
                  </a:cubicBezTo>
                  <a:cubicBezTo>
                    <a:pt x="141" y="141"/>
                    <a:pt x="154" y="130"/>
                    <a:pt x="169" y="118"/>
                  </a:cubicBezTo>
                  <a:cubicBezTo>
                    <a:pt x="182" y="109"/>
                    <a:pt x="197" y="105"/>
                    <a:pt x="203" y="89"/>
                  </a:cubicBezTo>
                  <a:cubicBezTo>
                    <a:pt x="212" y="65"/>
                    <a:pt x="190" y="18"/>
                    <a:pt x="161" y="21"/>
                  </a:cubicBezTo>
                  <a:cubicBezTo>
                    <a:pt x="130" y="25"/>
                    <a:pt x="112" y="55"/>
                    <a:pt x="101" y="82"/>
                  </a:cubicBezTo>
                  <a:cubicBezTo>
                    <a:pt x="101" y="82"/>
                    <a:pt x="106" y="82"/>
                    <a:pt x="107" y="80"/>
                  </a:cubicBezTo>
                  <a:close/>
                </a:path>
              </a:pathLst>
            </a:custGeom>
            <a:solidFill>
              <a:srgbClr val="73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54" name="Freeform 54">
              <a:extLst>
                <a:ext uri="{FF2B5EF4-FFF2-40B4-BE49-F238E27FC236}">
                  <a16:creationId xmlns="" xmlns:a16="http://schemas.microsoft.com/office/drawing/2014/main" id="{47A78ABF-4306-456F-9408-55DB6AE6476C}"/>
                </a:ext>
              </a:extLst>
            </p:cNvPr>
            <p:cNvSpPr>
              <a:spLocks/>
            </p:cNvSpPr>
            <p:nvPr/>
          </p:nvSpPr>
          <p:spPr bwMode="auto">
            <a:xfrm>
              <a:off x="2294" y="489"/>
              <a:ext cx="3180" cy="631"/>
            </a:xfrm>
            <a:custGeom>
              <a:avLst/>
              <a:gdLst>
                <a:gd name="T0" fmla="*/ 65 w 1191"/>
                <a:gd name="T1" fmla="*/ 118 h 235"/>
                <a:gd name="T2" fmla="*/ 167 w 1191"/>
                <a:gd name="T3" fmla="*/ 10 h 235"/>
                <a:gd name="T4" fmla="*/ 365 w 1191"/>
                <a:gd name="T5" fmla="*/ 5 h 235"/>
                <a:gd name="T6" fmla="*/ 561 w 1191"/>
                <a:gd name="T7" fmla="*/ 14 h 235"/>
                <a:gd name="T8" fmla="*/ 895 w 1191"/>
                <a:gd name="T9" fmla="*/ 24 h 235"/>
                <a:gd name="T10" fmla="*/ 1096 w 1191"/>
                <a:gd name="T11" fmla="*/ 26 h 235"/>
                <a:gd name="T12" fmla="*/ 1170 w 1191"/>
                <a:gd name="T13" fmla="*/ 65 h 235"/>
                <a:gd name="T14" fmla="*/ 1170 w 1191"/>
                <a:gd name="T15" fmla="*/ 145 h 235"/>
                <a:gd name="T16" fmla="*/ 1082 w 1191"/>
                <a:gd name="T17" fmla="*/ 179 h 235"/>
                <a:gd name="T18" fmla="*/ 979 w 1191"/>
                <a:gd name="T19" fmla="*/ 174 h 235"/>
                <a:gd name="T20" fmla="*/ 794 w 1191"/>
                <a:gd name="T21" fmla="*/ 147 h 235"/>
                <a:gd name="T22" fmla="*/ 515 w 1191"/>
                <a:gd name="T23" fmla="*/ 175 h 235"/>
                <a:gd name="T24" fmla="*/ 65 w 1191"/>
                <a:gd name="T25" fmla="*/ 118 h 235"/>
                <a:gd name="T26" fmla="*/ 60 w 1191"/>
                <a:gd name="T27" fmla="*/ 120 h 235"/>
                <a:gd name="T28" fmla="*/ 578 w 1191"/>
                <a:gd name="T29" fmla="*/ 168 h 235"/>
                <a:gd name="T30" fmla="*/ 864 w 1191"/>
                <a:gd name="T31" fmla="*/ 156 h 235"/>
                <a:gd name="T32" fmla="*/ 1035 w 1191"/>
                <a:gd name="T33" fmla="*/ 182 h 235"/>
                <a:gd name="T34" fmla="*/ 1177 w 1191"/>
                <a:gd name="T35" fmla="*/ 142 h 235"/>
                <a:gd name="T36" fmla="*/ 1182 w 1191"/>
                <a:gd name="T37" fmla="*/ 73 h 235"/>
                <a:gd name="T38" fmla="*/ 1125 w 1191"/>
                <a:gd name="T39" fmla="*/ 30 h 235"/>
                <a:gd name="T40" fmla="*/ 934 w 1191"/>
                <a:gd name="T41" fmla="*/ 19 h 235"/>
                <a:gd name="T42" fmla="*/ 635 w 1191"/>
                <a:gd name="T43" fmla="*/ 16 h 235"/>
                <a:gd name="T44" fmla="*/ 391 w 1191"/>
                <a:gd name="T45" fmla="*/ 3 h 235"/>
                <a:gd name="T46" fmla="*/ 271 w 1191"/>
                <a:gd name="T47" fmla="*/ 0 h 235"/>
                <a:gd name="T48" fmla="*/ 166 w 1191"/>
                <a:gd name="T49" fmla="*/ 8 h 235"/>
                <a:gd name="T50" fmla="*/ 60 w 1191"/>
                <a:gd name="T51" fmla="*/ 120 h 235"/>
                <a:gd name="T52" fmla="*/ 65 w 1191"/>
                <a:gd name="T53" fmla="*/ 118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91" h="235">
                  <a:moveTo>
                    <a:pt x="65" y="118"/>
                  </a:moveTo>
                  <a:cubicBezTo>
                    <a:pt x="7" y="50"/>
                    <a:pt x="115" y="17"/>
                    <a:pt x="167" y="10"/>
                  </a:cubicBezTo>
                  <a:cubicBezTo>
                    <a:pt x="234" y="2"/>
                    <a:pt x="298" y="3"/>
                    <a:pt x="365" y="5"/>
                  </a:cubicBezTo>
                  <a:cubicBezTo>
                    <a:pt x="431" y="7"/>
                    <a:pt x="496" y="10"/>
                    <a:pt x="561" y="14"/>
                  </a:cubicBezTo>
                  <a:cubicBezTo>
                    <a:pt x="672" y="21"/>
                    <a:pt x="783" y="30"/>
                    <a:pt x="895" y="24"/>
                  </a:cubicBezTo>
                  <a:cubicBezTo>
                    <a:pt x="961" y="20"/>
                    <a:pt x="1029" y="13"/>
                    <a:pt x="1096" y="26"/>
                  </a:cubicBezTo>
                  <a:cubicBezTo>
                    <a:pt x="1123" y="32"/>
                    <a:pt x="1152" y="42"/>
                    <a:pt x="1170" y="65"/>
                  </a:cubicBezTo>
                  <a:cubicBezTo>
                    <a:pt x="1187" y="87"/>
                    <a:pt x="1187" y="122"/>
                    <a:pt x="1170" y="145"/>
                  </a:cubicBezTo>
                  <a:cubicBezTo>
                    <a:pt x="1151" y="171"/>
                    <a:pt x="1112" y="177"/>
                    <a:pt x="1082" y="179"/>
                  </a:cubicBezTo>
                  <a:cubicBezTo>
                    <a:pt x="1048" y="182"/>
                    <a:pt x="1013" y="179"/>
                    <a:pt x="979" y="174"/>
                  </a:cubicBezTo>
                  <a:cubicBezTo>
                    <a:pt x="917" y="166"/>
                    <a:pt x="858" y="148"/>
                    <a:pt x="794" y="147"/>
                  </a:cubicBezTo>
                  <a:cubicBezTo>
                    <a:pt x="700" y="146"/>
                    <a:pt x="607" y="162"/>
                    <a:pt x="515" y="175"/>
                  </a:cubicBezTo>
                  <a:cubicBezTo>
                    <a:pt x="366" y="196"/>
                    <a:pt x="192" y="218"/>
                    <a:pt x="65" y="118"/>
                  </a:cubicBezTo>
                  <a:cubicBezTo>
                    <a:pt x="64" y="117"/>
                    <a:pt x="59" y="119"/>
                    <a:pt x="60" y="120"/>
                  </a:cubicBezTo>
                  <a:cubicBezTo>
                    <a:pt x="206" y="235"/>
                    <a:pt x="410" y="192"/>
                    <a:pt x="578" y="168"/>
                  </a:cubicBezTo>
                  <a:cubicBezTo>
                    <a:pt x="672" y="155"/>
                    <a:pt x="769" y="141"/>
                    <a:pt x="864" y="156"/>
                  </a:cubicBezTo>
                  <a:cubicBezTo>
                    <a:pt x="921" y="165"/>
                    <a:pt x="976" y="180"/>
                    <a:pt x="1035" y="182"/>
                  </a:cubicBezTo>
                  <a:cubicBezTo>
                    <a:pt x="1081" y="185"/>
                    <a:pt x="1147" y="184"/>
                    <a:pt x="1177" y="142"/>
                  </a:cubicBezTo>
                  <a:cubicBezTo>
                    <a:pt x="1191" y="123"/>
                    <a:pt x="1191" y="94"/>
                    <a:pt x="1182" y="73"/>
                  </a:cubicBezTo>
                  <a:cubicBezTo>
                    <a:pt x="1171" y="51"/>
                    <a:pt x="1148" y="38"/>
                    <a:pt x="1125" y="30"/>
                  </a:cubicBezTo>
                  <a:cubicBezTo>
                    <a:pt x="1065" y="10"/>
                    <a:pt x="996" y="15"/>
                    <a:pt x="934" y="19"/>
                  </a:cubicBezTo>
                  <a:cubicBezTo>
                    <a:pt x="834" y="25"/>
                    <a:pt x="735" y="22"/>
                    <a:pt x="635" y="16"/>
                  </a:cubicBezTo>
                  <a:cubicBezTo>
                    <a:pt x="554" y="11"/>
                    <a:pt x="472" y="3"/>
                    <a:pt x="391" y="3"/>
                  </a:cubicBezTo>
                  <a:cubicBezTo>
                    <a:pt x="351" y="3"/>
                    <a:pt x="311" y="0"/>
                    <a:pt x="271" y="0"/>
                  </a:cubicBezTo>
                  <a:cubicBezTo>
                    <a:pt x="235" y="0"/>
                    <a:pt x="201" y="4"/>
                    <a:pt x="166" y="8"/>
                  </a:cubicBezTo>
                  <a:cubicBezTo>
                    <a:pt x="113" y="15"/>
                    <a:pt x="0" y="50"/>
                    <a:pt x="60" y="120"/>
                  </a:cubicBezTo>
                  <a:cubicBezTo>
                    <a:pt x="61" y="121"/>
                    <a:pt x="66" y="119"/>
                    <a:pt x="65" y="118"/>
                  </a:cubicBezTo>
                </a:path>
              </a:pathLst>
            </a:custGeom>
            <a:solidFill>
              <a:srgbClr val="73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55" name="Freeform 55">
              <a:extLst>
                <a:ext uri="{FF2B5EF4-FFF2-40B4-BE49-F238E27FC236}">
                  <a16:creationId xmlns="" xmlns:a16="http://schemas.microsoft.com/office/drawing/2014/main" id="{08606C3A-68F0-4045-A9CB-81EEA66879C2}"/>
                </a:ext>
              </a:extLst>
            </p:cNvPr>
            <p:cNvSpPr>
              <a:spLocks/>
            </p:cNvSpPr>
            <p:nvPr/>
          </p:nvSpPr>
          <p:spPr bwMode="auto">
            <a:xfrm>
              <a:off x="2494" y="621"/>
              <a:ext cx="86" cy="260"/>
            </a:xfrm>
            <a:custGeom>
              <a:avLst/>
              <a:gdLst>
                <a:gd name="T0" fmla="*/ 16 w 32"/>
                <a:gd name="T1" fmla="*/ 0 h 97"/>
                <a:gd name="T2" fmla="*/ 0 w 32"/>
                <a:gd name="T3" fmla="*/ 10 h 97"/>
                <a:gd name="T4" fmla="*/ 13 w 32"/>
                <a:gd name="T5" fmla="*/ 74 h 97"/>
                <a:gd name="T6" fmla="*/ 15 w 32"/>
                <a:gd name="T7" fmla="*/ 87 h 97"/>
                <a:gd name="T8" fmla="*/ 32 w 32"/>
                <a:gd name="T9" fmla="*/ 97 h 97"/>
                <a:gd name="T10" fmla="*/ 30 w 32"/>
                <a:gd name="T11" fmla="*/ 72 h 97"/>
                <a:gd name="T12" fmla="*/ 16 w 32"/>
                <a:gd name="T13" fmla="*/ 0 h 97"/>
              </a:gdLst>
              <a:ahLst/>
              <a:cxnLst>
                <a:cxn ang="0">
                  <a:pos x="T0" y="T1"/>
                </a:cxn>
                <a:cxn ang="0">
                  <a:pos x="T2" y="T3"/>
                </a:cxn>
                <a:cxn ang="0">
                  <a:pos x="T4" y="T5"/>
                </a:cxn>
                <a:cxn ang="0">
                  <a:pos x="T6" y="T7"/>
                </a:cxn>
                <a:cxn ang="0">
                  <a:pos x="T8" y="T9"/>
                </a:cxn>
                <a:cxn ang="0">
                  <a:pos x="T10" y="T11"/>
                </a:cxn>
                <a:cxn ang="0">
                  <a:pos x="T12" y="T13"/>
                </a:cxn>
              </a:cxnLst>
              <a:rect l="0" t="0" r="r" b="b"/>
              <a:pathLst>
                <a:path w="32" h="97">
                  <a:moveTo>
                    <a:pt x="16" y="0"/>
                  </a:moveTo>
                  <a:cubicBezTo>
                    <a:pt x="10" y="3"/>
                    <a:pt x="5" y="6"/>
                    <a:pt x="0" y="10"/>
                  </a:cubicBezTo>
                  <a:cubicBezTo>
                    <a:pt x="4" y="31"/>
                    <a:pt x="9" y="53"/>
                    <a:pt x="13" y="74"/>
                  </a:cubicBezTo>
                  <a:cubicBezTo>
                    <a:pt x="13" y="78"/>
                    <a:pt x="14" y="82"/>
                    <a:pt x="15" y="87"/>
                  </a:cubicBezTo>
                  <a:cubicBezTo>
                    <a:pt x="21" y="90"/>
                    <a:pt x="26" y="93"/>
                    <a:pt x="32" y="97"/>
                  </a:cubicBezTo>
                  <a:cubicBezTo>
                    <a:pt x="31" y="88"/>
                    <a:pt x="31" y="79"/>
                    <a:pt x="30" y="72"/>
                  </a:cubicBezTo>
                  <a:cubicBezTo>
                    <a:pt x="26" y="48"/>
                    <a:pt x="21" y="24"/>
                    <a:pt x="16" y="0"/>
                  </a:cubicBezTo>
                </a:path>
              </a:pathLst>
            </a:custGeom>
            <a:solidFill>
              <a:srgbClr val="D4BB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56" name="Freeform 56">
              <a:extLst>
                <a:ext uri="{FF2B5EF4-FFF2-40B4-BE49-F238E27FC236}">
                  <a16:creationId xmlns="" xmlns:a16="http://schemas.microsoft.com/office/drawing/2014/main" id="{C25A8EBB-075F-4FD0-A417-682D76762860}"/>
                </a:ext>
              </a:extLst>
            </p:cNvPr>
            <p:cNvSpPr>
              <a:spLocks/>
            </p:cNvSpPr>
            <p:nvPr/>
          </p:nvSpPr>
          <p:spPr bwMode="auto">
            <a:xfrm>
              <a:off x="2542" y="892"/>
              <a:ext cx="40" cy="30"/>
            </a:xfrm>
            <a:custGeom>
              <a:avLst/>
              <a:gdLst>
                <a:gd name="T0" fmla="*/ 0 w 15"/>
                <a:gd name="T1" fmla="*/ 0 h 11"/>
                <a:gd name="T2" fmla="*/ 0 w 15"/>
                <a:gd name="T3" fmla="*/ 1 h 11"/>
                <a:gd name="T4" fmla="*/ 15 w 15"/>
                <a:gd name="T5" fmla="*/ 11 h 11"/>
                <a:gd name="T6" fmla="*/ 15 w 15"/>
                <a:gd name="T7" fmla="*/ 9 h 11"/>
                <a:gd name="T8" fmla="*/ 0 w 15"/>
                <a:gd name="T9" fmla="*/ 0 h 11"/>
              </a:gdLst>
              <a:ahLst/>
              <a:cxnLst>
                <a:cxn ang="0">
                  <a:pos x="T0" y="T1"/>
                </a:cxn>
                <a:cxn ang="0">
                  <a:pos x="T2" y="T3"/>
                </a:cxn>
                <a:cxn ang="0">
                  <a:pos x="T4" y="T5"/>
                </a:cxn>
                <a:cxn ang="0">
                  <a:pos x="T6" y="T7"/>
                </a:cxn>
                <a:cxn ang="0">
                  <a:pos x="T8" y="T9"/>
                </a:cxn>
              </a:cxnLst>
              <a:rect l="0" t="0" r="r" b="b"/>
              <a:pathLst>
                <a:path w="15" h="11">
                  <a:moveTo>
                    <a:pt x="0" y="0"/>
                  </a:moveTo>
                  <a:cubicBezTo>
                    <a:pt x="0" y="1"/>
                    <a:pt x="0" y="1"/>
                    <a:pt x="0" y="1"/>
                  </a:cubicBezTo>
                  <a:cubicBezTo>
                    <a:pt x="5" y="5"/>
                    <a:pt x="10" y="8"/>
                    <a:pt x="15" y="11"/>
                  </a:cubicBezTo>
                  <a:cubicBezTo>
                    <a:pt x="15" y="10"/>
                    <a:pt x="15" y="10"/>
                    <a:pt x="15" y="9"/>
                  </a:cubicBezTo>
                  <a:cubicBezTo>
                    <a:pt x="10" y="6"/>
                    <a:pt x="5" y="3"/>
                    <a:pt x="0" y="0"/>
                  </a:cubicBezTo>
                </a:path>
              </a:pathLst>
            </a:custGeom>
            <a:solidFill>
              <a:srgbClr val="EBED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57" name="Freeform 57">
              <a:extLst>
                <a:ext uri="{FF2B5EF4-FFF2-40B4-BE49-F238E27FC236}">
                  <a16:creationId xmlns="" xmlns:a16="http://schemas.microsoft.com/office/drawing/2014/main" id="{AD5341BA-3D70-4EA3-83F5-1B9CCB19DA09}"/>
                </a:ext>
              </a:extLst>
            </p:cNvPr>
            <p:cNvSpPr>
              <a:spLocks/>
            </p:cNvSpPr>
            <p:nvPr/>
          </p:nvSpPr>
          <p:spPr bwMode="auto">
            <a:xfrm>
              <a:off x="2537" y="871"/>
              <a:ext cx="45" cy="45"/>
            </a:xfrm>
            <a:custGeom>
              <a:avLst/>
              <a:gdLst>
                <a:gd name="T0" fmla="*/ 0 w 17"/>
                <a:gd name="T1" fmla="*/ 0 h 17"/>
                <a:gd name="T2" fmla="*/ 2 w 17"/>
                <a:gd name="T3" fmla="*/ 8 h 17"/>
                <a:gd name="T4" fmla="*/ 17 w 17"/>
                <a:gd name="T5" fmla="*/ 17 h 17"/>
                <a:gd name="T6" fmla="*/ 16 w 17"/>
                <a:gd name="T7" fmla="*/ 9 h 17"/>
                <a:gd name="T8" fmla="*/ 0 w 17"/>
                <a:gd name="T9" fmla="*/ 0 h 17"/>
              </a:gdLst>
              <a:ahLst/>
              <a:cxnLst>
                <a:cxn ang="0">
                  <a:pos x="T0" y="T1"/>
                </a:cxn>
                <a:cxn ang="0">
                  <a:pos x="T2" y="T3"/>
                </a:cxn>
                <a:cxn ang="0">
                  <a:pos x="T4" y="T5"/>
                </a:cxn>
                <a:cxn ang="0">
                  <a:pos x="T6" y="T7"/>
                </a:cxn>
                <a:cxn ang="0">
                  <a:pos x="T8" y="T9"/>
                </a:cxn>
              </a:cxnLst>
              <a:rect l="0" t="0" r="r" b="b"/>
              <a:pathLst>
                <a:path w="17" h="17">
                  <a:moveTo>
                    <a:pt x="0" y="0"/>
                  </a:moveTo>
                  <a:cubicBezTo>
                    <a:pt x="1" y="3"/>
                    <a:pt x="1" y="5"/>
                    <a:pt x="2" y="8"/>
                  </a:cubicBezTo>
                  <a:cubicBezTo>
                    <a:pt x="7" y="11"/>
                    <a:pt x="12" y="14"/>
                    <a:pt x="17" y="17"/>
                  </a:cubicBezTo>
                  <a:cubicBezTo>
                    <a:pt x="17" y="15"/>
                    <a:pt x="16" y="12"/>
                    <a:pt x="16" y="9"/>
                  </a:cubicBezTo>
                  <a:cubicBezTo>
                    <a:pt x="11" y="6"/>
                    <a:pt x="6" y="3"/>
                    <a:pt x="0" y="0"/>
                  </a:cubicBezTo>
                </a:path>
              </a:pathLst>
            </a:custGeom>
            <a:solidFill>
              <a:srgbClr val="D4BB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58" name="Freeform 58">
              <a:extLst>
                <a:ext uri="{FF2B5EF4-FFF2-40B4-BE49-F238E27FC236}">
                  <a16:creationId xmlns="" xmlns:a16="http://schemas.microsoft.com/office/drawing/2014/main" id="{214130B6-9C64-48AF-9BC9-5DE5BE5E6BE8}"/>
                </a:ext>
              </a:extLst>
            </p:cNvPr>
            <p:cNvSpPr>
              <a:spLocks/>
            </p:cNvSpPr>
            <p:nvPr/>
          </p:nvSpPr>
          <p:spPr bwMode="auto">
            <a:xfrm>
              <a:off x="2534" y="854"/>
              <a:ext cx="46" cy="41"/>
            </a:xfrm>
            <a:custGeom>
              <a:avLst/>
              <a:gdLst>
                <a:gd name="T0" fmla="*/ 0 w 17"/>
                <a:gd name="T1" fmla="*/ 0 h 15"/>
                <a:gd name="T2" fmla="*/ 1 w 17"/>
                <a:gd name="T3" fmla="*/ 6 h 15"/>
                <a:gd name="T4" fmla="*/ 17 w 17"/>
                <a:gd name="T5" fmla="*/ 15 h 15"/>
                <a:gd name="T6" fmla="*/ 17 w 17"/>
                <a:gd name="T7" fmla="*/ 10 h 15"/>
                <a:gd name="T8" fmla="*/ 0 w 17"/>
                <a:gd name="T9" fmla="*/ 0 h 15"/>
              </a:gdLst>
              <a:ahLst/>
              <a:cxnLst>
                <a:cxn ang="0">
                  <a:pos x="T0" y="T1"/>
                </a:cxn>
                <a:cxn ang="0">
                  <a:pos x="T2" y="T3"/>
                </a:cxn>
                <a:cxn ang="0">
                  <a:pos x="T4" y="T5"/>
                </a:cxn>
                <a:cxn ang="0">
                  <a:pos x="T6" y="T7"/>
                </a:cxn>
                <a:cxn ang="0">
                  <a:pos x="T8" y="T9"/>
                </a:cxn>
              </a:cxnLst>
              <a:rect l="0" t="0" r="r" b="b"/>
              <a:pathLst>
                <a:path w="17" h="15">
                  <a:moveTo>
                    <a:pt x="0" y="0"/>
                  </a:moveTo>
                  <a:cubicBezTo>
                    <a:pt x="1" y="2"/>
                    <a:pt x="1" y="4"/>
                    <a:pt x="1" y="6"/>
                  </a:cubicBezTo>
                  <a:cubicBezTo>
                    <a:pt x="7" y="9"/>
                    <a:pt x="12" y="12"/>
                    <a:pt x="17" y="15"/>
                  </a:cubicBezTo>
                  <a:cubicBezTo>
                    <a:pt x="17" y="13"/>
                    <a:pt x="17" y="11"/>
                    <a:pt x="17" y="10"/>
                  </a:cubicBezTo>
                  <a:cubicBezTo>
                    <a:pt x="11" y="6"/>
                    <a:pt x="6" y="3"/>
                    <a:pt x="0" y="0"/>
                  </a:cubicBezTo>
                </a:path>
              </a:pathLst>
            </a:custGeom>
            <a:solidFill>
              <a:srgbClr val="6A2E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59" name="Freeform 59">
              <a:extLst>
                <a:ext uri="{FF2B5EF4-FFF2-40B4-BE49-F238E27FC236}">
                  <a16:creationId xmlns="" xmlns:a16="http://schemas.microsoft.com/office/drawing/2014/main" id="{F868182E-8D47-4961-B8E7-49619E0F2D84}"/>
                </a:ext>
              </a:extLst>
            </p:cNvPr>
            <p:cNvSpPr>
              <a:spLocks/>
            </p:cNvSpPr>
            <p:nvPr/>
          </p:nvSpPr>
          <p:spPr bwMode="auto">
            <a:xfrm>
              <a:off x="2681" y="562"/>
              <a:ext cx="80" cy="395"/>
            </a:xfrm>
            <a:custGeom>
              <a:avLst/>
              <a:gdLst>
                <a:gd name="T0" fmla="*/ 16 w 30"/>
                <a:gd name="T1" fmla="*/ 0 h 147"/>
                <a:gd name="T2" fmla="*/ 0 w 30"/>
                <a:gd name="T3" fmla="*/ 3 h 147"/>
                <a:gd name="T4" fmla="*/ 12 w 30"/>
                <a:gd name="T5" fmla="*/ 141 h 147"/>
                <a:gd name="T6" fmla="*/ 30 w 30"/>
                <a:gd name="T7" fmla="*/ 147 h 147"/>
                <a:gd name="T8" fmla="*/ 16 w 30"/>
                <a:gd name="T9" fmla="*/ 0 h 147"/>
              </a:gdLst>
              <a:ahLst/>
              <a:cxnLst>
                <a:cxn ang="0">
                  <a:pos x="T0" y="T1"/>
                </a:cxn>
                <a:cxn ang="0">
                  <a:pos x="T2" y="T3"/>
                </a:cxn>
                <a:cxn ang="0">
                  <a:pos x="T4" y="T5"/>
                </a:cxn>
                <a:cxn ang="0">
                  <a:pos x="T6" y="T7"/>
                </a:cxn>
                <a:cxn ang="0">
                  <a:pos x="T8" y="T9"/>
                </a:cxn>
              </a:cxnLst>
              <a:rect l="0" t="0" r="r" b="b"/>
              <a:pathLst>
                <a:path w="30" h="147">
                  <a:moveTo>
                    <a:pt x="16" y="0"/>
                  </a:moveTo>
                  <a:cubicBezTo>
                    <a:pt x="11" y="1"/>
                    <a:pt x="6" y="2"/>
                    <a:pt x="0" y="3"/>
                  </a:cubicBezTo>
                  <a:cubicBezTo>
                    <a:pt x="7" y="49"/>
                    <a:pt x="12" y="95"/>
                    <a:pt x="12" y="141"/>
                  </a:cubicBezTo>
                  <a:cubicBezTo>
                    <a:pt x="18" y="143"/>
                    <a:pt x="24" y="145"/>
                    <a:pt x="30" y="147"/>
                  </a:cubicBezTo>
                  <a:cubicBezTo>
                    <a:pt x="26" y="98"/>
                    <a:pt x="24" y="49"/>
                    <a:pt x="16" y="0"/>
                  </a:cubicBezTo>
                </a:path>
              </a:pathLst>
            </a:custGeom>
            <a:solidFill>
              <a:srgbClr val="D4BB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60" name="Freeform 60">
              <a:extLst>
                <a:ext uri="{FF2B5EF4-FFF2-40B4-BE49-F238E27FC236}">
                  <a16:creationId xmlns="" xmlns:a16="http://schemas.microsoft.com/office/drawing/2014/main" id="{9FE450B6-CC6C-4F2A-AE83-5D2D654ACAAA}"/>
                </a:ext>
              </a:extLst>
            </p:cNvPr>
            <p:cNvSpPr>
              <a:spLocks/>
            </p:cNvSpPr>
            <p:nvPr/>
          </p:nvSpPr>
          <p:spPr bwMode="auto">
            <a:xfrm>
              <a:off x="2710" y="975"/>
              <a:ext cx="57" cy="22"/>
            </a:xfrm>
            <a:custGeom>
              <a:avLst/>
              <a:gdLst>
                <a:gd name="T0" fmla="*/ 0 w 21"/>
                <a:gd name="T1" fmla="*/ 0 h 8"/>
                <a:gd name="T2" fmla="*/ 0 w 21"/>
                <a:gd name="T3" fmla="*/ 2 h 8"/>
                <a:gd name="T4" fmla="*/ 21 w 21"/>
                <a:gd name="T5" fmla="*/ 8 h 8"/>
                <a:gd name="T6" fmla="*/ 21 w 21"/>
                <a:gd name="T7" fmla="*/ 7 h 8"/>
                <a:gd name="T8" fmla="*/ 0 w 21"/>
                <a:gd name="T9" fmla="*/ 0 h 8"/>
              </a:gdLst>
              <a:ahLst/>
              <a:cxnLst>
                <a:cxn ang="0">
                  <a:pos x="T0" y="T1"/>
                </a:cxn>
                <a:cxn ang="0">
                  <a:pos x="T2" y="T3"/>
                </a:cxn>
                <a:cxn ang="0">
                  <a:pos x="T4" y="T5"/>
                </a:cxn>
                <a:cxn ang="0">
                  <a:pos x="T6" y="T7"/>
                </a:cxn>
                <a:cxn ang="0">
                  <a:pos x="T8" y="T9"/>
                </a:cxn>
              </a:cxnLst>
              <a:rect l="0" t="0" r="r" b="b"/>
              <a:pathLst>
                <a:path w="21" h="8">
                  <a:moveTo>
                    <a:pt x="0" y="0"/>
                  </a:moveTo>
                  <a:cubicBezTo>
                    <a:pt x="0" y="1"/>
                    <a:pt x="0" y="1"/>
                    <a:pt x="0" y="2"/>
                  </a:cubicBezTo>
                  <a:cubicBezTo>
                    <a:pt x="7" y="4"/>
                    <a:pt x="14" y="6"/>
                    <a:pt x="21" y="8"/>
                  </a:cubicBezTo>
                  <a:cubicBezTo>
                    <a:pt x="21" y="8"/>
                    <a:pt x="21" y="7"/>
                    <a:pt x="21" y="7"/>
                  </a:cubicBezTo>
                  <a:cubicBezTo>
                    <a:pt x="14" y="5"/>
                    <a:pt x="7" y="3"/>
                    <a:pt x="0" y="0"/>
                  </a:cubicBezTo>
                </a:path>
              </a:pathLst>
            </a:custGeom>
            <a:solidFill>
              <a:srgbClr val="EBED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61" name="Freeform 61">
              <a:extLst>
                <a:ext uri="{FF2B5EF4-FFF2-40B4-BE49-F238E27FC236}">
                  <a16:creationId xmlns="" xmlns:a16="http://schemas.microsoft.com/office/drawing/2014/main" id="{0E64726B-00D0-4E9B-875D-7067E08F1D84}"/>
                </a:ext>
              </a:extLst>
            </p:cNvPr>
            <p:cNvSpPr>
              <a:spLocks/>
            </p:cNvSpPr>
            <p:nvPr/>
          </p:nvSpPr>
          <p:spPr bwMode="auto">
            <a:xfrm>
              <a:off x="2710" y="951"/>
              <a:ext cx="57" cy="43"/>
            </a:xfrm>
            <a:custGeom>
              <a:avLst/>
              <a:gdLst>
                <a:gd name="T0" fmla="*/ 1 w 21"/>
                <a:gd name="T1" fmla="*/ 0 h 16"/>
                <a:gd name="T2" fmla="*/ 0 w 21"/>
                <a:gd name="T3" fmla="*/ 9 h 16"/>
                <a:gd name="T4" fmla="*/ 21 w 21"/>
                <a:gd name="T5" fmla="*/ 16 h 16"/>
                <a:gd name="T6" fmla="*/ 20 w 21"/>
                <a:gd name="T7" fmla="*/ 6 h 16"/>
                <a:gd name="T8" fmla="*/ 1 w 21"/>
                <a:gd name="T9" fmla="*/ 0 h 16"/>
              </a:gdLst>
              <a:ahLst/>
              <a:cxnLst>
                <a:cxn ang="0">
                  <a:pos x="T0" y="T1"/>
                </a:cxn>
                <a:cxn ang="0">
                  <a:pos x="T2" y="T3"/>
                </a:cxn>
                <a:cxn ang="0">
                  <a:pos x="T4" y="T5"/>
                </a:cxn>
                <a:cxn ang="0">
                  <a:pos x="T6" y="T7"/>
                </a:cxn>
                <a:cxn ang="0">
                  <a:pos x="T8" y="T9"/>
                </a:cxn>
              </a:cxnLst>
              <a:rect l="0" t="0" r="r" b="b"/>
              <a:pathLst>
                <a:path w="21" h="16">
                  <a:moveTo>
                    <a:pt x="1" y="0"/>
                  </a:moveTo>
                  <a:cubicBezTo>
                    <a:pt x="1" y="3"/>
                    <a:pt x="0" y="6"/>
                    <a:pt x="0" y="9"/>
                  </a:cubicBezTo>
                  <a:cubicBezTo>
                    <a:pt x="7" y="12"/>
                    <a:pt x="14" y="14"/>
                    <a:pt x="21" y="16"/>
                  </a:cubicBezTo>
                  <a:cubicBezTo>
                    <a:pt x="20" y="13"/>
                    <a:pt x="20" y="10"/>
                    <a:pt x="20" y="6"/>
                  </a:cubicBezTo>
                  <a:cubicBezTo>
                    <a:pt x="13" y="5"/>
                    <a:pt x="7" y="3"/>
                    <a:pt x="1" y="0"/>
                  </a:cubicBezTo>
                </a:path>
              </a:pathLst>
            </a:custGeom>
            <a:solidFill>
              <a:srgbClr val="D4BB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62" name="Freeform 62">
              <a:extLst>
                <a:ext uri="{FF2B5EF4-FFF2-40B4-BE49-F238E27FC236}">
                  <a16:creationId xmlns="" xmlns:a16="http://schemas.microsoft.com/office/drawing/2014/main" id="{12CDD8D4-5A81-408F-8BFC-A452578B544A}"/>
                </a:ext>
              </a:extLst>
            </p:cNvPr>
            <p:cNvSpPr>
              <a:spLocks/>
            </p:cNvSpPr>
            <p:nvPr/>
          </p:nvSpPr>
          <p:spPr bwMode="auto">
            <a:xfrm>
              <a:off x="2713" y="940"/>
              <a:ext cx="51" cy="27"/>
            </a:xfrm>
            <a:custGeom>
              <a:avLst/>
              <a:gdLst>
                <a:gd name="T0" fmla="*/ 0 w 19"/>
                <a:gd name="T1" fmla="*/ 0 h 10"/>
                <a:gd name="T2" fmla="*/ 0 w 19"/>
                <a:gd name="T3" fmla="*/ 4 h 10"/>
                <a:gd name="T4" fmla="*/ 19 w 19"/>
                <a:gd name="T5" fmla="*/ 10 h 10"/>
                <a:gd name="T6" fmla="*/ 18 w 19"/>
                <a:gd name="T7" fmla="*/ 6 h 10"/>
                <a:gd name="T8" fmla="*/ 0 w 19"/>
                <a:gd name="T9" fmla="*/ 0 h 10"/>
              </a:gdLst>
              <a:ahLst/>
              <a:cxnLst>
                <a:cxn ang="0">
                  <a:pos x="T0" y="T1"/>
                </a:cxn>
                <a:cxn ang="0">
                  <a:pos x="T2" y="T3"/>
                </a:cxn>
                <a:cxn ang="0">
                  <a:pos x="T4" y="T5"/>
                </a:cxn>
                <a:cxn ang="0">
                  <a:pos x="T6" y="T7"/>
                </a:cxn>
                <a:cxn ang="0">
                  <a:pos x="T8" y="T9"/>
                </a:cxn>
              </a:cxnLst>
              <a:rect l="0" t="0" r="r" b="b"/>
              <a:pathLst>
                <a:path w="19" h="10">
                  <a:moveTo>
                    <a:pt x="0" y="0"/>
                  </a:moveTo>
                  <a:cubicBezTo>
                    <a:pt x="0" y="2"/>
                    <a:pt x="0" y="3"/>
                    <a:pt x="0" y="4"/>
                  </a:cubicBezTo>
                  <a:cubicBezTo>
                    <a:pt x="6" y="7"/>
                    <a:pt x="12" y="9"/>
                    <a:pt x="19" y="10"/>
                  </a:cubicBezTo>
                  <a:cubicBezTo>
                    <a:pt x="19" y="9"/>
                    <a:pt x="18" y="8"/>
                    <a:pt x="18" y="6"/>
                  </a:cubicBezTo>
                  <a:cubicBezTo>
                    <a:pt x="12" y="4"/>
                    <a:pt x="6" y="2"/>
                    <a:pt x="0" y="0"/>
                  </a:cubicBezTo>
                </a:path>
              </a:pathLst>
            </a:custGeom>
            <a:solidFill>
              <a:srgbClr val="6A2E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63" name="Freeform 63">
              <a:extLst>
                <a:ext uri="{FF2B5EF4-FFF2-40B4-BE49-F238E27FC236}">
                  <a16:creationId xmlns="" xmlns:a16="http://schemas.microsoft.com/office/drawing/2014/main" id="{C89B1772-9255-4247-85C8-980FCFA654DA}"/>
                </a:ext>
              </a:extLst>
            </p:cNvPr>
            <p:cNvSpPr>
              <a:spLocks noEditPoints="1"/>
            </p:cNvSpPr>
            <p:nvPr/>
          </p:nvSpPr>
          <p:spPr bwMode="auto">
            <a:xfrm>
              <a:off x="2857" y="537"/>
              <a:ext cx="107" cy="479"/>
            </a:xfrm>
            <a:custGeom>
              <a:avLst/>
              <a:gdLst>
                <a:gd name="T0" fmla="*/ 16 w 40"/>
                <a:gd name="T1" fmla="*/ 172 h 178"/>
                <a:gd name="T2" fmla="*/ 17 w 40"/>
                <a:gd name="T3" fmla="*/ 173 h 178"/>
                <a:gd name="T4" fmla="*/ 26 w 40"/>
                <a:gd name="T5" fmla="*/ 178 h 178"/>
                <a:gd name="T6" fmla="*/ 33 w 40"/>
                <a:gd name="T7" fmla="*/ 174 h 178"/>
                <a:gd name="T8" fmla="*/ 16 w 40"/>
                <a:gd name="T9" fmla="*/ 172 h 178"/>
                <a:gd name="T10" fmla="*/ 18 w 40"/>
                <a:gd name="T11" fmla="*/ 0 h 178"/>
                <a:gd name="T12" fmla="*/ 0 w 40"/>
                <a:gd name="T13" fmla="*/ 1 h 178"/>
                <a:gd name="T14" fmla="*/ 6 w 40"/>
                <a:gd name="T15" fmla="*/ 60 h 178"/>
                <a:gd name="T16" fmla="*/ 12 w 40"/>
                <a:gd name="T17" fmla="*/ 124 h 178"/>
                <a:gd name="T18" fmla="*/ 15 w 40"/>
                <a:gd name="T19" fmla="*/ 168 h 178"/>
                <a:gd name="T20" fmla="*/ 34 w 40"/>
                <a:gd name="T21" fmla="*/ 171 h 178"/>
                <a:gd name="T22" fmla="*/ 25 w 40"/>
                <a:gd name="T23" fmla="*/ 77 h 178"/>
                <a:gd name="T24" fmla="*/ 18 w 40"/>
                <a:gd name="T25" fmla="*/ 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 h="178">
                  <a:moveTo>
                    <a:pt x="16" y="172"/>
                  </a:moveTo>
                  <a:cubicBezTo>
                    <a:pt x="17" y="172"/>
                    <a:pt x="17" y="172"/>
                    <a:pt x="17" y="173"/>
                  </a:cubicBezTo>
                  <a:cubicBezTo>
                    <a:pt x="18" y="176"/>
                    <a:pt x="22" y="178"/>
                    <a:pt x="26" y="178"/>
                  </a:cubicBezTo>
                  <a:cubicBezTo>
                    <a:pt x="29" y="178"/>
                    <a:pt x="31" y="177"/>
                    <a:pt x="33" y="174"/>
                  </a:cubicBezTo>
                  <a:cubicBezTo>
                    <a:pt x="27" y="173"/>
                    <a:pt x="22" y="173"/>
                    <a:pt x="16" y="172"/>
                  </a:cubicBezTo>
                  <a:moveTo>
                    <a:pt x="18" y="0"/>
                  </a:moveTo>
                  <a:cubicBezTo>
                    <a:pt x="12" y="0"/>
                    <a:pt x="6" y="1"/>
                    <a:pt x="0" y="1"/>
                  </a:cubicBezTo>
                  <a:cubicBezTo>
                    <a:pt x="1" y="21"/>
                    <a:pt x="5" y="41"/>
                    <a:pt x="6" y="60"/>
                  </a:cubicBezTo>
                  <a:cubicBezTo>
                    <a:pt x="8" y="82"/>
                    <a:pt x="10" y="103"/>
                    <a:pt x="12" y="124"/>
                  </a:cubicBezTo>
                  <a:cubicBezTo>
                    <a:pt x="13" y="138"/>
                    <a:pt x="12" y="154"/>
                    <a:pt x="15" y="168"/>
                  </a:cubicBezTo>
                  <a:cubicBezTo>
                    <a:pt x="21" y="169"/>
                    <a:pt x="27" y="170"/>
                    <a:pt x="34" y="171"/>
                  </a:cubicBezTo>
                  <a:cubicBezTo>
                    <a:pt x="40" y="141"/>
                    <a:pt x="29" y="106"/>
                    <a:pt x="25" y="77"/>
                  </a:cubicBezTo>
                  <a:cubicBezTo>
                    <a:pt x="22" y="52"/>
                    <a:pt x="21" y="26"/>
                    <a:pt x="18" y="0"/>
                  </a:cubicBezTo>
                </a:path>
              </a:pathLst>
            </a:custGeom>
            <a:solidFill>
              <a:srgbClr val="D4BB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64" name="Freeform 64">
              <a:extLst>
                <a:ext uri="{FF2B5EF4-FFF2-40B4-BE49-F238E27FC236}">
                  <a16:creationId xmlns="" xmlns:a16="http://schemas.microsoft.com/office/drawing/2014/main" id="{C386F7A1-2307-44A7-9D07-42214EBAC8B7}"/>
                </a:ext>
              </a:extLst>
            </p:cNvPr>
            <p:cNvSpPr>
              <a:spLocks/>
            </p:cNvSpPr>
            <p:nvPr/>
          </p:nvSpPr>
          <p:spPr bwMode="auto">
            <a:xfrm>
              <a:off x="2897" y="989"/>
              <a:ext cx="51" cy="16"/>
            </a:xfrm>
            <a:custGeom>
              <a:avLst/>
              <a:gdLst>
                <a:gd name="T0" fmla="*/ 0 w 19"/>
                <a:gd name="T1" fmla="*/ 0 h 6"/>
                <a:gd name="T2" fmla="*/ 1 w 19"/>
                <a:gd name="T3" fmla="*/ 4 h 6"/>
                <a:gd name="T4" fmla="*/ 18 w 19"/>
                <a:gd name="T5" fmla="*/ 6 h 6"/>
                <a:gd name="T6" fmla="*/ 18 w 19"/>
                <a:gd name="T7" fmla="*/ 5 h 6"/>
                <a:gd name="T8" fmla="*/ 19 w 19"/>
                <a:gd name="T9" fmla="*/ 3 h 6"/>
                <a:gd name="T10" fmla="*/ 0 w 19"/>
                <a:gd name="T11" fmla="*/ 0 h 6"/>
              </a:gdLst>
              <a:ahLst/>
              <a:cxnLst>
                <a:cxn ang="0">
                  <a:pos x="T0" y="T1"/>
                </a:cxn>
                <a:cxn ang="0">
                  <a:pos x="T2" y="T3"/>
                </a:cxn>
                <a:cxn ang="0">
                  <a:pos x="T4" y="T5"/>
                </a:cxn>
                <a:cxn ang="0">
                  <a:pos x="T6" y="T7"/>
                </a:cxn>
                <a:cxn ang="0">
                  <a:pos x="T8" y="T9"/>
                </a:cxn>
                <a:cxn ang="0">
                  <a:pos x="T10" y="T11"/>
                </a:cxn>
              </a:cxnLst>
              <a:rect l="0" t="0" r="r" b="b"/>
              <a:pathLst>
                <a:path w="19" h="6">
                  <a:moveTo>
                    <a:pt x="0" y="0"/>
                  </a:moveTo>
                  <a:cubicBezTo>
                    <a:pt x="1" y="1"/>
                    <a:pt x="1" y="2"/>
                    <a:pt x="1" y="4"/>
                  </a:cubicBezTo>
                  <a:cubicBezTo>
                    <a:pt x="7" y="5"/>
                    <a:pt x="12" y="5"/>
                    <a:pt x="18" y="6"/>
                  </a:cubicBezTo>
                  <a:cubicBezTo>
                    <a:pt x="18" y="6"/>
                    <a:pt x="18" y="5"/>
                    <a:pt x="18" y="5"/>
                  </a:cubicBezTo>
                  <a:cubicBezTo>
                    <a:pt x="18" y="4"/>
                    <a:pt x="18" y="3"/>
                    <a:pt x="19" y="3"/>
                  </a:cubicBezTo>
                  <a:cubicBezTo>
                    <a:pt x="12" y="2"/>
                    <a:pt x="6" y="1"/>
                    <a:pt x="0" y="0"/>
                  </a:cubicBezTo>
                </a:path>
              </a:pathLst>
            </a:custGeom>
            <a:solidFill>
              <a:srgbClr val="6A2E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65" name="Freeform 65">
              <a:extLst>
                <a:ext uri="{FF2B5EF4-FFF2-40B4-BE49-F238E27FC236}">
                  <a16:creationId xmlns="" xmlns:a16="http://schemas.microsoft.com/office/drawing/2014/main" id="{FE26E3D3-16B4-4276-8BB3-F7CB6A208145}"/>
                </a:ext>
              </a:extLst>
            </p:cNvPr>
            <p:cNvSpPr>
              <a:spLocks/>
            </p:cNvSpPr>
            <p:nvPr/>
          </p:nvSpPr>
          <p:spPr bwMode="auto">
            <a:xfrm>
              <a:off x="3012" y="535"/>
              <a:ext cx="96" cy="473"/>
            </a:xfrm>
            <a:custGeom>
              <a:avLst/>
              <a:gdLst>
                <a:gd name="T0" fmla="*/ 2 w 36"/>
                <a:gd name="T1" fmla="*/ 0 h 176"/>
                <a:gd name="T2" fmla="*/ 0 w 36"/>
                <a:gd name="T3" fmla="*/ 0 h 176"/>
                <a:gd name="T4" fmla="*/ 17 w 36"/>
                <a:gd name="T5" fmla="*/ 169 h 176"/>
                <a:gd name="T6" fmla="*/ 19 w 36"/>
                <a:gd name="T7" fmla="*/ 175 h 176"/>
                <a:gd name="T8" fmla="*/ 34 w 36"/>
                <a:gd name="T9" fmla="*/ 176 h 176"/>
                <a:gd name="T10" fmla="*/ 36 w 36"/>
                <a:gd name="T11" fmla="*/ 169 h 176"/>
                <a:gd name="T12" fmla="*/ 16 w 36"/>
                <a:gd name="T13" fmla="*/ 0 h 176"/>
                <a:gd name="T14" fmla="*/ 2 w 36"/>
                <a:gd name="T15" fmla="*/ 0 h 1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 h="176">
                  <a:moveTo>
                    <a:pt x="2" y="0"/>
                  </a:moveTo>
                  <a:cubicBezTo>
                    <a:pt x="1" y="0"/>
                    <a:pt x="1" y="0"/>
                    <a:pt x="0" y="0"/>
                  </a:cubicBezTo>
                  <a:cubicBezTo>
                    <a:pt x="4" y="56"/>
                    <a:pt x="16" y="112"/>
                    <a:pt x="17" y="169"/>
                  </a:cubicBezTo>
                  <a:cubicBezTo>
                    <a:pt x="17" y="172"/>
                    <a:pt x="18" y="174"/>
                    <a:pt x="19" y="175"/>
                  </a:cubicBezTo>
                  <a:cubicBezTo>
                    <a:pt x="24" y="175"/>
                    <a:pt x="29" y="176"/>
                    <a:pt x="34" y="176"/>
                  </a:cubicBezTo>
                  <a:cubicBezTo>
                    <a:pt x="35" y="174"/>
                    <a:pt x="36" y="172"/>
                    <a:pt x="36" y="169"/>
                  </a:cubicBezTo>
                  <a:cubicBezTo>
                    <a:pt x="32" y="112"/>
                    <a:pt x="23" y="56"/>
                    <a:pt x="16" y="0"/>
                  </a:cubicBezTo>
                  <a:cubicBezTo>
                    <a:pt x="12" y="0"/>
                    <a:pt x="7" y="0"/>
                    <a:pt x="2" y="0"/>
                  </a:cubicBezTo>
                </a:path>
              </a:pathLst>
            </a:custGeom>
            <a:solidFill>
              <a:srgbClr val="D4BB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66" name="Freeform 66">
              <a:extLst>
                <a:ext uri="{FF2B5EF4-FFF2-40B4-BE49-F238E27FC236}">
                  <a16:creationId xmlns="" xmlns:a16="http://schemas.microsoft.com/office/drawing/2014/main" id="{E7F932C8-685D-48D9-BEBF-FA8D8628ED53}"/>
                </a:ext>
              </a:extLst>
            </p:cNvPr>
            <p:cNvSpPr>
              <a:spLocks/>
            </p:cNvSpPr>
            <p:nvPr/>
          </p:nvSpPr>
          <p:spPr bwMode="auto">
            <a:xfrm>
              <a:off x="3063" y="1005"/>
              <a:ext cx="40" cy="8"/>
            </a:xfrm>
            <a:custGeom>
              <a:avLst/>
              <a:gdLst>
                <a:gd name="T0" fmla="*/ 0 w 15"/>
                <a:gd name="T1" fmla="*/ 0 h 3"/>
                <a:gd name="T2" fmla="*/ 8 w 15"/>
                <a:gd name="T3" fmla="*/ 3 h 3"/>
                <a:gd name="T4" fmla="*/ 15 w 15"/>
                <a:gd name="T5" fmla="*/ 1 h 3"/>
                <a:gd name="T6" fmla="*/ 0 w 15"/>
                <a:gd name="T7" fmla="*/ 0 h 3"/>
              </a:gdLst>
              <a:ahLst/>
              <a:cxnLst>
                <a:cxn ang="0">
                  <a:pos x="T0" y="T1"/>
                </a:cxn>
                <a:cxn ang="0">
                  <a:pos x="T2" y="T3"/>
                </a:cxn>
                <a:cxn ang="0">
                  <a:pos x="T4" y="T5"/>
                </a:cxn>
                <a:cxn ang="0">
                  <a:pos x="T6" y="T7"/>
                </a:cxn>
              </a:cxnLst>
              <a:rect l="0" t="0" r="r" b="b"/>
              <a:pathLst>
                <a:path w="15" h="3">
                  <a:moveTo>
                    <a:pt x="0" y="0"/>
                  </a:moveTo>
                  <a:cubicBezTo>
                    <a:pt x="2" y="2"/>
                    <a:pt x="5" y="3"/>
                    <a:pt x="8" y="3"/>
                  </a:cubicBezTo>
                  <a:cubicBezTo>
                    <a:pt x="10" y="3"/>
                    <a:pt x="13" y="2"/>
                    <a:pt x="15" y="1"/>
                  </a:cubicBezTo>
                  <a:cubicBezTo>
                    <a:pt x="10" y="1"/>
                    <a:pt x="5" y="0"/>
                    <a:pt x="0" y="0"/>
                  </a:cubicBezTo>
                </a:path>
              </a:pathLst>
            </a:custGeom>
            <a:solidFill>
              <a:srgbClr val="6A2E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67" name="Freeform 67">
              <a:extLst>
                <a:ext uri="{FF2B5EF4-FFF2-40B4-BE49-F238E27FC236}">
                  <a16:creationId xmlns="" xmlns:a16="http://schemas.microsoft.com/office/drawing/2014/main" id="{48B8534F-7F47-411D-9231-DF408AA53FCF}"/>
                </a:ext>
              </a:extLst>
            </p:cNvPr>
            <p:cNvSpPr>
              <a:spLocks/>
            </p:cNvSpPr>
            <p:nvPr/>
          </p:nvSpPr>
          <p:spPr bwMode="auto">
            <a:xfrm>
              <a:off x="2566" y="588"/>
              <a:ext cx="91" cy="65"/>
            </a:xfrm>
            <a:custGeom>
              <a:avLst/>
              <a:gdLst>
                <a:gd name="T0" fmla="*/ 19 w 34"/>
                <a:gd name="T1" fmla="*/ 0 h 24"/>
                <a:gd name="T2" fmla="*/ 4 w 34"/>
                <a:gd name="T3" fmla="*/ 6 h 24"/>
                <a:gd name="T4" fmla="*/ 8 w 34"/>
                <a:gd name="T5" fmla="*/ 22 h 24"/>
                <a:gd name="T6" fmla="*/ 16 w 34"/>
                <a:gd name="T7" fmla="*/ 24 h 24"/>
                <a:gd name="T8" fmla="*/ 29 w 34"/>
                <a:gd name="T9" fmla="*/ 9 h 24"/>
                <a:gd name="T10" fmla="*/ 19 w 34"/>
                <a:gd name="T11" fmla="*/ 0 h 24"/>
              </a:gdLst>
              <a:ahLst/>
              <a:cxnLst>
                <a:cxn ang="0">
                  <a:pos x="T0" y="T1"/>
                </a:cxn>
                <a:cxn ang="0">
                  <a:pos x="T2" y="T3"/>
                </a:cxn>
                <a:cxn ang="0">
                  <a:pos x="T4" y="T5"/>
                </a:cxn>
                <a:cxn ang="0">
                  <a:pos x="T6" y="T7"/>
                </a:cxn>
                <a:cxn ang="0">
                  <a:pos x="T8" y="T9"/>
                </a:cxn>
                <a:cxn ang="0">
                  <a:pos x="T10" y="T11"/>
                </a:cxn>
              </a:cxnLst>
              <a:rect l="0" t="0" r="r" b="b"/>
              <a:pathLst>
                <a:path w="34" h="24">
                  <a:moveTo>
                    <a:pt x="19" y="0"/>
                  </a:moveTo>
                  <a:cubicBezTo>
                    <a:pt x="14" y="2"/>
                    <a:pt x="9" y="4"/>
                    <a:pt x="4" y="6"/>
                  </a:cubicBezTo>
                  <a:cubicBezTo>
                    <a:pt x="2" y="9"/>
                    <a:pt x="0" y="18"/>
                    <a:pt x="8" y="22"/>
                  </a:cubicBezTo>
                  <a:cubicBezTo>
                    <a:pt x="10" y="24"/>
                    <a:pt x="13" y="24"/>
                    <a:pt x="16" y="24"/>
                  </a:cubicBezTo>
                  <a:cubicBezTo>
                    <a:pt x="25" y="24"/>
                    <a:pt x="34" y="17"/>
                    <a:pt x="29" y="9"/>
                  </a:cubicBezTo>
                  <a:cubicBezTo>
                    <a:pt x="27" y="5"/>
                    <a:pt x="23" y="2"/>
                    <a:pt x="19" y="0"/>
                  </a:cubicBezTo>
                </a:path>
              </a:pathLst>
            </a:custGeom>
            <a:solidFill>
              <a:srgbClr val="FAF4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68" name="Freeform 68">
              <a:extLst>
                <a:ext uri="{FF2B5EF4-FFF2-40B4-BE49-F238E27FC236}">
                  <a16:creationId xmlns="" xmlns:a16="http://schemas.microsoft.com/office/drawing/2014/main" id="{C5B932CE-A635-4D44-8EA9-D0307E3B9F92}"/>
                </a:ext>
              </a:extLst>
            </p:cNvPr>
            <p:cNvSpPr>
              <a:spLocks/>
            </p:cNvSpPr>
            <p:nvPr/>
          </p:nvSpPr>
          <p:spPr bwMode="auto">
            <a:xfrm>
              <a:off x="2577" y="728"/>
              <a:ext cx="91" cy="70"/>
            </a:xfrm>
            <a:custGeom>
              <a:avLst/>
              <a:gdLst>
                <a:gd name="T0" fmla="*/ 20 w 34"/>
                <a:gd name="T1" fmla="*/ 0 h 26"/>
                <a:gd name="T2" fmla="*/ 15 w 34"/>
                <a:gd name="T3" fmla="*/ 2 h 26"/>
                <a:gd name="T4" fmla="*/ 8 w 34"/>
                <a:gd name="T5" fmla="*/ 18 h 26"/>
                <a:gd name="T6" fmla="*/ 22 w 34"/>
                <a:gd name="T7" fmla="*/ 26 h 26"/>
                <a:gd name="T8" fmla="*/ 33 w 34"/>
                <a:gd name="T9" fmla="*/ 18 h 26"/>
                <a:gd name="T10" fmla="*/ 20 w 34"/>
                <a:gd name="T11" fmla="*/ 0 h 26"/>
              </a:gdLst>
              <a:ahLst/>
              <a:cxnLst>
                <a:cxn ang="0">
                  <a:pos x="T0" y="T1"/>
                </a:cxn>
                <a:cxn ang="0">
                  <a:pos x="T2" y="T3"/>
                </a:cxn>
                <a:cxn ang="0">
                  <a:pos x="T4" y="T5"/>
                </a:cxn>
                <a:cxn ang="0">
                  <a:pos x="T6" y="T7"/>
                </a:cxn>
                <a:cxn ang="0">
                  <a:pos x="T8" y="T9"/>
                </a:cxn>
                <a:cxn ang="0">
                  <a:pos x="T10" y="T11"/>
                </a:cxn>
              </a:cxnLst>
              <a:rect l="0" t="0" r="r" b="b"/>
              <a:pathLst>
                <a:path w="34" h="26">
                  <a:moveTo>
                    <a:pt x="20" y="0"/>
                  </a:moveTo>
                  <a:cubicBezTo>
                    <a:pt x="19" y="0"/>
                    <a:pt x="17" y="1"/>
                    <a:pt x="15" y="2"/>
                  </a:cubicBezTo>
                  <a:cubicBezTo>
                    <a:pt x="15" y="2"/>
                    <a:pt x="0" y="4"/>
                    <a:pt x="8" y="18"/>
                  </a:cubicBezTo>
                  <a:cubicBezTo>
                    <a:pt x="11" y="24"/>
                    <a:pt x="17" y="26"/>
                    <a:pt x="22" y="26"/>
                  </a:cubicBezTo>
                  <a:cubicBezTo>
                    <a:pt x="27" y="26"/>
                    <a:pt x="32" y="23"/>
                    <a:pt x="33" y="18"/>
                  </a:cubicBezTo>
                  <a:cubicBezTo>
                    <a:pt x="34" y="11"/>
                    <a:pt x="28" y="0"/>
                    <a:pt x="20" y="0"/>
                  </a:cubicBezTo>
                </a:path>
              </a:pathLst>
            </a:custGeom>
            <a:solidFill>
              <a:srgbClr val="FAF4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69" name="Freeform 69">
              <a:extLst>
                <a:ext uri="{FF2B5EF4-FFF2-40B4-BE49-F238E27FC236}">
                  <a16:creationId xmlns="" xmlns:a16="http://schemas.microsoft.com/office/drawing/2014/main" id="{492AB806-4665-4C63-9199-4B2A509C68F5}"/>
                </a:ext>
              </a:extLst>
            </p:cNvPr>
            <p:cNvSpPr>
              <a:spLocks/>
            </p:cNvSpPr>
            <p:nvPr/>
          </p:nvSpPr>
          <p:spPr bwMode="auto">
            <a:xfrm>
              <a:off x="2620" y="897"/>
              <a:ext cx="58" cy="30"/>
            </a:xfrm>
            <a:custGeom>
              <a:avLst/>
              <a:gdLst>
                <a:gd name="T0" fmla="*/ 6 w 22"/>
                <a:gd name="T1" fmla="*/ 0 h 11"/>
                <a:gd name="T2" fmla="*/ 0 w 22"/>
                <a:gd name="T3" fmla="*/ 2 h 11"/>
                <a:gd name="T4" fmla="*/ 22 w 22"/>
                <a:gd name="T5" fmla="*/ 11 h 11"/>
                <a:gd name="T6" fmla="*/ 20 w 22"/>
                <a:gd name="T7" fmla="*/ 9 h 11"/>
                <a:gd name="T8" fmla="*/ 6 w 22"/>
                <a:gd name="T9" fmla="*/ 0 h 11"/>
              </a:gdLst>
              <a:ahLst/>
              <a:cxnLst>
                <a:cxn ang="0">
                  <a:pos x="T0" y="T1"/>
                </a:cxn>
                <a:cxn ang="0">
                  <a:pos x="T2" y="T3"/>
                </a:cxn>
                <a:cxn ang="0">
                  <a:pos x="T4" y="T5"/>
                </a:cxn>
                <a:cxn ang="0">
                  <a:pos x="T6" y="T7"/>
                </a:cxn>
                <a:cxn ang="0">
                  <a:pos x="T8" y="T9"/>
                </a:cxn>
              </a:cxnLst>
              <a:rect l="0" t="0" r="r" b="b"/>
              <a:pathLst>
                <a:path w="22" h="11">
                  <a:moveTo>
                    <a:pt x="6" y="0"/>
                  </a:moveTo>
                  <a:cubicBezTo>
                    <a:pt x="4" y="0"/>
                    <a:pt x="2" y="0"/>
                    <a:pt x="0" y="2"/>
                  </a:cubicBezTo>
                  <a:cubicBezTo>
                    <a:pt x="7" y="5"/>
                    <a:pt x="15" y="8"/>
                    <a:pt x="22" y="11"/>
                  </a:cubicBezTo>
                  <a:cubicBezTo>
                    <a:pt x="22" y="10"/>
                    <a:pt x="21" y="10"/>
                    <a:pt x="20" y="9"/>
                  </a:cubicBezTo>
                  <a:cubicBezTo>
                    <a:pt x="16" y="4"/>
                    <a:pt x="11" y="0"/>
                    <a:pt x="6" y="0"/>
                  </a:cubicBezTo>
                </a:path>
              </a:pathLst>
            </a:custGeom>
            <a:solidFill>
              <a:srgbClr val="FAF4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70" name="Freeform 70">
              <a:extLst>
                <a:ext uri="{FF2B5EF4-FFF2-40B4-BE49-F238E27FC236}">
                  <a16:creationId xmlns="" xmlns:a16="http://schemas.microsoft.com/office/drawing/2014/main" id="{8C34B7C8-B10A-419C-846E-B3DADEB3F4B6}"/>
                </a:ext>
              </a:extLst>
            </p:cNvPr>
            <p:cNvSpPr>
              <a:spLocks/>
            </p:cNvSpPr>
            <p:nvPr/>
          </p:nvSpPr>
          <p:spPr bwMode="auto">
            <a:xfrm>
              <a:off x="2609" y="932"/>
              <a:ext cx="61" cy="30"/>
            </a:xfrm>
            <a:custGeom>
              <a:avLst/>
              <a:gdLst>
                <a:gd name="T0" fmla="*/ 0 w 23"/>
                <a:gd name="T1" fmla="*/ 0 h 11"/>
                <a:gd name="T2" fmla="*/ 0 w 23"/>
                <a:gd name="T3" fmla="*/ 1 h 11"/>
                <a:gd name="T4" fmla="*/ 22 w 23"/>
                <a:gd name="T5" fmla="*/ 11 h 11"/>
                <a:gd name="T6" fmla="*/ 23 w 23"/>
                <a:gd name="T7" fmla="*/ 10 h 11"/>
                <a:gd name="T8" fmla="*/ 0 w 23"/>
                <a:gd name="T9" fmla="*/ 0 h 11"/>
              </a:gdLst>
              <a:ahLst/>
              <a:cxnLst>
                <a:cxn ang="0">
                  <a:pos x="T0" y="T1"/>
                </a:cxn>
                <a:cxn ang="0">
                  <a:pos x="T2" y="T3"/>
                </a:cxn>
                <a:cxn ang="0">
                  <a:pos x="T4" y="T5"/>
                </a:cxn>
                <a:cxn ang="0">
                  <a:pos x="T6" y="T7"/>
                </a:cxn>
                <a:cxn ang="0">
                  <a:pos x="T8" y="T9"/>
                </a:cxn>
              </a:cxnLst>
              <a:rect l="0" t="0" r="r" b="b"/>
              <a:pathLst>
                <a:path w="23" h="11">
                  <a:moveTo>
                    <a:pt x="0" y="0"/>
                  </a:moveTo>
                  <a:cubicBezTo>
                    <a:pt x="0" y="0"/>
                    <a:pt x="0" y="0"/>
                    <a:pt x="0" y="1"/>
                  </a:cubicBezTo>
                  <a:cubicBezTo>
                    <a:pt x="7" y="5"/>
                    <a:pt x="14" y="8"/>
                    <a:pt x="22" y="11"/>
                  </a:cubicBezTo>
                  <a:cubicBezTo>
                    <a:pt x="22" y="11"/>
                    <a:pt x="22" y="11"/>
                    <a:pt x="23" y="10"/>
                  </a:cubicBezTo>
                  <a:cubicBezTo>
                    <a:pt x="15" y="7"/>
                    <a:pt x="7" y="4"/>
                    <a:pt x="0"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71" name="Freeform 71">
              <a:extLst>
                <a:ext uri="{FF2B5EF4-FFF2-40B4-BE49-F238E27FC236}">
                  <a16:creationId xmlns="" xmlns:a16="http://schemas.microsoft.com/office/drawing/2014/main" id="{113DA76A-3B7D-411D-B841-BB231089262A}"/>
                </a:ext>
              </a:extLst>
            </p:cNvPr>
            <p:cNvSpPr>
              <a:spLocks/>
            </p:cNvSpPr>
            <p:nvPr/>
          </p:nvSpPr>
          <p:spPr bwMode="auto">
            <a:xfrm>
              <a:off x="2609" y="911"/>
              <a:ext cx="72" cy="48"/>
            </a:xfrm>
            <a:custGeom>
              <a:avLst/>
              <a:gdLst>
                <a:gd name="T0" fmla="*/ 1 w 27"/>
                <a:gd name="T1" fmla="*/ 0 h 18"/>
                <a:gd name="T2" fmla="*/ 0 w 27"/>
                <a:gd name="T3" fmla="*/ 2 h 18"/>
                <a:gd name="T4" fmla="*/ 0 w 27"/>
                <a:gd name="T5" fmla="*/ 8 h 18"/>
                <a:gd name="T6" fmla="*/ 23 w 27"/>
                <a:gd name="T7" fmla="*/ 18 h 18"/>
                <a:gd name="T8" fmla="*/ 27 w 27"/>
                <a:gd name="T9" fmla="*/ 11 h 18"/>
                <a:gd name="T10" fmla="*/ 1 w 27"/>
                <a:gd name="T11" fmla="*/ 0 h 18"/>
              </a:gdLst>
              <a:ahLst/>
              <a:cxnLst>
                <a:cxn ang="0">
                  <a:pos x="T0" y="T1"/>
                </a:cxn>
                <a:cxn ang="0">
                  <a:pos x="T2" y="T3"/>
                </a:cxn>
                <a:cxn ang="0">
                  <a:pos x="T4" y="T5"/>
                </a:cxn>
                <a:cxn ang="0">
                  <a:pos x="T6" y="T7"/>
                </a:cxn>
                <a:cxn ang="0">
                  <a:pos x="T8" y="T9"/>
                </a:cxn>
                <a:cxn ang="0">
                  <a:pos x="T10" y="T11"/>
                </a:cxn>
              </a:cxnLst>
              <a:rect l="0" t="0" r="r" b="b"/>
              <a:pathLst>
                <a:path w="27" h="18">
                  <a:moveTo>
                    <a:pt x="1" y="0"/>
                  </a:moveTo>
                  <a:cubicBezTo>
                    <a:pt x="1" y="1"/>
                    <a:pt x="1" y="1"/>
                    <a:pt x="0" y="2"/>
                  </a:cubicBezTo>
                  <a:cubicBezTo>
                    <a:pt x="0" y="2"/>
                    <a:pt x="0" y="4"/>
                    <a:pt x="0" y="8"/>
                  </a:cubicBezTo>
                  <a:cubicBezTo>
                    <a:pt x="7" y="12"/>
                    <a:pt x="15" y="15"/>
                    <a:pt x="23" y="18"/>
                  </a:cubicBezTo>
                  <a:cubicBezTo>
                    <a:pt x="25" y="16"/>
                    <a:pt x="26" y="14"/>
                    <a:pt x="27" y="11"/>
                  </a:cubicBezTo>
                  <a:cubicBezTo>
                    <a:pt x="18" y="8"/>
                    <a:pt x="10" y="4"/>
                    <a:pt x="1" y="0"/>
                  </a:cubicBezTo>
                </a:path>
              </a:pathLst>
            </a:custGeom>
            <a:solidFill>
              <a:srgbClr val="FAF4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72" name="Freeform 72">
              <a:extLst>
                <a:ext uri="{FF2B5EF4-FFF2-40B4-BE49-F238E27FC236}">
                  <a16:creationId xmlns="" xmlns:a16="http://schemas.microsoft.com/office/drawing/2014/main" id="{22624DA9-D874-4F16-86B6-BC1147A01723}"/>
                </a:ext>
              </a:extLst>
            </p:cNvPr>
            <p:cNvSpPr>
              <a:spLocks/>
            </p:cNvSpPr>
            <p:nvPr/>
          </p:nvSpPr>
          <p:spPr bwMode="auto">
            <a:xfrm>
              <a:off x="2612" y="903"/>
              <a:ext cx="69" cy="37"/>
            </a:xfrm>
            <a:custGeom>
              <a:avLst/>
              <a:gdLst>
                <a:gd name="T0" fmla="*/ 3 w 26"/>
                <a:gd name="T1" fmla="*/ 0 h 14"/>
                <a:gd name="T2" fmla="*/ 0 w 26"/>
                <a:gd name="T3" fmla="*/ 3 h 14"/>
                <a:gd name="T4" fmla="*/ 26 w 26"/>
                <a:gd name="T5" fmla="*/ 14 h 14"/>
                <a:gd name="T6" fmla="*/ 25 w 26"/>
                <a:gd name="T7" fmla="*/ 9 h 14"/>
                <a:gd name="T8" fmla="*/ 3 w 26"/>
                <a:gd name="T9" fmla="*/ 0 h 14"/>
              </a:gdLst>
              <a:ahLst/>
              <a:cxnLst>
                <a:cxn ang="0">
                  <a:pos x="T0" y="T1"/>
                </a:cxn>
                <a:cxn ang="0">
                  <a:pos x="T2" y="T3"/>
                </a:cxn>
                <a:cxn ang="0">
                  <a:pos x="T4" y="T5"/>
                </a:cxn>
                <a:cxn ang="0">
                  <a:pos x="T6" y="T7"/>
                </a:cxn>
                <a:cxn ang="0">
                  <a:pos x="T8" y="T9"/>
                </a:cxn>
              </a:cxnLst>
              <a:rect l="0" t="0" r="r" b="b"/>
              <a:pathLst>
                <a:path w="26" h="14">
                  <a:moveTo>
                    <a:pt x="3" y="0"/>
                  </a:moveTo>
                  <a:cubicBezTo>
                    <a:pt x="2" y="1"/>
                    <a:pt x="1" y="2"/>
                    <a:pt x="0" y="3"/>
                  </a:cubicBezTo>
                  <a:cubicBezTo>
                    <a:pt x="9" y="7"/>
                    <a:pt x="17" y="11"/>
                    <a:pt x="26" y="14"/>
                  </a:cubicBezTo>
                  <a:cubicBezTo>
                    <a:pt x="26" y="12"/>
                    <a:pt x="26" y="11"/>
                    <a:pt x="25" y="9"/>
                  </a:cubicBezTo>
                  <a:cubicBezTo>
                    <a:pt x="18" y="6"/>
                    <a:pt x="10" y="3"/>
                    <a:pt x="3" y="0"/>
                  </a:cubicBezTo>
                </a:path>
              </a:pathLst>
            </a:custGeom>
            <a:solidFill>
              <a:srgbClr val="E3D6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73" name="Freeform 73">
              <a:extLst>
                <a:ext uri="{FF2B5EF4-FFF2-40B4-BE49-F238E27FC236}">
                  <a16:creationId xmlns="" xmlns:a16="http://schemas.microsoft.com/office/drawing/2014/main" id="{771F4390-4773-48D7-BBD6-AC56CD942E8B}"/>
                </a:ext>
              </a:extLst>
            </p:cNvPr>
            <p:cNvSpPr>
              <a:spLocks/>
            </p:cNvSpPr>
            <p:nvPr/>
          </p:nvSpPr>
          <p:spPr bwMode="auto">
            <a:xfrm>
              <a:off x="2953" y="889"/>
              <a:ext cx="94" cy="76"/>
            </a:xfrm>
            <a:custGeom>
              <a:avLst/>
              <a:gdLst>
                <a:gd name="T0" fmla="*/ 14 w 35"/>
                <a:gd name="T1" fmla="*/ 0 h 28"/>
                <a:gd name="T2" fmla="*/ 4 w 35"/>
                <a:gd name="T3" fmla="*/ 7 h 28"/>
                <a:gd name="T4" fmla="*/ 12 w 35"/>
                <a:gd name="T5" fmla="*/ 27 h 28"/>
                <a:gd name="T6" fmla="*/ 16 w 35"/>
                <a:gd name="T7" fmla="*/ 28 h 28"/>
                <a:gd name="T8" fmla="*/ 28 w 35"/>
                <a:gd name="T9" fmla="*/ 9 h 28"/>
                <a:gd name="T10" fmla="*/ 14 w 35"/>
                <a:gd name="T11" fmla="*/ 0 h 28"/>
              </a:gdLst>
              <a:ahLst/>
              <a:cxnLst>
                <a:cxn ang="0">
                  <a:pos x="T0" y="T1"/>
                </a:cxn>
                <a:cxn ang="0">
                  <a:pos x="T2" y="T3"/>
                </a:cxn>
                <a:cxn ang="0">
                  <a:pos x="T4" y="T5"/>
                </a:cxn>
                <a:cxn ang="0">
                  <a:pos x="T6" y="T7"/>
                </a:cxn>
                <a:cxn ang="0">
                  <a:pos x="T8" y="T9"/>
                </a:cxn>
                <a:cxn ang="0">
                  <a:pos x="T10" y="T11"/>
                </a:cxn>
              </a:cxnLst>
              <a:rect l="0" t="0" r="r" b="b"/>
              <a:pathLst>
                <a:path w="35" h="28">
                  <a:moveTo>
                    <a:pt x="14" y="0"/>
                  </a:moveTo>
                  <a:cubicBezTo>
                    <a:pt x="10" y="0"/>
                    <a:pt x="7" y="2"/>
                    <a:pt x="4" y="7"/>
                  </a:cubicBezTo>
                  <a:cubicBezTo>
                    <a:pt x="4" y="7"/>
                    <a:pt x="0" y="25"/>
                    <a:pt x="12" y="27"/>
                  </a:cubicBezTo>
                  <a:cubicBezTo>
                    <a:pt x="13" y="28"/>
                    <a:pt x="15" y="28"/>
                    <a:pt x="16" y="28"/>
                  </a:cubicBezTo>
                  <a:cubicBezTo>
                    <a:pt x="26" y="28"/>
                    <a:pt x="35" y="17"/>
                    <a:pt x="28" y="9"/>
                  </a:cubicBezTo>
                  <a:cubicBezTo>
                    <a:pt x="24" y="4"/>
                    <a:pt x="19" y="0"/>
                    <a:pt x="14" y="0"/>
                  </a:cubicBezTo>
                </a:path>
              </a:pathLst>
            </a:custGeom>
            <a:solidFill>
              <a:srgbClr val="FAF4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74" name="Freeform 74">
              <a:extLst>
                <a:ext uri="{FF2B5EF4-FFF2-40B4-BE49-F238E27FC236}">
                  <a16:creationId xmlns="" xmlns:a16="http://schemas.microsoft.com/office/drawing/2014/main" id="{714B841A-0D08-428D-8925-057AC889870D}"/>
                </a:ext>
              </a:extLst>
            </p:cNvPr>
            <p:cNvSpPr>
              <a:spLocks/>
            </p:cNvSpPr>
            <p:nvPr/>
          </p:nvSpPr>
          <p:spPr bwMode="auto">
            <a:xfrm>
              <a:off x="2932" y="712"/>
              <a:ext cx="94" cy="75"/>
            </a:xfrm>
            <a:custGeom>
              <a:avLst/>
              <a:gdLst>
                <a:gd name="T0" fmla="*/ 14 w 35"/>
                <a:gd name="T1" fmla="*/ 0 h 28"/>
                <a:gd name="T2" fmla="*/ 4 w 35"/>
                <a:gd name="T3" fmla="*/ 7 h 28"/>
                <a:gd name="T4" fmla="*/ 12 w 35"/>
                <a:gd name="T5" fmla="*/ 28 h 28"/>
                <a:gd name="T6" fmla="*/ 15 w 35"/>
                <a:gd name="T7" fmla="*/ 28 h 28"/>
                <a:gd name="T8" fmla="*/ 28 w 35"/>
                <a:gd name="T9" fmla="*/ 9 h 28"/>
                <a:gd name="T10" fmla="*/ 14 w 35"/>
                <a:gd name="T11" fmla="*/ 0 h 28"/>
              </a:gdLst>
              <a:ahLst/>
              <a:cxnLst>
                <a:cxn ang="0">
                  <a:pos x="T0" y="T1"/>
                </a:cxn>
                <a:cxn ang="0">
                  <a:pos x="T2" y="T3"/>
                </a:cxn>
                <a:cxn ang="0">
                  <a:pos x="T4" y="T5"/>
                </a:cxn>
                <a:cxn ang="0">
                  <a:pos x="T6" y="T7"/>
                </a:cxn>
                <a:cxn ang="0">
                  <a:pos x="T8" y="T9"/>
                </a:cxn>
                <a:cxn ang="0">
                  <a:pos x="T10" y="T11"/>
                </a:cxn>
              </a:cxnLst>
              <a:rect l="0" t="0" r="r" b="b"/>
              <a:pathLst>
                <a:path w="35" h="28">
                  <a:moveTo>
                    <a:pt x="14" y="0"/>
                  </a:moveTo>
                  <a:cubicBezTo>
                    <a:pt x="10" y="0"/>
                    <a:pt x="7" y="2"/>
                    <a:pt x="4" y="7"/>
                  </a:cubicBezTo>
                  <a:cubicBezTo>
                    <a:pt x="4" y="7"/>
                    <a:pt x="0" y="25"/>
                    <a:pt x="12" y="28"/>
                  </a:cubicBezTo>
                  <a:cubicBezTo>
                    <a:pt x="13" y="28"/>
                    <a:pt x="14" y="28"/>
                    <a:pt x="15" y="28"/>
                  </a:cubicBezTo>
                  <a:cubicBezTo>
                    <a:pt x="26" y="28"/>
                    <a:pt x="35" y="17"/>
                    <a:pt x="28" y="9"/>
                  </a:cubicBezTo>
                  <a:cubicBezTo>
                    <a:pt x="23" y="4"/>
                    <a:pt x="18" y="0"/>
                    <a:pt x="14" y="0"/>
                  </a:cubicBezTo>
                </a:path>
              </a:pathLst>
            </a:custGeom>
            <a:solidFill>
              <a:srgbClr val="FAF4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75" name="Freeform 75">
              <a:extLst>
                <a:ext uri="{FF2B5EF4-FFF2-40B4-BE49-F238E27FC236}">
                  <a16:creationId xmlns="" xmlns:a16="http://schemas.microsoft.com/office/drawing/2014/main" id="{6B9E3D4F-E4D4-4487-BAB7-55CFC34304CC}"/>
                </a:ext>
              </a:extLst>
            </p:cNvPr>
            <p:cNvSpPr>
              <a:spLocks/>
            </p:cNvSpPr>
            <p:nvPr/>
          </p:nvSpPr>
          <p:spPr bwMode="auto">
            <a:xfrm>
              <a:off x="2919" y="564"/>
              <a:ext cx="93" cy="75"/>
            </a:xfrm>
            <a:custGeom>
              <a:avLst/>
              <a:gdLst>
                <a:gd name="T0" fmla="*/ 14 w 35"/>
                <a:gd name="T1" fmla="*/ 0 h 28"/>
                <a:gd name="T2" fmla="*/ 4 w 35"/>
                <a:gd name="T3" fmla="*/ 7 h 28"/>
                <a:gd name="T4" fmla="*/ 12 w 35"/>
                <a:gd name="T5" fmla="*/ 28 h 28"/>
                <a:gd name="T6" fmla="*/ 16 w 35"/>
                <a:gd name="T7" fmla="*/ 28 h 28"/>
                <a:gd name="T8" fmla="*/ 28 w 35"/>
                <a:gd name="T9" fmla="*/ 9 h 28"/>
                <a:gd name="T10" fmla="*/ 14 w 35"/>
                <a:gd name="T11" fmla="*/ 0 h 28"/>
              </a:gdLst>
              <a:ahLst/>
              <a:cxnLst>
                <a:cxn ang="0">
                  <a:pos x="T0" y="T1"/>
                </a:cxn>
                <a:cxn ang="0">
                  <a:pos x="T2" y="T3"/>
                </a:cxn>
                <a:cxn ang="0">
                  <a:pos x="T4" y="T5"/>
                </a:cxn>
                <a:cxn ang="0">
                  <a:pos x="T6" y="T7"/>
                </a:cxn>
                <a:cxn ang="0">
                  <a:pos x="T8" y="T9"/>
                </a:cxn>
                <a:cxn ang="0">
                  <a:pos x="T10" y="T11"/>
                </a:cxn>
              </a:cxnLst>
              <a:rect l="0" t="0" r="r" b="b"/>
              <a:pathLst>
                <a:path w="35" h="28">
                  <a:moveTo>
                    <a:pt x="14" y="0"/>
                  </a:moveTo>
                  <a:cubicBezTo>
                    <a:pt x="10" y="0"/>
                    <a:pt x="7" y="2"/>
                    <a:pt x="4" y="7"/>
                  </a:cubicBezTo>
                  <a:cubicBezTo>
                    <a:pt x="4" y="7"/>
                    <a:pt x="0" y="25"/>
                    <a:pt x="12" y="28"/>
                  </a:cubicBezTo>
                  <a:cubicBezTo>
                    <a:pt x="13" y="28"/>
                    <a:pt x="15" y="28"/>
                    <a:pt x="16" y="28"/>
                  </a:cubicBezTo>
                  <a:cubicBezTo>
                    <a:pt x="26" y="28"/>
                    <a:pt x="35" y="17"/>
                    <a:pt x="28" y="9"/>
                  </a:cubicBezTo>
                  <a:cubicBezTo>
                    <a:pt x="24" y="4"/>
                    <a:pt x="19" y="0"/>
                    <a:pt x="14" y="0"/>
                  </a:cubicBezTo>
                </a:path>
              </a:pathLst>
            </a:custGeom>
            <a:solidFill>
              <a:srgbClr val="FAF4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76" name="Freeform 76">
              <a:extLst>
                <a:ext uri="{FF2B5EF4-FFF2-40B4-BE49-F238E27FC236}">
                  <a16:creationId xmlns="" xmlns:a16="http://schemas.microsoft.com/office/drawing/2014/main" id="{FD820B71-DA1D-44A0-B498-16E429EBBCA8}"/>
                </a:ext>
              </a:extLst>
            </p:cNvPr>
            <p:cNvSpPr>
              <a:spLocks/>
            </p:cNvSpPr>
            <p:nvPr/>
          </p:nvSpPr>
          <p:spPr bwMode="auto">
            <a:xfrm>
              <a:off x="3175" y="537"/>
              <a:ext cx="134" cy="468"/>
            </a:xfrm>
            <a:custGeom>
              <a:avLst/>
              <a:gdLst>
                <a:gd name="T0" fmla="*/ 0 w 50"/>
                <a:gd name="T1" fmla="*/ 0 h 174"/>
                <a:gd name="T2" fmla="*/ 21 w 50"/>
                <a:gd name="T3" fmla="*/ 105 h 174"/>
                <a:gd name="T4" fmla="*/ 29 w 50"/>
                <a:gd name="T5" fmla="*/ 172 h 174"/>
                <a:gd name="T6" fmla="*/ 30 w 50"/>
                <a:gd name="T7" fmla="*/ 174 h 174"/>
                <a:gd name="T8" fmla="*/ 50 w 50"/>
                <a:gd name="T9" fmla="*/ 173 h 174"/>
                <a:gd name="T10" fmla="*/ 49 w 50"/>
                <a:gd name="T11" fmla="*/ 167 h 174"/>
                <a:gd name="T12" fmla="*/ 38 w 50"/>
                <a:gd name="T13" fmla="*/ 103 h 174"/>
                <a:gd name="T14" fmla="*/ 18 w 50"/>
                <a:gd name="T15" fmla="*/ 1 h 174"/>
                <a:gd name="T16" fmla="*/ 0 w 50"/>
                <a:gd name="T17"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174">
                  <a:moveTo>
                    <a:pt x="0" y="0"/>
                  </a:moveTo>
                  <a:cubicBezTo>
                    <a:pt x="7" y="35"/>
                    <a:pt x="14" y="70"/>
                    <a:pt x="21" y="105"/>
                  </a:cubicBezTo>
                  <a:cubicBezTo>
                    <a:pt x="24" y="126"/>
                    <a:pt x="31" y="151"/>
                    <a:pt x="29" y="172"/>
                  </a:cubicBezTo>
                  <a:cubicBezTo>
                    <a:pt x="29" y="172"/>
                    <a:pt x="30" y="173"/>
                    <a:pt x="30" y="174"/>
                  </a:cubicBezTo>
                  <a:cubicBezTo>
                    <a:pt x="37" y="173"/>
                    <a:pt x="43" y="173"/>
                    <a:pt x="50" y="173"/>
                  </a:cubicBezTo>
                  <a:cubicBezTo>
                    <a:pt x="50" y="171"/>
                    <a:pt x="50" y="169"/>
                    <a:pt x="49" y="167"/>
                  </a:cubicBezTo>
                  <a:cubicBezTo>
                    <a:pt x="38" y="152"/>
                    <a:pt x="41" y="121"/>
                    <a:pt x="38" y="103"/>
                  </a:cubicBezTo>
                  <a:cubicBezTo>
                    <a:pt x="32" y="69"/>
                    <a:pt x="25" y="35"/>
                    <a:pt x="18" y="1"/>
                  </a:cubicBezTo>
                  <a:cubicBezTo>
                    <a:pt x="12" y="0"/>
                    <a:pt x="6" y="0"/>
                    <a:pt x="0" y="0"/>
                  </a:cubicBezTo>
                </a:path>
              </a:pathLst>
            </a:custGeom>
            <a:solidFill>
              <a:srgbClr val="D4BB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77" name="Freeform 77">
              <a:extLst>
                <a:ext uri="{FF2B5EF4-FFF2-40B4-BE49-F238E27FC236}">
                  <a16:creationId xmlns="" xmlns:a16="http://schemas.microsoft.com/office/drawing/2014/main" id="{17F67990-709A-4CFE-92C4-9827D83CFD5A}"/>
                </a:ext>
              </a:extLst>
            </p:cNvPr>
            <p:cNvSpPr>
              <a:spLocks/>
            </p:cNvSpPr>
            <p:nvPr/>
          </p:nvSpPr>
          <p:spPr bwMode="auto">
            <a:xfrm>
              <a:off x="3274" y="1021"/>
              <a:ext cx="24" cy="3"/>
            </a:xfrm>
            <a:custGeom>
              <a:avLst/>
              <a:gdLst>
                <a:gd name="T0" fmla="*/ 9 w 9"/>
                <a:gd name="T1" fmla="*/ 0 h 1"/>
                <a:gd name="T2" fmla="*/ 0 w 9"/>
                <a:gd name="T3" fmla="*/ 0 h 1"/>
                <a:gd name="T4" fmla="*/ 3 w 9"/>
                <a:gd name="T5" fmla="*/ 1 h 1"/>
                <a:gd name="T6" fmla="*/ 3 w 9"/>
                <a:gd name="T7" fmla="*/ 1 h 1"/>
                <a:gd name="T8" fmla="*/ 4 w 9"/>
                <a:gd name="T9" fmla="*/ 1 h 1"/>
                <a:gd name="T10" fmla="*/ 9 w 9"/>
                <a:gd name="T11" fmla="*/ 0 h 1"/>
              </a:gdLst>
              <a:ahLst/>
              <a:cxnLst>
                <a:cxn ang="0">
                  <a:pos x="T0" y="T1"/>
                </a:cxn>
                <a:cxn ang="0">
                  <a:pos x="T2" y="T3"/>
                </a:cxn>
                <a:cxn ang="0">
                  <a:pos x="T4" y="T5"/>
                </a:cxn>
                <a:cxn ang="0">
                  <a:pos x="T6" y="T7"/>
                </a:cxn>
                <a:cxn ang="0">
                  <a:pos x="T8" y="T9"/>
                </a:cxn>
                <a:cxn ang="0">
                  <a:pos x="T10" y="T11"/>
                </a:cxn>
              </a:cxnLst>
              <a:rect l="0" t="0" r="r" b="b"/>
              <a:pathLst>
                <a:path w="9" h="1">
                  <a:moveTo>
                    <a:pt x="9" y="0"/>
                  </a:moveTo>
                  <a:cubicBezTo>
                    <a:pt x="6" y="0"/>
                    <a:pt x="3" y="0"/>
                    <a:pt x="0" y="0"/>
                  </a:cubicBezTo>
                  <a:cubicBezTo>
                    <a:pt x="1" y="1"/>
                    <a:pt x="2" y="1"/>
                    <a:pt x="3" y="1"/>
                  </a:cubicBezTo>
                  <a:cubicBezTo>
                    <a:pt x="3" y="1"/>
                    <a:pt x="3" y="1"/>
                    <a:pt x="3" y="1"/>
                  </a:cubicBezTo>
                  <a:cubicBezTo>
                    <a:pt x="4" y="1"/>
                    <a:pt x="4" y="1"/>
                    <a:pt x="4" y="1"/>
                  </a:cubicBezTo>
                  <a:cubicBezTo>
                    <a:pt x="6" y="1"/>
                    <a:pt x="7" y="0"/>
                    <a:pt x="9" y="0"/>
                  </a:cubicBezTo>
                </a:path>
              </a:pathLst>
            </a:custGeom>
            <a:solidFill>
              <a:srgbClr val="EBED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78" name="Freeform 78">
              <a:extLst>
                <a:ext uri="{FF2B5EF4-FFF2-40B4-BE49-F238E27FC236}">
                  <a16:creationId xmlns="" xmlns:a16="http://schemas.microsoft.com/office/drawing/2014/main" id="{7E223AC8-F36E-4204-AB8E-AA72E3CBFB12}"/>
                </a:ext>
              </a:extLst>
            </p:cNvPr>
            <p:cNvSpPr>
              <a:spLocks/>
            </p:cNvSpPr>
            <p:nvPr/>
          </p:nvSpPr>
          <p:spPr bwMode="auto">
            <a:xfrm>
              <a:off x="3258" y="1010"/>
              <a:ext cx="48" cy="11"/>
            </a:xfrm>
            <a:custGeom>
              <a:avLst/>
              <a:gdLst>
                <a:gd name="T0" fmla="*/ 18 w 18"/>
                <a:gd name="T1" fmla="*/ 0 h 4"/>
                <a:gd name="T2" fmla="*/ 0 w 18"/>
                <a:gd name="T3" fmla="*/ 1 h 4"/>
                <a:gd name="T4" fmla="*/ 6 w 18"/>
                <a:gd name="T5" fmla="*/ 4 h 4"/>
                <a:gd name="T6" fmla="*/ 15 w 18"/>
                <a:gd name="T7" fmla="*/ 4 h 4"/>
                <a:gd name="T8" fmla="*/ 17 w 18"/>
                <a:gd name="T9" fmla="*/ 1 h 4"/>
                <a:gd name="T10" fmla="*/ 18 w 18"/>
                <a:gd name="T11" fmla="*/ 0 h 4"/>
                <a:gd name="T12" fmla="*/ 18 w 18"/>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18" h="4">
                  <a:moveTo>
                    <a:pt x="18" y="0"/>
                  </a:moveTo>
                  <a:cubicBezTo>
                    <a:pt x="12" y="0"/>
                    <a:pt x="6" y="1"/>
                    <a:pt x="0" y="1"/>
                  </a:cubicBezTo>
                  <a:cubicBezTo>
                    <a:pt x="2" y="3"/>
                    <a:pt x="4" y="4"/>
                    <a:pt x="6" y="4"/>
                  </a:cubicBezTo>
                  <a:cubicBezTo>
                    <a:pt x="9" y="4"/>
                    <a:pt x="12" y="4"/>
                    <a:pt x="15" y="4"/>
                  </a:cubicBezTo>
                  <a:cubicBezTo>
                    <a:pt x="16" y="3"/>
                    <a:pt x="17" y="2"/>
                    <a:pt x="17" y="1"/>
                  </a:cubicBezTo>
                  <a:cubicBezTo>
                    <a:pt x="18" y="0"/>
                    <a:pt x="18" y="0"/>
                    <a:pt x="18" y="0"/>
                  </a:cubicBezTo>
                  <a:cubicBezTo>
                    <a:pt x="18" y="0"/>
                    <a:pt x="18" y="0"/>
                    <a:pt x="18" y="0"/>
                  </a:cubicBezTo>
                </a:path>
              </a:pathLst>
            </a:custGeom>
            <a:solidFill>
              <a:srgbClr val="D4BB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79" name="Freeform 79">
              <a:extLst>
                <a:ext uri="{FF2B5EF4-FFF2-40B4-BE49-F238E27FC236}">
                  <a16:creationId xmlns="" xmlns:a16="http://schemas.microsoft.com/office/drawing/2014/main" id="{BE856E4E-C600-425F-A2D7-CC40D91A4C38}"/>
                </a:ext>
              </a:extLst>
            </p:cNvPr>
            <p:cNvSpPr>
              <a:spLocks/>
            </p:cNvSpPr>
            <p:nvPr/>
          </p:nvSpPr>
          <p:spPr bwMode="auto">
            <a:xfrm>
              <a:off x="3255" y="1002"/>
              <a:ext cx="54" cy="11"/>
            </a:xfrm>
            <a:custGeom>
              <a:avLst/>
              <a:gdLst>
                <a:gd name="T0" fmla="*/ 20 w 20"/>
                <a:gd name="T1" fmla="*/ 0 h 4"/>
                <a:gd name="T2" fmla="*/ 0 w 20"/>
                <a:gd name="T3" fmla="*/ 1 h 4"/>
                <a:gd name="T4" fmla="*/ 1 w 20"/>
                <a:gd name="T5" fmla="*/ 4 h 4"/>
                <a:gd name="T6" fmla="*/ 19 w 20"/>
                <a:gd name="T7" fmla="*/ 3 h 4"/>
                <a:gd name="T8" fmla="*/ 20 w 20"/>
                <a:gd name="T9" fmla="*/ 0 h 4"/>
              </a:gdLst>
              <a:ahLst/>
              <a:cxnLst>
                <a:cxn ang="0">
                  <a:pos x="T0" y="T1"/>
                </a:cxn>
                <a:cxn ang="0">
                  <a:pos x="T2" y="T3"/>
                </a:cxn>
                <a:cxn ang="0">
                  <a:pos x="T4" y="T5"/>
                </a:cxn>
                <a:cxn ang="0">
                  <a:pos x="T6" y="T7"/>
                </a:cxn>
                <a:cxn ang="0">
                  <a:pos x="T8" y="T9"/>
                </a:cxn>
              </a:cxnLst>
              <a:rect l="0" t="0" r="r" b="b"/>
              <a:pathLst>
                <a:path w="20" h="4">
                  <a:moveTo>
                    <a:pt x="20" y="0"/>
                  </a:moveTo>
                  <a:cubicBezTo>
                    <a:pt x="13" y="0"/>
                    <a:pt x="7" y="0"/>
                    <a:pt x="0" y="1"/>
                  </a:cubicBezTo>
                  <a:cubicBezTo>
                    <a:pt x="0" y="2"/>
                    <a:pt x="0" y="3"/>
                    <a:pt x="1" y="4"/>
                  </a:cubicBezTo>
                  <a:cubicBezTo>
                    <a:pt x="7" y="4"/>
                    <a:pt x="13" y="3"/>
                    <a:pt x="19" y="3"/>
                  </a:cubicBezTo>
                  <a:cubicBezTo>
                    <a:pt x="20" y="2"/>
                    <a:pt x="20" y="1"/>
                    <a:pt x="20" y="0"/>
                  </a:cubicBezTo>
                </a:path>
              </a:pathLst>
            </a:custGeom>
            <a:solidFill>
              <a:srgbClr val="6A2E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80" name="Freeform 80">
              <a:extLst>
                <a:ext uri="{FF2B5EF4-FFF2-40B4-BE49-F238E27FC236}">
                  <a16:creationId xmlns="" xmlns:a16="http://schemas.microsoft.com/office/drawing/2014/main" id="{5EAD5817-13A5-4EAD-BEF6-49484E99E73A}"/>
                </a:ext>
              </a:extLst>
            </p:cNvPr>
            <p:cNvSpPr>
              <a:spLocks/>
            </p:cNvSpPr>
            <p:nvPr/>
          </p:nvSpPr>
          <p:spPr bwMode="auto">
            <a:xfrm>
              <a:off x="3378" y="543"/>
              <a:ext cx="88" cy="448"/>
            </a:xfrm>
            <a:custGeom>
              <a:avLst/>
              <a:gdLst>
                <a:gd name="T0" fmla="*/ 0 w 33"/>
                <a:gd name="T1" fmla="*/ 0 h 167"/>
                <a:gd name="T2" fmla="*/ 13 w 33"/>
                <a:gd name="T3" fmla="*/ 167 h 167"/>
                <a:gd name="T4" fmla="*/ 33 w 33"/>
                <a:gd name="T5" fmla="*/ 165 h 167"/>
                <a:gd name="T6" fmla="*/ 17 w 33"/>
                <a:gd name="T7" fmla="*/ 1 h 167"/>
                <a:gd name="T8" fmla="*/ 0 w 33"/>
                <a:gd name="T9" fmla="*/ 0 h 167"/>
              </a:gdLst>
              <a:ahLst/>
              <a:cxnLst>
                <a:cxn ang="0">
                  <a:pos x="T0" y="T1"/>
                </a:cxn>
                <a:cxn ang="0">
                  <a:pos x="T2" y="T3"/>
                </a:cxn>
                <a:cxn ang="0">
                  <a:pos x="T4" y="T5"/>
                </a:cxn>
                <a:cxn ang="0">
                  <a:pos x="T6" y="T7"/>
                </a:cxn>
                <a:cxn ang="0">
                  <a:pos x="T8" y="T9"/>
                </a:cxn>
              </a:cxnLst>
              <a:rect l="0" t="0" r="r" b="b"/>
              <a:pathLst>
                <a:path w="33" h="167">
                  <a:moveTo>
                    <a:pt x="0" y="0"/>
                  </a:moveTo>
                  <a:cubicBezTo>
                    <a:pt x="10" y="55"/>
                    <a:pt x="15" y="112"/>
                    <a:pt x="13" y="167"/>
                  </a:cubicBezTo>
                  <a:cubicBezTo>
                    <a:pt x="20" y="167"/>
                    <a:pt x="26" y="166"/>
                    <a:pt x="33" y="165"/>
                  </a:cubicBezTo>
                  <a:cubicBezTo>
                    <a:pt x="28" y="110"/>
                    <a:pt x="26" y="55"/>
                    <a:pt x="17" y="1"/>
                  </a:cubicBezTo>
                  <a:cubicBezTo>
                    <a:pt x="11" y="0"/>
                    <a:pt x="5" y="0"/>
                    <a:pt x="0" y="0"/>
                  </a:cubicBezTo>
                </a:path>
              </a:pathLst>
            </a:custGeom>
            <a:solidFill>
              <a:srgbClr val="D4BB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81" name="Freeform 81">
              <a:extLst>
                <a:ext uri="{FF2B5EF4-FFF2-40B4-BE49-F238E27FC236}">
                  <a16:creationId xmlns="" xmlns:a16="http://schemas.microsoft.com/office/drawing/2014/main" id="{26453CB2-3D29-48D1-9F7A-D778A627CFBC}"/>
                </a:ext>
              </a:extLst>
            </p:cNvPr>
            <p:cNvSpPr>
              <a:spLocks/>
            </p:cNvSpPr>
            <p:nvPr/>
          </p:nvSpPr>
          <p:spPr bwMode="auto">
            <a:xfrm>
              <a:off x="3413" y="997"/>
              <a:ext cx="56" cy="11"/>
            </a:xfrm>
            <a:custGeom>
              <a:avLst/>
              <a:gdLst>
                <a:gd name="T0" fmla="*/ 20 w 21"/>
                <a:gd name="T1" fmla="*/ 0 h 4"/>
                <a:gd name="T2" fmla="*/ 0 w 21"/>
                <a:gd name="T3" fmla="*/ 3 h 4"/>
                <a:gd name="T4" fmla="*/ 0 w 21"/>
                <a:gd name="T5" fmla="*/ 4 h 4"/>
                <a:gd name="T6" fmla="*/ 21 w 21"/>
                <a:gd name="T7" fmla="*/ 1 h 4"/>
                <a:gd name="T8" fmla="*/ 20 w 21"/>
                <a:gd name="T9" fmla="*/ 0 h 4"/>
              </a:gdLst>
              <a:ahLst/>
              <a:cxnLst>
                <a:cxn ang="0">
                  <a:pos x="T0" y="T1"/>
                </a:cxn>
                <a:cxn ang="0">
                  <a:pos x="T2" y="T3"/>
                </a:cxn>
                <a:cxn ang="0">
                  <a:pos x="T4" y="T5"/>
                </a:cxn>
                <a:cxn ang="0">
                  <a:pos x="T6" y="T7"/>
                </a:cxn>
                <a:cxn ang="0">
                  <a:pos x="T8" y="T9"/>
                </a:cxn>
              </a:cxnLst>
              <a:rect l="0" t="0" r="r" b="b"/>
              <a:pathLst>
                <a:path w="21" h="4">
                  <a:moveTo>
                    <a:pt x="20" y="0"/>
                  </a:moveTo>
                  <a:cubicBezTo>
                    <a:pt x="14" y="1"/>
                    <a:pt x="7" y="2"/>
                    <a:pt x="0" y="3"/>
                  </a:cubicBezTo>
                  <a:cubicBezTo>
                    <a:pt x="0" y="3"/>
                    <a:pt x="0" y="4"/>
                    <a:pt x="0" y="4"/>
                  </a:cubicBezTo>
                  <a:cubicBezTo>
                    <a:pt x="7" y="3"/>
                    <a:pt x="14" y="2"/>
                    <a:pt x="21" y="1"/>
                  </a:cubicBezTo>
                  <a:cubicBezTo>
                    <a:pt x="20" y="1"/>
                    <a:pt x="20" y="0"/>
                    <a:pt x="20" y="0"/>
                  </a:cubicBezTo>
                </a:path>
              </a:pathLst>
            </a:custGeom>
            <a:solidFill>
              <a:srgbClr val="EBED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82" name="Freeform 82">
              <a:extLst>
                <a:ext uri="{FF2B5EF4-FFF2-40B4-BE49-F238E27FC236}">
                  <a16:creationId xmlns="" xmlns:a16="http://schemas.microsoft.com/office/drawing/2014/main" id="{E75A72B1-F055-45A4-ADBB-1B647B375CF6}"/>
                </a:ext>
              </a:extLst>
            </p:cNvPr>
            <p:cNvSpPr>
              <a:spLocks/>
            </p:cNvSpPr>
            <p:nvPr/>
          </p:nvSpPr>
          <p:spPr bwMode="auto">
            <a:xfrm>
              <a:off x="3413" y="994"/>
              <a:ext cx="53" cy="11"/>
            </a:xfrm>
            <a:custGeom>
              <a:avLst/>
              <a:gdLst>
                <a:gd name="T0" fmla="*/ 20 w 20"/>
                <a:gd name="T1" fmla="*/ 0 h 4"/>
                <a:gd name="T2" fmla="*/ 0 w 20"/>
                <a:gd name="T3" fmla="*/ 2 h 4"/>
                <a:gd name="T4" fmla="*/ 0 w 20"/>
                <a:gd name="T5" fmla="*/ 4 h 4"/>
                <a:gd name="T6" fmla="*/ 20 w 20"/>
                <a:gd name="T7" fmla="*/ 1 h 4"/>
                <a:gd name="T8" fmla="*/ 20 w 20"/>
                <a:gd name="T9" fmla="*/ 0 h 4"/>
              </a:gdLst>
              <a:ahLst/>
              <a:cxnLst>
                <a:cxn ang="0">
                  <a:pos x="T0" y="T1"/>
                </a:cxn>
                <a:cxn ang="0">
                  <a:pos x="T2" y="T3"/>
                </a:cxn>
                <a:cxn ang="0">
                  <a:pos x="T4" y="T5"/>
                </a:cxn>
                <a:cxn ang="0">
                  <a:pos x="T6" y="T7"/>
                </a:cxn>
                <a:cxn ang="0">
                  <a:pos x="T8" y="T9"/>
                </a:cxn>
              </a:cxnLst>
              <a:rect l="0" t="0" r="r" b="b"/>
              <a:pathLst>
                <a:path w="20" h="4">
                  <a:moveTo>
                    <a:pt x="20" y="0"/>
                  </a:moveTo>
                  <a:cubicBezTo>
                    <a:pt x="14" y="1"/>
                    <a:pt x="7" y="2"/>
                    <a:pt x="0" y="2"/>
                  </a:cubicBezTo>
                  <a:cubicBezTo>
                    <a:pt x="0" y="3"/>
                    <a:pt x="0" y="3"/>
                    <a:pt x="0" y="4"/>
                  </a:cubicBezTo>
                  <a:cubicBezTo>
                    <a:pt x="7" y="3"/>
                    <a:pt x="14" y="2"/>
                    <a:pt x="20" y="1"/>
                  </a:cubicBezTo>
                  <a:cubicBezTo>
                    <a:pt x="20" y="1"/>
                    <a:pt x="20" y="0"/>
                    <a:pt x="20" y="0"/>
                  </a:cubicBezTo>
                </a:path>
              </a:pathLst>
            </a:custGeom>
            <a:solidFill>
              <a:srgbClr val="D4BB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83" name="Freeform 83">
              <a:extLst>
                <a:ext uri="{FF2B5EF4-FFF2-40B4-BE49-F238E27FC236}">
                  <a16:creationId xmlns="" xmlns:a16="http://schemas.microsoft.com/office/drawing/2014/main" id="{A2D3A269-A6EE-4655-AEE7-EF69C5909E77}"/>
                </a:ext>
              </a:extLst>
            </p:cNvPr>
            <p:cNvSpPr>
              <a:spLocks/>
            </p:cNvSpPr>
            <p:nvPr/>
          </p:nvSpPr>
          <p:spPr bwMode="auto">
            <a:xfrm>
              <a:off x="3413" y="986"/>
              <a:ext cx="53" cy="14"/>
            </a:xfrm>
            <a:custGeom>
              <a:avLst/>
              <a:gdLst>
                <a:gd name="T0" fmla="*/ 20 w 20"/>
                <a:gd name="T1" fmla="*/ 0 h 5"/>
                <a:gd name="T2" fmla="*/ 0 w 20"/>
                <a:gd name="T3" fmla="*/ 2 h 5"/>
                <a:gd name="T4" fmla="*/ 0 w 20"/>
                <a:gd name="T5" fmla="*/ 5 h 5"/>
                <a:gd name="T6" fmla="*/ 20 w 20"/>
                <a:gd name="T7" fmla="*/ 3 h 5"/>
                <a:gd name="T8" fmla="*/ 20 w 20"/>
                <a:gd name="T9" fmla="*/ 0 h 5"/>
              </a:gdLst>
              <a:ahLst/>
              <a:cxnLst>
                <a:cxn ang="0">
                  <a:pos x="T0" y="T1"/>
                </a:cxn>
                <a:cxn ang="0">
                  <a:pos x="T2" y="T3"/>
                </a:cxn>
                <a:cxn ang="0">
                  <a:pos x="T4" y="T5"/>
                </a:cxn>
                <a:cxn ang="0">
                  <a:pos x="T6" y="T7"/>
                </a:cxn>
                <a:cxn ang="0">
                  <a:pos x="T8" y="T9"/>
                </a:cxn>
              </a:cxnLst>
              <a:rect l="0" t="0" r="r" b="b"/>
              <a:pathLst>
                <a:path w="20" h="5">
                  <a:moveTo>
                    <a:pt x="20" y="0"/>
                  </a:moveTo>
                  <a:cubicBezTo>
                    <a:pt x="13" y="1"/>
                    <a:pt x="7" y="2"/>
                    <a:pt x="0" y="2"/>
                  </a:cubicBezTo>
                  <a:cubicBezTo>
                    <a:pt x="0" y="3"/>
                    <a:pt x="0" y="4"/>
                    <a:pt x="0" y="5"/>
                  </a:cubicBezTo>
                  <a:cubicBezTo>
                    <a:pt x="7" y="5"/>
                    <a:pt x="14" y="4"/>
                    <a:pt x="20" y="3"/>
                  </a:cubicBezTo>
                  <a:cubicBezTo>
                    <a:pt x="20" y="2"/>
                    <a:pt x="20" y="1"/>
                    <a:pt x="20" y="0"/>
                  </a:cubicBezTo>
                </a:path>
              </a:pathLst>
            </a:custGeom>
            <a:solidFill>
              <a:srgbClr val="6A2E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84" name="Freeform 84">
              <a:extLst>
                <a:ext uri="{FF2B5EF4-FFF2-40B4-BE49-F238E27FC236}">
                  <a16:creationId xmlns="" xmlns:a16="http://schemas.microsoft.com/office/drawing/2014/main" id="{0908F219-7309-403B-83F4-88577D2C22F2}"/>
                </a:ext>
              </a:extLst>
            </p:cNvPr>
            <p:cNvSpPr>
              <a:spLocks/>
            </p:cNvSpPr>
            <p:nvPr/>
          </p:nvSpPr>
          <p:spPr bwMode="auto">
            <a:xfrm>
              <a:off x="3560" y="551"/>
              <a:ext cx="98" cy="419"/>
            </a:xfrm>
            <a:custGeom>
              <a:avLst/>
              <a:gdLst>
                <a:gd name="T0" fmla="*/ 0 w 37"/>
                <a:gd name="T1" fmla="*/ 0 h 156"/>
                <a:gd name="T2" fmla="*/ 6 w 37"/>
                <a:gd name="T3" fmla="*/ 55 h 156"/>
                <a:gd name="T4" fmla="*/ 12 w 37"/>
                <a:gd name="T5" fmla="*/ 119 h 156"/>
                <a:gd name="T6" fmla="*/ 14 w 37"/>
                <a:gd name="T7" fmla="*/ 156 h 156"/>
                <a:gd name="T8" fmla="*/ 35 w 37"/>
                <a:gd name="T9" fmla="*/ 153 h 156"/>
                <a:gd name="T10" fmla="*/ 25 w 37"/>
                <a:gd name="T11" fmla="*/ 72 h 156"/>
                <a:gd name="T12" fmla="*/ 18 w 37"/>
                <a:gd name="T13" fmla="*/ 1 h 156"/>
                <a:gd name="T14" fmla="*/ 0 w 37"/>
                <a:gd name="T15" fmla="*/ 0 h 1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 h="156">
                  <a:moveTo>
                    <a:pt x="0" y="0"/>
                  </a:moveTo>
                  <a:cubicBezTo>
                    <a:pt x="2" y="19"/>
                    <a:pt x="5" y="38"/>
                    <a:pt x="6" y="55"/>
                  </a:cubicBezTo>
                  <a:cubicBezTo>
                    <a:pt x="8" y="77"/>
                    <a:pt x="10" y="98"/>
                    <a:pt x="12" y="119"/>
                  </a:cubicBezTo>
                  <a:cubicBezTo>
                    <a:pt x="13" y="131"/>
                    <a:pt x="12" y="144"/>
                    <a:pt x="14" y="156"/>
                  </a:cubicBezTo>
                  <a:cubicBezTo>
                    <a:pt x="21" y="155"/>
                    <a:pt x="28" y="154"/>
                    <a:pt x="35" y="153"/>
                  </a:cubicBezTo>
                  <a:cubicBezTo>
                    <a:pt x="37" y="127"/>
                    <a:pt x="28" y="97"/>
                    <a:pt x="25" y="72"/>
                  </a:cubicBezTo>
                  <a:cubicBezTo>
                    <a:pt x="22" y="49"/>
                    <a:pt x="21" y="25"/>
                    <a:pt x="18" y="1"/>
                  </a:cubicBezTo>
                  <a:cubicBezTo>
                    <a:pt x="12" y="0"/>
                    <a:pt x="6" y="0"/>
                    <a:pt x="0" y="0"/>
                  </a:cubicBezTo>
                </a:path>
              </a:pathLst>
            </a:custGeom>
            <a:solidFill>
              <a:srgbClr val="D4BB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85" name="Freeform 85">
              <a:extLst>
                <a:ext uri="{FF2B5EF4-FFF2-40B4-BE49-F238E27FC236}">
                  <a16:creationId xmlns="" xmlns:a16="http://schemas.microsoft.com/office/drawing/2014/main" id="{AFF71A3A-5095-48AF-9395-999CB0ABAB85}"/>
                </a:ext>
              </a:extLst>
            </p:cNvPr>
            <p:cNvSpPr>
              <a:spLocks/>
            </p:cNvSpPr>
            <p:nvPr/>
          </p:nvSpPr>
          <p:spPr bwMode="auto">
            <a:xfrm>
              <a:off x="3597" y="975"/>
              <a:ext cx="13" cy="3"/>
            </a:xfrm>
            <a:custGeom>
              <a:avLst/>
              <a:gdLst>
                <a:gd name="T0" fmla="*/ 5 w 5"/>
                <a:gd name="T1" fmla="*/ 0 h 1"/>
                <a:gd name="T2" fmla="*/ 0 w 5"/>
                <a:gd name="T3" fmla="*/ 1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cubicBezTo>
                    <a:pt x="3" y="0"/>
                    <a:pt x="2" y="0"/>
                    <a:pt x="0" y="1"/>
                  </a:cubicBezTo>
                  <a:cubicBezTo>
                    <a:pt x="0" y="1"/>
                    <a:pt x="0" y="1"/>
                    <a:pt x="0" y="1"/>
                  </a:cubicBezTo>
                  <a:cubicBezTo>
                    <a:pt x="2" y="0"/>
                    <a:pt x="3" y="0"/>
                    <a:pt x="5" y="0"/>
                  </a:cubicBezTo>
                </a:path>
              </a:pathLst>
            </a:custGeom>
            <a:solidFill>
              <a:srgbClr val="EBED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86" name="Freeform 86">
              <a:extLst>
                <a:ext uri="{FF2B5EF4-FFF2-40B4-BE49-F238E27FC236}">
                  <a16:creationId xmlns="" xmlns:a16="http://schemas.microsoft.com/office/drawing/2014/main" id="{002D5AA4-8E18-4A51-B82D-F455E845051E}"/>
                </a:ext>
              </a:extLst>
            </p:cNvPr>
            <p:cNvSpPr>
              <a:spLocks/>
            </p:cNvSpPr>
            <p:nvPr/>
          </p:nvSpPr>
          <p:spPr bwMode="auto">
            <a:xfrm>
              <a:off x="3597" y="962"/>
              <a:ext cx="56" cy="16"/>
            </a:xfrm>
            <a:custGeom>
              <a:avLst/>
              <a:gdLst>
                <a:gd name="T0" fmla="*/ 21 w 21"/>
                <a:gd name="T1" fmla="*/ 0 h 6"/>
                <a:gd name="T2" fmla="*/ 0 w 21"/>
                <a:gd name="T3" fmla="*/ 3 h 6"/>
                <a:gd name="T4" fmla="*/ 0 w 21"/>
                <a:gd name="T5" fmla="*/ 6 h 6"/>
                <a:gd name="T6" fmla="*/ 5 w 21"/>
                <a:gd name="T7" fmla="*/ 5 h 6"/>
                <a:gd name="T8" fmla="*/ 21 w 21"/>
                <a:gd name="T9" fmla="*/ 2 h 6"/>
                <a:gd name="T10" fmla="*/ 21 w 21"/>
                <a:gd name="T11" fmla="*/ 0 h 6"/>
              </a:gdLst>
              <a:ahLst/>
              <a:cxnLst>
                <a:cxn ang="0">
                  <a:pos x="T0" y="T1"/>
                </a:cxn>
                <a:cxn ang="0">
                  <a:pos x="T2" y="T3"/>
                </a:cxn>
                <a:cxn ang="0">
                  <a:pos x="T4" y="T5"/>
                </a:cxn>
                <a:cxn ang="0">
                  <a:pos x="T6" y="T7"/>
                </a:cxn>
                <a:cxn ang="0">
                  <a:pos x="T8" y="T9"/>
                </a:cxn>
                <a:cxn ang="0">
                  <a:pos x="T10" y="T11"/>
                </a:cxn>
              </a:cxnLst>
              <a:rect l="0" t="0" r="r" b="b"/>
              <a:pathLst>
                <a:path w="21" h="6">
                  <a:moveTo>
                    <a:pt x="21" y="0"/>
                  </a:moveTo>
                  <a:cubicBezTo>
                    <a:pt x="14" y="1"/>
                    <a:pt x="7" y="2"/>
                    <a:pt x="0" y="3"/>
                  </a:cubicBezTo>
                  <a:cubicBezTo>
                    <a:pt x="0" y="4"/>
                    <a:pt x="0" y="5"/>
                    <a:pt x="0" y="6"/>
                  </a:cubicBezTo>
                  <a:cubicBezTo>
                    <a:pt x="2" y="5"/>
                    <a:pt x="3" y="5"/>
                    <a:pt x="5" y="5"/>
                  </a:cubicBezTo>
                  <a:cubicBezTo>
                    <a:pt x="10" y="4"/>
                    <a:pt x="16" y="3"/>
                    <a:pt x="21" y="2"/>
                  </a:cubicBezTo>
                  <a:cubicBezTo>
                    <a:pt x="21" y="1"/>
                    <a:pt x="21" y="1"/>
                    <a:pt x="21" y="0"/>
                  </a:cubicBezTo>
                </a:path>
              </a:pathLst>
            </a:custGeom>
            <a:solidFill>
              <a:srgbClr val="6A2E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87" name="Freeform 87">
              <a:extLst>
                <a:ext uri="{FF2B5EF4-FFF2-40B4-BE49-F238E27FC236}">
                  <a16:creationId xmlns="" xmlns:a16="http://schemas.microsoft.com/office/drawing/2014/main" id="{CDFF4DED-B995-4E48-B95A-AB7138D60DEB}"/>
                </a:ext>
              </a:extLst>
            </p:cNvPr>
            <p:cNvSpPr>
              <a:spLocks/>
            </p:cNvSpPr>
            <p:nvPr/>
          </p:nvSpPr>
          <p:spPr bwMode="auto">
            <a:xfrm>
              <a:off x="3757" y="935"/>
              <a:ext cx="51" cy="11"/>
            </a:xfrm>
            <a:custGeom>
              <a:avLst/>
              <a:gdLst>
                <a:gd name="T0" fmla="*/ 18 w 19"/>
                <a:gd name="T1" fmla="*/ 0 h 4"/>
                <a:gd name="T2" fmla="*/ 0 w 19"/>
                <a:gd name="T3" fmla="*/ 3 h 4"/>
                <a:gd name="T4" fmla="*/ 0 w 19"/>
                <a:gd name="T5" fmla="*/ 4 h 4"/>
                <a:gd name="T6" fmla="*/ 7 w 19"/>
                <a:gd name="T7" fmla="*/ 3 h 4"/>
                <a:gd name="T8" fmla="*/ 19 w 19"/>
                <a:gd name="T9" fmla="*/ 1 h 4"/>
                <a:gd name="T10" fmla="*/ 18 w 19"/>
                <a:gd name="T11" fmla="*/ 0 h 4"/>
              </a:gdLst>
              <a:ahLst/>
              <a:cxnLst>
                <a:cxn ang="0">
                  <a:pos x="T0" y="T1"/>
                </a:cxn>
                <a:cxn ang="0">
                  <a:pos x="T2" y="T3"/>
                </a:cxn>
                <a:cxn ang="0">
                  <a:pos x="T4" y="T5"/>
                </a:cxn>
                <a:cxn ang="0">
                  <a:pos x="T6" y="T7"/>
                </a:cxn>
                <a:cxn ang="0">
                  <a:pos x="T8" y="T9"/>
                </a:cxn>
                <a:cxn ang="0">
                  <a:pos x="T10" y="T11"/>
                </a:cxn>
              </a:cxnLst>
              <a:rect l="0" t="0" r="r" b="b"/>
              <a:pathLst>
                <a:path w="19" h="4">
                  <a:moveTo>
                    <a:pt x="18" y="0"/>
                  </a:moveTo>
                  <a:cubicBezTo>
                    <a:pt x="12" y="1"/>
                    <a:pt x="6" y="2"/>
                    <a:pt x="0" y="3"/>
                  </a:cubicBezTo>
                  <a:cubicBezTo>
                    <a:pt x="0" y="4"/>
                    <a:pt x="0" y="4"/>
                    <a:pt x="0" y="4"/>
                  </a:cubicBezTo>
                  <a:cubicBezTo>
                    <a:pt x="2" y="4"/>
                    <a:pt x="5" y="4"/>
                    <a:pt x="7" y="3"/>
                  </a:cubicBezTo>
                  <a:cubicBezTo>
                    <a:pt x="11" y="3"/>
                    <a:pt x="15" y="2"/>
                    <a:pt x="19" y="1"/>
                  </a:cubicBezTo>
                  <a:cubicBezTo>
                    <a:pt x="18" y="1"/>
                    <a:pt x="18" y="0"/>
                    <a:pt x="18" y="0"/>
                  </a:cubicBezTo>
                </a:path>
              </a:pathLst>
            </a:custGeom>
            <a:solidFill>
              <a:srgbClr val="EBED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88" name="Freeform 88">
              <a:extLst>
                <a:ext uri="{FF2B5EF4-FFF2-40B4-BE49-F238E27FC236}">
                  <a16:creationId xmlns="" xmlns:a16="http://schemas.microsoft.com/office/drawing/2014/main" id="{306079D2-D678-4187-9EA0-BDC1FF7EE7D0}"/>
                </a:ext>
              </a:extLst>
            </p:cNvPr>
            <p:cNvSpPr>
              <a:spLocks/>
            </p:cNvSpPr>
            <p:nvPr/>
          </p:nvSpPr>
          <p:spPr bwMode="auto">
            <a:xfrm>
              <a:off x="3717" y="559"/>
              <a:ext cx="88" cy="384"/>
            </a:xfrm>
            <a:custGeom>
              <a:avLst/>
              <a:gdLst>
                <a:gd name="T0" fmla="*/ 0 w 33"/>
                <a:gd name="T1" fmla="*/ 0 h 143"/>
                <a:gd name="T2" fmla="*/ 15 w 33"/>
                <a:gd name="T3" fmla="*/ 143 h 143"/>
                <a:gd name="T4" fmla="*/ 33 w 33"/>
                <a:gd name="T5" fmla="*/ 140 h 143"/>
                <a:gd name="T6" fmla="*/ 17 w 33"/>
                <a:gd name="T7" fmla="*/ 1 h 143"/>
                <a:gd name="T8" fmla="*/ 0 w 33"/>
                <a:gd name="T9" fmla="*/ 0 h 143"/>
              </a:gdLst>
              <a:ahLst/>
              <a:cxnLst>
                <a:cxn ang="0">
                  <a:pos x="T0" y="T1"/>
                </a:cxn>
                <a:cxn ang="0">
                  <a:pos x="T2" y="T3"/>
                </a:cxn>
                <a:cxn ang="0">
                  <a:pos x="T4" y="T5"/>
                </a:cxn>
                <a:cxn ang="0">
                  <a:pos x="T6" y="T7"/>
                </a:cxn>
                <a:cxn ang="0">
                  <a:pos x="T8" y="T9"/>
                </a:cxn>
              </a:cxnLst>
              <a:rect l="0" t="0" r="r" b="b"/>
              <a:pathLst>
                <a:path w="33" h="143">
                  <a:moveTo>
                    <a:pt x="0" y="0"/>
                  </a:moveTo>
                  <a:cubicBezTo>
                    <a:pt x="3" y="48"/>
                    <a:pt x="12" y="96"/>
                    <a:pt x="15" y="143"/>
                  </a:cubicBezTo>
                  <a:cubicBezTo>
                    <a:pt x="21" y="142"/>
                    <a:pt x="27" y="141"/>
                    <a:pt x="33" y="140"/>
                  </a:cubicBezTo>
                  <a:cubicBezTo>
                    <a:pt x="29" y="94"/>
                    <a:pt x="22" y="47"/>
                    <a:pt x="17" y="1"/>
                  </a:cubicBezTo>
                  <a:cubicBezTo>
                    <a:pt x="11" y="1"/>
                    <a:pt x="5" y="1"/>
                    <a:pt x="0" y="0"/>
                  </a:cubicBezTo>
                </a:path>
              </a:pathLst>
            </a:custGeom>
            <a:solidFill>
              <a:srgbClr val="D4BB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89" name="Freeform 89">
              <a:extLst>
                <a:ext uri="{FF2B5EF4-FFF2-40B4-BE49-F238E27FC236}">
                  <a16:creationId xmlns="" xmlns:a16="http://schemas.microsoft.com/office/drawing/2014/main" id="{53125C3E-1FEA-4D5D-A39E-DE6FF7F63CB5}"/>
                </a:ext>
              </a:extLst>
            </p:cNvPr>
            <p:cNvSpPr>
              <a:spLocks/>
            </p:cNvSpPr>
            <p:nvPr/>
          </p:nvSpPr>
          <p:spPr bwMode="auto">
            <a:xfrm>
              <a:off x="3757" y="943"/>
              <a:ext cx="19" cy="5"/>
            </a:xfrm>
            <a:custGeom>
              <a:avLst/>
              <a:gdLst>
                <a:gd name="T0" fmla="*/ 7 w 7"/>
                <a:gd name="T1" fmla="*/ 0 h 2"/>
                <a:gd name="T2" fmla="*/ 0 w 7"/>
                <a:gd name="T3" fmla="*/ 1 h 2"/>
                <a:gd name="T4" fmla="*/ 0 w 7"/>
                <a:gd name="T5" fmla="*/ 2 h 2"/>
                <a:gd name="T6" fmla="*/ 7 w 7"/>
                <a:gd name="T7" fmla="*/ 0 h 2"/>
              </a:gdLst>
              <a:ahLst/>
              <a:cxnLst>
                <a:cxn ang="0">
                  <a:pos x="T0" y="T1"/>
                </a:cxn>
                <a:cxn ang="0">
                  <a:pos x="T2" y="T3"/>
                </a:cxn>
                <a:cxn ang="0">
                  <a:pos x="T4" y="T5"/>
                </a:cxn>
                <a:cxn ang="0">
                  <a:pos x="T6" y="T7"/>
                </a:cxn>
              </a:cxnLst>
              <a:rect l="0" t="0" r="r" b="b"/>
              <a:pathLst>
                <a:path w="7" h="2">
                  <a:moveTo>
                    <a:pt x="7" y="0"/>
                  </a:moveTo>
                  <a:cubicBezTo>
                    <a:pt x="5" y="1"/>
                    <a:pt x="2" y="1"/>
                    <a:pt x="0" y="1"/>
                  </a:cubicBezTo>
                  <a:cubicBezTo>
                    <a:pt x="0" y="1"/>
                    <a:pt x="0" y="1"/>
                    <a:pt x="0" y="2"/>
                  </a:cubicBezTo>
                  <a:cubicBezTo>
                    <a:pt x="2" y="1"/>
                    <a:pt x="5" y="1"/>
                    <a:pt x="7" y="0"/>
                  </a:cubicBezTo>
                </a:path>
              </a:pathLst>
            </a:custGeom>
            <a:solidFill>
              <a:srgbClr val="6A2E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90" name="Freeform 90">
              <a:extLst>
                <a:ext uri="{FF2B5EF4-FFF2-40B4-BE49-F238E27FC236}">
                  <a16:creationId xmlns="" xmlns:a16="http://schemas.microsoft.com/office/drawing/2014/main" id="{0FF9F4CD-58BC-4A11-B141-369AF4792F1F}"/>
                </a:ext>
              </a:extLst>
            </p:cNvPr>
            <p:cNvSpPr>
              <a:spLocks/>
            </p:cNvSpPr>
            <p:nvPr/>
          </p:nvSpPr>
          <p:spPr bwMode="auto">
            <a:xfrm>
              <a:off x="3261" y="586"/>
              <a:ext cx="96" cy="67"/>
            </a:xfrm>
            <a:custGeom>
              <a:avLst/>
              <a:gdLst>
                <a:gd name="T0" fmla="*/ 16 w 36"/>
                <a:gd name="T1" fmla="*/ 0 h 25"/>
                <a:gd name="T2" fmla="*/ 7 w 36"/>
                <a:gd name="T3" fmla="*/ 5 h 25"/>
                <a:gd name="T4" fmla="*/ 11 w 36"/>
                <a:gd name="T5" fmla="*/ 23 h 25"/>
                <a:gd name="T6" fmla="*/ 18 w 36"/>
                <a:gd name="T7" fmla="*/ 25 h 25"/>
                <a:gd name="T8" fmla="*/ 32 w 36"/>
                <a:gd name="T9" fmla="*/ 10 h 25"/>
                <a:gd name="T10" fmla="*/ 16 w 36"/>
                <a:gd name="T11" fmla="*/ 0 h 25"/>
              </a:gdLst>
              <a:ahLst/>
              <a:cxnLst>
                <a:cxn ang="0">
                  <a:pos x="T0" y="T1"/>
                </a:cxn>
                <a:cxn ang="0">
                  <a:pos x="T2" y="T3"/>
                </a:cxn>
                <a:cxn ang="0">
                  <a:pos x="T4" y="T5"/>
                </a:cxn>
                <a:cxn ang="0">
                  <a:pos x="T6" y="T7"/>
                </a:cxn>
                <a:cxn ang="0">
                  <a:pos x="T8" y="T9"/>
                </a:cxn>
                <a:cxn ang="0">
                  <a:pos x="T10" y="T11"/>
                </a:cxn>
              </a:cxnLst>
              <a:rect l="0" t="0" r="r" b="b"/>
              <a:pathLst>
                <a:path w="36" h="25">
                  <a:moveTo>
                    <a:pt x="16" y="0"/>
                  </a:moveTo>
                  <a:cubicBezTo>
                    <a:pt x="13" y="0"/>
                    <a:pt x="10" y="1"/>
                    <a:pt x="7" y="5"/>
                  </a:cubicBezTo>
                  <a:cubicBezTo>
                    <a:pt x="7" y="5"/>
                    <a:pt x="0" y="17"/>
                    <a:pt x="11" y="23"/>
                  </a:cubicBezTo>
                  <a:cubicBezTo>
                    <a:pt x="13" y="25"/>
                    <a:pt x="16" y="25"/>
                    <a:pt x="18" y="25"/>
                  </a:cubicBezTo>
                  <a:cubicBezTo>
                    <a:pt x="28" y="25"/>
                    <a:pt x="36" y="18"/>
                    <a:pt x="32" y="10"/>
                  </a:cubicBezTo>
                  <a:cubicBezTo>
                    <a:pt x="28" y="4"/>
                    <a:pt x="22" y="0"/>
                    <a:pt x="16" y="0"/>
                  </a:cubicBezTo>
                </a:path>
              </a:pathLst>
            </a:custGeom>
            <a:solidFill>
              <a:srgbClr val="FAF4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91" name="Freeform 91">
              <a:extLst>
                <a:ext uri="{FF2B5EF4-FFF2-40B4-BE49-F238E27FC236}">
                  <a16:creationId xmlns="" xmlns:a16="http://schemas.microsoft.com/office/drawing/2014/main" id="{A21A17DB-09DC-4695-919B-D677237428CB}"/>
                </a:ext>
              </a:extLst>
            </p:cNvPr>
            <p:cNvSpPr>
              <a:spLocks/>
            </p:cNvSpPr>
            <p:nvPr/>
          </p:nvSpPr>
          <p:spPr bwMode="auto">
            <a:xfrm>
              <a:off x="3277" y="728"/>
              <a:ext cx="93" cy="70"/>
            </a:xfrm>
            <a:custGeom>
              <a:avLst/>
              <a:gdLst>
                <a:gd name="T0" fmla="*/ 21 w 35"/>
                <a:gd name="T1" fmla="*/ 0 h 26"/>
                <a:gd name="T2" fmla="*/ 15 w 35"/>
                <a:gd name="T3" fmla="*/ 2 h 26"/>
                <a:gd name="T4" fmla="*/ 8 w 35"/>
                <a:gd name="T5" fmla="*/ 18 h 26"/>
                <a:gd name="T6" fmla="*/ 23 w 35"/>
                <a:gd name="T7" fmla="*/ 26 h 26"/>
                <a:gd name="T8" fmla="*/ 34 w 35"/>
                <a:gd name="T9" fmla="*/ 18 h 26"/>
                <a:gd name="T10" fmla="*/ 21 w 35"/>
                <a:gd name="T11" fmla="*/ 0 h 26"/>
              </a:gdLst>
              <a:ahLst/>
              <a:cxnLst>
                <a:cxn ang="0">
                  <a:pos x="T0" y="T1"/>
                </a:cxn>
                <a:cxn ang="0">
                  <a:pos x="T2" y="T3"/>
                </a:cxn>
                <a:cxn ang="0">
                  <a:pos x="T4" y="T5"/>
                </a:cxn>
                <a:cxn ang="0">
                  <a:pos x="T6" y="T7"/>
                </a:cxn>
                <a:cxn ang="0">
                  <a:pos x="T8" y="T9"/>
                </a:cxn>
                <a:cxn ang="0">
                  <a:pos x="T10" y="T11"/>
                </a:cxn>
              </a:cxnLst>
              <a:rect l="0" t="0" r="r" b="b"/>
              <a:pathLst>
                <a:path w="35" h="26">
                  <a:moveTo>
                    <a:pt x="21" y="0"/>
                  </a:moveTo>
                  <a:cubicBezTo>
                    <a:pt x="19" y="0"/>
                    <a:pt x="17" y="1"/>
                    <a:pt x="15" y="2"/>
                  </a:cubicBezTo>
                  <a:cubicBezTo>
                    <a:pt x="15" y="2"/>
                    <a:pt x="0" y="4"/>
                    <a:pt x="8" y="18"/>
                  </a:cubicBezTo>
                  <a:cubicBezTo>
                    <a:pt x="12" y="24"/>
                    <a:pt x="18" y="26"/>
                    <a:pt x="23" y="26"/>
                  </a:cubicBezTo>
                  <a:cubicBezTo>
                    <a:pt x="28" y="26"/>
                    <a:pt x="33" y="23"/>
                    <a:pt x="34" y="18"/>
                  </a:cubicBezTo>
                  <a:cubicBezTo>
                    <a:pt x="35" y="11"/>
                    <a:pt x="29" y="0"/>
                    <a:pt x="21" y="0"/>
                  </a:cubicBezTo>
                </a:path>
              </a:pathLst>
            </a:custGeom>
            <a:solidFill>
              <a:srgbClr val="FAF4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92" name="Freeform 92">
              <a:extLst>
                <a:ext uri="{FF2B5EF4-FFF2-40B4-BE49-F238E27FC236}">
                  <a16:creationId xmlns="" xmlns:a16="http://schemas.microsoft.com/office/drawing/2014/main" id="{01D4F1B5-C354-47FC-BF86-E173A70572D1}"/>
                </a:ext>
              </a:extLst>
            </p:cNvPr>
            <p:cNvSpPr>
              <a:spLocks/>
            </p:cNvSpPr>
            <p:nvPr/>
          </p:nvSpPr>
          <p:spPr bwMode="auto">
            <a:xfrm>
              <a:off x="3301" y="897"/>
              <a:ext cx="93" cy="76"/>
            </a:xfrm>
            <a:custGeom>
              <a:avLst/>
              <a:gdLst>
                <a:gd name="T0" fmla="*/ 14 w 35"/>
                <a:gd name="T1" fmla="*/ 0 h 28"/>
                <a:gd name="T2" fmla="*/ 4 w 35"/>
                <a:gd name="T3" fmla="*/ 7 h 28"/>
                <a:gd name="T4" fmla="*/ 12 w 35"/>
                <a:gd name="T5" fmla="*/ 27 h 28"/>
                <a:gd name="T6" fmla="*/ 16 w 35"/>
                <a:gd name="T7" fmla="*/ 28 h 28"/>
                <a:gd name="T8" fmla="*/ 28 w 35"/>
                <a:gd name="T9" fmla="*/ 9 h 28"/>
                <a:gd name="T10" fmla="*/ 14 w 35"/>
                <a:gd name="T11" fmla="*/ 0 h 28"/>
              </a:gdLst>
              <a:ahLst/>
              <a:cxnLst>
                <a:cxn ang="0">
                  <a:pos x="T0" y="T1"/>
                </a:cxn>
                <a:cxn ang="0">
                  <a:pos x="T2" y="T3"/>
                </a:cxn>
                <a:cxn ang="0">
                  <a:pos x="T4" y="T5"/>
                </a:cxn>
                <a:cxn ang="0">
                  <a:pos x="T6" y="T7"/>
                </a:cxn>
                <a:cxn ang="0">
                  <a:pos x="T8" y="T9"/>
                </a:cxn>
                <a:cxn ang="0">
                  <a:pos x="T10" y="T11"/>
                </a:cxn>
              </a:cxnLst>
              <a:rect l="0" t="0" r="r" b="b"/>
              <a:pathLst>
                <a:path w="35" h="28">
                  <a:moveTo>
                    <a:pt x="14" y="0"/>
                  </a:moveTo>
                  <a:cubicBezTo>
                    <a:pt x="10" y="0"/>
                    <a:pt x="7" y="2"/>
                    <a:pt x="4" y="7"/>
                  </a:cubicBezTo>
                  <a:cubicBezTo>
                    <a:pt x="4" y="7"/>
                    <a:pt x="0" y="25"/>
                    <a:pt x="12" y="27"/>
                  </a:cubicBezTo>
                  <a:cubicBezTo>
                    <a:pt x="13" y="28"/>
                    <a:pt x="14" y="28"/>
                    <a:pt x="16" y="28"/>
                  </a:cubicBezTo>
                  <a:cubicBezTo>
                    <a:pt x="26" y="28"/>
                    <a:pt x="35" y="17"/>
                    <a:pt x="28" y="9"/>
                  </a:cubicBezTo>
                  <a:cubicBezTo>
                    <a:pt x="24" y="4"/>
                    <a:pt x="18" y="0"/>
                    <a:pt x="14" y="0"/>
                  </a:cubicBezTo>
                </a:path>
              </a:pathLst>
            </a:custGeom>
            <a:solidFill>
              <a:srgbClr val="FAF4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93" name="Freeform 93">
              <a:extLst>
                <a:ext uri="{FF2B5EF4-FFF2-40B4-BE49-F238E27FC236}">
                  <a16:creationId xmlns="" xmlns:a16="http://schemas.microsoft.com/office/drawing/2014/main" id="{FC757E65-8CCB-49CE-91CC-7C19EF3722DE}"/>
                </a:ext>
              </a:extLst>
            </p:cNvPr>
            <p:cNvSpPr>
              <a:spLocks/>
            </p:cNvSpPr>
            <p:nvPr/>
          </p:nvSpPr>
          <p:spPr bwMode="auto">
            <a:xfrm>
              <a:off x="3701" y="948"/>
              <a:ext cx="27" cy="6"/>
            </a:xfrm>
            <a:custGeom>
              <a:avLst/>
              <a:gdLst>
                <a:gd name="T0" fmla="*/ 10 w 10"/>
                <a:gd name="T1" fmla="*/ 0 h 2"/>
                <a:gd name="T2" fmla="*/ 0 w 10"/>
                <a:gd name="T3" fmla="*/ 2 h 2"/>
                <a:gd name="T4" fmla="*/ 10 w 10"/>
                <a:gd name="T5" fmla="*/ 1 h 2"/>
                <a:gd name="T6" fmla="*/ 10 w 10"/>
                <a:gd name="T7" fmla="*/ 0 h 2"/>
              </a:gdLst>
              <a:ahLst/>
              <a:cxnLst>
                <a:cxn ang="0">
                  <a:pos x="T0" y="T1"/>
                </a:cxn>
                <a:cxn ang="0">
                  <a:pos x="T2" y="T3"/>
                </a:cxn>
                <a:cxn ang="0">
                  <a:pos x="T4" y="T5"/>
                </a:cxn>
                <a:cxn ang="0">
                  <a:pos x="T6" y="T7"/>
                </a:cxn>
              </a:cxnLst>
              <a:rect l="0" t="0" r="r" b="b"/>
              <a:pathLst>
                <a:path w="10" h="2">
                  <a:moveTo>
                    <a:pt x="10" y="0"/>
                  </a:moveTo>
                  <a:cubicBezTo>
                    <a:pt x="7" y="1"/>
                    <a:pt x="4" y="2"/>
                    <a:pt x="0" y="2"/>
                  </a:cubicBezTo>
                  <a:cubicBezTo>
                    <a:pt x="4" y="2"/>
                    <a:pt x="7" y="1"/>
                    <a:pt x="10" y="1"/>
                  </a:cubicBezTo>
                  <a:cubicBezTo>
                    <a:pt x="10" y="1"/>
                    <a:pt x="10" y="1"/>
                    <a:pt x="10"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94" name="Freeform 94">
              <a:extLst>
                <a:ext uri="{FF2B5EF4-FFF2-40B4-BE49-F238E27FC236}">
                  <a16:creationId xmlns="" xmlns:a16="http://schemas.microsoft.com/office/drawing/2014/main" id="{48386DFB-3114-4219-877D-C0B402913F19}"/>
                </a:ext>
              </a:extLst>
            </p:cNvPr>
            <p:cNvSpPr>
              <a:spLocks/>
            </p:cNvSpPr>
            <p:nvPr/>
          </p:nvSpPr>
          <p:spPr bwMode="auto">
            <a:xfrm>
              <a:off x="3658" y="889"/>
              <a:ext cx="83" cy="70"/>
            </a:xfrm>
            <a:custGeom>
              <a:avLst/>
              <a:gdLst>
                <a:gd name="T0" fmla="*/ 12 w 31"/>
                <a:gd name="T1" fmla="*/ 0 h 26"/>
                <a:gd name="T2" fmla="*/ 3 w 31"/>
                <a:gd name="T3" fmla="*/ 7 h 26"/>
                <a:gd name="T4" fmla="*/ 7 w 31"/>
                <a:gd name="T5" fmla="*/ 26 h 26"/>
                <a:gd name="T6" fmla="*/ 16 w 31"/>
                <a:gd name="T7" fmla="*/ 24 h 26"/>
                <a:gd name="T8" fmla="*/ 26 w 31"/>
                <a:gd name="T9" fmla="*/ 22 h 26"/>
                <a:gd name="T10" fmla="*/ 27 w 31"/>
                <a:gd name="T11" fmla="*/ 9 h 26"/>
                <a:gd name="T12" fmla="*/ 12 w 31"/>
                <a:gd name="T13" fmla="*/ 0 h 26"/>
              </a:gdLst>
              <a:ahLst/>
              <a:cxnLst>
                <a:cxn ang="0">
                  <a:pos x="T0" y="T1"/>
                </a:cxn>
                <a:cxn ang="0">
                  <a:pos x="T2" y="T3"/>
                </a:cxn>
                <a:cxn ang="0">
                  <a:pos x="T4" y="T5"/>
                </a:cxn>
                <a:cxn ang="0">
                  <a:pos x="T6" y="T7"/>
                </a:cxn>
                <a:cxn ang="0">
                  <a:pos x="T8" y="T9"/>
                </a:cxn>
                <a:cxn ang="0">
                  <a:pos x="T10" y="T11"/>
                </a:cxn>
                <a:cxn ang="0">
                  <a:pos x="T12" y="T13"/>
                </a:cxn>
              </a:cxnLst>
              <a:rect l="0" t="0" r="r" b="b"/>
              <a:pathLst>
                <a:path w="31" h="26">
                  <a:moveTo>
                    <a:pt x="12" y="0"/>
                  </a:moveTo>
                  <a:cubicBezTo>
                    <a:pt x="9" y="0"/>
                    <a:pt x="6" y="2"/>
                    <a:pt x="3" y="7"/>
                  </a:cubicBezTo>
                  <a:cubicBezTo>
                    <a:pt x="3" y="7"/>
                    <a:pt x="0" y="20"/>
                    <a:pt x="7" y="26"/>
                  </a:cubicBezTo>
                  <a:cubicBezTo>
                    <a:pt x="10" y="25"/>
                    <a:pt x="13" y="25"/>
                    <a:pt x="16" y="24"/>
                  </a:cubicBezTo>
                  <a:cubicBezTo>
                    <a:pt x="20" y="24"/>
                    <a:pt x="23" y="23"/>
                    <a:pt x="26" y="22"/>
                  </a:cubicBezTo>
                  <a:cubicBezTo>
                    <a:pt x="30" y="19"/>
                    <a:pt x="31" y="13"/>
                    <a:pt x="27" y="9"/>
                  </a:cubicBezTo>
                  <a:cubicBezTo>
                    <a:pt x="22" y="4"/>
                    <a:pt x="17" y="0"/>
                    <a:pt x="12" y="0"/>
                  </a:cubicBezTo>
                </a:path>
              </a:pathLst>
            </a:custGeom>
            <a:solidFill>
              <a:srgbClr val="FAF4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95" name="Freeform 95">
              <a:extLst>
                <a:ext uri="{FF2B5EF4-FFF2-40B4-BE49-F238E27FC236}">
                  <a16:creationId xmlns="" xmlns:a16="http://schemas.microsoft.com/office/drawing/2014/main" id="{C10B89E1-D1C9-4ADB-A5C8-7C6B981C66D7}"/>
                </a:ext>
              </a:extLst>
            </p:cNvPr>
            <p:cNvSpPr>
              <a:spLocks/>
            </p:cNvSpPr>
            <p:nvPr/>
          </p:nvSpPr>
          <p:spPr bwMode="auto">
            <a:xfrm>
              <a:off x="3677" y="951"/>
              <a:ext cx="51" cy="11"/>
            </a:xfrm>
            <a:custGeom>
              <a:avLst/>
              <a:gdLst>
                <a:gd name="T0" fmla="*/ 19 w 19"/>
                <a:gd name="T1" fmla="*/ 0 h 4"/>
                <a:gd name="T2" fmla="*/ 9 w 19"/>
                <a:gd name="T3" fmla="*/ 1 h 4"/>
                <a:gd name="T4" fmla="*/ 0 w 19"/>
                <a:gd name="T5" fmla="*/ 3 h 4"/>
                <a:gd name="T6" fmla="*/ 2 w 19"/>
                <a:gd name="T7" fmla="*/ 4 h 4"/>
                <a:gd name="T8" fmla="*/ 18 w 19"/>
                <a:gd name="T9" fmla="*/ 1 h 4"/>
                <a:gd name="T10" fmla="*/ 19 w 19"/>
                <a:gd name="T11" fmla="*/ 0 h 4"/>
              </a:gdLst>
              <a:ahLst/>
              <a:cxnLst>
                <a:cxn ang="0">
                  <a:pos x="T0" y="T1"/>
                </a:cxn>
                <a:cxn ang="0">
                  <a:pos x="T2" y="T3"/>
                </a:cxn>
                <a:cxn ang="0">
                  <a:pos x="T4" y="T5"/>
                </a:cxn>
                <a:cxn ang="0">
                  <a:pos x="T6" y="T7"/>
                </a:cxn>
                <a:cxn ang="0">
                  <a:pos x="T8" y="T9"/>
                </a:cxn>
                <a:cxn ang="0">
                  <a:pos x="T10" y="T11"/>
                </a:cxn>
              </a:cxnLst>
              <a:rect l="0" t="0" r="r" b="b"/>
              <a:pathLst>
                <a:path w="19" h="4">
                  <a:moveTo>
                    <a:pt x="19" y="0"/>
                  </a:moveTo>
                  <a:cubicBezTo>
                    <a:pt x="16" y="0"/>
                    <a:pt x="13" y="1"/>
                    <a:pt x="9" y="1"/>
                  </a:cubicBezTo>
                  <a:cubicBezTo>
                    <a:pt x="6" y="2"/>
                    <a:pt x="3" y="2"/>
                    <a:pt x="0" y="3"/>
                  </a:cubicBezTo>
                  <a:cubicBezTo>
                    <a:pt x="1" y="3"/>
                    <a:pt x="1" y="4"/>
                    <a:pt x="2" y="4"/>
                  </a:cubicBezTo>
                  <a:cubicBezTo>
                    <a:pt x="7" y="3"/>
                    <a:pt x="13" y="2"/>
                    <a:pt x="18" y="1"/>
                  </a:cubicBezTo>
                  <a:cubicBezTo>
                    <a:pt x="18" y="1"/>
                    <a:pt x="19" y="0"/>
                    <a:pt x="19" y="0"/>
                  </a:cubicBezTo>
                </a:path>
              </a:pathLst>
            </a:custGeom>
            <a:solidFill>
              <a:srgbClr val="E3D6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96" name="Freeform 96">
              <a:extLst>
                <a:ext uri="{FF2B5EF4-FFF2-40B4-BE49-F238E27FC236}">
                  <a16:creationId xmlns="" xmlns:a16="http://schemas.microsoft.com/office/drawing/2014/main" id="{0B96711F-58F1-454E-85C5-00233C12567A}"/>
                </a:ext>
              </a:extLst>
            </p:cNvPr>
            <p:cNvSpPr>
              <a:spLocks/>
            </p:cNvSpPr>
            <p:nvPr/>
          </p:nvSpPr>
          <p:spPr bwMode="auto">
            <a:xfrm>
              <a:off x="3634" y="712"/>
              <a:ext cx="94" cy="75"/>
            </a:xfrm>
            <a:custGeom>
              <a:avLst/>
              <a:gdLst>
                <a:gd name="T0" fmla="*/ 13 w 35"/>
                <a:gd name="T1" fmla="*/ 0 h 28"/>
                <a:gd name="T2" fmla="*/ 4 w 35"/>
                <a:gd name="T3" fmla="*/ 7 h 28"/>
                <a:gd name="T4" fmla="*/ 12 w 35"/>
                <a:gd name="T5" fmla="*/ 28 h 28"/>
                <a:gd name="T6" fmla="*/ 15 w 35"/>
                <a:gd name="T7" fmla="*/ 28 h 28"/>
                <a:gd name="T8" fmla="*/ 28 w 35"/>
                <a:gd name="T9" fmla="*/ 9 h 28"/>
                <a:gd name="T10" fmla="*/ 13 w 35"/>
                <a:gd name="T11" fmla="*/ 0 h 28"/>
              </a:gdLst>
              <a:ahLst/>
              <a:cxnLst>
                <a:cxn ang="0">
                  <a:pos x="T0" y="T1"/>
                </a:cxn>
                <a:cxn ang="0">
                  <a:pos x="T2" y="T3"/>
                </a:cxn>
                <a:cxn ang="0">
                  <a:pos x="T4" y="T5"/>
                </a:cxn>
                <a:cxn ang="0">
                  <a:pos x="T6" y="T7"/>
                </a:cxn>
                <a:cxn ang="0">
                  <a:pos x="T8" y="T9"/>
                </a:cxn>
                <a:cxn ang="0">
                  <a:pos x="T10" y="T11"/>
                </a:cxn>
              </a:cxnLst>
              <a:rect l="0" t="0" r="r" b="b"/>
              <a:pathLst>
                <a:path w="35" h="28">
                  <a:moveTo>
                    <a:pt x="13" y="0"/>
                  </a:moveTo>
                  <a:cubicBezTo>
                    <a:pt x="10" y="0"/>
                    <a:pt x="7" y="2"/>
                    <a:pt x="4" y="7"/>
                  </a:cubicBezTo>
                  <a:cubicBezTo>
                    <a:pt x="4" y="7"/>
                    <a:pt x="0" y="25"/>
                    <a:pt x="12" y="28"/>
                  </a:cubicBezTo>
                  <a:cubicBezTo>
                    <a:pt x="13" y="28"/>
                    <a:pt x="14" y="28"/>
                    <a:pt x="15" y="28"/>
                  </a:cubicBezTo>
                  <a:cubicBezTo>
                    <a:pt x="26" y="28"/>
                    <a:pt x="35" y="17"/>
                    <a:pt x="28" y="9"/>
                  </a:cubicBezTo>
                  <a:cubicBezTo>
                    <a:pt x="23" y="4"/>
                    <a:pt x="18" y="0"/>
                    <a:pt x="13" y="0"/>
                  </a:cubicBezTo>
                </a:path>
              </a:pathLst>
            </a:custGeom>
            <a:solidFill>
              <a:srgbClr val="FAF4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97" name="Freeform 97">
              <a:extLst>
                <a:ext uri="{FF2B5EF4-FFF2-40B4-BE49-F238E27FC236}">
                  <a16:creationId xmlns="" xmlns:a16="http://schemas.microsoft.com/office/drawing/2014/main" id="{9B0AC60A-9983-47BB-BDC9-4B5A81D0D6CB}"/>
                </a:ext>
              </a:extLst>
            </p:cNvPr>
            <p:cNvSpPr>
              <a:spLocks/>
            </p:cNvSpPr>
            <p:nvPr/>
          </p:nvSpPr>
          <p:spPr bwMode="auto">
            <a:xfrm>
              <a:off x="3621" y="564"/>
              <a:ext cx="93" cy="75"/>
            </a:xfrm>
            <a:custGeom>
              <a:avLst/>
              <a:gdLst>
                <a:gd name="T0" fmla="*/ 14 w 35"/>
                <a:gd name="T1" fmla="*/ 0 h 28"/>
                <a:gd name="T2" fmla="*/ 4 w 35"/>
                <a:gd name="T3" fmla="*/ 7 h 28"/>
                <a:gd name="T4" fmla="*/ 12 w 35"/>
                <a:gd name="T5" fmla="*/ 28 h 28"/>
                <a:gd name="T6" fmla="*/ 15 w 35"/>
                <a:gd name="T7" fmla="*/ 28 h 28"/>
                <a:gd name="T8" fmla="*/ 28 w 35"/>
                <a:gd name="T9" fmla="*/ 9 h 28"/>
                <a:gd name="T10" fmla="*/ 14 w 35"/>
                <a:gd name="T11" fmla="*/ 0 h 28"/>
              </a:gdLst>
              <a:ahLst/>
              <a:cxnLst>
                <a:cxn ang="0">
                  <a:pos x="T0" y="T1"/>
                </a:cxn>
                <a:cxn ang="0">
                  <a:pos x="T2" y="T3"/>
                </a:cxn>
                <a:cxn ang="0">
                  <a:pos x="T4" y="T5"/>
                </a:cxn>
                <a:cxn ang="0">
                  <a:pos x="T6" y="T7"/>
                </a:cxn>
                <a:cxn ang="0">
                  <a:pos x="T8" y="T9"/>
                </a:cxn>
                <a:cxn ang="0">
                  <a:pos x="T10" y="T11"/>
                </a:cxn>
              </a:cxnLst>
              <a:rect l="0" t="0" r="r" b="b"/>
              <a:pathLst>
                <a:path w="35" h="28">
                  <a:moveTo>
                    <a:pt x="14" y="0"/>
                  </a:moveTo>
                  <a:cubicBezTo>
                    <a:pt x="10" y="0"/>
                    <a:pt x="7" y="2"/>
                    <a:pt x="4" y="7"/>
                  </a:cubicBezTo>
                  <a:cubicBezTo>
                    <a:pt x="4" y="7"/>
                    <a:pt x="0" y="25"/>
                    <a:pt x="12" y="28"/>
                  </a:cubicBezTo>
                  <a:cubicBezTo>
                    <a:pt x="13" y="28"/>
                    <a:pt x="14" y="28"/>
                    <a:pt x="15" y="28"/>
                  </a:cubicBezTo>
                  <a:cubicBezTo>
                    <a:pt x="26" y="28"/>
                    <a:pt x="35" y="17"/>
                    <a:pt x="28" y="9"/>
                  </a:cubicBezTo>
                  <a:cubicBezTo>
                    <a:pt x="23" y="4"/>
                    <a:pt x="18" y="0"/>
                    <a:pt x="14" y="0"/>
                  </a:cubicBezTo>
                </a:path>
              </a:pathLst>
            </a:custGeom>
            <a:solidFill>
              <a:srgbClr val="FAF4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98" name="Freeform 98">
              <a:extLst>
                <a:ext uri="{FF2B5EF4-FFF2-40B4-BE49-F238E27FC236}">
                  <a16:creationId xmlns="" xmlns:a16="http://schemas.microsoft.com/office/drawing/2014/main" id="{1CCC3DB0-F46D-47CC-A6E1-EEEB2657A052}"/>
                </a:ext>
              </a:extLst>
            </p:cNvPr>
            <p:cNvSpPr>
              <a:spLocks/>
            </p:cNvSpPr>
            <p:nvPr/>
          </p:nvSpPr>
          <p:spPr bwMode="auto">
            <a:xfrm>
              <a:off x="3976" y="897"/>
              <a:ext cx="35" cy="11"/>
            </a:xfrm>
            <a:custGeom>
              <a:avLst/>
              <a:gdLst>
                <a:gd name="T0" fmla="*/ 13 w 13"/>
                <a:gd name="T1" fmla="*/ 0 h 4"/>
                <a:gd name="T2" fmla="*/ 0 w 13"/>
                <a:gd name="T3" fmla="*/ 3 h 4"/>
                <a:gd name="T4" fmla="*/ 0 w 13"/>
                <a:gd name="T5" fmla="*/ 4 h 4"/>
                <a:gd name="T6" fmla="*/ 13 w 13"/>
                <a:gd name="T7" fmla="*/ 2 h 4"/>
                <a:gd name="T8" fmla="*/ 13 w 13"/>
                <a:gd name="T9" fmla="*/ 0 h 4"/>
              </a:gdLst>
              <a:ahLst/>
              <a:cxnLst>
                <a:cxn ang="0">
                  <a:pos x="T0" y="T1"/>
                </a:cxn>
                <a:cxn ang="0">
                  <a:pos x="T2" y="T3"/>
                </a:cxn>
                <a:cxn ang="0">
                  <a:pos x="T4" y="T5"/>
                </a:cxn>
                <a:cxn ang="0">
                  <a:pos x="T6" y="T7"/>
                </a:cxn>
                <a:cxn ang="0">
                  <a:pos x="T8" y="T9"/>
                </a:cxn>
              </a:cxnLst>
              <a:rect l="0" t="0" r="r" b="b"/>
              <a:pathLst>
                <a:path w="13" h="4">
                  <a:moveTo>
                    <a:pt x="13" y="0"/>
                  </a:moveTo>
                  <a:cubicBezTo>
                    <a:pt x="9" y="1"/>
                    <a:pt x="5" y="2"/>
                    <a:pt x="0" y="3"/>
                  </a:cubicBezTo>
                  <a:cubicBezTo>
                    <a:pt x="0" y="3"/>
                    <a:pt x="0" y="3"/>
                    <a:pt x="0" y="4"/>
                  </a:cubicBezTo>
                  <a:cubicBezTo>
                    <a:pt x="5" y="3"/>
                    <a:pt x="9" y="2"/>
                    <a:pt x="13" y="2"/>
                  </a:cubicBezTo>
                  <a:cubicBezTo>
                    <a:pt x="13" y="1"/>
                    <a:pt x="13" y="1"/>
                    <a:pt x="13" y="0"/>
                  </a:cubicBezTo>
                </a:path>
              </a:pathLst>
            </a:custGeom>
            <a:solidFill>
              <a:srgbClr val="EBED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99" name="Freeform 99">
              <a:extLst>
                <a:ext uri="{FF2B5EF4-FFF2-40B4-BE49-F238E27FC236}">
                  <a16:creationId xmlns="" xmlns:a16="http://schemas.microsoft.com/office/drawing/2014/main" id="{0C9C952A-6261-4DEE-ADF7-872FC0CF20C9}"/>
                </a:ext>
              </a:extLst>
            </p:cNvPr>
            <p:cNvSpPr>
              <a:spLocks/>
            </p:cNvSpPr>
            <p:nvPr/>
          </p:nvSpPr>
          <p:spPr bwMode="auto">
            <a:xfrm>
              <a:off x="3912" y="572"/>
              <a:ext cx="99" cy="333"/>
            </a:xfrm>
            <a:custGeom>
              <a:avLst/>
              <a:gdLst>
                <a:gd name="T0" fmla="*/ 0 w 37"/>
                <a:gd name="T1" fmla="*/ 0 h 124"/>
                <a:gd name="T2" fmla="*/ 17 w 37"/>
                <a:gd name="T3" fmla="*/ 84 h 124"/>
                <a:gd name="T4" fmla="*/ 24 w 37"/>
                <a:gd name="T5" fmla="*/ 124 h 124"/>
                <a:gd name="T6" fmla="*/ 37 w 37"/>
                <a:gd name="T7" fmla="*/ 121 h 124"/>
                <a:gd name="T8" fmla="*/ 34 w 37"/>
                <a:gd name="T9" fmla="*/ 82 h 124"/>
                <a:gd name="T10" fmla="*/ 19 w 37"/>
                <a:gd name="T11" fmla="*/ 1 h 124"/>
                <a:gd name="T12" fmla="*/ 0 w 37"/>
                <a:gd name="T13" fmla="*/ 0 h 124"/>
              </a:gdLst>
              <a:ahLst/>
              <a:cxnLst>
                <a:cxn ang="0">
                  <a:pos x="T0" y="T1"/>
                </a:cxn>
                <a:cxn ang="0">
                  <a:pos x="T2" y="T3"/>
                </a:cxn>
                <a:cxn ang="0">
                  <a:pos x="T4" y="T5"/>
                </a:cxn>
                <a:cxn ang="0">
                  <a:pos x="T6" y="T7"/>
                </a:cxn>
                <a:cxn ang="0">
                  <a:pos x="T8" y="T9"/>
                </a:cxn>
                <a:cxn ang="0">
                  <a:pos x="T10" y="T11"/>
                </a:cxn>
                <a:cxn ang="0">
                  <a:pos x="T12" y="T13"/>
                </a:cxn>
              </a:cxnLst>
              <a:rect l="0" t="0" r="r" b="b"/>
              <a:pathLst>
                <a:path w="37" h="124">
                  <a:moveTo>
                    <a:pt x="0" y="0"/>
                  </a:moveTo>
                  <a:cubicBezTo>
                    <a:pt x="6" y="28"/>
                    <a:pt x="12" y="56"/>
                    <a:pt x="17" y="84"/>
                  </a:cubicBezTo>
                  <a:cubicBezTo>
                    <a:pt x="19" y="96"/>
                    <a:pt x="22" y="110"/>
                    <a:pt x="24" y="124"/>
                  </a:cubicBezTo>
                  <a:cubicBezTo>
                    <a:pt x="29" y="123"/>
                    <a:pt x="33" y="122"/>
                    <a:pt x="37" y="121"/>
                  </a:cubicBezTo>
                  <a:cubicBezTo>
                    <a:pt x="36" y="108"/>
                    <a:pt x="36" y="92"/>
                    <a:pt x="34" y="82"/>
                  </a:cubicBezTo>
                  <a:cubicBezTo>
                    <a:pt x="29" y="55"/>
                    <a:pt x="24" y="28"/>
                    <a:pt x="19" y="1"/>
                  </a:cubicBezTo>
                  <a:cubicBezTo>
                    <a:pt x="12" y="1"/>
                    <a:pt x="6" y="0"/>
                    <a:pt x="0" y="0"/>
                  </a:cubicBezTo>
                </a:path>
              </a:pathLst>
            </a:custGeom>
            <a:solidFill>
              <a:srgbClr val="D4BB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00" name="Freeform 100">
              <a:extLst>
                <a:ext uri="{FF2B5EF4-FFF2-40B4-BE49-F238E27FC236}">
                  <a16:creationId xmlns="" xmlns:a16="http://schemas.microsoft.com/office/drawing/2014/main" id="{E5CBA8C1-03FE-4012-B2FA-2C17ED772780}"/>
                </a:ext>
              </a:extLst>
            </p:cNvPr>
            <p:cNvSpPr>
              <a:spLocks/>
            </p:cNvSpPr>
            <p:nvPr/>
          </p:nvSpPr>
          <p:spPr bwMode="auto">
            <a:xfrm>
              <a:off x="4142" y="876"/>
              <a:ext cx="45" cy="8"/>
            </a:xfrm>
            <a:custGeom>
              <a:avLst/>
              <a:gdLst>
                <a:gd name="T0" fmla="*/ 17 w 17"/>
                <a:gd name="T1" fmla="*/ 0 h 3"/>
                <a:gd name="T2" fmla="*/ 0 w 17"/>
                <a:gd name="T3" fmla="*/ 2 h 3"/>
                <a:gd name="T4" fmla="*/ 0 w 17"/>
                <a:gd name="T5" fmla="*/ 3 h 3"/>
                <a:gd name="T6" fmla="*/ 17 w 17"/>
                <a:gd name="T7" fmla="*/ 1 h 3"/>
                <a:gd name="T8" fmla="*/ 17 w 17"/>
                <a:gd name="T9" fmla="*/ 0 h 3"/>
              </a:gdLst>
              <a:ahLst/>
              <a:cxnLst>
                <a:cxn ang="0">
                  <a:pos x="T0" y="T1"/>
                </a:cxn>
                <a:cxn ang="0">
                  <a:pos x="T2" y="T3"/>
                </a:cxn>
                <a:cxn ang="0">
                  <a:pos x="T4" y="T5"/>
                </a:cxn>
                <a:cxn ang="0">
                  <a:pos x="T6" y="T7"/>
                </a:cxn>
                <a:cxn ang="0">
                  <a:pos x="T8" y="T9"/>
                </a:cxn>
              </a:cxnLst>
              <a:rect l="0" t="0" r="r" b="b"/>
              <a:pathLst>
                <a:path w="17" h="3">
                  <a:moveTo>
                    <a:pt x="17" y="0"/>
                  </a:moveTo>
                  <a:cubicBezTo>
                    <a:pt x="11" y="0"/>
                    <a:pt x="5" y="1"/>
                    <a:pt x="0" y="2"/>
                  </a:cubicBezTo>
                  <a:cubicBezTo>
                    <a:pt x="0" y="2"/>
                    <a:pt x="0" y="2"/>
                    <a:pt x="0" y="3"/>
                  </a:cubicBezTo>
                  <a:cubicBezTo>
                    <a:pt x="5" y="2"/>
                    <a:pt x="11" y="1"/>
                    <a:pt x="17" y="1"/>
                  </a:cubicBezTo>
                  <a:cubicBezTo>
                    <a:pt x="17" y="0"/>
                    <a:pt x="17" y="0"/>
                    <a:pt x="17" y="0"/>
                  </a:cubicBezTo>
                </a:path>
              </a:pathLst>
            </a:custGeom>
            <a:solidFill>
              <a:srgbClr val="EBED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01" name="Freeform 101">
              <a:extLst>
                <a:ext uri="{FF2B5EF4-FFF2-40B4-BE49-F238E27FC236}">
                  <a16:creationId xmlns="" xmlns:a16="http://schemas.microsoft.com/office/drawing/2014/main" id="{BD13BC02-4C65-4C64-A727-A259F0E14716}"/>
                </a:ext>
              </a:extLst>
            </p:cNvPr>
            <p:cNvSpPr>
              <a:spLocks/>
            </p:cNvSpPr>
            <p:nvPr/>
          </p:nvSpPr>
          <p:spPr bwMode="auto">
            <a:xfrm>
              <a:off x="4115" y="583"/>
              <a:ext cx="72" cy="298"/>
            </a:xfrm>
            <a:custGeom>
              <a:avLst/>
              <a:gdLst>
                <a:gd name="T0" fmla="*/ 0 w 27"/>
                <a:gd name="T1" fmla="*/ 0 h 111"/>
                <a:gd name="T2" fmla="*/ 10 w 27"/>
                <a:gd name="T3" fmla="*/ 111 h 111"/>
                <a:gd name="T4" fmla="*/ 27 w 27"/>
                <a:gd name="T5" fmla="*/ 109 h 111"/>
                <a:gd name="T6" fmla="*/ 17 w 27"/>
                <a:gd name="T7" fmla="*/ 1 h 111"/>
                <a:gd name="T8" fmla="*/ 0 w 27"/>
                <a:gd name="T9" fmla="*/ 0 h 111"/>
              </a:gdLst>
              <a:ahLst/>
              <a:cxnLst>
                <a:cxn ang="0">
                  <a:pos x="T0" y="T1"/>
                </a:cxn>
                <a:cxn ang="0">
                  <a:pos x="T2" y="T3"/>
                </a:cxn>
                <a:cxn ang="0">
                  <a:pos x="T4" y="T5"/>
                </a:cxn>
                <a:cxn ang="0">
                  <a:pos x="T6" y="T7"/>
                </a:cxn>
                <a:cxn ang="0">
                  <a:pos x="T8" y="T9"/>
                </a:cxn>
              </a:cxnLst>
              <a:rect l="0" t="0" r="r" b="b"/>
              <a:pathLst>
                <a:path w="27" h="111">
                  <a:moveTo>
                    <a:pt x="0" y="0"/>
                  </a:moveTo>
                  <a:cubicBezTo>
                    <a:pt x="6" y="37"/>
                    <a:pt x="9" y="74"/>
                    <a:pt x="10" y="111"/>
                  </a:cubicBezTo>
                  <a:cubicBezTo>
                    <a:pt x="15" y="110"/>
                    <a:pt x="21" y="109"/>
                    <a:pt x="27" y="109"/>
                  </a:cubicBezTo>
                  <a:cubicBezTo>
                    <a:pt x="24" y="73"/>
                    <a:pt x="21" y="37"/>
                    <a:pt x="17" y="1"/>
                  </a:cubicBezTo>
                  <a:cubicBezTo>
                    <a:pt x="11" y="1"/>
                    <a:pt x="6" y="1"/>
                    <a:pt x="0" y="0"/>
                  </a:cubicBezTo>
                </a:path>
              </a:pathLst>
            </a:custGeom>
            <a:solidFill>
              <a:srgbClr val="D4BB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02" name="Freeform 102">
              <a:extLst>
                <a:ext uri="{FF2B5EF4-FFF2-40B4-BE49-F238E27FC236}">
                  <a16:creationId xmlns="" xmlns:a16="http://schemas.microsoft.com/office/drawing/2014/main" id="{9FA4082E-E8FF-4A5C-AFAA-BECC122256A1}"/>
                </a:ext>
              </a:extLst>
            </p:cNvPr>
            <p:cNvSpPr>
              <a:spLocks/>
            </p:cNvSpPr>
            <p:nvPr/>
          </p:nvSpPr>
          <p:spPr bwMode="auto">
            <a:xfrm>
              <a:off x="4318" y="863"/>
              <a:ext cx="59" cy="5"/>
            </a:xfrm>
            <a:custGeom>
              <a:avLst/>
              <a:gdLst>
                <a:gd name="T0" fmla="*/ 22 w 22"/>
                <a:gd name="T1" fmla="*/ 0 h 2"/>
                <a:gd name="T2" fmla="*/ 0 w 22"/>
                <a:gd name="T3" fmla="*/ 1 h 2"/>
                <a:gd name="T4" fmla="*/ 0 w 22"/>
                <a:gd name="T5" fmla="*/ 2 h 2"/>
                <a:gd name="T6" fmla="*/ 22 w 22"/>
                <a:gd name="T7" fmla="*/ 1 h 2"/>
                <a:gd name="T8" fmla="*/ 22 w 22"/>
                <a:gd name="T9" fmla="*/ 0 h 2"/>
              </a:gdLst>
              <a:ahLst/>
              <a:cxnLst>
                <a:cxn ang="0">
                  <a:pos x="T0" y="T1"/>
                </a:cxn>
                <a:cxn ang="0">
                  <a:pos x="T2" y="T3"/>
                </a:cxn>
                <a:cxn ang="0">
                  <a:pos x="T4" y="T5"/>
                </a:cxn>
                <a:cxn ang="0">
                  <a:pos x="T6" y="T7"/>
                </a:cxn>
                <a:cxn ang="0">
                  <a:pos x="T8" y="T9"/>
                </a:cxn>
              </a:cxnLst>
              <a:rect l="0" t="0" r="r" b="b"/>
              <a:pathLst>
                <a:path w="22" h="2">
                  <a:moveTo>
                    <a:pt x="22" y="0"/>
                  </a:moveTo>
                  <a:cubicBezTo>
                    <a:pt x="15" y="0"/>
                    <a:pt x="8" y="0"/>
                    <a:pt x="0" y="1"/>
                  </a:cubicBezTo>
                  <a:cubicBezTo>
                    <a:pt x="0" y="1"/>
                    <a:pt x="0" y="1"/>
                    <a:pt x="0" y="2"/>
                  </a:cubicBezTo>
                  <a:cubicBezTo>
                    <a:pt x="8" y="2"/>
                    <a:pt x="15" y="1"/>
                    <a:pt x="22" y="1"/>
                  </a:cubicBezTo>
                  <a:cubicBezTo>
                    <a:pt x="22" y="1"/>
                    <a:pt x="22" y="0"/>
                    <a:pt x="22" y="0"/>
                  </a:cubicBezTo>
                </a:path>
              </a:pathLst>
            </a:custGeom>
            <a:solidFill>
              <a:srgbClr val="EBED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03" name="Freeform 103">
              <a:extLst>
                <a:ext uri="{FF2B5EF4-FFF2-40B4-BE49-F238E27FC236}">
                  <a16:creationId xmlns="" xmlns:a16="http://schemas.microsoft.com/office/drawing/2014/main" id="{C16EBDFE-29A2-49E3-BE5E-DD34CB92EB82}"/>
                </a:ext>
              </a:extLst>
            </p:cNvPr>
            <p:cNvSpPr>
              <a:spLocks/>
            </p:cNvSpPr>
            <p:nvPr/>
          </p:nvSpPr>
          <p:spPr bwMode="auto">
            <a:xfrm>
              <a:off x="4294" y="591"/>
              <a:ext cx="83" cy="274"/>
            </a:xfrm>
            <a:custGeom>
              <a:avLst/>
              <a:gdLst>
                <a:gd name="T0" fmla="*/ 0 w 31"/>
                <a:gd name="T1" fmla="*/ 0 h 102"/>
                <a:gd name="T2" fmla="*/ 4 w 31"/>
                <a:gd name="T3" fmla="*/ 32 h 102"/>
                <a:gd name="T4" fmla="*/ 9 w 31"/>
                <a:gd name="T5" fmla="*/ 96 h 102"/>
                <a:gd name="T6" fmla="*/ 9 w 31"/>
                <a:gd name="T7" fmla="*/ 102 h 102"/>
                <a:gd name="T8" fmla="*/ 31 w 31"/>
                <a:gd name="T9" fmla="*/ 101 h 102"/>
                <a:gd name="T10" fmla="*/ 22 w 31"/>
                <a:gd name="T11" fmla="*/ 49 h 102"/>
                <a:gd name="T12" fmla="*/ 18 w 31"/>
                <a:gd name="T13" fmla="*/ 1 h 102"/>
                <a:gd name="T14" fmla="*/ 0 w 31"/>
                <a:gd name="T15" fmla="*/ 0 h 1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 h="102">
                  <a:moveTo>
                    <a:pt x="0" y="0"/>
                  </a:moveTo>
                  <a:cubicBezTo>
                    <a:pt x="1" y="11"/>
                    <a:pt x="3" y="22"/>
                    <a:pt x="4" y="32"/>
                  </a:cubicBezTo>
                  <a:cubicBezTo>
                    <a:pt x="5" y="53"/>
                    <a:pt x="7" y="74"/>
                    <a:pt x="9" y="96"/>
                  </a:cubicBezTo>
                  <a:cubicBezTo>
                    <a:pt x="9" y="98"/>
                    <a:pt x="9" y="100"/>
                    <a:pt x="9" y="102"/>
                  </a:cubicBezTo>
                  <a:cubicBezTo>
                    <a:pt x="17" y="101"/>
                    <a:pt x="24" y="101"/>
                    <a:pt x="31" y="101"/>
                  </a:cubicBezTo>
                  <a:cubicBezTo>
                    <a:pt x="29" y="83"/>
                    <a:pt x="24" y="65"/>
                    <a:pt x="22" y="49"/>
                  </a:cubicBezTo>
                  <a:cubicBezTo>
                    <a:pt x="20" y="33"/>
                    <a:pt x="19" y="17"/>
                    <a:pt x="18" y="1"/>
                  </a:cubicBezTo>
                  <a:cubicBezTo>
                    <a:pt x="12" y="1"/>
                    <a:pt x="6" y="1"/>
                    <a:pt x="0" y="0"/>
                  </a:cubicBezTo>
                </a:path>
              </a:pathLst>
            </a:custGeom>
            <a:solidFill>
              <a:srgbClr val="D4BB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04" name="Freeform 104">
              <a:extLst>
                <a:ext uri="{FF2B5EF4-FFF2-40B4-BE49-F238E27FC236}">
                  <a16:creationId xmlns="" xmlns:a16="http://schemas.microsoft.com/office/drawing/2014/main" id="{87D301DB-DCED-40A7-8300-3DB9ACCF6BBF}"/>
                </a:ext>
              </a:extLst>
            </p:cNvPr>
            <p:cNvSpPr>
              <a:spLocks/>
            </p:cNvSpPr>
            <p:nvPr/>
          </p:nvSpPr>
          <p:spPr bwMode="auto">
            <a:xfrm>
              <a:off x="4481" y="865"/>
              <a:ext cx="48" cy="8"/>
            </a:xfrm>
            <a:custGeom>
              <a:avLst/>
              <a:gdLst>
                <a:gd name="T0" fmla="*/ 0 w 18"/>
                <a:gd name="T1" fmla="*/ 0 h 3"/>
                <a:gd name="T2" fmla="*/ 0 w 18"/>
                <a:gd name="T3" fmla="*/ 1 h 3"/>
                <a:gd name="T4" fmla="*/ 18 w 18"/>
                <a:gd name="T5" fmla="*/ 3 h 3"/>
                <a:gd name="T6" fmla="*/ 18 w 18"/>
                <a:gd name="T7" fmla="*/ 2 h 3"/>
                <a:gd name="T8" fmla="*/ 0 w 18"/>
                <a:gd name="T9" fmla="*/ 0 h 3"/>
              </a:gdLst>
              <a:ahLst/>
              <a:cxnLst>
                <a:cxn ang="0">
                  <a:pos x="T0" y="T1"/>
                </a:cxn>
                <a:cxn ang="0">
                  <a:pos x="T2" y="T3"/>
                </a:cxn>
                <a:cxn ang="0">
                  <a:pos x="T4" y="T5"/>
                </a:cxn>
                <a:cxn ang="0">
                  <a:pos x="T6" y="T7"/>
                </a:cxn>
                <a:cxn ang="0">
                  <a:pos x="T8" y="T9"/>
                </a:cxn>
              </a:cxnLst>
              <a:rect l="0" t="0" r="r" b="b"/>
              <a:pathLst>
                <a:path w="18" h="3">
                  <a:moveTo>
                    <a:pt x="0" y="0"/>
                  </a:moveTo>
                  <a:cubicBezTo>
                    <a:pt x="0" y="0"/>
                    <a:pt x="0" y="1"/>
                    <a:pt x="0" y="1"/>
                  </a:cubicBezTo>
                  <a:cubicBezTo>
                    <a:pt x="6" y="2"/>
                    <a:pt x="12" y="2"/>
                    <a:pt x="18" y="3"/>
                  </a:cubicBezTo>
                  <a:cubicBezTo>
                    <a:pt x="18" y="2"/>
                    <a:pt x="18" y="2"/>
                    <a:pt x="18" y="2"/>
                  </a:cubicBezTo>
                  <a:cubicBezTo>
                    <a:pt x="12" y="1"/>
                    <a:pt x="6" y="0"/>
                    <a:pt x="0" y="0"/>
                  </a:cubicBezTo>
                </a:path>
              </a:pathLst>
            </a:custGeom>
            <a:solidFill>
              <a:srgbClr val="EBED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05" name="Freeform 105">
              <a:extLst>
                <a:ext uri="{FF2B5EF4-FFF2-40B4-BE49-F238E27FC236}">
                  <a16:creationId xmlns="" xmlns:a16="http://schemas.microsoft.com/office/drawing/2014/main" id="{69B6550B-8C20-499E-8FA4-F21F65993098}"/>
                </a:ext>
              </a:extLst>
            </p:cNvPr>
            <p:cNvSpPr>
              <a:spLocks/>
            </p:cNvSpPr>
            <p:nvPr/>
          </p:nvSpPr>
          <p:spPr bwMode="auto">
            <a:xfrm>
              <a:off x="4449" y="597"/>
              <a:ext cx="80" cy="274"/>
            </a:xfrm>
            <a:custGeom>
              <a:avLst/>
              <a:gdLst>
                <a:gd name="T0" fmla="*/ 0 w 30"/>
                <a:gd name="T1" fmla="*/ 0 h 102"/>
                <a:gd name="T2" fmla="*/ 12 w 30"/>
                <a:gd name="T3" fmla="*/ 100 h 102"/>
                <a:gd name="T4" fmla="*/ 30 w 30"/>
                <a:gd name="T5" fmla="*/ 102 h 102"/>
                <a:gd name="T6" fmla="*/ 18 w 30"/>
                <a:gd name="T7" fmla="*/ 0 h 102"/>
                <a:gd name="T8" fmla="*/ 0 w 30"/>
                <a:gd name="T9" fmla="*/ 0 h 102"/>
              </a:gdLst>
              <a:ahLst/>
              <a:cxnLst>
                <a:cxn ang="0">
                  <a:pos x="T0" y="T1"/>
                </a:cxn>
                <a:cxn ang="0">
                  <a:pos x="T2" y="T3"/>
                </a:cxn>
                <a:cxn ang="0">
                  <a:pos x="T4" y="T5"/>
                </a:cxn>
                <a:cxn ang="0">
                  <a:pos x="T6" y="T7"/>
                </a:cxn>
                <a:cxn ang="0">
                  <a:pos x="T8" y="T9"/>
                </a:cxn>
              </a:cxnLst>
              <a:rect l="0" t="0" r="r" b="b"/>
              <a:pathLst>
                <a:path w="30" h="102">
                  <a:moveTo>
                    <a:pt x="0" y="0"/>
                  </a:moveTo>
                  <a:cubicBezTo>
                    <a:pt x="4" y="33"/>
                    <a:pt x="9" y="66"/>
                    <a:pt x="12" y="100"/>
                  </a:cubicBezTo>
                  <a:cubicBezTo>
                    <a:pt x="18" y="100"/>
                    <a:pt x="24" y="101"/>
                    <a:pt x="30" y="102"/>
                  </a:cubicBezTo>
                  <a:cubicBezTo>
                    <a:pt x="27" y="68"/>
                    <a:pt x="22" y="34"/>
                    <a:pt x="18" y="0"/>
                  </a:cubicBezTo>
                  <a:cubicBezTo>
                    <a:pt x="12" y="0"/>
                    <a:pt x="6" y="0"/>
                    <a:pt x="0" y="0"/>
                  </a:cubicBezTo>
                </a:path>
              </a:pathLst>
            </a:custGeom>
            <a:solidFill>
              <a:srgbClr val="D4BB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06" name="Freeform 106">
              <a:extLst>
                <a:ext uri="{FF2B5EF4-FFF2-40B4-BE49-F238E27FC236}">
                  <a16:creationId xmlns="" xmlns:a16="http://schemas.microsoft.com/office/drawing/2014/main" id="{52A13E85-B91D-4368-BECC-80F19B82D788}"/>
                </a:ext>
              </a:extLst>
            </p:cNvPr>
            <p:cNvSpPr>
              <a:spLocks/>
            </p:cNvSpPr>
            <p:nvPr/>
          </p:nvSpPr>
          <p:spPr bwMode="auto">
            <a:xfrm>
              <a:off x="3992" y="578"/>
              <a:ext cx="94" cy="53"/>
            </a:xfrm>
            <a:custGeom>
              <a:avLst/>
              <a:gdLst>
                <a:gd name="T0" fmla="*/ 5 w 35"/>
                <a:gd name="T1" fmla="*/ 0 h 20"/>
                <a:gd name="T2" fmla="*/ 9 w 35"/>
                <a:gd name="T3" fmla="*/ 18 h 20"/>
                <a:gd name="T4" fmla="*/ 17 w 35"/>
                <a:gd name="T5" fmla="*/ 20 h 20"/>
                <a:gd name="T6" fmla="*/ 30 w 35"/>
                <a:gd name="T7" fmla="*/ 5 h 20"/>
                <a:gd name="T8" fmla="*/ 27 w 35"/>
                <a:gd name="T9" fmla="*/ 1 h 20"/>
                <a:gd name="T10" fmla="*/ 5 w 35"/>
                <a:gd name="T11" fmla="*/ 0 h 20"/>
              </a:gdLst>
              <a:ahLst/>
              <a:cxnLst>
                <a:cxn ang="0">
                  <a:pos x="T0" y="T1"/>
                </a:cxn>
                <a:cxn ang="0">
                  <a:pos x="T2" y="T3"/>
                </a:cxn>
                <a:cxn ang="0">
                  <a:pos x="T4" y="T5"/>
                </a:cxn>
                <a:cxn ang="0">
                  <a:pos x="T6" y="T7"/>
                </a:cxn>
                <a:cxn ang="0">
                  <a:pos x="T8" y="T9"/>
                </a:cxn>
                <a:cxn ang="0">
                  <a:pos x="T10" y="T11"/>
                </a:cxn>
              </a:cxnLst>
              <a:rect l="0" t="0" r="r" b="b"/>
              <a:pathLst>
                <a:path w="35" h="20">
                  <a:moveTo>
                    <a:pt x="5" y="0"/>
                  </a:moveTo>
                  <a:cubicBezTo>
                    <a:pt x="4" y="3"/>
                    <a:pt x="0" y="13"/>
                    <a:pt x="9" y="18"/>
                  </a:cubicBezTo>
                  <a:cubicBezTo>
                    <a:pt x="12" y="19"/>
                    <a:pt x="14" y="20"/>
                    <a:pt x="17" y="20"/>
                  </a:cubicBezTo>
                  <a:cubicBezTo>
                    <a:pt x="26" y="20"/>
                    <a:pt x="35" y="12"/>
                    <a:pt x="30" y="5"/>
                  </a:cubicBezTo>
                  <a:cubicBezTo>
                    <a:pt x="29" y="4"/>
                    <a:pt x="29" y="3"/>
                    <a:pt x="27" y="1"/>
                  </a:cubicBezTo>
                  <a:cubicBezTo>
                    <a:pt x="20" y="1"/>
                    <a:pt x="13" y="1"/>
                    <a:pt x="5" y="0"/>
                  </a:cubicBezTo>
                </a:path>
              </a:pathLst>
            </a:custGeom>
            <a:solidFill>
              <a:srgbClr val="FAF4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07" name="Freeform 107">
              <a:extLst>
                <a:ext uri="{FF2B5EF4-FFF2-40B4-BE49-F238E27FC236}">
                  <a16:creationId xmlns="" xmlns:a16="http://schemas.microsoft.com/office/drawing/2014/main" id="{6A33BBD1-9A4C-43E8-B3C6-7F5C4BF57D2F}"/>
                </a:ext>
              </a:extLst>
            </p:cNvPr>
            <p:cNvSpPr>
              <a:spLocks/>
            </p:cNvSpPr>
            <p:nvPr/>
          </p:nvSpPr>
          <p:spPr bwMode="auto">
            <a:xfrm>
              <a:off x="4005" y="707"/>
              <a:ext cx="91" cy="70"/>
            </a:xfrm>
            <a:custGeom>
              <a:avLst/>
              <a:gdLst>
                <a:gd name="T0" fmla="*/ 21 w 34"/>
                <a:gd name="T1" fmla="*/ 0 h 26"/>
                <a:gd name="T2" fmla="*/ 15 w 34"/>
                <a:gd name="T3" fmla="*/ 2 h 26"/>
                <a:gd name="T4" fmla="*/ 8 w 34"/>
                <a:gd name="T5" fmla="*/ 17 h 26"/>
                <a:gd name="T6" fmla="*/ 22 w 34"/>
                <a:gd name="T7" fmla="*/ 26 h 26"/>
                <a:gd name="T8" fmla="*/ 33 w 34"/>
                <a:gd name="T9" fmla="*/ 18 h 26"/>
                <a:gd name="T10" fmla="*/ 21 w 34"/>
                <a:gd name="T11" fmla="*/ 0 h 26"/>
              </a:gdLst>
              <a:ahLst/>
              <a:cxnLst>
                <a:cxn ang="0">
                  <a:pos x="T0" y="T1"/>
                </a:cxn>
                <a:cxn ang="0">
                  <a:pos x="T2" y="T3"/>
                </a:cxn>
                <a:cxn ang="0">
                  <a:pos x="T4" y="T5"/>
                </a:cxn>
                <a:cxn ang="0">
                  <a:pos x="T6" y="T7"/>
                </a:cxn>
                <a:cxn ang="0">
                  <a:pos x="T8" y="T9"/>
                </a:cxn>
                <a:cxn ang="0">
                  <a:pos x="T10" y="T11"/>
                </a:cxn>
              </a:cxnLst>
              <a:rect l="0" t="0" r="r" b="b"/>
              <a:pathLst>
                <a:path w="34" h="26">
                  <a:moveTo>
                    <a:pt x="21" y="0"/>
                  </a:moveTo>
                  <a:cubicBezTo>
                    <a:pt x="19" y="0"/>
                    <a:pt x="17" y="0"/>
                    <a:pt x="15" y="2"/>
                  </a:cubicBezTo>
                  <a:cubicBezTo>
                    <a:pt x="15" y="2"/>
                    <a:pt x="0" y="4"/>
                    <a:pt x="8" y="17"/>
                  </a:cubicBezTo>
                  <a:cubicBezTo>
                    <a:pt x="11" y="23"/>
                    <a:pt x="17" y="26"/>
                    <a:pt x="22" y="26"/>
                  </a:cubicBezTo>
                  <a:cubicBezTo>
                    <a:pt x="28" y="26"/>
                    <a:pt x="33" y="23"/>
                    <a:pt x="33" y="18"/>
                  </a:cubicBezTo>
                  <a:cubicBezTo>
                    <a:pt x="34" y="11"/>
                    <a:pt x="28" y="0"/>
                    <a:pt x="21" y="0"/>
                  </a:cubicBezTo>
                </a:path>
              </a:pathLst>
            </a:custGeom>
            <a:solidFill>
              <a:srgbClr val="FAF4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08" name="Freeform 108">
              <a:extLst>
                <a:ext uri="{FF2B5EF4-FFF2-40B4-BE49-F238E27FC236}">
                  <a16:creationId xmlns="" xmlns:a16="http://schemas.microsoft.com/office/drawing/2014/main" id="{1C5C1958-9AFC-4962-9DD4-4016E723EB15}"/>
                </a:ext>
              </a:extLst>
            </p:cNvPr>
            <p:cNvSpPr>
              <a:spLocks/>
            </p:cNvSpPr>
            <p:nvPr/>
          </p:nvSpPr>
          <p:spPr bwMode="auto">
            <a:xfrm>
              <a:off x="4038" y="887"/>
              <a:ext cx="56" cy="10"/>
            </a:xfrm>
            <a:custGeom>
              <a:avLst/>
              <a:gdLst>
                <a:gd name="T0" fmla="*/ 20 w 21"/>
                <a:gd name="T1" fmla="*/ 0 h 4"/>
                <a:gd name="T2" fmla="*/ 0 w 21"/>
                <a:gd name="T3" fmla="*/ 3 h 4"/>
                <a:gd name="T4" fmla="*/ 0 w 21"/>
                <a:gd name="T5" fmla="*/ 4 h 4"/>
                <a:gd name="T6" fmla="*/ 21 w 21"/>
                <a:gd name="T7" fmla="*/ 1 h 4"/>
                <a:gd name="T8" fmla="*/ 20 w 21"/>
                <a:gd name="T9" fmla="*/ 0 h 4"/>
              </a:gdLst>
              <a:ahLst/>
              <a:cxnLst>
                <a:cxn ang="0">
                  <a:pos x="T0" y="T1"/>
                </a:cxn>
                <a:cxn ang="0">
                  <a:pos x="T2" y="T3"/>
                </a:cxn>
                <a:cxn ang="0">
                  <a:pos x="T4" y="T5"/>
                </a:cxn>
                <a:cxn ang="0">
                  <a:pos x="T6" y="T7"/>
                </a:cxn>
                <a:cxn ang="0">
                  <a:pos x="T8" y="T9"/>
                </a:cxn>
              </a:cxnLst>
              <a:rect l="0" t="0" r="r" b="b"/>
              <a:pathLst>
                <a:path w="21" h="4">
                  <a:moveTo>
                    <a:pt x="20" y="0"/>
                  </a:moveTo>
                  <a:cubicBezTo>
                    <a:pt x="13" y="1"/>
                    <a:pt x="7" y="2"/>
                    <a:pt x="0" y="3"/>
                  </a:cubicBezTo>
                  <a:cubicBezTo>
                    <a:pt x="0" y="3"/>
                    <a:pt x="0" y="4"/>
                    <a:pt x="0" y="4"/>
                  </a:cubicBezTo>
                  <a:cubicBezTo>
                    <a:pt x="7" y="3"/>
                    <a:pt x="14" y="2"/>
                    <a:pt x="21" y="1"/>
                  </a:cubicBezTo>
                  <a:cubicBezTo>
                    <a:pt x="21" y="1"/>
                    <a:pt x="20" y="0"/>
                    <a:pt x="20"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09" name="Freeform 109">
              <a:extLst>
                <a:ext uri="{FF2B5EF4-FFF2-40B4-BE49-F238E27FC236}">
                  <a16:creationId xmlns="" xmlns:a16="http://schemas.microsoft.com/office/drawing/2014/main" id="{4CFA5641-D2FC-4728-BD54-91E934038328}"/>
                </a:ext>
              </a:extLst>
            </p:cNvPr>
            <p:cNvSpPr>
              <a:spLocks/>
            </p:cNvSpPr>
            <p:nvPr/>
          </p:nvSpPr>
          <p:spPr bwMode="auto">
            <a:xfrm>
              <a:off x="4038" y="873"/>
              <a:ext cx="53" cy="22"/>
            </a:xfrm>
            <a:custGeom>
              <a:avLst/>
              <a:gdLst>
                <a:gd name="T0" fmla="*/ 10 w 20"/>
                <a:gd name="T1" fmla="*/ 0 h 8"/>
                <a:gd name="T2" fmla="*/ 0 w 20"/>
                <a:gd name="T3" fmla="*/ 7 h 8"/>
                <a:gd name="T4" fmla="*/ 0 w 20"/>
                <a:gd name="T5" fmla="*/ 8 h 8"/>
                <a:gd name="T6" fmla="*/ 20 w 20"/>
                <a:gd name="T7" fmla="*/ 5 h 8"/>
                <a:gd name="T8" fmla="*/ 10 w 20"/>
                <a:gd name="T9" fmla="*/ 0 h 8"/>
              </a:gdLst>
              <a:ahLst/>
              <a:cxnLst>
                <a:cxn ang="0">
                  <a:pos x="T0" y="T1"/>
                </a:cxn>
                <a:cxn ang="0">
                  <a:pos x="T2" y="T3"/>
                </a:cxn>
                <a:cxn ang="0">
                  <a:pos x="T4" y="T5"/>
                </a:cxn>
                <a:cxn ang="0">
                  <a:pos x="T6" y="T7"/>
                </a:cxn>
                <a:cxn ang="0">
                  <a:pos x="T8" y="T9"/>
                </a:cxn>
              </a:cxnLst>
              <a:rect l="0" t="0" r="r" b="b"/>
              <a:pathLst>
                <a:path w="20" h="8">
                  <a:moveTo>
                    <a:pt x="10" y="0"/>
                  </a:moveTo>
                  <a:cubicBezTo>
                    <a:pt x="7" y="0"/>
                    <a:pt x="3" y="2"/>
                    <a:pt x="0" y="7"/>
                  </a:cubicBezTo>
                  <a:cubicBezTo>
                    <a:pt x="0" y="7"/>
                    <a:pt x="0" y="7"/>
                    <a:pt x="0" y="8"/>
                  </a:cubicBezTo>
                  <a:cubicBezTo>
                    <a:pt x="7" y="7"/>
                    <a:pt x="13" y="6"/>
                    <a:pt x="20" y="5"/>
                  </a:cubicBezTo>
                  <a:cubicBezTo>
                    <a:pt x="17" y="2"/>
                    <a:pt x="13" y="0"/>
                    <a:pt x="10" y="0"/>
                  </a:cubicBezTo>
                </a:path>
              </a:pathLst>
            </a:custGeom>
            <a:solidFill>
              <a:srgbClr val="FAF4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10" name="Freeform 110">
              <a:extLst>
                <a:ext uri="{FF2B5EF4-FFF2-40B4-BE49-F238E27FC236}">
                  <a16:creationId xmlns="" xmlns:a16="http://schemas.microsoft.com/office/drawing/2014/main" id="{69E10EA3-FAB5-4A3B-9FC7-8373B741A249}"/>
                </a:ext>
              </a:extLst>
            </p:cNvPr>
            <p:cNvSpPr>
              <a:spLocks/>
            </p:cNvSpPr>
            <p:nvPr/>
          </p:nvSpPr>
          <p:spPr bwMode="auto">
            <a:xfrm>
              <a:off x="4361" y="691"/>
              <a:ext cx="93" cy="75"/>
            </a:xfrm>
            <a:custGeom>
              <a:avLst/>
              <a:gdLst>
                <a:gd name="T0" fmla="*/ 14 w 35"/>
                <a:gd name="T1" fmla="*/ 0 h 28"/>
                <a:gd name="T2" fmla="*/ 4 w 35"/>
                <a:gd name="T3" fmla="*/ 7 h 28"/>
                <a:gd name="T4" fmla="*/ 12 w 35"/>
                <a:gd name="T5" fmla="*/ 28 h 28"/>
                <a:gd name="T6" fmla="*/ 16 w 35"/>
                <a:gd name="T7" fmla="*/ 28 h 28"/>
                <a:gd name="T8" fmla="*/ 28 w 35"/>
                <a:gd name="T9" fmla="*/ 9 h 28"/>
                <a:gd name="T10" fmla="*/ 14 w 35"/>
                <a:gd name="T11" fmla="*/ 0 h 28"/>
              </a:gdLst>
              <a:ahLst/>
              <a:cxnLst>
                <a:cxn ang="0">
                  <a:pos x="T0" y="T1"/>
                </a:cxn>
                <a:cxn ang="0">
                  <a:pos x="T2" y="T3"/>
                </a:cxn>
                <a:cxn ang="0">
                  <a:pos x="T4" y="T5"/>
                </a:cxn>
                <a:cxn ang="0">
                  <a:pos x="T6" y="T7"/>
                </a:cxn>
                <a:cxn ang="0">
                  <a:pos x="T8" y="T9"/>
                </a:cxn>
                <a:cxn ang="0">
                  <a:pos x="T10" y="T11"/>
                </a:cxn>
              </a:cxnLst>
              <a:rect l="0" t="0" r="r" b="b"/>
              <a:pathLst>
                <a:path w="35" h="28">
                  <a:moveTo>
                    <a:pt x="14" y="0"/>
                  </a:moveTo>
                  <a:cubicBezTo>
                    <a:pt x="10" y="0"/>
                    <a:pt x="7" y="2"/>
                    <a:pt x="4" y="7"/>
                  </a:cubicBezTo>
                  <a:cubicBezTo>
                    <a:pt x="4" y="7"/>
                    <a:pt x="0" y="25"/>
                    <a:pt x="12" y="28"/>
                  </a:cubicBezTo>
                  <a:cubicBezTo>
                    <a:pt x="13" y="28"/>
                    <a:pt x="15" y="28"/>
                    <a:pt x="16" y="28"/>
                  </a:cubicBezTo>
                  <a:cubicBezTo>
                    <a:pt x="26" y="28"/>
                    <a:pt x="35" y="17"/>
                    <a:pt x="28" y="9"/>
                  </a:cubicBezTo>
                  <a:cubicBezTo>
                    <a:pt x="24" y="4"/>
                    <a:pt x="19" y="0"/>
                    <a:pt x="14" y="0"/>
                  </a:cubicBezTo>
                </a:path>
              </a:pathLst>
            </a:custGeom>
            <a:solidFill>
              <a:srgbClr val="FAF4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11" name="Freeform 111">
              <a:extLst>
                <a:ext uri="{FF2B5EF4-FFF2-40B4-BE49-F238E27FC236}">
                  <a16:creationId xmlns="" xmlns:a16="http://schemas.microsoft.com/office/drawing/2014/main" id="{10F19337-102B-49D3-B4FE-1B16028F13D9}"/>
                </a:ext>
              </a:extLst>
            </p:cNvPr>
            <p:cNvSpPr>
              <a:spLocks/>
            </p:cNvSpPr>
            <p:nvPr/>
          </p:nvSpPr>
          <p:spPr bwMode="auto">
            <a:xfrm>
              <a:off x="4358" y="594"/>
              <a:ext cx="69" cy="24"/>
            </a:xfrm>
            <a:custGeom>
              <a:avLst/>
              <a:gdLst>
                <a:gd name="T0" fmla="*/ 0 w 26"/>
                <a:gd name="T1" fmla="*/ 0 h 9"/>
                <a:gd name="T2" fmla="*/ 9 w 26"/>
                <a:gd name="T3" fmla="*/ 8 h 9"/>
                <a:gd name="T4" fmla="*/ 12 w 26"/>
                <a:gd name="T5" fmla="*/ 9 h 9"/>
                <a:gd name="T6" fmla="*/ 26 w 26"/>
                <a:gd name="T7" fmla="*/ 1 h 9"/>
                <a:gd name="T8" fmla="*/ 0 w 26"/>
                <a:gd name="T9" fmla="*/ 0 h 9"/>
              </a:gdLst>
              <a:ahLst/>
              <a:cxnLst>
                <a:cxn ang="0">
                  <a:pos x="T0" y="T1"/>
                </a:cxn>
                <a:cxn ang="0">
                  <a:pos x="T2" y="T3"/>
                </a:cxn>
                <a:cxn ang="0">
                  <a:pos x="T4" y="T5"/>
                </a:cxn>
                <a:cxn ang="0">
                  <a:pos x="T6" y="T7"/>
                </a:cxn>
                <a:cxn ang="0">
                  <a:pos x="T8" y="T9"/>
                </a:cxn>
              </a:cxnLst>
              <a:rect l="0" t="0" r="r" b="b"/>
              <a:pathLst>
                <a:path w="26" h="9">
                  <a:moveTo>
                    <a:pt x="0" y="0"/>
                  </a:moveTo>
                  <a:cubicBezTo>
                    <a:pt x="1" y="4"/>
                    <a:pt x="4" y="7"/>
                    <a:pt x="9" y="8"/>
                  </a:cubicBezTo>
                  <a:cubicBezTo>
                    <a:pt x="10" y="9"/>
                    <a:pt x="11" y="9"/>
                    <a:pt x="12" y="9"/>
                  </a:cubicBezTo>
                  <a:cubicBezTo>
                    <a:pt x="18" y="9"/>
                    <a:pt x="24" y="5"/>
                    <a:pt x="26" y="1"/>
                  </a:cubicBezTo>
                  <a:cubicBezTo>
                    <a:pt x="17" y="0"/>
                    <a:pt x="9" y="0"/>
                    <a:pt x="0" y="0"/>
                  </a:cubicBezTo>
                </a:path>
              </a:pathLst>
            </a:custGeom>
            <a:solidFill>
              <a:srgbClr val="FAF4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12" name="Freeform 112">
              <a:extLst>
                <a:ext uri="{FF2B5EF4-FFF2-40B4-BE49-F238E27FC236}">
                  <a16:creationId xmlns="" xmlns:a16="http://schemas.microsoft.com/office/drawing/2014/main" id="{E1A167B2-0298-40C9-85E8-B97F518A2F51}"/>
                </a:ext>
              </a:extLst>
            </p:cNvPr>
            <p:cNvSpPr>
              <a:spLocks/>
            </p:cNvSpPr>
            <p:nvPr/>
          </p:nvSpPr>
          <p:spPr bwMode="auto">
            <a:xfrm>
              <a:off x="4641" y="887"/>
              <a:ext cx="40" cy="13"/>
            </a:xfrm>
            <a:custGeom>
              <a:avLst/>
              <a:gdLst>
                <a:gd name="T0" fmla="*/ 0 w 15"/>
                <a:gd name="T1" fmla="*/ 0 h 5"/>
                <a:gd name="T2" fmla="*/ 1 w 15"/>
                <a:gd name="T3" fmla="*/ 2 h 5"/>
                <a:gd name="T4" fmla="*/ 15 w 15"/>
                <a:gd name="T5" fmla="*/ 5 h 5"/>
                <a:gd name="T6" fmla="*/ 15 w 15"/>
                <a:gd name="T7" fmla="*/ 4 h 5"/>
                <a:gd name="T8" fmla="*/ 0 w 15"/>
                <a:gd name="T9" fmla="*/ 0 h 5"/>
              </a:gdLst>
              <a:ahLst/>
              <a:cxnLst>
                <a:cxn ang="0">
                  <a:pos x="T0" y="T1"/>
                </a:cxn>
                <a:cxn ang="0">
                  <a:pos x="T2" y="T3"/>
                </a:cxn>
                <a:cxn ang="0">
                  <a:pos x="T4" y="T5"/>
                </a:cxn>
                <a:cxn ang="0">
                  <a:pos x="T6" y="T7"/>
                </a:cxn>
                <a:cxn ang="0">
                  <a:pos x="T8" y="T9"/>
                </a:cxn>
              </a:cxnLst>
              <a:rect l="0" t="0" r="r" b="b"/>
              <a:pathLst>
                <a:path w="15" h="5">
                  <a:moveTo>
                    <a:pt x="0" y="0"/>
                  </a:moveTo>
                  <a:cubicBezTo>
                    <a:pt x="1" y="1"/>
                    <a:pt x="1" y="1"/>
                    <a:pt x="1" y="2"/>
                  </a:cubicBezTo>
                  <a:cubicBezTo>
                    <a:pt x="5" y="3"/>
                    <a:pt x="9" y="4"/>
                    <a:pt x="15" y="5"/>
                  </a:cubicBezTo>
                  <a:cubicBezTo>
                    <a:pt x="15" y="5"/>
                    <a:pt x="15" y="4"/>
                    <a:pt x="15" y="4"/>
                  </a:cubicBezTo>
                  <a:cubicBezTo>
                    <a:pt x="9" y="3"/>
                    <a:pt x="4" y="1"/>
                    <a:pt x="0" y="0"/>
                  </a:cubicBezTo>
                </a:path>
              </a:pathLst>
            </a:custGeom>
            <a:solidFill>
              <a:srgbClr val="EBED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13" name="Freeform 113">
              <a:extLst>
                <a:ext uri="{FF2B5EF4-FFF2-40B4-BE49-F238E27FC236}">
                  <a16:creationId xmlns="" xmlns:a16="http://schemas.microsoft.com/office/drawing/2014/main" id="{4D66DCD9-BBC2-4DE2-8C78-7B922B65CCA5}"/>
                </a:ext>
              </a:extLst>
            </p:cNvPr>
            <p:cNvSpPr>
              <a:spLocks/>
            </p:cNvSpPr>
            <p:nvPr/>
          </p:nvSpPr>
          <p:spPr bwMode="auto">
            <a:xfrm>
              <a:off x="4585" y="594"/>
              <a:ext cx="96" cy="303"/>
            </a:xfrm>
            <a:custGeom>
              <a:avLst/>
              <a:gdLst>
                <a:gd name="T0" fmla="*/ 18 w 36"/>
                <a:gd name="T1" fmla="*/ 0 h 113"/>
                <a:gd name="T2" fmla="*/ 0 w 36"/>
                <a:gd name="T3" fmla="*/ 0 h 113"/>
                <a:gd name="T4" fmla="*/ 16 w 36"/>
                <a:gd name="T5" fmla="*/ 79 h 113"/>
                <a:gd name="T6" fmla="*/ 21 w 36"/>
                <a:gd name="T7" fmla="*/ 109 h 113"/>
                <a:gd name="T8" fmla="*/ 36 w 36"/>
                <a:gd name="T9" fmla="*/ 113 h 113"/>
                <a:gd name="T10" fmla="*/ 33 w 36"/>
                <a:gd name="T11" fmla="*/ 77 h 113"/>
                <a:gd name="T12" fmla="*/ 18 w 36"/>
                <a:gd name="T13" fmla="*/ 0 h 113"/>
              </a:gdLst>
              <a:ahLst/>
              <a:cxnLst>
                <a:cxn ang="0">
                  <a:pos x="T0" y="T1"/>
                </a:cxn>
                <a:cxn ang="0">
                  <a:pos x="T2" y="T3"/>
                </a:cxn>
                <a:cxn ang="0">
                  <a:pos x="T4" y="T5"/>
                </a:cxn>
                <a:cxn ang="0">
                  <a:pos x="T6" y="T7"/>
                </a:cxn>
                <a:cxn ang="0">
                  <a:pos x="T8" y="T9"/>
                </a:cxn>
                <a:cxn ang="0">
                  <a:pos x="T10" y="T11"/>
                </a:cxn>
                <a:cxn ang="0">
                  <a:pos x="T12" y="T13"/>
                </a:cxn>
              </a:cxnLst>
              <a:rect l="0" t="0" r="r" b="b"/>
              <a:pathLst>
                <a:path w="36" h="113">
                  <a:moveTo>
                    <a:pt x="18" y="0"/>
                  </a:moveTo>
                  <a:cubicBezTo>
                    <a:pt x="12" y="0"/>
                    <a:pt x="6" y="0"/>
                    <a:pt x="0" y="0"/>
                  </a:cubicBezTo>
                  <a:cubicBezTo>
                    <a:pt x="5" y="27"/>
                    <a:pt x="11" y="53"/>
                    <a:pt x="16" y="79"/>
                  </a:cubicBezTo>
                  <a:cubicBezTo>
                    <a:pt x="17" y="89"/>
                    <a:pt x="20" y="99"/>
                    <a:pt x="21" y="109"/>
                  </a:cubicBezTo>
                  <a:cubicBezTo>
                    <a:pt x="25" y="110"/>
                    <a:pt x="30" y="112"/>
                    <a:pt x="36" y="113"/>
                  </a:cubicBezTo>
                  <a:cubicBezTo>
                    <a:pt x="34" y="100"/>
                    <a:pt x="35" y="87"/>
                    <a:pt x="33" y="77"/>
                  </a:cubicBezTo>
                  <a:cubicBezTo>
                    <a:pt x="28" y="51"/>
                    <a:pt x="23" y="26"/>
                    <a:pt x="18" y="0"/>
                  </a:cubicBezTo>
                </a:path>
              </a:pathLst>
            </a:custGeom>
            <a:solidFill>
              <a:srgbClr val="D4BB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14" name="Freeform 114">
              <a:extLst>
                <a:ext uri="{FF2B5EF4-FFF2-40B4-BE49-F238E27FC236}">
                  <a16:creationId xmlns="" xmlns:a16="http://schemas.microsoft.com/office/drawing/2014/main" id="{63BE296C-1F52-4A93-9943-1F5998406248}"/>
                </a:ext>
              </a:extLst>
            </p:cNvPr>
            <p:cNvSpPr>
              <a:spLocks/>
            </p:cNvSpPr>
            <p:nvPr/>
          </p:nvSpPr>
          <p:spPr bwMode="auto">
            <a:xfrm>
              <a:off x="4812" y="930"/>
              <a:ext cx="48" cy="16"/>
            </a:xfrm>
            <a:custGeom>
              <a:avLst/>
              <a:gdLst>
                <a:gd name="T0" fmla="*/ 0 w 18"/>
                <a:gd name="T1" fmla="*/ 0 h 6"/>
                <a:gd name="T2" fmla="*/ 0 w 18"/>
                <a:gd name="T3" fmla="*/ 1 h 6"/>
                <a:gd name="T4" fmla="*/ 18 w 18"/>
                <a:gd name="T5" fmla="*/ 6 h 6"/>
                <a:gd name="T6" fmla="*/ 18 w 18"/>
                <a:gd name="T7" fmla="*/ 4 h 6"/>
                <a:gd name="T8" fmla="*/ 0 w 18"/>
                <a:gd name="T9" fmla="*/ 0 h 6"/>
              </a:gdLst>
              <a:ahLst/>
              <a:cxnLst>
                <a:cxn ang="0">
                  <a:pos x="T0" y="T1"/>
                </a:cxn>
                <a:cxn ang="0">
                  <a:pos x="T2" y="T3"/>
                </a:cxn>
                <a:cxn ang="0">
                  <a:pos x="T4" y="T5"/>
                </a:cxn>
                <a:cxn ang="0">
                  <a:pos x="T6" y="T7"/>
                </a:cxn>
                <a:cxn ang="0">
                  <a:pos x="T8" y="T9"/>
                </a:cxn>
              </a:cxnLst>
              <a:rect l="0" t="0" r="r" b="b"/>
              <a:pathLst>
                <a:path w="18" h="6">
                  <a:moveTo>
                    <a:pt x="0" y="0"/>
                  </a:moveTo>
                  <a:cubicBezTo>
                    <a:pt x="0" y="1"/>
                    <a:pt x="0" y="1"/>
                    <a:pt x="0" y="1"/>
                  </a:cubicBezTo>
                  <a:cubicBezTo>
                    <a:pt x="6" y="3"/>
                    <a:pt x="12" y="4"/>
                    <a:pt x="18" y="6"/>
                  </a:cubicBezTo>
                  <a:cubicBezTo>
                    <a:pt x="18" y="5"/>
                    <a:pt x="18" y="5"/>
                    <a:pt x="18" y="4"/>
                  </a:cubicBezTo>
                  <a:cubicBezTo>
                    <a:pt x="12" y="3"/>
                    <a:pt x="6" y="2"/>
                    <a:pt x="0" y="0"/>
                  </a:cubicBezTo>
                </a:path>
              </a:pathLst>
            </a:custGeom>
            <a:solidFill>
              <a:srgbClr val="EBED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15" name="Freeform 115">
              <a:extLst>
                <a:ext uri="{FF2B5EF4-FFF2-40B4-BE49-F238E27FC236}">
                  <a16:creationId xmlns="" xmlns:a16="http://schemas.microsoft.com/office/drawing/2014/main" id="{A09B4272-EAA3-4BFA-A86B-2F1A1D3A45D0}"/>
                </a:ext>
              </a:extLst>
            </p:cNvPr>
            <p:cNvSpPr>
              <a:spLocks/>
            </p:cNvSpPr>
            <p:nvPr/>
          </p:nvSpPr>
          <p:spPr bwMode="auto">
            <a:xfrm>
              <a:off x="4785" y="583"/>
              <a:ext cx="75" cy="357"/>
            </a:xfrm>
            <a:custGeom>
              <a:avLst/>
              <a:gdLst>
                <a:gd name="T0" fmla="*/ 16 w 28"/>
                <a:gd name="T1" fmla="*/ 0 h 133"/>
                <a:gd name="T2" fmla="*/ 0 w 28"/>
                <a:gd name="T3" fmla="*/ 1 h 133"/>
                <a:gd name="T4" fmla="*/ 10 w 28"/>
                <a:gd name="T5" fmla="*/ 129 h 133"/>
                <a:gd name="T6" fmla="*/ 28 w 28"/>
                <a:gd name="T7" fmla="*/ 133 h 133"/>
                <a:gd name="T8" fmla="*/ 16 w 28"/>
                <a:gd name="T9" fmla="*/ 0 h 133"/>
              </a:gdLst>
              <a:ahLst/>
              <a:cxnLst>
                <a:cxn ang="0">
                  <a:pos x="T0" y="T1"/>
                </a:cxn>
                <a:cxn ang="0">
                  <a:pos x="T2" y="T3"/>
                </a:cxn>
                <a:cxn ang="0">
                  <a:pos x="T4" y="T5"/>
                </a:cxn>
                <a:cxn ang="0">
                  <a:pos x="T6" y="T7"/>
                </a:cxn>
                <a:cxn ang="0">
                  <a:pos x="T8" y="T9"/>
                </a:cxn>
              </a:cxnLst>
              <a:rect l="0" t="0" r="r" b="b"/>
              <a:pathLst>
                <a:path w="28" h="133">
                  <a:moveTo>
                    <a:pt x="16" y="0"/>
                  </a:moveTo>
                  <a:cubicBezTo>
                    <a:pt x="10" y="1"/>
                    <a:pt x="5" y="1"/>
                    <a:pt x="0" y="1"/>
                  </a:cubicBezTo>
                  <a:cubicBezTo>
                    <a:pt x="6" y="44"/>
                    <a:pt x="10" y="87"/>
                    <a:pt x="10" y="129"/>
                  </a:cubicBezTo>
                  <a:cubicBezTo>
                    <a:pt x="16" y="131"/>
                    <a:pt x="22" y="132"/>
                    <a:pt x="28" y="133"/>
                  </a:cubicBezTo>
                  <a:cubicBezTo>
                    <a:pt x="25" y="89"/>
                    <a:pt x="22" y="45"/>
                    <a:pt x="16" y="0"/>
                  </a:cubicBezTo>
                </a:path>
              </a:pathLst>
            </a:custGeom>
            <a:solidFill>
              <a:srgbClr val="D4BB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16" name="Freeform 116">
              <a:extLst>
                <a:ext uri="{FF2B5EF4-FFF2-40B4-BE49-F238E27FC236}">
                  <a16:creationId xmlns="" xmlns:a16="http://schemas.microsoft.com/office/drawing/2014/main" id="{B077AD57-14DD-4BC3-AB3D-5C75C9556F4D}"/>
                </a:ext>
              </a:extLst>
            </p:cNvPr>
            <p:cNvSpPr>
              <a:spLocks/>
            </p:cNvSpPr>
            <p:nvPr/>
          </p:nvSpPr>
          <p:spPr bwMode="auto">
            <a:xfrm>
              <a:off x="4996" y="967"/>
              <a:ext cx="5" cy="0"/>
            </a:xfrm>
            <a:custGeom>
              <a:avLst/>
              <a:gdLst>
                <a:gd name="T0" fmla="*/ 0 w 2"/>
                <a:gd name="T1" fmla="*/ 0 w 2"/>
                <a:gd name="T2" fmla="*/ 2 w 2"/>
                <a:gd name="T3" fmla="*/ 0 w 2"/>
              </a:gdLst>
              <a:ahLst/>
              <a:cxnLst>
                <a:cxn ang="0">
                  <a:pos x="T0" y="0"/>
                </a:cxn>
                <a:cxn ang="0">
                  <a:pos x="T1" y="0"/>
                </a:cxn>
                <a:cxn ang="0">
                  <a:pos x="T2" y="0"/>
                </a:cxn>
                <a:cxn ang="0">
                  <a:pos x="T3" y="0"/>
                </a:cxn>
              </a:cxnLst>
              <a:rect l="0" t="0" r="r" b="b"/>
              <a:pathLst>
                <a:path w="2">
                  <a:moveTo>
                    <a:pt x="0" y="0"/>
                  </a:moveTo>
                  <a:cubicBezTo>
                    <a:pt x="0" y="0"/>
                    <a:pt x="0" y="0"/>
                    <a:pt x="0" y="0"/>
                  </a:cubicBezTo>
                  <a:cubicBezTo>
                    <a:pt x="0" y="0"/>
                    <a:pt x="1" y="0"/>
                    <a:pt x="2" y="0"/>
                  </a:cubicBezTo>
                  <a:cubicBezTo>
                    <a:pt x="1" y="0"/>
                    <a:pt x="0" y="0"/>
                    <a:pt x="0" y="0"/>
                  </a:cubicBezTo>
                </a:path>
              </a:pathLst>
            </a:custGeom>
            <a:solidFill>
              <a:srgbClr val="EBED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17" name="Freeform 117">
              <a:extLst>
                <a:ext uri="{FF2B5EF4-FFF2-40B4-BE49-F238E27FC236}">
                  <a16:creationId xmlns="" xmlns:a16="http://schemas.microsoft.com/office/drawing/2014/main" id="{D8959254-783B-4260-AEC8-48AEC258D533}"/>
                </a:ext>
              </a:extLst>
            </p:cNvPr>
            <p:cNvSpPr>
              <a:spLocks/>
            </p:cNvSpPr>
            <p:nvPr/>
          </p:nvSpPr>
          <p:spPr bwMode="auto">
            <a:xfrm>
              <a:off x="4961" y="578"/>
              <a:ext cx="99" cy="395"/>
            </a:xfrm>
            <a:custGeom>
              <a:avLst/>
              <a:gdLst>
                <a:gd name="T0" fmla="*/ 16 w 37"/>
                <a:gd name="T1" fmla="*/ 0 h 147"/>
                <a:gd name="T2" fmla="*/ 0 w 37"/>
                <a:gd name="T3" fmla="*/ 0 h 147"/>
                <a:gd name="T4" fmla="*/ 4 w 37"/>
                <a:gd name="T5" fmla="*/ 41 h 147"/>
                <a:gd name="T6" fmla="*/ 10 w 37"/>
                <a:gd name="T7" fmla="*/ 104 h 147"/>
                <a:gd name="T8" fmla="*/ 13 w 37"/>
                <a:gd name="T9" fmla="*/ 145 h 147"/>
                <a:gd name="T10" fmla="*/ 15 w 37"/>
                <a:gd name="T11" fmla="*/ 145 h 147"/>
                <a:gd name="T12" fmla="*/ 32 w 37"/>
                <a:gd name="T13" fmla="*/ 147 h 147"/>
                <a:gd name="T14" fmla="*/ 23 w 37"/>
                <a:gd name="T15" fmla="*/ 57 h 147"/>
                <a:gd name="T16" fmla="*/ 18 w 37"/>
                <a:gd name="T17" fmla="*/ 0 h 147"/>
                <a:gd name="T18" fmla="*/ 16 w 37"/>
                <a:gd name="T19" fmla="*/ 0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 h="147">
                  <a:moveTo>
                    <a:pt x="16" y="0"/>
                  </a:moveTo>
                  <a:cubicBezTo>
                    <a:pt x="11" y="0"/>
                    <a:pt x="5" y="0"/>
                    <a:pt x="0" y="0"/>
                  </a:cubicBezTo>
                  <a:cubicBezTo>
                    <a:pt x="1" y="14"/>
                    <a:pt x="3" y="28"/>
                    <a:pt x="4" y="41"/>
                  </a:cubicBezTo>
                  <a:cubicBezTo>
                    <a:pt x="6" y="62"/>
                    <a:pt x="8" y="83"/>
                    <a:pt x="10" y="104"/>
                  </a:cubicBezTo>
                  <a:cubicBezTo>
                    <a:pt x="11" y="117"/>
                    <a:pt x="10" y="132"/>
                    <a:pt x="13" y="145"/>
                  </a:cubicBezTo>
                  <a:cubicBezTo>
                    <a:pt x="13" y="145"/>
                    <a:pt x="14" y="145"/>
                    <a:pt x="15" y="145"/>
                  </a:cubicBezTo>
                  <a:cubicBezTo>
                    <a:pt x="21" y="146"/>
                    <a:pt x="26" y="146"/>
                    <a:pt x="32" y="147"/>
                  </a:cubicBezTo>
                  <a:cubicBezTo>
                    <a:pt x="37" y="118"/>
                    <a:pt x="27" y="85"/>
                    <a:pt x="23" y="57"/>
                  </a:cubicBezTo>
                  <a:cubicBezTo>
                    <a:pt x="21" y="39"/>
                    <a:pt x="20" y="20"/>
                    <a:pt x="18" y="0"/>
                  </a:cubicBezTo>
                  <a:cubicBezTo>
                    <a:pt x="17" y="0"/>
                    <a:pt x="17" y="0"/>
                    <a:pt x="16" y="0"/>
                  </a:cubicBezTo>
                </a:path>
              </a:pathLst>
            </a:custGeom>
            <a:solidFill>
              <a:srgbClr val="D4BB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18" name="Freeform 118">
              <a:extLst>
                <a:ext uri="{FF2B5EF4-FFF2-40B4-BE49-F238E27FC236}">
                  <a16:creationId xmlns="" xmlns:a16="http://schemas.microsoft.com/office/drawing/2014/main" id="{3C37E605-1C31-4307-9238-7F07D7321591}"/>
                </a:ext>
              </a:extLst>
            </p:cNvPr>
            <p:cNvSpPr>
              <a:spLocks/>
            </p:cNvSpPr>
            <p:nvPr/>
          </p:nvSpPr>
          <p:spPr bwMode="auto">
            <a:xfrm>
              <a:off x="4996" y="967"/>
              <a:ext cx="51" cy="11"/>
            </a:xfrm>
            <a:custGeom>
              <a:avLst/>
              <a:gdLst>
                <a:gd name="T0" fmla="*/ 0 w 19"/>
                <a:gd name="T1" fmla="*/ 0 h 4"/>
                <a:gd name="T2" fmla="*/ 0 w 19"/>
                <a:gd name="T3" fmla="*/ 1 h 4"/>
                <a:gd name="T4" fmla="*/ 19 w 19"/>
                <a:gd name="T5" fmla="*/ 4 h 4"/>
                <a:gd name="T6" fmla="*/ 19 w 19"/>
                <a:gd name="T7" fmla="*/ 2 h 4"/>
                <a:gd name="T8" fmla="*/ 2 w 19"/>
                <a:gd name="T9" fmla="*/ 0 h 4"/>
                <a:gd name="T10" fmla="*/ 0 w 19"/>
                <a:gd name="T11" fmla="*/ 0 h 4"/>
              </a:gdLst>
              <a:ahLst/>
              <a:cxnLst>
                <a:cxn ang="0">
                  <a:pos x="T0" y="T1"/>
                </a:cxn>
                <a:cxn ang="0">
                  <a:pos x="T2" y="T3"/>
                </a:cxn>
                <a:cxn ang="0">
                  <a:pos x="T4" y="T5"/>
                </a:cxn>
                <a:cxn ang="0">
                  <a:pos x="T6" y="T7"/>
                </a:cxn>
                <a:cxn ang="0">
                  <a:pos x="T8" y="T9"/>
                </a:cxn>
                <a:cxn ang="0">
                  <a:pos x="T10" y="T11"/>
                </a:cxn>
              </a:cxnLst>
              <a:rect l="0" t="0" r="r" b="b"/>
              <a:pathLst>
                <a:path w="19" h="4">
                  <a:moveTo>
                    <a:pt x="0" y="0"/>
                  </a:moveTo>
                  <a:cubicBezTo>
                    <a:pt x="0" y="1"/>
                    <a:pt x="0" y="1"/>
                    <a:pt x="0" y="1"/>
                  </a:cubicBezTo>
                  <a:cubicBezTo>
                    <a:pt x="6" y="2"/>
                    <a:pt x="13" y="3"/>
                    <a:pt x="19" y="4"/>
                  </a:cubicBezTo>
                  <a:cubicBezTo>
                    <a:pt x="19" y="3"/>
                    <a:pt x="19" y="2"/>
                    <a:pt x="19" y="2"/>
                  </a:cubicBezTo>
                  <a:cubicBezTo>
                    <a:pt x="13" y="1"/>
                    <a:pt x="8" y="1"/>
                    <a:pt x="2" y="0"/>
                  </a:cubicBezTo>
                  <a:cubicBezTo>
                    <a:pt x="1" y="0"/>
                    <a:pt x="0" y="0"/>
                    <a:pt x="0" y="0"/>
                  </a:cubicBezTo>
                </a:path>
              </a:pathLst>
            </a:custGeom>
            <a:solidFill>
              <a:srgbClr val="6A2E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19" name="Freeform 119">
              <a:extLst>
                <a:ext uri="{FF2B5EF4-FFF2-40B4-BE49-F238E27FC236}">
                  <a16:creationId xmlns="" xmlns:a16="http://schemas.microsoft.com/office/drawing/2014/main" id="{EC93E5D9-FEA2-4083-921C-BF888083BD9C}"/>
                </a:ext>
              </a:extLst>
            </p:cNvPr>
            <p:cNvSpPr>
              <a:spLocks/>
            </p:cNvSpPr>
            <p:nvPr/>
          </p:nvSpPr>
          <p:spPr bwMode="auto">
            <a:xfrm>
              <a:off x="5116" y="580"/>
              <a:ext cx="91" cy="393"/>
            </a:xfrm>
            <a:custGeom>
              <a:avLst/>
              <a:gdLst>
                <a:gd name="T0" fmla="*/ 0 w 34"/>
                <a:gd name="T1" fmla="*/ 0 h 146"/>
                <a:gd name="T2" fmla="*/ 15 w 34"/>
                <a:gd name="T3" fmla="*/ 146 h 146"/>
                <a:gd name="T4" fmla="*/ 25 w 34"/>
                <a:gd name="T5" fmla="*/ 145 h 146"/>
                <a:gd name="T6" fmla="*/ 34 w 34"/>
                <a:gd name="T7" fmla="*/ 145 h 146"/>
                <a:gd name="T8" fmla="*/ 17 w 34"/>
                <a:gd name="T9" fmla="*/ 2 h 146"/>
                <a:gd name="T10" fmla="*/ 0 w 34"/>
                <a:gd name="T11" fmla="*/ 0 h 146"/>
              </a:gdLst>
              <a:ahLst/>
              <a:cxnLst>
                <a:cxn ang="0">
                  <a:pos x="T0" y="T1"/>
                </a:cxn>
                <a:cxn ang="0">
                  <a:pos x="T2" y="T3"/>
                </a:cxn>
                <a:cxn ang="0">
                  <a:pos x="T4" y="T5"/>
                </a:cxn>
                <a:cxn ang="0">
                  <a:pos x="T6" y="T7"/>
                </a:cxn>
                <a:cxn ang="0">
                  <a:pos x="T8" y="T9"/>
                </a:cxn>
                <a:cxn ang="0">
                  <a:pos x="T10" y="T11"/>
                </a:cxn>
              </a:cxnLst>
              <a:rect l="0" t="0" r="r" b="b"/>
              <a:pathLst>
                <a:path w="34" h="146">
                  <a:moveTo>
                    <a:pt x="0" y="0"/>
                  </a:moveTo>
                  <a:cubicBezTo>
                    <a:pt x="5" y="49"/>
                    <a:pt x="14" y="97"/>
                    <a:pt x="15" y="146"/>
                  </a:cubicBezTo>
                  <a:cubicBezTo>
                    <a:pt x="18" y="146"/>
                    <a:pt x="21" y="146"/>
                    <a:pt x="25" y="145"/>
                  </a:cubicBezTo>
                  <a:cubicBezTo>
                    <a:pt x="28" y="145"/>
                    <a:pt x="31" y="145"/>
                    <a:pt x="34" y="145"/>
                  </a:cubicBezTo>
                  <a:cubicBezTo>
                    <a:pt x="31" y="97"/>
                    <a:pt x="24" y="49"/>
                    <a:pt x="17" y="2"/>
                  </a:cubicBezTo>
                  <a:cubicBezTo>
                    <a:pt x="12" y="1"/>
                    <a:pt x="6" y="1"/>
                    <a:pt x="0" y="0"/>
                  </a:cubicBezTo>
                </a:path>
              </a:pathLst>
            </a:custGeom>
            <a:solidFill>
              <a:srgbClr val="D4BB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20" name="Freeform 120">
              <a:extLst>
                <a:ext uri="{FF2B5EF4-FFF2-40B4-BE49-F238E27FC236}">
                  <a16:creationId xmlns="" xmlns:a16="http://schemas.microsoft.com/office/drawing/2014/main" id="{11283E01-A90E-468F-9316-8CB7E4750909}"/>
                </a:ext>
              </a:extLst>
            </p:cNvPr>
            <p:cNvSpPr>
              <a:spLocks/>
            </p:cNvSpPr>
            <p:nvPr/>
          </p:nvSpPr>
          <p:spPr bwMode="auto">
            <a:xfrm>
              <a:off x="5159" y="986"/>
              <a:ext cx="48" cy="3"/>
            </a:xfrm>
            <a:custGeom>
              <a:avLst/>
              <a:gdLst>
                <a:gd name="T0" fmla="*/ 0 w 18"/>
                <a:gd name="T1" fmla="*/ 0 h 1"/>
                <a:gd name="T2" fmla="*/ 0 w 18"/>
                <a:gd name="T3" fmla="*/ 1 h 1"/>
                <a:gd name="T4" fmla="*/ 16 w 18"/>
                <a:gd name="T5" fmla="*/ 1 h 1"/>
                <a:gd name="T6" fmla="*/ 17 w 18"/>
                <a:gd name="T7" fmla="*/ 1 h 1"/>
                <a:gd name="T8" fmla="*/ 18 w 18"/>
                <a:gd name="T9" fmla="*/ 0 h 1"/>
                <a:gd name="T10" fmla="*/ 16 w 18"/>
                <a:gd name="T11" fmla="*/ 0 h 1"/>
                <a:gd name="T12" fmla="*/ 0 w 18"/>
                <a:gd name="T13" fmla="*/ 0 h 1"/>
              </a:gdLst>
              <a:ahLst/>
              <a:cxnLst>
                <a:cxn ang="0">
                  <a:pos x="T0" y="T1"/>
                </a:cxn>
                <a:cxn ang="0">
                  <a:pos x="T2" y="T3"/>
                </a:cxn>
                <a:cxn ang="0">
                  <a:pos x="T4" y="T5"/>
                </a:cxn>
                <a:cxn ang="0">
                  <a:pos x="T6" y="T7"/>
                </a:cxn>
                <a:cxn ang="0">
                  <a:pos x="T8" y="T9"/>
                </a:cxn>
                <a:cxn ang="0">
                  <a:pos x="T10" y="T11"/>
                </a:cxn>
                <a:cxn ang="0">
                  <a:pos x="T12" y="T13"/>
                </a:cxn>
              </a:cxnLst>
              <a:rect l="0" t="0" r="r" b="b"/>
              <a:pathLst>
                <a:path w="18" h="1">
                  <a:moveTo>
                    <a:pt x="0" y="0"/>
                  </a:moveTo>
                  <a:cubicBezTo>
                    <a:pt x="0" y="0"/>
                    <a:pt x="0" y="0"/>
                    <a:pt x="0" y="1"/>
                  </a:cubicBezTo>
                  <a:cubicBezTo>
                    <a:pt x="5" y="1"/>
                    <a:pt x="11" y="1"/>
                    <a:pt x="16" y="1"/>
                  </a:cubicBezTo>
                  <a:cubicBezTo>
                    <a:pt x="16" y="1"/>
                    <a:pt x="17" y="1"/>
                    <a:pt x="17" y="1"/>
                  </a:cubicBezTo>
                  <a:cubicBezTo>
                    <a:pt x="17" y="1"/>
                    <a:pt x="17" y="0"/>
                    <a:pt x="18" y="0"/>
                  </a:cubicBezTo>
                  <a:cubicBezTo>
                    <a:pt x="17" y="0"/>
                    <a:pt x="17" y="0"/>
                    <a:pt x="16" y="0"/>
                  </a:cubicBezTo>
                  <a:cubicBezTo>
                    <a:pt x="11" y="0"/>
                    <a:pt x="5" y="0"/>
                    <a:pt x="0" y="0"/>
                  </a:cubicBezTo>
                </a:path>
              </a:pathLst>
            </a:custGeom>
            <a:solidFill>
              <a:srgbClr val="EBED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21" name="Freeform 121">
              <a:extLst>
                <a:ext uri="{FF2B5EF4-FFF2-40B4-BE49-F238E27FC236}">
                  <a16:creationId xmlns="" xmlns:a16="http://schemas.microsoft.com/office/drawing/2014/main" id="{B7926F44-ECDF-40D5-A4BB-6A396D5D6A26}"/>
                </a:ext>
              </a:extLst>
            </p:cNvPr>
            <p:cNvSpPr>
              <a:spLocks/>
            </p:cNvSpPr>
            <p:nvPr/>
          </p:nvSpPr>
          <p:spPr bwMode="auto">
            <a:xfrm>
              <a:off x="5156" y="978"/>
              <a:ext cx="51" cy="8"/>
            </a:xfrm>
            <a:custGeom>
              <a:avLst/>
              <a:gdLst>
                <a:gd name="T0" fmla="*/ 19 w 19"/>
                <a:gd name="T1" fmla="*/ 0 h 3"/>
                <a:gd name="T2" fmla="*/ 0 w 19"/>
                <a:gd name="T3" fmla="*/ 1 h 3"/>
                <a:gd name="T4" fmla="*/ 1 w 19"/>
                <a:gd name="T5" fmla="*/ 3 h 3"/>
                <a:gd name="T6" fmla="*/ 17 w 19"/>
                <a:gd name="T7" fmla="*/ 3 h 3"/>
                <a:gd name="T8" fmla="*/ 19 w 19"/>
                <a:gd name="T9" fmla="*/ 3 h 3"/>
                <a:gd name="T10" fmla="*/ 19 w 19"/>
                <a:gd name="T11" fmla="*/ 0 h 3"/>
              </a:gdLst>
              <a:ahLst/>
              <a:cxnLst>
                <a:cxn ang="0">
                  <a:pos x="T0" y="T1"/>
                </a:cxn>
                <a:cxn ang="0">
                  <a:pos x="T2" y="T3"/>
                </a:cxn>
                <a:cxn ang="0">
                  <a:pos x="T4" y="T5"/>
                </a:cxn>
                <a:cxn ang="0">
                  <a:pos x="T6" y="T7"/>
                </a:cxn>
                <a:cxn ang="0">
                  <a:pos x="T8" y="T9"/>
                </a:cxn>
                <a:cxn ang="0">
                  <a:pos x="T10" y="T11"/>
                </a:cxn>
              </a:cxnLst>
              <a:rect l="0" t="0" r="r" b="b"/>
              <a:pathLst>
                <a:path w="19" h="3">
                  <a:moveTo>
                    <a:pt x="19" y="0"/>
                  </a:moveTo>
                  <a:cubicBezTo>
                    <a:pt x="13" y="0"/>
                    <a:pt x="6" y="1"/>
                    <a:pt x="0" y="1"/>
                  </a:cubicBezTo>
                  <a:cubicBezTo>
                    <a:pt x="0" y="2"/>
                    <a:pt x="0" y="2"/>
                    <a:pt x="1" y="3"/>
                  </a:cubicBezTo>
                  <a:cubicBezTo>
                    <a:pt x="6" y="3"/>
                    <a:pt x="12" y="3"/>
                    <a:pt x="17" y="3"/>
                  </a:cubicBezTo>
                  <a:cubicBezTo>
                    <a:pt x="18" y="3"/>
                    <a:pt x="18" y="3"/>
                    <a:pt x="19" y="3"/>
                  </a:cubicBezTo>
                  <a:cubicBezTo>
                    <a:pt x="19" y="2"/>
                    <a:pt x="19" y="1"/>
                    <a:pt x="19" y="0"/>
                  </a:cubicBezTo>
                </a:path>
              </a:pathLst>
            </a:custGeom>
            <a:solidFill>
              <a:srgbClr val="D4BB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22" name="Freeform 122">
              <a:extLst>
                <a:ext uri="{FF2B5EF4-FFF2-40B4-BE49-F238E27FC236}">
                  <a16:creationId xmlns="" xmlns:a16="http://schemas.microsoft.com/office/drawing/2014/main" id="{09C5AF81-D7A7-4B31-9EAE-350ED3DFAC3F}"/>
                </a:ext>
              </a:extLst>
            </p:cNvPr>
            <p:cNvSpPr>
              <a:spLocks/>
            </p:cNvSpPr>
            <p:nvPr/>
          </p:nvSpPr>
          <p:spPr bwMode="auto">
            <a:xfrm>
              <a:off x="5156" y="970"/>
              <a:ext cx="51" cy="11"/>
            </a:xfrm>
            <a:custGeom>
              <a:avLst/>
              <a:gdLst>
                <a:gd name="T0" fmla="*/ 19 w 19"/>
                <a:gd name="T1" fmla="*/ 0 h 4"/>
                <a:gd name="T2" fmla="*/ 10 w 19"/>
                <a:gd name="T3" fmla="*/ 0 h 4"/>
                <a:gd name="T4" fmla="*/ 0 w 19"/>
                <a:gd name="T5" fmla="*/ 1 h 4"/>
                <a:gd name="T6" fmla="*/ 0 w 19"/>
                <a:gd name="T7" fmla="*/ 2 h 4"/>
                <a:gd name="T8" fmla="*/ 0 w 19"/>
                <a:gd name="T9" fmla="*/ 4 h 4"/>
                <a:gd name="T10" fmla="*/ 19 w 19"/>
                <a:gd name="T11" fmla="*/ 3 h 4"/>
                <a:gd name="T12" fmla="*/ 19 w 19"/>
                <a:gd name="T13" fmla="*/ 2 h 4"/>
                <a:gd name="T14" fmla="*/ 19 w 19"/>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4">
                  <a:moveTo>
                    <a:pt x="19" y="0"/>
                  </a:moveTo>
                  <a:cubicBezTo>
                    <a:pt x="16" y="0"/>
                    <a:pt x="13" y="0"/>
                    <a:pt x="10" y="0"/>
                  </a:cubicBezTo>
                  <a:cubicBezTo>
                    <a:pt x="6" y="1"/>
                    <a:pt x="3" y="1"/>
                    <a:pt x="0" y="1"/>
                  </a:cubicBezTo>
                  <a:cubicBezTo>
                    <a:pt x="0" y="1"/>
                    <a:pt x="0" y="2"/>
                    <a:pt x="0" y="2"/>
                  </a:cubicBezTo>
                  <a:cubicBezTo>
                    <a:pt x="0" y="3"/>
                    <a:pt x="0" y="3"/>
                    <a:pt x="0" y="4"/>
                  </a:cubicBezTo>
                  <a:cubicBezTo>
                    <a:pt x="6" y="4"/>
                    <a:pt x="13" y="3"/>
                    <a:pt x="19" y="3"/>
                  </a:cubicBezTo>
                  <a:cubicBezTo>
                    <a:pt x="19" y="2"/>
                    <a:pt x="19" y="2"/>
                    <a:pt x="19" y="2"/>
                  </a:cubicBezTo>
                  <a:cubicBezTo>
                    <a:pt x="19" y="1"/>
                    <a:pt x="19" y="0"/>
                    <a:pt x="19" y="0"/>
                  </a:cubicBezTo>
                </a:path>
              </a:pathLst>
            </a:custGeom>
            <a:solidFill>
              <a:srgbClr val="6A2E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23" name="Freeform 123">
              <a:extLst>
                <a:ext uri="{FF2B5EF4-FFF2-40B4-BE49-F238E27FC236}">
                  <a16:creationId xmlns="" xmlns:a16="http://schemas.microsoft.com/office/drawing/2014/main" id="{B533EE73-3D2F-43D0-BF87-18271B7122FD}"/>
                </a:ext>
              </a:extLst>
            </p:cNvPr>
            <p:cNvSpPr>
              <a:spLocks/>
            </p:cNvSpPr>
            <p:nvPr/>
          </p:nvSpPr>
          <p:spPr bwMode="auto">
            <a:xfrm>
              <a:off x="4665" y="588"/>
              <a:ext cx="91" cy="54"/>
            </a:xfrm>
            <a:custGeom>
              <a:avLst/>
              <a:gdLst>
                <a:gd name="T0" fmla="*/ 26 w 34"/>
                <a:gd name="T1" fmla="*/ 0 h 20"/>
                <a:gd name="T2" fmla="*/ 3 w 34"/>
                <a:gd name="T3" fmla="*/ 2 h 20"/>
                <a:gd name="T4" fmla="*/ 8 w 34"/>
                <a:gd name="T5" fmla="*/ 18 h 20"/>
                <a:gd name="T6" fmla="*/ 16 w 34"/>
                <a:gd name="T7" fmla="*/ 20 h 20"/>
                <a:gd name="T8" fmla="*/ 29 w 34"/>
                <a:gd name="T9" fmla="*/ 5 h 20"/>
                <a:gd name="T10" fmla="*/ 26 w 34"/>
                <a:gd name="T11" fmla="*/ 0 h 20"/>
              </a:gdLst>
              <a:ahLst/>
              <a:cxnLst>
                <a:cxn ang="0">
                  <a:pos x="T0" y="T1"/>
                </a:cxn>
                <a:cxn ang="0">
                  <a:pos x="T2" y="T3"/>
                </a:cxn>
                <a:cxn ang="0">
                  <a:pos x="T4" y="T5"/>
                </a:cxn>
                <a:cxn ang="0">
                  <a:pos x="T6" y="T7"/>
                </a:cxn>
                <a:cxn ang="0">
                  <a:pos x="T8" y="T9"/>
                </a:cxn>
                <a:cxn ang="0">
                  <a:pos x="T10" y="T11"/>
                </a:cxn>
              </a:cxnLst>
              <a:rect l="0" t="0" r="r" b="b"/>
              <a:pathLst>
                <a:path w="34" h="20">
                  <a:moveTo>
                    <a:pt x="26" y="0"/>
                  </a:moveTo>
                  <a:cubicBezTo>
                    <a:pt x="18" y="1"/>
                    <a:pt x="10" y="1"/>
                    <a:pt x="3" y="2"/>
                  </a:cubicBezTo>
                  <a:cubicBezTo>
                    <a:pt x="2" y="6"/>
                    <a:pt x="0" y="13"/>
                    <a:pt x="8" y="18"/>
                  </a:cubicBezTo>
                  <a:cubicBezTo>
                    <a:pt x="10" y="19"/>
                    <a:pt x="13" y="20"/>
                    <a:pt x="16" y="20"/>
                  </a:cubicBezTo>
                  <a:cubicBezTo>
                    <a:pt x="25" y="20"/>
                    <a:pt x="34" y="12"/>
                    <a:pt x="29" y="5"/>
                  </a:cubicBezTo>
                  <a:cubicBezTo>
                    <a:pt x="28" y="3"/>
                    <a:pt x="27" y="2"/>
                    <a:pt x="26" y="0"/>
                  </a:cubicBezTo>
                </a:path>
              </a:pathLst>
            </a:custGeom>
            <a:solidFill>
              <a:srgbClr val="FAF4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24" name="Freeform 124">
              <a:extLst>
                <a:ext uri="{FF2B5EF4-FFF2-40B4-BE49-F238E27FC236}">
                  <a16:creationId xmlns="" xmlns:a16="http://schemas.microsoft.com/office/drawing/2014/main" id="{6ECE86FB-FB91-4379-8375-B428DE40CA95}"/>
                </a:ext>
              </a:extLst>
            </p:cNvPr>
            <p:cNvSpPr>
              <a:spLocks/>
            </p:cNvSpPr>
            <p:nvPr/>
          </p:nvSpPr>
          <p:spPr bwMode="auto">
            <a:xfrm>
              <a:off x="4676" y="715"/>
              <a:ext cx="90" cy="70"/>
            </a:xfrm>
            <a:custGeom>
              <a:avLst/>
              <a:gdLst>
                <a:gd name="T0" fmla="*/ 20 w 34"/>
                <a:gd name="T1" fmla="*/ 0 h 26"/>
                <a:gd name="T2" fmla="*/ 15 w 34"/>
                <a:gd name="T3" fmla="*/ 3 h 26"/>
                <a:gd name="T4" fmla="*/ 8 w 34"/>
                <a:gd name="T5" fmla="*/ 18 h 26"/>
                <a:gd name="T6" fmla="*/ 22 w 34"/>
                <a:gd name="T7" fmla="*/ 26 h 26"/>
                <a:gd name="T8" fmla="*/ 33 w 34"/>
                <a:gd name="T9" fmla="*/ 18 h 26"/>
                <a:gd name="T10" fmla="*/ 20 w 34"/>
                <a:gd name="T11" fmla="*/ 0 h 26"/>
              </a:gdLst>
              <a:ahLst/>
              <a:cxnLst>
                <a:cxn ang="0">
                  <a:pos x="T0" y="T1"/>
                </a:cxn>
                <a:cxn ang="0">
                  <a:pos x="T2" y="T3"/>
                </a:cxn>
                <a:cxn ang="0">
                  <a:pos x="T4" y="T5"/>
                </a:cxn>
                <a:cxn ang="0">
                  <a:pos x="T6" y="T7"/>
                </a:cxn>
                <a:cxn ang="0">
                  <a:pos x="T8" y="T9"/>
                </a:cxn>
                <a:cxn ang="0">
                  <a:pos x="T10" y="T11"/>
                </a:cxn>
              </a:cxnLst>
              <a:rect l="0" t="0" r="r" b="b"/>
              <a:pathLst>
                <a:path w="34" h="26">
                  <a:moveTo>
                    <a:pt x="20" y="0"/>
                  </a:moveTo>
                  <a:cubicBezTo>
                    <a:pt x="19" y="0"/>
                    <a:pt x="17" y="1"/>
                    <a:pt x="15" y="3"/>
                  </a:cubicBezTo>
                  <a:cubicBezTo>
                    <a:pt x="15" y="3"/>
                    <a:pt x="0" y="5"/>
                    <a:pt x="8" y="18"/>
                  </a:cubicBezTo>
                  <a:cubicBezTo>
                    <a:pt x="11" y="24"/>
                    <a:pt x="17" y="26"/>
                    <a:pt x="22" y="26"/>
                  </a:cubicBezTo>
                  <a:cubicBezTo>
                    <a:pt x="27" y="26"/>
                    <a:pt x="32" y="23"/>
                    <a:pt x="33" y="18"/>
                  </a:cubicBezTo>
                  <a:cubicBezTo>
                    <a:pt x="34" y="11"/>
                    <a:pt x="28" y="0"/>
                    <a:pt x="20" y="0"/>
                  </a:cubicBezTo>
                </a:path>
              </a:pathLst>
            </a:custGeom>
            <a:solidFill>
              <a:srgbClr val="FAF4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25" name="Freeform 125">
              <a:extLst>
                <a:ext uri="{FF2B5EF4-FFF2-40B4-BE49-F238E27FC236}">
                  <a16:creationId xmlns="" xmlns:a16="http://schemas.microsoft.com/office/drawing/2014/main" id="{E60BB30B-88C8-45D5-8232-E82B42D156A5}"/>
                </a:ext>
              </a:extLst>
            </p:cNvPr>
            <p:cNvSpPr>
              <a:spLocks/>
            </p:cNvSpPr>
            <p:nvPr/>
          </p:nvSpPr>
          <p:spPr bwMode="auto">
            <a:xfrm>
              <a:off x="4708" y="905"/>
              <a:ext cx="72" cy="22"/>
            </a:xfrm>
            <a:custGeom>
              <a:avLst/>
              <a:gdLst>
                <a:gd name="T0" fmla="*/ 0 w 27"/>
                <a:gd name="T1" fmla="*/ 0 h 8"/>
                <a:gd name="T2" fmla="*/ 0 w 27"/>
                <a:gd name="T3" fmla="*/ 1 h 8"/>
                <a:gd name="T4" fmla="*/ 27 w 27"/>
                <a:gd name="T5" fmla="*/ 8 h 8"/>
                <a:gd name="T6" fmla="*/ 27 w 27"/>
                <a:gd name="T7" fmla="*/ 6 h 8"/>
                <a:gd name="T8" fmla="*/ 0 w 27"/>
                <a:gd name="T9" fmla="*/ 0 h 8"/>
              </a:gdLst>
              <a:ahLst/>
              <a:cxnLst>
                <a:cxn ang="0">
                  <a:pos x="T0" y="T1"/>
                </a:cxn>
                <a:cxn ang="0">
                  <a:pos x="T2" y="T3"/>
                </a:cxn>
                <a:cxn ang="0">
                  <a:pos x="T4" y="T5"/>
                </a:cxn>
                <a:cxn ang="0">
                  <a:pos x="T6" y="T7"/>
                </a:cxn>
                <a:cxn ang="0">
                  <a:pos x="T8" y="T9"/>
                </a:cxn>
              </a:cxnLst>
              <a:rect l="0" t="0" r="r" b="b"/>
              <a:pathLst>
                <a:path w="27" h="8">
                  <a:moveTo>
                    <a:pt x="0" y="0"/>
                  </a:moveTo>
                  <a:cubicBezTo>
                    <a:pt x="0" y="0"/>
                    <a:pt x="0" y="0"/>
                    <a:pt x="0" y="1"/>
                  </a:cubicBezTo>
                  <a:cubicBezTo>
                    <a:pt x="8" y="3"/>
                    <a:pt x="17" y="5"/>
                    <a:pt x="27" y="8"/>
                  </a:cubicBezTo>
                  <a:cubicBezTo>
                    <a:pt x="27" y="7"/>
                    <a:pt x="27" y="7"/>
                    <a:pt x="27" y="6"/>
                  </a:cubicBezTo>
                  <a:cubicBezTo>
                    <a:pt x="17" y="4"/>
                    <a:pt x="8" y="2"/>
                    <a:pt x="0"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26" name="Freeform 126">
              <a:extLst>
                <a:ext uri="{FF2B5EF4-FFF2-40B4-BE49-F238E27FC236}">
                  <a16:creationId xmlns="" xmlns:a16="http://schemas.microsoft.com/office/drawing/2014/main" id="{20BA4C9F-DF2C-4311-BF81-C099139072BC}"/>
                </a:ext>
              </a:extLst>
            </p:cNvPr>
            <p:cNvSpPr>
              <a:spLocks/>
            </p:cNvSpPr>
            <p:nvPr/>
          </p:nvSpPr>
          <p:spPr bwMode="auto">
            <a:xfrm>
              <a:off x="4708" y="884"/>
              <a:ext cx="72" cy="38"/>
            </a:xfrm>
            <a:custGeom>
              <a:avLst/>
              <a:gdLst>
                <a:gd name="T0" fmla="*/ 10 w 27"/>
                <a:gd name="T1" fmla="*/ 0 h 14"/>
                <a:gd name="T2" fmla="*/ 0 w 27"/>
                <a:gd name="T3" fmla="*/ 7 h 14"/>
                <a:gd name="T4" fmla="*/ 0 w 27"/>
                <a:gd name="T5" fmla="*/ 8 h 14"/>
                <a:gd name="T6" fmla="*/ 27 w 27"/>
                <a:gd name="T7" fmla="*/ 14 h 14"/>
                <a:gd name="T8" fmla="*/ 24 w 27"/>
                <a:gd name="T9" fmla="*/ 9 h 14"/>
                <a:gd name="T10" fmla="*/ 10 w 27"/>
                <a:gd name="T11" fmla="*/ 0 h 14"/>
              </a:gdLst>
              <a:ahLst/>
              <a:cxnLst>
                <a:cxn ang="0">
                  <a:pos x="T0" y="T1"/>
                </a:cxn>
                <a:cxn ang="0">
                  <a:pos x="T2" y="T3"/>
                </a:cxn>
                <a:cxn ang="0">
                  <a:pos x="T4" y="T5"/>
                </a:cxn>
                <a:cxn ang="0">
                  <a:pos x="T6" y="T7"/>
                </a:cxn>
                <a:cxn ang="0">
                  <a:pos x="T8" y="T9"/>
                </a:cxn>
                <a:cxn ang="0">
                  <a:pos x="T10" y="T11"/>
                </a:cxn>
              </a:cxnLst>
              <a:rect l="0" t="0" r="r" b="b"/>
              <a:pathLst>
                <a:path w="27" h="14">
                  <a:moveTo>
                    <a:pt x="10" y="0"/>
                  </a:moveTo>
                  <a:cubicBezTo>
                    <a:pt x="6" y="0"/>
                    <a:pt x="3" y="2"/>
                    <a:pt x="0" y="7"/>
                  </a:cubicBezTo>
                  <a:cubicBezTo>
                    <a:pt x="0" y="7"/>
                    <a:pt x="0" y="7"/>
                    <a:pt x="0" y="8"/>
                  </a:cubicBezTo>
                  <a:cubicBezTo>
                    <a:pt x="8" y="10"/>
                    <a:pt x="17" y="12"/>
                    <a:pt x="27" y="14"/>
                  </a:cubicBezTo>
                  <a:cubicBezTo>
                    <a:pt x="27" y="13"/>
                    <a:pt x="26" y="11"/>
                    <a:pt x="24" y="9"/>
                  </a:cubicBezTo>
                  <a:cubicBezTo>
                    <a:pt x="20" y="4"/>
                    <a:pt x="15" y="0"/>
                    <a:pt x="10" y="0"/>
                  </a:cubicBezTo>
                </a:path>
              </a:pathLst>
            </a:custGeom>
            <a:solidFill>
              <a:srgbClr val="FAF4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27" name="Freeform 127">
              <a:extLst>
                <a:ext uri="{FF2B5EF4-FFF2-40B4-BE49-F238E27FC236}">
                  <a16:creationId xmlns="" xmlns:a16="http://schemas.microsoft.com/office/drawing/2014/main" id="{23E72BE1-C97B-4127-83FB-DCD22871D6DE}"/>
                </a:ext>
              </a:extLst>
            </p:cNvPr>
            <p:cNvSpPr>
              <a:spLocks/>
            </p:cNvSpPr>
            <p:nvPr/>
          </p:nvSpPr>
          <p:spPr bwMode="auto">
            <a:xfrm>
              <a:off x="5052" y="876"/>
              <a:ext cx="94" cy="75"/>
            </a:xfrm>
            <a:custGeom>
              <a:avLst/>
              <a:gdLst>
                <a:gd name="T0" fmla="*/ 14 w 35"/>
                <a:gd name="T1" fmla="*/ 0 h 28"/>
                <a:gd name="T2" fmla="*/ 4 w 35"/>
                <a:gd name="T3" fmla="*/ 7 h 28"/>
                <a:gd name="T4" fmla="*/ 12 w 35"/>
                <a:gd name="T5" fmla="*/ 28 h 28"/>
                <a:gd name="T6" fmla="*/ 16 w 35"/>
                <a:gd name="T7" fmla="*/ 28 h 28"/>
                <a:gd name="T8" fmla="*/ 28 w 35"/>
                <a:gd name="T9" fmla="*/ 9 h 28"/>
                <a:gd name="T10" fmla="*/ 14 w 35"/>
                <a:gd name="T11" fmla="*/ 0 h 28"/>
              </a:gdLst>
              <a:ahLst/>
              <a:cxnLst>
                <a:cxn ang="0">
                  <a:pos x="T0" y="T1"/>
                </a:cxn>
                <a:cxn ang="0">
                  <a:pos x="T2" y="T3"/>
                </a:cxn>
                <a:cxn ang="0">
                  <a:pos x="T4" y="T5"/>
                </a:cxn>
                <a:cxn ang="0">
                  <a:pos x="T6" y="T7"/>
                </a:cxn>
                <a:cxn ang="0">
                  <a:pos x="T8" y="T9"/>
                </a:cxn>
                <a:cxn ang="0">
                  <a:pos x="T10" y="T11"/>
                </a:cxn>
              </a:cxnLst>
              <a:rect l="0" t="0" r="r" b="b"/>
              <a:pathLst>
                <a:path w="35" h="28">
                  <a:moveTo>
                    <a:pt x="14" y="0"/>
                  </a:moveTo>
                  <a:cubicBezTo>
                    <a:pt x="10" y="0"/>
                    <a:pt x="7" y="2"/>
                    <a:pt x="4" y="7"/>
                  </a:cubicBezTo>
                  <a:cubicBezTo>
                    <a:pt x="4" y="7"/>
                    <a:pt x="0" y="25"/>
                    <a:pt x="12" y="28"/>
                  </a:cubicBezTo>
                  <a:cubicBezTo>
                    <a:pt x="13" y="28"/>
                    <a:pt x="15" y="28"/>
                    <a:pt x="16" y="28"/>
                  </a:cubicBezTo>
                  <a:cubicBezTo>
                    <a:pt x="26" y="28"/>
                    <a:pt x="35" y="17"/>
                    <a:pt x="28" y="9"/>
                  </a:cubicBezTo>
                  <a:cubicBezTo>
                    <a:pt x="24" y="4"/>
                    <a:pt x="18" y="0"/>
                    <a:pt x="14" y="0"/>
                  </a:cubicBezTo>
                </a:path>
              </a:pathLst>
            </a:custGeom>
            <a:solidFill>
              <a:srgbClr val="FAF4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28" name="Freeform 128">
              <a:extLst>
                <a:ext uri="{FF2B5EF4-FFF2-40B4-BE49-F238E27FC236}">
                  <a16:creationId xmlns="" xmlns:a16="http://schemas.microsoft.com/office/drawing/2014/main" id="{AC2E88B0-84B5-4FCE-B12E-38EF03ED77DC}"/>
                </a:ext>
              </a:extLst>
            </p:cNvPr>
            <p:cNvSpPr>
              <a:spLocks/>
            </p:cNvSpPr>
            <p:nvPr/>
          </p:nvSpPr>
          <p:spPr bwMode="auto">
            <a:xfrm>
              <a:off x="5031" y="701"/>
              <a:ext cx="93" cy="76"/>
            </a:xfrm>
            <a:custGeom>
              <a:avLst/>
              <a:gdLst>
                <a:gd name="T0" fmla="*/ 14 w 35"/>
                <a:gd name="T1" fmla="*/ 0 h 28"/>
                <a:gd name="T2" fmla="*/ 4 w 35"/>
                <a:gd name="T3" fmla="*/ 7 h 28"/>
                <a:gd name="T4" fmla="*/ 12 w 35"/>
                <a:gd name="T5" fmla="*/ 27 h 28"/>
                <a:gd name="T6" fmla="*/ 15 w 35"/>
                <a:gd name="T7" fmla="*/ 28 h 28"/>
                <a:gd name="T8" fmla="*/ 28 w 35"/>
                <a:gd name="T9" fmla="*/ 9 h 28"/>
                <a:gd name="T10" fmla="*/ 14 w 35"/>
                <a:gd name="T11" fmla="*/ 0 h 28"/>
              </a:gdLst>
              <a:ahLst/>
              <a:cxnLst>
                <a:cxn ang="0">
                  <a:pos x="T0" y="T1"/>
                </a:cxn>
                <a:cxn ang="0">
                  <a:pos x="T2" y="T3"/>
                </a:cxn>
                <a:cxn ang="0">
                  <a:pos x="T4" y="T5"/>
                </a:cxn>
                <a:cxn ang="0">
                  <a:pos x="T6" y="T7"/>
                </a:cxn>
                <a:cxn ang="0">
                  <a:pos x="T8" y="T9"/>
                </a:cxn>
                <a:cxn ang="0">
                  <a:pos x="T10" y="T11"/>
                </a:cxn>
              </a:cxnLst>
              <a:rect l="0" t="0" r="r" b="b"/>
              <a:pathLst>
                <a:path w="35" h="28">
                  <a:moveTo>
                    <a:pt x="14" y="0"/>
                  </a:moveTo>
                  <a:cubicBezTo>
                    <a:pt x="10" y="0"/>
                    <a:pt x="7" y="1"/>
                    <a:pt x="4" y="7"/>
                  </a:cubicBezTo>
                  <a:cubicBezTo>
                    <a:pt x="4" y="7"/>
                    <a:pt x="0" y="25"/>
                    <a:pt x="12" y="27"/>
                  </a:cubicBezTo>
                  <a:cubicBezTo>
                    <a:pt x="13" y="27"/>
                    <a:pt x="14" y="28"/>
                    <a:pt x="15" y="28"/>
                  </a:cubicBezTo>
                  <a:cubicBezTo>
                    <a:pt x="26" y="28"/>
                    <a:pt x="35" y="17"/>
                    <a:pt x="28" y="9"/>
                  </a:cubicBezTo>
                  <a:cubicBezTo>
                    <a:pt x="23" y="4"/>
                    <a:pt x="18" y="0"/>
                    <a:pt x="14" y="0"/>
                  </a:cubicBezTo>
                </a:path>
              </a:pathLst>
            </a:custGeom>
            <a:solidFill>
              <a:srgbClr val="FAF4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29" name="Freeform 129">
              <a:extLst>
                <a:ext uri="{FF2B5EF4-FFF2-40B4-BE49-F238E27FC236}">
                  <a16:creationId xmlns="" xmlns:a16="http://schemas.microsoft.com/office/drawing/2014/main" id="{E3B10ACF-1DCB-4AC9-A320-6CFE328AD2BB}"/>
                </a:ext>
              </a:extLst>
            </p:cNvPr>
            <p:cNvSpPr>
              <a:spLocks/>
            </p:cNvSpPr>
            <p:nvPr/>
          </p:nvSpPr>
          <p:spPr bwMode="auto">
            <a:xfrm>
              <a:off x="5025" y="578"/>
              <a:ext cx="83" cy="48"/>
            </a:xfrm>
            <a:custGeom>
              <a:avLst/>
              <a:gdLst>
                <a:gd name="T0" fmla="*/ 1 w 31"/>
                <a:gd name="T1" fmla="*/ 0 h 18"/>
                <a:gd name="T2" fmla="*/ 9 w 31"/>
                <a:gd name="T3" fmla="*/ 18 h 18"/>
                <a:gd name="T4" fmla="*/ 13 w 31"/>
                <a:gd name="T5" fmla="*/ 18 h 18"/>
                <a:gd name="T6" fmla="*/ 26 w 31"/>
                <a:gd name="T7" fmla="*/ 1 h 18"/>
                <a:gd name="T8" fmla="*/ 1 w 31"/>
                <a:gd name="T9" fmla="*/ 0 h 18"/>
              </a:gdLst>
              <a:ahLst/>
              <a:cxnLst>
                <a:cxn ang="0">
                  <a:pos x="T0" y="T1"/>
                </a:cxn>
                <a:cxn ang="0">
                  <a:pos x="T2" y="T3"/>
                </a:cxn>
                <a:cxn ang="0">
                  <a:pos x="T4" y="T5"/>
                </a:cxn>
                <a:cxn ang="0">
                  <a:pos x="T6" y="T7"/>
                </a:cxn>
                <a:cxn ang="0">
                  <a:pos x="T8" y="T9"/>
                </a:cxn>
              </a:cxnLst>
              <a:rect l="0" t="0" r="r" b="b"/>
              <a:pathLst>
                <a:path w="31" h="18">
                  <a:moveTo>
                    <a:pt x="1" y="0"/>
                  </a:moveTo>
                  <a:cubicBezTo>
                    <a:pt x="0" y="5"/>
                    <a:pt x="0" y="16"/>
                    <a:pt x="9" y="18"/>
                  </a:cubicBezTo>
                  <a:cubicBezTo>
                    <a:pt x="10" y="18"/>
                    <a:pt x="12" y="18"/>
                    <a:pt x="13" y="18"/>
                  </a:cubicBezTo>
                  <a:cubicBezTo>
                    <a:pt x="23" y="18"/>
                    <a:pt x="31" y="9"/>
                    <a:pt x="26" y="1"/>
                  </a:cubicBezTo>
                  <a:cubicBezTo>
                    <a:pt x="18" y="1"/>
                    <a:pt x="9" y="0"/>
                    <a:pt x="1" y="0"/>
                  </a:cubicBezTo>
                </a:path>
              </a:pathLst>
            </a:custGeom>
            <a:solidFill>
              <a:srgbClr val="FAF4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30" name="Freeform 130">
              <a:extLst>
                <a:ext uri="{FF2B5EF4-FFF2-40B4-BE49-F238E27FC236}">
                  <a16:creationId xmlns="" xmlns:a16="http://schemas.microsoft.com/office/drawing/2014/main" id="{196D4A48-2FFA-4E33-8139-E742DF3C9E86}"/>
                </a:ext>
              </a:extLst>
            </p:cNvPr>
            <p:cNvSpPr>
              <a:spLocks/>
            </p:cNvSpPr>
            <p:nvPr/>
          </p:nvSpPr>
          <p:spPr bwMode="auto">
            <a:xfrm>
              <a:off x="5244" y="599"/>
              <a:ext cx="102" cy="349"/>
            </a:xfrm>
            <a:custGeom>
              <a:avLst/>
              <a:gdLst>
                <a:gd name="T0" fmla="*/ 0 w 38"/>
                <a:gd name="T1" fmla="*/ 0 h 130"/>
                <a:gd name="T2" fmla="*/ 17 w 38"/>
                <a:gd name="T3" fmla="*/ 88 h 130"/>
                <a:gd name="T4" fmla="*/ 25 w 38"/>
                <a:gd name="T5" fmla="*/ 130 h 130"/>
                <a:gd name="T6" fmla="*/ 38 w 38"/>
                <a:gd name="T7" fmla="*/ 125 h 130"/>
                <a:gd name="T8" fmla="*/ 34 w 38"/>
                <a:gd name="T9" fmla="*/ 86 h 130"/>
                <a:gd name="T10" fmla="*/ 19 w 38"/>
                <a:gd name="T11" fmla="*/ 4 h 130"/>
                <a:gd name="T12" fmla="*/ 0 w 38"/>
                <a:gd name="T13" fmla="*/ 0 h 130"/>
              </a:gdLst>
              <a:ahLst/>
              <a:cxnLst>
                <a:cxn ang="0">
                  <a:pos x="T0" y="T1"/>
                </a:cxn>
                <a:cxn ang="0">
                  <a:pos x="T2" y="T3"/>
                </a:cxn>
                <a:cxn ang="0">
                  <a:pos x="T4" y="T5"/>
                </a:cxn>
                <a:cxn ang="0">
                  <a:pos x="T6" y="T7"/>
                </a:cxn>
                <a:cxn ang="0">
                  <a:pos x="T8" y="T9"/>
                </a:cxn>
                <a:cxn ang="0">
                  <a:pos x="T10" y="T11"/>
                </a:cxn>
                <a:cxn ang="0">
                  <a:pos x="T12" y="T13"/>
                </a:cxn>
              </a:cxnLst>
              <a:rect l="0" t="0" r="r" b="b"/>
              <a:pathLst>
                <a:path w="38" h="130">
                  <a:moveTo>
                    <a:pt x="0" y="0"/>
                  </a:moveTo>
                  <a:cubicBezTo>
                    <a:pt x="6" y="29"/>
                    <a:pt x="12" y="59"/>
                    <a:pt x="17" y="88"/>
                  </a:cubicBezTo>
                  <a:cubicBezTo>
                    <a:pt x="20" y="101"/>
                    <a:pt x="23" y="116"/>
                    <a:pt x="25" y="130"/>
                  </a:cubicBezTo>
                  <a:cubicBezTo>
                    <a:pt x="29" y="129"/>
                    <a:pt x="33" y="127"/>
                    <a:pt x="38" y="125"/>
                  </a:cubicBezTo>
                  <a:cubicBezTo>
                    <a:pt x="36" y="112"/>
                    <a:pt x="36" y="96"/>
                    <a:pt x="34" y="86"/>
                  </a:cubicBezTo>
                  <a:cubicBezTo>
                    <a:pt x="29" y="59"/>
                    <a:pt x="24" y="31"/>
                    <a:pt x="19" y="4"/>
                  </a:cubicBezTo>
                  <a:cubicBezTo>
                    <a:pt x="13" y="2"/>
                    <a:pt x="6" y="1"/>
                    <a:pt x="0" y="0"/>
                  </a:cubicBezTo>
                </a:path>
              </a:pathLst>
            </a:custGeom>
            <a:solidFill>
              <a:srgbClr val="D4BB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31" name="Freeform 131">
              <a:extLst>
                <a:ext uri="{FF2B5EF4-FFF2-40B4-BE49-F238E27FC236}">
                  <a16:creationId xmlns="" xmlns:a16="http://schemas.microsoft.com/office/drawing/2014/main" id="{05B6A769-58C4-4793-8BB8-33EA8EB25780}"/>
                </a:ext>
              </a:extLst>
            </p:cNvPr>
            <p:cNvSpPr>
              <a:spLocks/>
            </p:cNvSpPr>
            <p:nvPr/>
          </p:nvSpPr>
          <p:spPr bwMode="auto">
            <a:xfrm>
              <a:off x="5314" y="967"/>
              <a:ext cx="37" cy="14"/>
            </a:xfrm>
            <a:custGeom>
              <a:avLst/>
              <a:gdLst>
                <a:gd name="T0" fmla="*/ 14 w 14"/>
                <a:gd name="T1" fmla="*/ 0 h 5"/>
                <a:gd name="T2" fmla="*/ 0 w 14"/>
                <a:gd name="T3" fmla="*/ 4 h 5"/>
                <a:gd name="T4" fmla="*/ 0 w 14"/>
                <a:gd name="T5" fmla="*/ 5 h 5"/>
                <a:gd name="T6" fmla="*/ 14 w 14"/>
                <a:gd name="T7" fmla="*/ 1 h 5"/>
                <a:gd name="T8" fmla="*/ 14 w 14"/>
                <a:gd name="T9" fmla="*/ 0 h 5"/>
              </a:gdLst>
              <a:ahLst/>
              <a:cxnLst>
                <a:cxn ang="0">
                  <a:pos x="T0" y="T1"/>
                </a:cxn>
                <a:cxn ang="0">
                  <a:pos x="T2" y="T3"/>
                </a:cxn>
                <a:cxn ang="0">
                  <a:pos x="T4" y="T5"/>
                </a:cxn>
                <a:cxn ang="0">
                  <a:pos x="T6" y="T7"/>
                </a:cxn>
                <a:cxn ang="0">
                  <a:pos x="T8" y="T9"/>
                </a:cxn>
              </a:cxnLst>
              <a:rect l="0" t="0" r="r" b="b"/>
              <a:pathLst>
                <a:path w="14" h="5">
                  <a:moveTo>
                    <a:pt x="14" y="0"/>
                  </a:moveTo>
                  <a:cubicBezTo>
                    <a:pt x="9" y="1"/>
                    <a:pt x="5" y="3"/>
                    <a:pt x="0" y="4"/>
                  </a:cubicBezTo>
                  <a:cubicBezTo>
                    <a:pt x="0" y="4"/>
                    <a:pt x="0" y="4"/>
                    <a:pt x="0" y="5"/>
                  </a:cubicBezTo>
                  <a:cubicBezTo>
                    <a:pt x="5" y="4"/>
                    <a:pt x="10" y="3"/>
                    <a:pt x="14" y="1"/>
                  </a:cubicBezTo>
                  <a:cubicBezTo>
                    <a:pt x="14" y="1"/>
                    <a:pt x="14" y="1"/>
                    <a:pt x="14" y="0"/>
                  </a:cubicBezTo>
                </a:path>
              </a:pathLst>
            </a:custGeom>
            <a:solidFill>
              <a:srgbClr val="EBED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32" name="Freeform 132">
              <a:extLst>
                <a:ext uri="{FF2B5EF4-FFF2-40B4-BE49-F238E27FC236}">
                  <a16:creationId xmlns="" xmlns:a16="http://schemas.microsoft.com/office/drawing/2014/main" id="{6E796DA7-CEFD-4E71-A4D5-A3096755EA8D}"/>
                </a:ext>
              </a:extLst>
            </p:cNvPr>
            <p:cNvSpPr>
              <a:spLocks/>
            </p:cNvSpPr>
            <p:nvPr/>
          </p:nvSpPr>
          <p:spPr bwMode="auto">
            <a:xfrm>
              <a:off x="5311" y="943"/>
              <a:ext cx="40" cy="35"/>
            </a:xfrm>
            <a:custGeom>
              <a:avLst/>
              <a:gdLst>
                <a:gd name="T0" fmla="*/ 13 w 15"/>
                <a:gd name="T1" fmla="*/ 0 h 13"/>
                <a:gd name="T2" fmla="*/ 0 w 15"/>
                <a:gd name="T3" fmla="*/ 5 h 13"/>
                <a:gd name="T4" fmla="*/ 1 w 15"/>
                <a:gd name="T5" fmla="*/ 13 h 13"/>
                <a:gd name="T6" fmla="*/ 15 w 15"/>
                <a:gd name="T7" fmla="*/ 9 h 13"/>
                <a:gd name="T8" fmla="*/ 13 w 15"/>
                <a:gd name="T9" fmla="*/ 0 h 13"/>
              </a:gdLst>
              <a:ahLst/>
              <a:cxnLst>
                <a:cxn ang="0">
                  <a:pos x="T0" y="T1"/>
                </a:cxn>
                <a:cxn ang="0">
                  <a:pos x="T2" y="T3"/>
                </a:cxn>
                <a:cxn ang="0">
                  <a:pos x="T4" y="T5"/>
                </a:cxn>
                <a:cxn ang="0">
                  <a:pos x="T6" y="T7"/>
                </a:cxn>
                <a:cxn ang="0">
                  <a:pos x="T8" y="T9"/>
                </a:cxn>
              </a:cxnLst>
              <a:rect l="0" t="0" r="r" b="b"/>
              <a:pathLst>
                <a:path w="15" h="13">
                  <a:moveTo>
                    <a:pt x="13" y="0"/>
                  </a:moveTo>
                  <a:cubicBezTo>
                    <a:pt x="9" y="2"/>
                    <a:pt x="5" y="4"/>
                    <a:pt x="0" y="5"/>
                  </a:cubicBezTo>
                  <a:cubicBezTo>
                    <a:pt x="0" y="8"/>
                    <a:pt x="1" y="10"/>
                    <a:pt x="1" y="13"/>
                  </a:cubicBezTo>
                  <a:cubicBezTo>
                    <a:pt x="6" y="12"/>
                    <a:pt x="10" y="10"/>
                    <a:pt x="15" y="9"/>
                  </a:cubicBezTo>
                  <a:cubicBezTo>
                    <a:pt x="14" y="6"/>
                    <a:pt x="13" y="3"/>
                    <a:pt x="13" y="0"/>
                  </a:cubicBezTo>
                </a:path>
              </a:pathLst>
            </a:custGeom>
            <a:solidFill>
              <a:srgbClr val="D4BB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33" name="Freeform 133">
              <a:extLst>
                <a:ext uri="{FF2B5EF4-FFF2-40B4-BE49-F238E27FC236}">
                  <a16:creationId xmlns="" xmlns:a16="http://schemas.microsoft.com/office/drawing/2014/main" id="{07A3A534-3FC3-431E-96B4-07C909B99780}"/>
                </a:ext>
              </a:extLst>
            </p:cNvPr>
            <p:cNvSpPr>
              <a:spLocks/>
            </p:cNvSpPr>
            <p:nvPr/>
          </p:nvSpPr>
          <p:spPr bwMode="auto">
            <a:xfrm>
              <a:off x="5311" y="935"/>
              <a:ext cx="35" cy="22"/>
            </a:xfrm>
            <a:custGeom>
              <a:avLst/>
              <a:gdLst>
                <a:gd name="T0" fmla="*/ 13 w 13"/>
                <a:gd name="T1" fmla="*/ 0 h 8"/>
                <a:gd name="T2" fmla="*/ 0 w 13"/>
                <a:gd name="T3" fmla="*/ 5 h 8"/>
                <a:gd name="T4" fmla="*/ 0 w 13"/>
                <a:gd name="T5" fmla="*/ 8 h 8"/>
                <a:gd name="T6" fmla="*/ 13 w 13"/>
                <a:gd name="T7" fmla="*/ 3 h 8"/>
                <a:gd name="T8" fmla="*/ 13 w 13"/>
                <a:gd name="T9" fmla="*/ 0 h 8"/>
              </a:gdLst>
              <a:ahLst/>
              <a:cxnLst>
                <a:cxn ang="0">
                  <a:pos x="T0" y="T1"/>
                </a:cxn>
                <a:cxn ang="0">
                  <a:pos x="T2" y="T3"/>
                </a:cxn>
                <a:cxn ang="0">
                  <a:pos x="T4" y="T5"/>
                </a:cxn>
                <a:cxn ang="0">
                  <a:pos x="T6" y="T7"/>
                </a:cxn>
                <a:cxn ang="0">
                  <a:pos x="T8" y="T9"/>
                </a:cxn>
              </a:cxnLst>
              <a:rect l="0" t="0" r="r" b="b"/>
              <a:pathLst>
                <a:path w="13" h="8">
                  <a:moveTo>
                    <a:pt x="13" y="0"/>
                  </a:moveTo>
                  <a:cubicBezTo>
                    <a:pt x="8" y="2"/>
                    <a:pt x="4" y="4"/>
                    <a:pt x="0" y="5"/>
                  </a:cubicBezTo>
                  <a:cubicBezTo>
                    <a:pt x="0" y="6"/>
                    <a:pt x="0" y="7"/>
                    <a:pt x="0" y="8"/>
                  </a:cubicBezTo>
                  <a:cubicBezTo>
                    <a:pt x="5" y="7"/>
                    <a:pt x="9" y="5"/>
                    <a:pt x="13" y="3"/>
                  </a:cubicBezTo>
                  <a:cubicBezTo>
                    <a:pt x="13" y="2"/>
                    <a:pt x="13" y="1"/>
                    <a:pt x="13" y="0"/>
                  </a:cubicBezTo>
                </a:path>
              </a:pathLst>
            </a:custGeom>
            <a:solidFill>
              <a:srgbClr val="6A2E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34" name="Freeform 134">
              <a:extLst>
                <a:ext uri="{FF2B5EF4-FFF2-40B4-BE49-F238E27FC236}">
                  <a16:creationId xmlns="" xmlns:a16="http://schemas.microsoft.com/office/drawing/2014/main" id="{5B81BBE7-75D7-4314-B3E3-3C4A03DAF8B7}"/>
                </a:ext>
              </a:extLst>
            </p:cNvPr>
            <p:cNvSpPr>
              <a:spLocks/>
            </p:cNvSpPr>
            <p:nvPr/>
          </p:nvSpPr>
          <p:spPr bwMode="auto">
            <a:xfrm>
              <a:off x="5341" y="629"/>
              <a:ext cx="64" cy="40"/>
            </a:xfrm>
            <a:custGeom>
              <a:avLst/>
              <a:gdLst>
                <a:gd name="T0" fmla="*/ 1 w 24"/>
                <a:gd name="T1" fmla="*/ 0 h 15"/>
                <a:gd name="T2" fmla="*/ 7 w 24"/>
                <a:gd name="T3" fmla="*/ 13 h 15"/>
                <a:gd name="T4" fmla="*/ 15 w 24"/>
                <a:gd name="T5" fmla="*/ 15 h 15"/>
                <a:gd name="T6" fmla="*/ 24 w 24"/>
                <a:gd name="T7" fmla="*/ 13 h 15"/>
                <a:gd name="T8" fmla="*/ 1 w 24"/>
                <a:gd name="T9" fmla="*/ 0 h 15"/>
              </a:gdLst>
              <a:ahLst/>
              <a:cxnLst>
                <a:cxn ang="0">
                  <a:pos x="T0" y="T1"/>
                </a:cxn>
                <a:cxn ang="0">
                  <a:pos x="T2" y="T3"/>
                </a:cxn>
                <a:cxn ang="0">
                  <a:pos x="T4" y="T5"/>
                </a:cxn>
                <a:cxn ang="0">
                  <a:pos x="T6" y="T7"/>
                </a:cxn>
                <a:cxn ang="0">
                  <a:pos x="T8" y="T9"/>
                </a:cxn>
              </a:cxnLst>
              <a:rect l="0" t="0" r="r" b="b"/>
              <a:pathLst>
                <a:path w="24" h="15">
                  <a:moveTo>
                    <a:pt x="1" y="0"/>
                  </a:moveTo>
                  <a:cubicBezTo>
                    <a:pt x="0" y="4"/>
                    <a:pt x="1" y="10"/>
                    <a:pt x="7" y="13"/>
                  </a:cubicBezTo>
                  <a:cubicBezTo>
                    <a:pt x="9" y="15"/>
                    <a:pt x="12" y="15"/>
                    <a:pt x="15" y="15"/>
                  </a:cubicBezTo>
                  <a:cubicBezTo>
                    <a:pt x="18" y="15"/>
                    <a:pt x="21" y="14"/>
                    <a:pt x="24" y="13"/>
                  </a:cubicBezTo>
                  <a:cubicBezTo>
                    <a:pt x="17" y="8"/>
                    <a:pt x="10" y="3"/>
                    <a:pt x="1" y="0"/>
                  </a:cubicBezTo>
                </a:path>
              </a:pathLst>
            </a:custGeom>
            <a:solidFill>
              <a:srgbClr val="FAF4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35" name="Freeform 135">
              <a:extLst>
                <a:ext uri="{FF2B5EF4-FFF2-40B4-BE49-F238E27FC236}">
                  <a16:creationId xmlns="" xmlns:a16="http://schemas.microsoft.com/office/drawing/2014/main" id="{E9CCE552-A113-4BD4-ABC8-E4EDCABF8215}"/>
                </a:ext>
              </a:extLst>
            </p:cNvPr>
            <p:cNvSpPr>
              <a:spLocks/>
            </p:cNvSpPr>
            <p:nvPr/>
          </p:nvSpPr>
          <p:spPr bwMode="auto">
            <a:xfrm>
              <a:off x="5349" y="744"/>
              <a:ext cx="90" cy="70"/>
            </a:xfrm>
            <a:custGeom>
              <a:avLst/>
              <a:gdLst>
                <a:gd name="T0" fmla="*/ 21 w 34"/>
                <a:gd name="T1" fmla="*/ 0 h 26"/>
                <a:gd name="T2" fmla="*/ 15 w 34"/>
                <a:gd name="T3" fmla="*/ 2 h 26"/>
                <a:gd name="T4" fmla="*/ 8 w 34"/>
                <a:gd name="T5" fmla="*/ 17 h 26"/>
                <a:gd name="T6" fmla="*/ 22 w 34"/>
                <a:gd name="T7" fmla="*/ 26 h 26"/>
                <a:gd name="T8" fmla="*/ 33 w 34"/>
                <a:gd name="T9" fmla="*/ 18 h 26"/>
                <a:gd name="T10" fmla="*/ 21 w 34"/>
                <a:gd name="T11" fmla="*/ 0 h 26"/>
              </a:gdLst>
              <a:ahLst/>
              <a:cxnLst>
                <a:cxn ang="0">
                  <a:pos x="T0" y="T1"/>
                </a:cxn>
                <a:cxn ang="0">
                  <a:pos x="T2" y="T3"/>
                </a:cxn>
                <a:cxn ang="0">
                  <a:pos x="T4" y="T5"/>
                </a:cxn>
                <a:cxn ang="0">
                  <a:pos x="T6" y="T7"/>
                </a:cxn>
                <a:cxn ang="0">
                  <a:pos x="T8" y="T9"/>
                </a:cxn>
                <a:cxn ang="0">
                  <a:pos x="T10" y="T11"/>
                </a:cxn>
              </a:cxnLst>
              <a:rect l="0" t="0" r="r" b="b"/>
              <a:pathLst>
                <a:path w="34" h="26">
                  <a:moveTo>
                    <a:pt x="21" y="0"/>
                  </a:moveTo>
                  <a:cubicBezTo>
                    <a:pt x="19" y="0"/>
                    <a:pt x="17" y="1"/>
                    <a:pt x="15" y="2"/>
                  </a:cubicBezTo>
                  <a:cubicBezTo>
                    <a:pt x="15" y="2"/>
                    <a:pt x="0" y="4"/>
                    <a:pt x="8" y="17"/>
                  </a:cubicBezTo>
                  <a:cubicBezTo>
                    <a:pt x="11" y="24"/>
                    <a:pt x="17" y="26"/>
                    <a:pt x="22" y="26"/>
                  </a:cubicBezTo>
                  <a:cubicBezTo>
                    <a:pt x="27" y="26"/>
                    <a:pt x="32" y="23"/>
                    <a:pt x="33" y="18"/>
                  </a:cubicBezTo>
                  <a:cubicBezTo>
                    <a:pt x="34" y="11"/>
                    <a:pt x="28" y="0"/>
                    <a:pt x="21" y="0"/>
                  </a:cubicBezTo>
                </a:path>
              </a:pathLst>
            </a:custGeom>
            <a:solidFill>
              <a:srgbClr val="FAF4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36" name="Freeform 136">
              <a:extLst>
                <a:ext uri="{FF2B5EF4-FFF2-40B4-BE49-F238E27FC236}">
                  <a16:creationId xmlns="" xmlns:a16="http://schemas.microsoft.com/office/drawing/2014/main" id="{D6DAE716-6DFA-4456-BACF-81DE95AA778F}"/>
                </a:ext>
              </a:extLst>
            </p:cNvPr>
            <p:cNvSpPr>
              <a:spLocks/>
            </p:cNvSpPr>
            <p:nvPr/>
          </p:nvSpPr>
          <p:spPr bwMode="auto">
            <a:xfrm>
              <a:off x="5381" y="924"/>
              <a:ext cx="53" cy="35"/>
            </a:xfrm>
            <a:custGeom>
              <a:avLst/>
              <a:gdLst>
                <a:gd name="T0" fmla="*/ 19 w 20"/>
                <a:gd name="T1" fmla="*/ 0 h 13"/>
                <a:gd name="T2" fmla="*/ 0 w 20"/>
                <a:gd name="T3" fmla="*/ 12 h 13"/>
                <a:gd name="T4" fmla="*/ 0 w 20"/>
                <a:gd name="T5" fmla="*/ 13 h 13"/>
                <a:gd name="T6" fmla="*/ 20 w 20"/>
                <a:gd name="T7" fmla="*/ 0 h 13"/>
                <a:gd name="T8" fmla="*/ 19 w 20"/>
                <a:gd name="T9" fmla="*/ 0 h 13"/>
              </a:gdLst>
              <a:ahLst/>
              <a:cxnLst>
                <a:cxn ang="0">
                  <a:pos x="T0" y="T1"/>
                </a:cxn>
                <a:cxn ang="0">
                  <a:pos x="T2" y="T3"/>
                </a:cxn>
                <a:cxn ang="0">
                  <a:pos x="T4" y="T5"/>
                </a:cxn>
                <a:cxn ang="0">
                  <a:pos x="T6" y="T7"/>
                </a:cxn>
                <a:cxn ang="0">
                  <a:pos x="T8" y="T9"/>
                </a:cxn>
              </a:cxnLst>
              <a:rect l="0" t="0" r="r" b="b"/>
              <a:pathLst>
                <a:path w="20" h="13">
                  <a:moveTo>
                    <a:pt x="19" y="0"/>
                  </a:moveTo>
                  <a:cubicBezTo>
                    <a:pt x="14" y="5"/>
                    <a:pt x="7" y="9"/>
                    <a:pt x="0" y="12"/>
                  </a:cubicBezTo>
                  <a:cubicBezTo>
                    <a:pt x="0" y="12"/>
                    <a:pt x="0" y="13"/>
                    <a:pt x="0" y="13"/>
                  </a:cubicBezTo>
                  <a:cubicBezTo>
                    <a:pt x="8" y="10"/>
                    <a:pt x="14" y="6"/>
                    <a:pt x="20" y="0"/>
                  </a:cubicBezTo>
                  <a:cubicBezTo>
                    <a:pt x="20" y="0"/>
                    <a:pt x="19" y="0"/>
                    <a:pt x="19"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37" name="Freeform 137">
              <a:extLst>
                <a:ext uri="{FF2B5EF4-FFF2-40B4-BE49-F238E27FC236}">
                  <a16:creationId xmlns="" xmlns:a16="http://schemas.microsoft.com/office/drawing/2014/main" id="{1EDE37DA-E82F-430D-853F-8657B2D0838D}"/>
                </a:ext>
              </a:extLst>
            </p:cNvPr>
            <p:cNvSpPr>
              <a:spLocks/>
            </p:cNvSpPr>
            <p:nvPr/>
          </p:nvSpPr>
          <p:spPr bwMode="auto">
            <a:xfrm>
              <a:off x="5378" y="914"/>
              <a:ext cx="53" cy="43"/>
            </a:xfrm>
            <a:custGeom>
              <a:avLst/>
              <a:gdLst>
                <a:gd name="T0" fmla="*/ 11 w 20"/>
                <a:gd name="T1" fmla="*/ 0 h 16"/>
                <a:gd name="T2" fmla="*/ 1 w 20"/>
                <a:gd name="T3" fmla="*/ 7 h 16"/>
                <a:gd name="T4" fmla="*/ 1 w 20"/>
                <a:gd name="T5" fmla="*/ 16 h 16"/>
                <a:gd name="T6" fmla="*/ 20 w 20"/>
                <a:gd name="T7" fmla="*/ 4 h 16"/>
                <a:gd name="T8" fmla="*/ 11 w 20"/>
                <a:gd name="T9" fmla="*/ 0 h 16"/>
              </a:gdLst>
              <a:ahLst/>
              <a:cxnLst>
                <a:cxn ang="0">
                  <a:pos x="T0" y="T1"/>
                </a:cxn>
                <a:cxn ang="0">
                  <a:pos x="T2" y="T3"/>
                </a:cxn>
                <a:cxn ang="0">
                  <a:pos x="T4" y="T5"/>
                </a:cxn>
                <a:cxn ang="0">
                  <a:pos x="T6" y="T7"/>
                </a:cxn>
                <a:cxn ang="0">
                  <a:pos x="T8" y="T9"/>
                </a:cxn>
              </a:cxnLst>
              <a:rect l="0" t="0" r="r" b="b"/>
              <a:pathLst>
                <a:path w="20" h="16">
                  <a:moveTo>
                    <a:pt x="11" y="0"/>
                  </a:moveTo>
                  <a:cubicBezTo>
                    <a:pt x="7" y="0"/>
                    <a:pt x="4" y="2"/>
                    <a:pt x="1" y="7"/>
                  </a:cubicBezTo>
                  <a:cubicBezTo>
                    <a:pt x="1" y="7"/>
                    <a:pt x="0" y="11"/>
                    <a:pt x="1" y="16"/>
                  </a:cubicBezTo>
                  <a:cubicBezTo>
                    <a:pt x="8" y="13"/>
                    <a:pt x="15" y="9"/>
                    <a:pt x="20" y="4"/>
                  </a:cubicBezTo>
                  <a:cubicBezTo>
                    <a:pt x="17" y="1"/>
                    <a:pt x="14" y="0"/>
                    <a:pt x="11" y="0"/>
                  </a:cubicBezTo>
                </a:path>
              </a:pathLst>
            </a:custGeom>
            <a:solidFill>
              <a:srgbClr val="FAF4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grpSp>
      <p:sp>
        <p:nvSpPr>
          <p:cNvPr id="138" name="文本框 137">
            <a:extLst>
              <a:ext uri="{FF2B5EF4-FFF2-40B4-BE49-F238E27FC236}">
                <a16:creationId xmlns="" xmlns:a16="http://schemas.microsoft.com/office/drawing/2014/main" id="{020E4E3B-273D-4277-8FF2-F71AF2E2958E}"/>
              </a:ext>
            </a:extLst>
          </p:cNvPr>
          <p:cNvSpPr txBox="1"/>
          <p:nvPr/>
        </p:nvSpPr>
        <p:spPr>
          <a:xfrm>
            <a:off x="4060113" y="109390"/>
            <a:ext cx="4575291" cy="769441"/>
          </a:xfrm>
          <a:prstGeom prst="rect">
            <a:avLst/>
          </a:prstGeom>
          <a:noFill/>
          <a:ln>
            <a:noFill/>
          </a:ln>
        </p:spPr>
        <p:txBody>
          <a:bodyPr wrap="none" rtlCol="0">
            <a:spAutoFit/>
            <a:scene3d>
              <a:camera prst="orthographicFront"/>
              <a:lightRig rig="threePt" dir="t"/>
            </a:scene3d>
            <a:sp3d contourW="12700"/>
          </a:bodyPr>
          <a:lstStyle/>
          <a:p>
            <a:pPr algn="ctr"/>
            <a:r>
              <a:rPr lang="en-US" altLang="zh-CN" sz="2200" dirty="0" err="1">
                <a:ln w="63500">
                  <a:solidFill>
                    <a:srgbClr val="FFFFFF"/>
                  </a:solidFill>
                </a:ln>
                <a:solidFill>
                  <a:srgbClr val="FF4D67"/>
                </a:solidFill>
                <a:effectLst>
                  <a:outerShdw blurRad="127000" dist="38100" dir="2700000" algn="tl" rotWithShape="0">
                    <a:prstClr val="black">
                      <a:alpha val="47000"/>
                    </a:prstClr>
                  </a:outerShdw>
                </a:effectLst>
                <a:latin typeface="#9Slide03 AllRoundGothic" panose="020B0703020202020104" pitchFamily="34" charset="0"/>
                <a:ea typeface="字魂36号-正文宋楷" panose="02000000000000000000" pitchFamily="2" charset="-122"/>
              </a:rPr>
              <a:t>Cách</a:t>
            </a:r>
            <a:r>
              <a:rPr lang="en-US" altLang="zh-CN" sz="2200" dirty="0">
                <a:ln w="63500">
                  <a:solidFill>
                    <a:srgbClr val="FFFFFF"/>
                  </a:solidFill>
                </a:ln>
                <a:solidFill>
                  <a:srgbClr val="FF4D67"/>
                </a:solidFill>
                <a:effectLst>
                  <a:outerShdw blurRad="127000" dist="38100" dir="2700000" algn="tl" rotWithShape="0">
                    <a:prstClr val="black">
                      <a:alpha val="47000"/>
                    </a:prstClr>
                  </a:outerShdw>
                </a:effectLst>
                <a:latin typeface="#9Slide03 AllRoundGothic" panose="020B0703020202020104" pitchFamily="34" charset="0"/>
                <a:ea typeface="字魂36号-正文宋楷" panose="02000000000000000000" pitchFamily="2" charset="-122"/>
              </a:rPr>
              <a:t> </a:t>
            </a:r>
            <a:r>
              <a:rPr lang="en-US" altLang="zh-CN" sz="2200" dirty="0" err="1">
                <a:ln w="63500">
                  <a:solidFill>
                    <a:srgbClr val="FFFFFF"/>
                  </a:solidFill>
                </a:ln>
                <a:solidFill>
                  <a:srgbClr val="FF4D67"/>
                </a:solidFill>
                <a:effectLst>
                  <a:outerShdw blurRad="127000" dist="38100" dir="2700000" algn="tl" rotWithShape="0">
                    <a:prstClr val="black">
                      <a:alpha val="47000"/>
                    </a:prstClr>
                  </a:outerShdw>
                </a:effectLst>
                <a:latin typeface="#9Slide03 AllRoundGothic" panose="020B0703020202020104" pitchFamily="34" charset="0"/>
                <a:ea typeface="字魂36号-正文宋楷" panose="02000000000000000000" pitchFamily="2" charset="-122"/>
              </a:rPr>
              <a:t>tính</a:t>
            </a:r>
            <a:r>
              <a:rPr lang="en-US" altLang="zh-CN" sz="2200" dirty="0">
                <a:ln w="63500">
                  <a:solidFill>
                    <a:srgbClr val="FFFFFF"/>
                  </a:solidFill>
                </a:ln>
                <a:solidFill>
                  <a:srgbClr val="FF4D67"/>
                </a:solidFill>
                <a:effectLst>
                  <a:outerShdw blurRad="127000" dist="38100" dir="2700000" algn="tl" rotWithShape="0">
                    <a:prstClr val="black">
                      <a:alpha val="47000"/>
                    </a:prstClr>
                  </a:outerShdw>
                </a:effectLst>
                <a:latin typeface="#9Slide03 AllRoundGothic" panose="020B0703020202020104" pitchFamily="34" charset="0"/>
                <a:ea typeface="字魂36号-正文宋楷" panose="02000000000000000000" pitchFamily="2" charset="-122"/>
              </a:rPr>
              <a:t> </a:t>
            </a:r>
            <a:r>
              <a:rPr lang="en-US" altLang="zh-CN" sz="2200" dirty="0" err="1">
                <a:ln w="63500">
                  <a:solidFill>
                    <a:srgbClr val="FFFFFF"/>
                  </a:solidFill>
                </a:ln>
                <a:solidFill>
                  <a:srgbClr val="FF4D67"/>
                </a:solidFill>
                <a:effectLst>
                  <a:outerShdw blurRad="127000" dist="38100" dir="2700000" algn="tl" rotWithShape="0">
                    <a:prstClr val="black">
                      <a:alpha val="47000"/>
                    </a:prstClr>
                  </a:outerShdw>
                </a:effectLst>
                <a:latin typeface="#9Slide03 AllRoundGothic" panose="020B0703020202020104" pitchFamily="34" charset="0"/>
                <a:ea typeface="字魂36号-正文宋楷" panose="02000000000000000000" pitchFamily="2" charset="-122"/>
              </a:rPr>
              <a:t>thời</a:t>
            </a:r>
            <a:r>
              <a:rPr lang="en-US" altLang="zh-CN" sz="2200" dirty="0">
                <a:ln w="63500">
                  <a:solidFill>
                    <a:srgbClr val="FFFFFF"/>
                  </a:solidFill>
                </a:ln>
                <a:solidFill>
                  <a:srgbClr val="FF4D67"/>
                </a:solidFill>
                <a:effectLst>
                  <a:outerShdw blurRad="127000" dist="38100" dir="2700000" algn="tl" rotWithShape="0">
                    <a:prstClr val="black">
                      <a:alpha val="47000"/>
                    </a:prstClr>
                  </a:outerShdw>
                </a:effectLst>
                <a:latin typeface="#9Slide03 AllRoundGothic" panose="020B0703020202020104" pitchFamily="34" charset="0"/>
                <a:ea typeface="字魂36号-正文宋楷" panose="02000000000000000000" pitchFamily="2" charset="-122"/>
              </a:rPr>
              <a:t> </a:t>
            </a:r>
            <a:r>
              <a:rPr lang="en-US" altLang="zh-CN" sz="2200" dirty="0" err="1">
                <a:ln w="63500">
                  <a:solidFill>
                    <a:srgbClr val="FFFFFF"/>
                  </a:solidFill>
                </a:ln>
                <a:solidFill>
                  <a:srgbClr val="FF4D67"/>
                </a:solidFill>
                <a:effectLst>
                  <a:outerShdw blurRad="127000" dist="38100" dir="2700000" algn="tl" rotWithShape="0">
                    <a:prstClr val="black">
                      <a:alpha val="47000"/>
                    </a:prstClr>
                  </a:outerShdw>
                </a:effectLst>
                <a:latin typeface="#9Slide03 AllRoundGothic" panose="020B0703020202020104" pitchFamily="34" charset="0"/>
                <a:ea typeface="字魂36号-正文宋楷" panose="02000000000000000000" pitchFamily="2" charset="-122"/>
              </a:rPr>
              <a:t>gian</a:t>
            </a:r>
            <a:r>
              <a:rPr lang="en-US" altLang="zh-CN" sz="2200" dirty="0">
                <a:ln w="63500">
                  <a:solidFill>
                    <a:srgbClr val="FFFFFF"/>
                  </a:solidFill>
                </a:ln>
                <a:solidFill>
                  <a:srgbClr val="FF4D67"/>
                </a:solidFill>
                <a:effectLst>
                  <a:outerShdw blurRad="127000" dist="38100" dir="2700000" algn="tl" rotWithShape="0">
                    <a:prstClr val="black">
                      <a:alpha val="47000"/>
                    </a:prstClr>
                  </a:outerShdw>
                </a:effectLst>
                <a:latin typeface="#9Slide03 AllRoundGothic" panose="020B0703020202020104" pitchFamily="34" charset="0"/>
                <a:ea typeface="字魂36号-正文宋楷" panose="02000000000000000000" pitchFamily="2" charset="-122"/>
              </a:rPr>
              <a:t> </a:t>
            </a:r>
            <a:r>
              <a:rPr lang="en-US" altLang="zh-CN" sz="2200" dirty="0" err="1">
                <a:ln w="63500">
                  <a:solidFill>
                    <a:srgbClr val="FFFFFF"/>
                  </a:solidFill>
                </a:ln>
                <a:solidFill>
                  <a:srgbClr val="FF4D67"/>
                </a:solidFill>
                <a:effectLst>
                  <a:outerShdw blurRad="127000" dist="38100" dir="2700000" algn="tl" rotWithShape="0">
                    <a:prstClr val="black">
                      <a:alpha val="47000"/>
                    </a:prstClr>
                  </a:outerShdw>
                </a:effectLst>
                <a:latin typeface="#9Slide03 AllRoundGothic" panose="020B0703020202020104" pitchFamily="34" charset="0"/>
                <a:ea typeface="字魂36号-正文宋楷" panose="02000000000000000000" pitchFamily="2" charset="-122"/>
              </a:rPr>
              <a:t>trong</a:t>
            </a:r>
            <a:r>
              <a:rPr lang="en-US" altLang="zh-CN" sz="2200" dirty="0">
                <a:ln w="63500">
                  <a:solidFill>
                    <a:srgbClr val="FFFFFF"/>
                  </a:solidFill>
                </a:ln>
                <a:solidFill>
                  <a:srgbClr val="FF4D67"/>
                </a:solidFill>
                <a:effectLst>
                  <a:outerShdw blurRad="127000" dist="38100" dir="2700000" algn="tl" rotWithShape="0">
                    <a:prstClr val="black">
                      <a:alpha val="47000"/>
                    </a:prstClr>
                  </a:outerShdw>
                </a:effectLst>
                <a:latin typeface="#9Slide03 AllRoundGothic" panose="020B0703020202020104" pitchFamily="34" charset="0"/>
                <a:ea typeface="字魂36号-正文宋楷" panose="02000000000000000000" pitchFamily="2" charset="-122"/>
              </a:rPr>
              <a:t> </a:t>
            </a:r>
            <a:r>
              <a:rPr lang="en-US" altLang="zh-CN" sz="2200" dirty="0" err="1">
                <a:ln w="63500">
                  <a:solidFill>
                    <a:srgbClr val="FFFFFF"/>
                  </a:solidFill>
                </a:ln>
                <a:solidFill>
                  <a:srgbClr val="FF4D67"/>
                </a:solidFill>
                <a:effectLst>
                  <a:outerShdw blurRad="127000" dist="38100" dir="2700000" algn="tl" rotWithShape="0">
                    <a:prstClr val="black">
                      <a:alpha val="47000"/>
                    </a:prstClr>
                  </a:outerShdw>
                </a:effectLst>
                <a:latin typeface="#9Slide03 AllRoundGothic" panose="020B0703020202020104" pitchFamily="34" charset="0"/>
                <a:ea typeface="字魂36号-正文宋楷" panose="02000000000000000000" pitchFamily="2" charset="-122"/>
              </a:rPr>
              <a:t>lịch</a:t>
            </a:r>
            <a:r>
              <a:rPr lang="en-US" altLang="zh-CN" sz="2200" dirty="0">
                <a:ln w="63500">
                  <a:solidFill>
                    <a:srgbClr val="FFFFFF"/>
                  </a:solidFill>
                </a:ln>
                <a:solidFill>
                  <a:srgbClr val="FF4D67"/>
                </a:solidFill>
                <a:effectLst>
                  <a:outerShdw blurRad="127000" dist="38100" dir="2700000" algn="tl" rotWithShape="0">
                    <a:prstClr val="black">
                      <a:alpha val="47000"/>
                    </a:prstClr>
                  </a:outerShdw>
                </a:effectLst>
                <a:latin typeface="#9Slide03 AllRoundGothic" panose="020B0703020202020104" pitchFamily="34" charset="0"/>
                <a:ea typeface="字魂36号-正文宋楷" panose="02000000000000000000" pitchFamily="2" charset="-122"/>
              </a:rPr>
              <a:t> </a:t>
            </a:r>
            <a:r>
              <a:rPr lang="en-US" altLang="zh-CN" sz="2200" dirty="0" err="1">
                <a:ln w="63500">
                  <a:solidFill>
                    <a:srgbClr val="FFFFFF"/>
                  </a:solidFill>
                </a:ln>
                <a:solidFill>
                  <a:srgbClr val="FF4D67"/>
                </a:solidFill>
                <a:effectLst>
                  <a:outerShdw blurRad="127000" dist="38100" dir="2700000" algn="tl" rotWithShape="0">
                    <a:prstClr val="black">
                      <a:alpha val="47000"/>
                    </a:prstClr>
                  </a:outerShdw>
                </a:effectLst>
                <a:latin typeface="#9Slide03 AllRoundGothic" panose="020B0703020202020104" pitchFamily="34" charset="0"/>
                <a:ea typeface="字魂36号-正文宋楷" panose="02000000000000000000" pitchFamily="2" charset="-122"/>
              </a:rPr>
              <a:t>sử</a:t>
            </a:r>
            <a:endParaRPr lang="en-US" altLang="zh-CN" sz="2200" dirty="0">
              <a:ln w="63500">
                <a:solidFill>
                  <a:srgbClr val="FFFFFF"/>
                </a:solidFill>
              </a:ln>
              <a:solidFill>
                <a:srgbClr val="FF4D67"/>
              </a:solidFill>
              <a:effectLst>
                <a:outerShdw blurRad="127000" dist="38100" dir="2700000" algn="tl" rotWithShape="0">
                  <a:prstClr val="black">
                    <a:alpha val="47000"/>
                  </a:prstClr>
                </a:outerShdw>
              </a:effectLst>
              <a:latin typeface="#9Slide03 AllRoundGothic" panose="020B0703020202020104" pitchFamily="34" charset="0"/>
              <a:ea typeface="字魂36号-正文宋楷" panose="02000000000000000000" pitchFamily="2" charset="-122"/>
            </a:endParaRPr>
          </a:p>
          <a:p>
            <a:pPr algn="ctr"/>
            <a:r>
              <a:rPr lang="en-US" altLang="zh-CN" sz="2200" dirty="0" err="1">
                <a:ln w="63500">
                  <a:solidFill>
                    <a:srgbClr val="FFFFFF"/>
                  </a:solidFill>
                </a:ln>
                <a:solidFill>
                  <a:srgbClr val="FF4D67"/>
                </a:solidFill>
                <a:effectLst>
                  <a:outerShdw blurRad="127000" dist="38100" dir="2700000" algn="tl" rotWithShape="0">
                    <a:prstClr val="black">
                      <a:alpha val="47000"/>
                    </a:prstClr>
                  </a:outerShdw>
                </a:effectLst>
                <a:latin typeface="#9Slide03 AllRoundGothic" panose="020B0703020202020104" pitchFamily="34" charset="0"/>
                <a:ea typeface="字魂36号-正文宋楷" panose="02000000000000000000" pitchFamily="2" charset="-122"/>
              </a:rPr>
              <a:t>như</a:t>
            </a:r>
            <a:r>
              <a:rPr lang="en-US" altLang="zh-CN" sz="2200" dirty="0">
                <a:ln w="63500">
                  <a:solidFill>
                    <a:srgbClr val="FFFFFF"/>
                  </a:solidFill>
                </a:ln>
                <a:solidFill>
                  <a:srgbClr val="FF4D67"/>
                </a:solidFill>
                <a:effectLst>
                  <a:outerShdw blurRad="127000" dist="38100" dir="2700000" algn="tl" rotWithShape="0">
                    <a:prstClr val="black">
                      <a:alpha val="47000"/>
                    </a:prstClr>
                  </a:outerShdw>
                </a:effectLst>
                <a:latin typeface="#9Slide03 AllRoundGothic" panose="020B0703020202020104" pitchFamily="34" charset="0"/>
                <a:ea typeface="字魂36号-正文宋楷" panose="02000000000000000000" pitchFamily="2" charset="-122"/>
              </a:rPr>
              <a:t> </a:t>
            </a:r>
            <a:r>
              <a:rPr lang="en-US" altLang="zh-CN" sz="2200" dirty="0" err="1">
                <a:ln w="63500">
                  <a:solidFill>
                    <a:srgbClr val="FFFFFF"/>
                  </a:solidFill>
                </a:ln>
                <a:solidFill>
                  <a:srgbClr val="FF4D67"/>
                </a:solidFill>
                <a:effectLst>
                  <a:outerShdw blurRad="127000" dist="38100" dir="2700000" algn="tl" rotWithShape="0">
                    <a:prstClr val="black">
                      <a:alpha val="47000"/>
                    </a:prstClr>
                  </a:outerShdw>
                </a:effectLst>
                <a:latin typeface="#9Slide03 AllRoundGothic" panose="020B0703020202020104" pitchFamily="34" charset="0"/>
                <a:ea typeface="字魂36号-正文宋楷" panose="02000000000000000000" pitchFamily="2" charset="-122"/>
              </a:rPr>
              <a:t>thế</a:t>
            </a:r>
            <a:r>
              <a:rPr lang="en-US" altLang="zh-CN" sz="2200" dirty="0">
                <a:ln w="63500">
                  <a:solidFill>
                    <a:srgbClr val="FFFFFF"/>
                  </a:solidFill>
                </a:ln>
                <a:solidFill>
                  <a:srgbClr val="FF4D67"/>
                </a:solidFill>
                <a:effectLst>
                  <a:outerShdw blurRad="127000" dist="38100" dir="2700000" algn="tl" rotWithShape="0">
                    <a:prstClr val="black">
                      <a:alpha val="47000"/>
                    </a:prstClr>
                  </a:outerShdw>
                </a:effectLst>
                <a:latin typeface="#9Slide03 AllRoundGothic" panose="020B0703020202020104" pitchFamily="34" charset="0"/>
                <a:ea typeface="字魂36号-正文宋楷" panose="02000000000000000000" pitchFamily="2" charset="-122"/>
              </a:rPr>
              <a:t> </a:t>
            </a:r>
            <a:r>
              <a:rPr lang="en-US" altLang="zh-CN" sz="2200" dirty="0" err="1">
                <a:ln w="63500">
                  <a:solidFill>
                    <a:srgbClr val="FFFFFF"/>
                  </a:solidFill>
                </a:ln>
                <a:solidFill>
                  <a:srgbClr val="FF4D67"/>
                </a:solidFill>
                <a:effectLst>
                  <a:outerShdw blurRad="127000" dist="38100" dir="2700000" algn="tl" rotWithShape="0">
                    <a:prstClr val="black">
                      <a:alpha val="47000"/>
                    </a:prstClr>
                  </a:outerShdw>
                </a:effectLst>
                <a:latin typeface="#9Slide03 AllRoundGothic" panose="020B0703020202020104" pitchFamily="34" charset="0"/>
                <a:ea typeface="字魂36号-正文宋楷" panose="02000000000000000000" pitchFamily="2" charset="-122"/>
              </a:rPr>
              <a:t>nào</a:t>
            </a:r>
            <a:r>
              <a:rPr lang="en-US" altLang="zh-CN" sz="2200" dirty="0">
                <a:ln w="63500">
                  <a:solidFill>
                    <a:srgbClr val="FFFFFF"/>
                  </a:solidFill>
                </a:ln>
                <a:solidFill>
                  <a:srgbClr val="FF4D67"/>
                </a:solidFill>
                <a:effectLst>
                  <a:outerShdw blurRad="127000" dist="38100" dir="2700000" algn="tl" rotWithShape="0">
                    <a:prstClr val="black">
                      <a:alpha val="47000"/>
                    </a:prstClr>
                  </a:outerShdw>
                </a:effectLst>
                <a:latin typeface="#9Slide03 AllRoundGothic" panose="020B0703020202020104" pitchFamily="34" charset="0"/>
                <a:ea typeface="字魂36号-正文宋楷" panose="02000000000000000000" pitchFamily="2" charset="-122"/>
              </a:rPr>
              <a:t>?</a:t>
            </a:r>
            <a:endParaRPr lang="zh-CN" altLang="en-US" sz="2200" dirty="0">
              <a:ln w="63500">
                <a:solidFill>
                  <a:srgbClr val="FFFFFF"/>
                </a:solidFill>
              </a:ln>
              <a:solidFill>
                <a:srgbClr val="FF4D67"/>
              </a:solidFill>
              <a:effectLst>
                <a:outerShdw blurRad="127000" dist="38100" dir="2700000" algn="tl" rotWithShape="0">
                  <a:prstClr val="black">
                    <a:alpha val="47000"/>
                  </a:prstClr>
                </a:outerShdw>
              </a:effectLst>
              <a:latin typeface="#9Slide03 AllRoundGothic" panose="020B0703020202020104" pitchFamily="34" charset="0"/>
              <a:ea typeface="字魂36号-正文宋楷" panose="02000000000000000000" pitchFamily="2" charset="-122"/>
            </a:endParaRPr>
          </a:p>
        </p:txBody>
      </p:sp>
      <p:sp>
        <p:nvSpPr>
          <p:cNvPr id="139" name="文本框 138">
            <a:extLst>
              <a:ext uri="{FF2B5EF4-FFF2-40B4-BE49-F238E27FC236}">
                <a16:creationId xmlns="" xmlns:a16="http://schemas.microsoft.com/office/drawing/2014/main" id="{BF38E0E2-E66C-498F-A008-C007310EADEA}"/>
              </a:ext>
            </a:extLst>
          </p:cNvPr>
          <p:cNvSpPr txBox="1"/>
          <p:nvPr/>
        </p:nvSpPr>
        <p:spPr>
          <a:xfrm>
            <a:off x="4358765" y="93574"/>
            <a:ext cx="3961341" cy="830997"/>
          </a:xfrm>
          <a:prstGeom prst="rect">
            <a:avLst/>
          </a:prstGeom>
          <a:noFill/>
        </p:spPr>
        <p:txBody>
          <a:bodyPr wrap="none" rtlCol="0">
            <a:spAutoFit/>
            <a:scene3d>
              <a:camera prst="orthographicFront"/>
              <a:lightRig rig="threePt" dir="t"/>
            </a:scene3d>
            <a:sp3d contourW="12700"/>
          </a:bodyPr>
          <a:lstStyle/>
          <a:p>
            <a:pPr algn="ctr"/>
            <a:r>
              <a:rPr lang="en-US" altLang="zh-CN" sz="2400" dirty="0" err="1">
                <a:pattFill prst="wdDnDiag">
                  <a:fgClr>
                    <a:schemeClr val="tx1">
                      <a:lumMod val="65000"/>
                      <a:lumOff val="35000"/>
                    </a:schemeClr>
                  </a:fgClr>
                  <a:bgClr>
                    <a:schemeClr val="tx1">
                      <a:lumMod val="85000"/>
                      <a:lumOff val="15000"/>
                    </a:schemeClr>
                  </a:bgClr>
                </a:pattFill>
                <a:latin typeface="#9Slide03 AllRoundGothic" panose="020B0703020202020104" pitchFamily="34" charset="0"/>
                <a:ea typeface="字魂36号-正文宋楷" panose="02000000000000000000" pitchFamily="2" charset="-122"/>
              </a:rPr>
              <a:t>Cách</a:t>
            </a:r>
            <a:r>
              <a:rPr lang="en-US" altLang="zh-CN" sz="2400" dirty="0">
                <a:pattFill prst="wdDnDiag">
                  <a:fgClr>
                    <a:schemeClr val="tx1">
                      <a:lumMod val="65000"/>
                      <a:lumOff val="35000"/>
                    </a:schemeClr>
                  </a:fgClr>
                  <a:bgClr>
                    <a:schemeClr val="tx1">
                      <a:lumMod val="85000"/>
                      <a:lumOff val="15000"/>
                    </a:schemeClr>
                  </a:bgClr>
                </a:pattFill>
                <a:latin typeface="#9Slide03 AllRoundGothic" panose="020B0703020202020104" pitchFamily="34" charset="0"/>
                <a:ea typeface="字魂36号-正文宋楷" panose="02000000000000000000" pitchFamily="2" charset="-122"/>
              </a:rPr>
              <a:t> </a:t>
            </a:r>
            <a:r>
              <a:rPr lang="en-US" altLang="zh-CN" sz="2400" dirty="0" err="1">
                <a:pattFill prst="wdDnDiag">
                  <a:fgClr>
                    <a:schemeClr val="tx1">
                      <a:lumMod val="65000"/>
                      <a:lumOff val="35000"/>
                    </a:schemeClr>
                  </a:fgClr>
                  <a:bgClr>
                    <a:schemeClr val="tx1">
                      <a:lumMod val="85000"/>
                      <a:lumOff val="15000"/>
                    </a:schemeClr>
                  </a:bgClr>
                </a:pattFill>
                <a:latin typeface="#9Slide03 AllRoundGothic" panose="020B0703020202020104" pitchFamily="34" charset="0"/>
                <a:ea typeface="字魂36号-正文宋楷" panose="02000000000000000000" pitchFamily="2" charset="-122"/>
              </a:rPr>
              <a:t>tính</a:t>
            </a:r>
            <a:r>
              <a:rPr lang="en-US" altLang="zh-CN" sz="2400" dirty="0">
                <a:pattFill prst="wdDnDiag">
                  <a:fgClr>
                    <a:schemeClr val="tx1">
                      <a:lumMod val="65000"/>
                      <a:lumOff val="35000"/>
                    </a:schemeClr>
                  </a:fgClr>
                  <a:bgClr>
                    <a:schemeClr val="tx1">
                      <a:lumMod val="85000"/>
                      <a:lumOff val="15000"/>
                    </a:schemeClr>
                  </a:bgClr>
                </a:pattFill>
                <a:latin typeface="#9Slide03 AllRoundGothic" panose="020B0703020202020104" pitchFamily="34" charset="0"/>
                <a:ea typeface="字魂36号-正文宋楷" panose="02000000000000000000" pitchFamily="2" charset="-122"/>
              </a:rPr>
              <a:t> </a:t>
            </a:r>
            <a:r>
              <a:rPr lang="en-US" altLang="zh-CN" sz="2400" dirty="0" err="1">
                <a:pattFill prst="wdDnDiag">
                  <a:fgClr>
                    <a:schemeClr val="tx1">
                      <a:lumMod val="65000"/>
                      <a:lumOff val="35000"/>
                    </a:schemeClr>
                  </a:fgClr>
                  <a:bgClr>
                    <a:schemeClr val="tx1">
                      <a:lumMod val="85000"/>
                      <a:lumOff val="15000"/>
                    </a:schemeClr>
                  </a:bgClr>
                </a:pattFill>
                <a:latin typeface="#9Slide03 AllRoundGothic" panose="020B0703020202020104" pitchFamily="34" charset="0"/>
                <a:ea typeface="字魂36号-正文宋楷" panose="02000000000000000000" pitchFamily="2" charset="-122"/>
              </a:rPr>
              <a:t>thời</a:t>
            </a:r>
            <a:r>
              <a:rPr lang="en-US" altLang="zh-CN" sz="2400" dirty="0">
                <a:pattFill prst="wdDnDiag">
                  <a:fgClr>
                    <a:schemeClr val="tx1">
                      <a:lumMod val="65000"/>
                      <a:lumOff val="35000"/>
                    </a:schemeClr>
                  </a:fgClr>
                  <a:bgClr>
                    <a:schemeClr val="tx1">
                      <a:lumMod val="85000"/>
                      <a:lumOff val="15000"/>
                    </a:schemeClr>
                  </a:bgClr>
                </a:pattFill>
                <a:latin typeface="#9Slide03 AllRoundGothic" panose="020B0703020202020104" pitchFamily="34" charset="0"/>
                <a:ea typeface="字魂36号-正文宋楷" panose="02000000000000000000" pitchFamily="2" charset="-122"/>
              </a:rPr>
              <a:t> </a:t>
            </a:r>
            <a:r>
              <a:rPr lang="en-US" altLang="zh-CN" sz="2400" dirty="0" err="1">
                <a:pattFill prst="wdDnDiag">
                  <a:fgClr>
                    <a:schemeClr val="tx1">
                      <a:lumMod val="65000"/>
                      <a:lumOff val="35000"/>
                    </a:schemeClr>
                  </a:fgClr>
                  <a:bgClr>
                    <a:schemeClr val="tx1">
                      <a:lumMod val="85000"/>
                      <a:lumOff val="15000"/>
                    </a:schemeClr>
                  </a:bgClr>
                </a:pattFill>
                <a:latin typeface="#9Slide03 AllRoundGothic" panose="020B0703020202020104" pitchFamily="34" charset="0"/>
                <a:ea typeface="字魂36号-正文宋楷" panose="02000000000000000000" pitchFamily="2" charset="-122"/>
              </a:rPr>
              <a:t>gian</a:t>
            </a:r>
            <a:r>
              <a:rPr lang="en-US" altLang="zh-CN" sz="2400" dirty="0">
                <a:pattFill prst="wdDnDiag">
                  <a:fgClr>
                    <a:schemeClr val="tx1">
                      <a:lumMod val="65000"/>
                      <a:lumOff val="35000"/>
                    </a:schemeClr>
                  </a:fgClr>
                  <a:bgClr>
                    <a:schemeClr val="tx1">
                      <a:lumMod val="85000"/>
                      <a:lumOff val="15000"/>
                    </a:schemeClr>
                  </a:bgClr>
                </a:pattFill>
                <a:latin typeface="#9Slide03 AllRoundGothic" panose="020B0703020202020104" pitchFamily="34" charset="0"/>
                <a:ea typeface="字魂36号-正文宋楷" panose="02000000000000000000" pitchFamily="2" charset="-122"/>
              </a:rPr>
              <a:t> </a:t>
            </a:r>
            <a:r>
              <a:rPr lang="en-US" altLang="zh-CN" sz="2400" dirty="0" err="1">
                <a:pattFill prst="wdDnDiag">
                  <a:fgClr>
                    <a:schemeClr val="tx1">
                      <a:lumMod val="65000"/>
                      <a:lumOff val="35000"/>
                    </a:schemeClr>
                  </a:fgClr>
                  <a:bgClr>
                    <a:schemeClr val="tx1">
                      <a:lumMod val="85000"/>
                      <a:lumOff val="15000"/>
                    </a:schemeClr>
                  </a:bgClr>
                </a:pattFill>
                <a:latin typeface="#9Slide03 AllRoundGothic" panose="020B0703020202020104" pitchFamily="34" charset="0"/>
                <a:ea typeface="字魂36号-正文宋楷" panose="02000000000000000000" pitchFamily="2" charset="-122"/>
              </a:rPr>
              <a:t>trong</a:t>
            </a:r>
            <a:r>
              <a:rPr lang="en-US" altLang="zh-CN" sz="2400" dirty="0">
                <a:pattFill prst="wdDnDiag">
                  <a:fgClr>
                    <a:schemeClr val="tx1">
                      <a:lumMod val="65000"/>
                      <a:lumOff val="35000"/>
                    </a:schemeClr>
                  </a:fgClr>
                  <a:bgClr>
                    <a:schemeClr val="tx1">
                      <a:lumMod val="85000"/>
                      <a:lumOff val="15000"/>
                    </a:schemeClr>
                  </a:bgClr>
                </a:pattFill>
                <a:latin typeface="#9Slide03 AllRoundGothic" panose="020B0703020202020104" pitchFamily="34" charset="0"/>
                <a:ea typeface="字魂36号-正文宋楷" panose="02000000000000000000" pitchFamily="2" charset="-122"/>
              </a:rPr>
              <a:t> </a:t>
            </a:r>
            <a:r>
              <a:rPr lang="en-US" altLang="zh-CN" sz="2400" dirty="0" err="1">
                <a:pattFill prst="wdDnDiag">
                  <a:fgClr>
                    <a:schemeClr val="tx1">
                      <a:lumMod val="65000"/>
                      <a:lumOff val="35000"/>
                    </a:schemeClr>
                  </a:fgClr>
                  <a:bgClr>
                    <a:schemeClr val="tx1">
                      <a:lumMod val="85000"/>
                      <a:lumOff val="15000"/>
                    </a:schemeClr>
                  </a:bgClr>
                </a:pattFill>
                <a:latin typeface="#9Slide03 AllRoundGothic" panose="020B0703020202020104" pitchFamily="34" charset="0"/>
                <a:ea typeface="字魂36号-正文宋楷" panose="02000000000000000000" pitchFamily="2" charset="-122"/>
              </a:rPr>
              <a:t>lịch</a:t>
            </a:r>
            <a:r>
              <a:rPr lang="en-US" altLang="zh-CN" sz="2400" dirty="0">
                <a:pattFill prst="wdDnDiag">
                  <a:fgClr>
                    <a:schemeClr val="tx1">
                      <a:lumMod val="65000"/>
                      <a:lumOff val="35000"/>
                    </a:schemeClr>
                  </a:fgClr>
                  <a:bgClr>
                    <a:schemeClr val="tx1">
                      <a:lumMod val="85000"/>
                      <a:lumOff val="15000"/>
                    </a:schemeClr>
                  </a:bgClr>
                </a:pattFill>
                <a:latin typeface="#9Slide03 AllRoundGothic" panose="020B0703020202020104" pitchFamily="34" charset="0"/>
                <a:ea typeface="字魂36号-正文宋楷" panose="02000000000000000000" pitchFamily="2" charset="-122"/>
              </a:rPr>
              <a:t> </a:t>
            </a:r>
            <a:r>
              <a:rPr lang="en-US" altLang="zh-CN" sz="2400" dirty="0" err="1">
                <a:pattFill prst="wdDnDiag">
                  <a:fgClr>
                    <a:schemeClr val="tx1">
                      <a:lumMod val="65000"/>
                      <a:lumOff val="35000"/>
                    </a:schemeClr>
                  </a:fgClr>
                  <a:bgClr>
                    <a:schemeClr val="tx1">
                      <a:lumMod val="85000"/>
                      <a:lumOff val="15000"/>
                    </a:schemeClr>
                  </a:bgClr>
                </a:pattFill>
                <a:latin typeface="#9Slide03 AllRoundGothic" panose="020B0703020202020104" pitchFamily="34" charset="0"/>
                <a:ea typeface="字魂36号-正文宋楷" panose="02000000000000000000" pitchFamily="2" charset="-122"/>
              </a:rPr>
              <a:t>sử</a:t>
            </a:r>
            <a:endParaRPr lang="en-US" altLang="zh-CN" sz="2400" dirty="0">
              <a:pattFill prst="wdDnDiag">
                <a:fgClr>
                  <a:schemeClr val="tx1">
                    <a:lumMod val="65000"/>
                    <a:lumOff val="35000"/>
                  </a:schemeClr>
                </a:fgClr>
                <a:bgClr>
                  <a:schemeClr val="tx1">
                    <a:lumMod val="85000"/>
                    <a:lumOff val="15000"/>
                  </a:schemeClr>
                </a:bgClr>
              </a:pattFill>
              <a:latin typeface="#9Slide03 AllRoundGothic" panose="020B0703020202020104" pitchFamily="34" charset="0"/>
              <a:ea typeface="字魂36号-正文宋楷" panose="02000000000000000000" pitchFamily="2" charset="-122"/>
            </a:endParaRPr>
          </a:p>
          <a:p>
            <a:pPr algn="ctr"/>
            <a:r>
              <a:rPr lang="en-US" altLang="zh-CN" sz="2400" dirty="0" err="1">
                <a:pattFill prst="wdDnDiag">
                  <a:fgClr>
                    <a:schemeClr val="tx1">
                      <a:lumMod val="65000"/>
                      <a:lumOff val="35000"/>
                    </a:schemeClr>
                  </a:fgClr>
                  <a:bgClr>
                    <a:schemeClr val="tx1">
                      <a:lumMod val="85000"/>
                      <a:lumOff val="15000"/>
                    </a:schemeClr>
                  </a:bgClr>
                </a:pattFill>
                <a:latin typeface="#9Slide03 AllRoundGothic" panose="020B0703020202020104" pitchFamily="34" charset="0"/>
                <a:ea typeface="字魂36号-正文宋楷" panose="02000000000000000000" pitchFamily="2" charset="-122"/>
              </a:rPr>
              <a:t>như</a:t>
            </a:r>
            <a:r>
              <a:rPr lang="en-US" altLang="zh-CN" sz="2400" dirty="0">
                <a:pattFill prst="wdDnDiag">
                  <a:fgClr>
                    <a:schemeClr val="tx1">
                      <a:lumMod val="65000"/>
                      <a:lumOff val="35000"/>
                    </a:schemeClr>
                  </a:fgClr>
                  <a:bgClr>
                    <a:schemeClr val="tx1">
                      <a:lumMod val="85000"/>
                      <a:lumOff val="15000"/>
                    </a:schemeClr>
                  </a:bgClr>
                </a:pattFill>
                <a:latin typeface="#9Slide03 AllRoundGothic" panose="020B0703020202020104" pitchFamily="34" charset="0"/>
                <a:ea typeface="字魂36号-正文宋楷" panose="02000000000000000000" pitchFamily="2" charset="-122"/>
              </a:rPr>
              <a:t> </a:t>
            </a:r>
            <a:r>
              <a:rPr lang="en-US" altLang="zh-CN" sz="2400" dirty="0" err="1">
                <a:pattFill prst="wdDnDiag">
                  <a:fgClr>
                    <a:schemeClr val="tx1">
                      <a:lumMod val="65000"/>
                      <a:lumOff val="35000"/>
                    </a:schemeClr>
                  </a:fgClr>
                  <a:bgClr>
                    <a:schemeClr val="tx1">
                      <a:lumMod val="85000"/>
                      <a:lumOff val="15000"/>
                    </a:schemeClr>
                  </a:bgClr>
                </a:pattFill>
                <a:latin typeface="#9Slide03 AllRoundGothic" panose="020B0703020202020104" pitchFamily="34" charset="0"/>
                <a:ea typeface="字魂36号-正文宋楷" panose="02000000000000000000" pitchFamily="2" charset="-122"/>
              </a:rPr>
              <a:t>thế</a:t>
            </a:r>
            <a:r>
              <a:rPr lang="en-US" altLang="zh-CN" sz="2400" dirty="0">
                <a:pattFill prst="wdDnDiag">
                  <a:fgClr>
                    <a:schemeClr val="tx1">
                      <a:lumMod val="65000"/>
                      <a:lumOff val="35000"/>
                    </a:schemeClr>
                  </a:fgClr>
                  <a:bgClr>
                    <a:schemeClr val="tx1">
                      <a:lumMod val="85000"/>
                      <a:lumOff val="15000"/>
                    </a:schemeClr>
                  </a:bgClr>
                </a:pattFill>
                <a:latin typeface="#9Slide03 AllRoundGothic" panose="020B0703020202020104" pitchFamily="34" charset="0"/>
                <a:ea typeface="字魂36号-正文宋楷" panose="02000000000000000000" pitchFamily="2" charset="-122"/>
              </a:rPr>
              <a:t> </a:t>
            </a:r>
            <a:r>
              <a:rPr lang="en-US" altLang="zh-CN" sz="2400" dirty="0" err="1">
                <a:pattFill prst="wdDnDiag">
                  <a:fgClr>
                    <a:schemeClr val="tx1">
                      <a:lumMod val="65000"/>
                      <a:lumOff val="35000"/>
                    </a:schemeClr>
                  </a:fgClr>
                  <a:bgClr>
                    <a:schemeClr val="tx1">
                      <a:lumMod val="85000"/>
                      <a:lumOff val="15000"/>
                    </a:schemeClr>
                  </a:bgClr>
                </a:pattFill>
                <a:latin typeface="#9Slide03 AllRoundGothic" panose="020B0703020202020104" pitchFamily="34" charset="0"/>
                <a:ea typeface="字魂36号-正文宋楷" panose="02000000000000000000" pitchFamily="2" charset="-122"/>
              </a:rPr>
              <a:t>nào</a:t>
            </a:r>
            <a:r>
              <a:rPr lang="en-US" altLang="zh-CN" sz="2400" dirty="0">
                <a:pattFill prst="wdDnDiag">
                  <a:fgClr>
                    <a:schemeClr val="tx1">
                      <a:lumMod val="65000"/>
                      <a:lumOff val="35000"/>
                    </a:schemeClr>
                  </a:fgClr>
                  <a:bgClr>
                    <a:schemeClr val="tx1">
                      <a:lumMod val="85000"/>
                      <a:lumOff val="15000"/>
                    </a:schemeClr>
                  </a:bgClr>
                </a:pattFill>
                <a:latin typeface="#9Slide03 AllRoundGothic" panose="020B0703020202020104" pitchFamily="34" charset="0"/>
                <a:ea typeface="字魂36号-正文宋楷" panose="02000000000000000000" pitchFamily="2" charset="-122"/>
              </a:rPr>
              <a:t>?</a:t>
            </a:r>
            <a:endParaRPr lang="zh-CN" altLang="en-US" sz="2400" dirty="0">
              <a:pattFill prst="wdDnDiag">
                <a:fgClr>
                  <a:schemeClr val="tx1">
                    <a:lumMod val="65000"/>
                    <a:lumOff val="35000"/>
                  </a:schemeClr>
                </a:fgClr>
                <a:bgClr>
                  <a:schemeClr val="tx1">
                    <a:lumMod val="85000"/>
                    <a:lumOff val="15000"/>
                  </a:schemeClr>
                </a:bgClr>
              </a:pattFill>
              <a:latin typeface="#9Slide03 AllRoundGothic" panose="020B0703020202020104" pitchFamily="34" charset="0"/>
              <a:ea typeface="字魂36号-正文宋楷" panose="02000000000000000000" pitchFamily="2" charset="-122"/>
            </a:endParaRPr>
          </a:p>
        </p:txBody>
      </p:sp>
      <p:grpSp>
        <p:nvGrpSpPr>
          <p:cNvPr id="140" name="组合 1">
            <a:extLst>
              <a:ext uri="{FF2B5EF4-FFF2-40B4-BE49-F238E27FC236}">
                <a16:creationId xmlns="" xmlns:a16="http://schemas.microsoft.com/office/drawing/2014/main" id="{954DEF00-7E42-4CCF-9260-47C66236A6F5}"/>
              </a:ext>
            </a:extLst>
          </p:cNvPr>
          <p:cNvGrpSpPr/>
          <p:nvPr/>
        </p:nvGrpSpPr>
        <p:grpSpPr>
          <a:xfrm>
            <a:off x="240127" y="986188"/>
            <a:ext cx="1893058" cy="2167654"/>
            <a:chOff x="9029702" y="974726"/>
            <a:chExt cx="2598738" cy="3071813"/>
          </a:xfrm>
        </p:grpSpPr>
        <p:sp>
          <p:nvSpPr>
            <p:cNvPr id="141" name="Freeform 31">
              <a:extLst>
                <a:ext uri="{FF2B5EF4-FFF2-40B4-BE49-F238E27FC236}">
                  <a16:creationId xmlns="" xmlns:a16="http://schemas.microsoft.com/office/drawing/2014/main" id="{B9BA5793-36FE-400B-AB15-3C015587F16A}"/>
                </a:ext>
              </a:extLst>
            </p:cNvPr>
            <p:cNvSpPr>
              <a:spLocks/>
            </p:cNvSpPr>
            <p:nvPr/>
          </p:nvSpPr>
          <p:spPr bwMode="auto">
            <a:xfrm>
              <a:off x="10725152" y="1127126"/>
              <a:ext cx="246063" cy="306388"/>
            </a:xfrm>
            <a:custGeom>
              <a:avLst/>
              <a:gdLst>
                <a:gd name="T0" fmla="*/ 5 w 58"/>
                <a:gd name="T1" fmla="*/ 38 h 72"/>
                <a:gd name="T2" fmla="*/ 40 w 58"/>
                <a:gd name="T3" fmla="*/ 3 h 72"/>
                <a:gd name="T4" fmla="*/ 57 w 58"/>
                <a:gd name="T5" fmla="*/ 39 h 72"/>
                <a:gd name="T6" fmla="*/ 34 w 58"/>
                <a:gd name="T7" fmla="*/ 70 h 72"/>
                <a:gd name="T8" fmla="*/ 5 w 58"/>
                <a:gd name="T9" fmla="*/ 38 h 72"/>
              </a:gdLst>
              <a:ahLst/>
              <a:cxnLst>
                <a:cxn ang="0">
                  <a:pos x="T0" y="T1"/>
                </a:cxn>
                <a:cxn ang="0">
                  <a:pos x="T2" y="T3"/>
                </a:cxn>
                <a:cxn ang="0">
                  <a:pos x="T4" y="T5"/>
                </a:cxn>
                <a:cxn ang="0">
                  <a:pos x="T6" y="T7"/>
                </a:cxn>
                <a:cxn ang="0">
                  <a:pos x="T8" y="T9"/>
                </a:cxn>
              </a:cxnLst>
              <a:rect l="0" t="0" r="r" b="b"/>
              <a:pathLst>
                <a:path w="58" h="72">
                  <a:moveTo>
                    <a:pt x="5" y="38"/>
                  </a:moveTo>
                  <a:cubicBezTo>
                    <a:pt x="8" y="22"/>
                    <a:pt x="20" y="0"/>
                    <a:pt x="40" y="3"/>
                  </a:cubicBezTo>
                  <a:cubicBezTo>
                    <a:pt x="57" y="4"/>
                    <a:pt x="58" y="26"/>
                    <a:pt x="57" y="39"/>
                  </a:cubicBezTo>
                  <a:cubicBezTo>
                    <a:pt x="55" y="54"/>
                    <a:pt x="49" y="70"/>
                    <a:pt x="34" y="70"/>
                  </a:cubicBezTo>
                  <a:cubicBezTo>
                    <a:pt x="11" y="72"/>
                    <a:pt x="0" y="59"/>
                    <a:pt x="5" y="38"/>
                  </a:cubicBezTo>
                  <a:close/>
                </a:path>
              </a:pathLst>
            </a:custGeom>
            <a:solidFill>
              <a:srgbClr val="FF8F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42" name="Freeform 32">
              <a:extLst>
                <a:ext uri="{FF2B5EF4-FFF2-40B4-BE49-F238E27FC236}">
                  <a16:creationId xmlns="" xmlns:a16="http://schemas.microsoft.com/office/drawing/2014/main" id="{14864B21-8F82-4EDD-B348-CD9E526F7BC5}"/>
                </a:ext>
              </a:extLst>
            </p:cNvPr>
            <p:cNvSpPr>
              <a:spLocks/>
            </p:cNvSpPr>
            <p:nvPr/>
          </p:nvSpPr>
          <p:spPr bwMode="auto">
            <a:xfrm>
              <a:off x="10729914" y="1114426"/>
              <a:ext cx="249238" cy="327025"/>
            </a:xfrm>
            <a:custGeom>
              <a:avLst/>
              <a:gdLst>
                <a:gd name="T0" fmla="*/ 5 w 59"/>
                <a:gd name="T1" fmla="*/ 41 h 77"/>
                <a:gd name="T2" fmla="*/ 30 w 59"/>
                <a:gd name="T3" fmla="*/ 7 h 77"/>
                <a:gd name="T4" fmla="*/ 55 w 59"/>
                <a:gd name="T5" fmla="*/ 38 h 77"/>
                <a:gd name="T6" fmla="*/ 30 w 59"/>
                <a:gd name="T7" fmla="*/ 73 h 77"/>
                <a:gd name="T8" fmla="*/ 5 w 59"/>
                <a:gd name="T9" fmla="*/ 41 h 77"/>
                <a:gd name="T10" fmla="*/ 3 w 59"/>
                <a:gd name="T11" fmla="*/ 40 h 77"/>
                <a:gd name="T12" fmla="*/ 23 w 59"/>
                <a:gd name="T13" fmla="*/ 74 h 77"/>
                <a:gd name="T14" fmla="*/ 57 w 59"/>
                <a:gd name="T15" fmla="*/ 43 h 77"/>
                <a:gd name="T16" fmla="*/ 39 w 59"/>
                <a:gd name="T17" fmla="*/ 5 h 77"/>
                <a:gd name="T18" fmla="*/ 3 w 59"/>
                <a:gd name="T19" fmla="*/ 40 h 77"/>
                <a:gd name="T20" fmla="*/ 5 w 59"/>
                <a:gd name="T21" fmla="*/ 41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77">
                  <a:moveTo>
                    <a:pt x="5" y="41"/>
                  </a:moveTo>
                  <a:cubicBezTo>
                    <a:pt x="8" y="27"/>
                    <a:pt x="16" y="12"/>
                    <a:pt x="30" y="7"/>
                  </a:cubicBezTo>
                  <a:cubicBezTo>
                    <a:pt x="51" y="0"/>
                    <a:pt x="55" y="24"/>
                    <a:pt x="55" y="38"/>
                  </a:cubicBezTo>
                  <a:cubicBezTo>
                    <a:pt x="55" y="54"/>
                    <a:pt x="48" y="72"/>
                    <a:pt x="30" y="73"/>
                  </a:cubicBezTo>
                  <a:cubicBezTo>
                    <a:pt x="10" y="73"/>
                    <a:pt x="1" y="59"/>
                    <a:pt x="5" y="41"/>
                  </a:cubicBezTo>
                  <a:cubicBezTo>
                    <a:pt x="5" y="40"/>
                    <a:pt x="3" y="39"/>
                    <a:pt x="3" y="40"/>
                  </a:cubicBezTo>
                  <a:cubicBezTo>
                    <a:pt x="0" y="57"/>
                    <a:pt x="5" y="71"/>
                    <a:pt x="23" y="74"/>
                  </a:cubicBezTo>
                  <a:cubicBezTo>
                    <a:pt x="45" y="77"/>
                    <a:pt x="54" y="61"/>
                    <a:pt x="57" y="43"/>
                  </a:cubicBezTo>
                  <a:cubicBezTo>
                    <a:pt x="59" y="28"/>
                    <a:pt x="56" y="8"/>
                    <a:pt x="39" y="5"/>
                  </a:cubicBezTo>
                  <a:cubicBezTo>
                    <a:pt x="19" y="1"/>
                    <a:pt x="7" y="25"/>
                    <a:pt x="3" y="40"/>
                  </a:cubicBezTo>
                  <a:cubicBezTo>
                    <a:pt x="3" y="42"/>
                    <a:pt x="4" y="42"/>
                    <a:pt x="5" y="41"/>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43" name="Freeform 33">
              <a:extLst>
                <a:ext uri="{FF2B5EF4-FFF2-40B4-BE49-F238E27FC236}">
                  <a16:creationId xmlns="" xmlns:a16="http://schemas.microsoft.com/office/drawing/2014/main" id="{2EF1D8E1-01EB-4660-B325-2D2F1882E5F7}"/>
                </a:ext>
              </a:extLst>
            </p:cNvPr>
            <p:cNvSpPr>
              <a:spLocks/>
            </p:cNvSpPr>
            <p:nvPr/>
          </p:nvSpPr>
          <p:spPr bwMode="auto">
            <a:xfrm>
              <a:off x="9063039" y="1081089"/>
              <a:ext cx="1781175" cy="2443163"/>
            </a:xfrm>
            <a:custGeom>
              <a:avLst/>
              <a:gdLst>
                <a:gd name="T0" fmla="*/ 323 w 420"/>
                <a:gd name="T1" fmla="*/ 35 h 576"/>
                <a:gd name="T2" fmla="*/ 114 w 420"/>
                <a:gd name="T3" fmla="*/ 133 h 576"/>
                <a:gd name="T4" fmla="*/ 123 w 420"/>
                <a:gd name="T5" fmla="*/ 445 h 576"/>
                <a:gd name="T6" fmla="*/ 250 w 420"/>
                <a:gd name="T7" fmla="*/ 527 h 576"/>
                <a:gd name="T8" fmla="*/ 285 w 420"/>
                <a:gd name="T9" fmla="*/ 541 h 576"/>
                <a:gd name="T10" fmla="*/ 134 w 420"/>
                <a:gd name="T11" fmla="*/ 495 h 576"/>
                <a:gd name="T12" fmla="*/ 100 w 420"/>
                <a:gd name="T13" fmla="*/ 98 h 576"/>
                <a:gd name="T14" fmla="*/ 196 w 420"/>
                <a:gd name="T15" fmla="*/ 27 h 576"/>
                <a:gd name="T16" fmla="*/ 356 w 420"/>
                <a:gd name="T17" fmla="*/ 8 h 576"/>
                <a:gd name="T18" fmla="*/ 419 w 420"/>
                <a:gd name="T19" fmla="*/ 35 h 576"/>
                <a:gd name="T20" fmla="*/ 405 w 420"/>
                <a:gd name="T21" fmla="*/ 46 h 576"/>
                <a:gd name="T22" fmla="*/ 323 w 420"/>
                <a:gd name="T23" fmla="*/ 35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576">
                  <a:moveTo>
                    <a:pt x="323" y="35"/>
                  </a:moveTo>
                  <a:cubicBezTo>
                    <a:pt x="242" y="33"/>
                    <a:pt x="163" y="57"/>
                    <a:pt x="114" y="133"/>
                  </a:cubicBezTo>
                  <a:cubicBezTo>
                    <a:pt x="56" y="223"/>
                    <a:pt x="49" y="361"/>
                    <a:pt x="123" y="445"/>
                  </a:cubicBezTo>
                  <a:cubicBezTo>
                    <a:pt x="156" y="483"/>
                    <a:pt x="203" y="511"/>
                    <a:pt x="250" y="527"/>
                  </a:cubicBezTo>
                  <a:cubicBezTo>
                    <a:pt x="258" y="529"/>
                    <a:pt x="291" y="525"/>
                    <a:pt x="285" y="541"/>
                  </a:cubicBezTo>
                  <a:cubicBezTo>
                    <a:pt x="272" y="576"/>
                    <a:pt x="150" y="508"/>
                    <a:pt x="134" y="495"/>
                  </a:cubicBezTo>
                  <a:cubicBezTo>
                    <a:pt x="10" y="399"/>
                    <a:pt x="0" y="216"/>
                    <a:pt x="100" y="98"/>
                  </a:cubicBezTo>
                  <a:cubicBezTo>
                    <a:pt x="125" y="69"/>
                    <a:pt x="161" y="40"/>
                    <a:pt x="196" y="27"/>
                  </a:cubicBezTo>
                  <a:cubicBezTo>
                    <a:pt x="247" y="8"/>
                    <a:pt x="302" y="0"/>
                    <a:pt x="356" y="8"/>
                  </a:cubicBezTo>
                  <a:cubicBezTo>
                    <a:pt x="371" y="11"/>
                    <a:pt x="416" y="14"/>
                    <a:pt x="419" y="35"/>
                  </a:cubicBezTo>
                  <a:cubicBezTo>
                    <a:pt x="420" y="43"/>
                    <a:pt x="413" y="48"/>
                    <a:pt x="405" y="46"/>
                  </a:cubicBezTo>
                  <a:cubicBezTo>
                    <a:pt x="378" y="40"/>
                    <a:pt x="351" y="36"/>
                    <a:pt x="323" y="35"/>
                  </a:cubicBezTo>
                  <a:close/>
                </a:path>
              </a:pathLst>
            </a:custGeom>
            <a:solidFill>
              <a:srgbClr val="FFBC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44" name="Freeform 34">
              <a:extLst>
                <a:ext uri="{FF2B5EF4-FFF2-40B4-BE49-F238E27FC236}">
                  <a16:creationId xmlns="" xmlns:a16="http://schemas.microsoft.com/office/drawing/2014/main" id="{6062100E-00DD-4352-8C0E-9461E8FFF058}"/>
                </a:ext>
              </a:extLst>
            </p:cNvPr>
            <p:cNvSpPr>
              <a:spLocks/>
            </p:cNvSpPr>
            <p:nvPr/>
          </p:nvSpPr>
          <p:spPr bwMode="auto">
            <a:xfrm>
              <a:off x="9182102" y="1089026"/>
              <a:ext cx="1708150" cy="2346325"/>
            </a:xfrm>
            <a:custGeom>
              <a:avLst/>
              <a:gdLst>
                <a:gd name="T0" fmla="*/ 295 w 403"/>
                <a:gd name="T1" fmla="*/ 33 h 553"/>
                <a:gd name="T2" fmla="*/ 144 w 403"/>
                <a:gd name="T3" fmla="*/ 70 h 553"/>
                <a:gd name="T4" fmla="*/ 54 w 403"/>
                <a:gd name="T5" fmla="*/ 199 h 553"/>
                <a:gd name="T6" fmla="*/ 49 w 403"/>
                <a:gd name="T7" fmla="*/ 357 h 553"/>
                <a:gd name="T8" fmla="*/ 145 w 403"/>
                <a:gd name="T9" fmla="*/ 488 h 553"/>
                <a:gd name="T10" fmla="*/ 186 w 403"/>
                <a:gd name="T11" fmla="*/ 511 h 553"/>
                <a:gd name="T12" fmla="*/ 224 w 403"/>
                <a:gd name="T13" fmla="*/ 526 h 553"/>
                <a:gd name="T14" fmla="*/ 249 w 403"/>
                <a:gd name="T15" fmla="*/ 528 h 553"/>
                <a:gd name="T16" fmla="*/ 245 w 403"/>
                <a:gd name="T17" fmla="*/ 547 h 553"/>
                <a:gd name="T18" fmla="*/ 195 w 403"/>
                <a:gd name="T19" fmla="*/ 537 h 553"/>
                <a:gd name="T20" fmla="*/ 138 w 403"/>
                <a:gd name="T21" fmla="*/ 511 h 553"/>
                <a:gd name="T22" fmla="*/ 6 w 403"/>
                <a:gd name="T23" fmla="*/ 275 h 553"/>
                <a:gd name="T24" fmla="*/ 158 w 403"/>
                <a:gd name="T25" fmla="*/ 30 h 553"/>
                <a:gd name="T26" fmla="*/ 335 w 403"/>
                <a:gd name="T27" fmla="*/ 8 h 553"/>
                <a:gd name="T28" fmla="*/ 388 w 403"/>
                <a:gd name="T29" fmla="*/ 28 h 553"/>
                <a:gd name="T30" fmla="*/ 380 w 403"/>
                <a:gd name="T31" fmla="*/ 44 h 553"/>
                <a:gd name="T32" fmla="*/ 365 w 403"/>
                <a:gd name="T33" fmla="*/ 41 h 553"/>
                <a:gd name="T34" fmla="*/ 339 w 403"/>
                <a:gd name="T35" fmla="*/ 36 h 553"/>
                <a:gd name="T36" fmla="*/ 295 w 403"/>
                <a:gd name="T37" fmla="*/ 33 h 553"/>
                <a:gd name="T38" fmla="*/ 295 w 403"/>
                <a:gd name="T39" fmla="*/ 34 h 553"/>
                <a:gd name="T40" fmla="*/ 351 w 403"/>
                <a:gd name="T41" fmla="*/ 40 h 553"/>
                <a:gd name="T42" fmla="*/ 388 w 403"/>
                <a:gd name="T43" fmla="*/ 43 h 553"/>
                <a:gd name="T44" fmla="*/ 374 w 403"/>
                <a:gd name="T45" fmla="*/ 15 h 553"/>
                <a:gd name="T46" fmla="*/ 311 w 403"/>
                <a:gd name="T47" fmla="*/ 3 h 553"/>
                <a:gd name="T48" fmla="*/ 209 w 403"/>
                <a:gd name="T49" fmla="*/ 12 h 553"/>
                <a:gd name="T50" fmla="*/ 58 w 403"/>
                <a:gd name="T51" fmla="*/ 113 h 553"/>
                <a:gd name="T52" fmla="*/ 5 w 403"/>
                <a:gd name="T53" fmla="*/ 253 h 553"/>
                <a:gd name="T54" fmla="*/ 29 w 403"/>
                <a:gd name="T55" fmla="*/ 398 h 553"/>
                <a:gd name="T56" fmla="*/ 114 w 403"/>
                <a:gd name="T57" fmla="*/ 499 h 553"/>
                <a:gd name="T58" fmla="*/ 212 w 403"/>
                <a:gd name="T59" fmla="*/ 545 h 553"/>
                <a:gd name="T60" fmla="*/ 250 w 403"/>
                <a:gd name="T61" fmla="*/ 547 h 553"/>
                <a:gd name="T62" fmla="*/ 254 w 403"/>
                <a:gd name="T63" fmla="*/ 529 h 553"/>
                <a:gd name="T64" fmla="*/ 234 w 403"/>
                <a:gd name="T65" fmla="*/ 525 h 553"/>
                <a:gd name="T66" fmla="*/ 194 w 403"/>
                <a:gd name="T67" fmla="*/ 513 h 553"/>
                <a:gd name="T68" fmla="*/ 109 w 403"/>
                <a:gd name="T69" fmla="*/ 457 h 553"/>
                <a:gd name="T70" fmla="*/ 42 w 403"/>
                <a:gd name="T71" fmla="*/ 298 h 553"/>
                <a:gd name="T72" fmla="*/ 85 w 403"/>
                <a:gd name="T73" fmla="*/ 134 h 553"/>
                <a:gd name="T74" fmla="*/ 229 w 403"/>
                <a:gd name="T75" fmla="*/ 39 h 553"/>
                <a:gd name="T76" fmla="*/ 295 w 403"/>
                <a:gd name="T77" fmla="*/ 34 h 553"/>
                <a:gd name="T78" fmla="*/ 295 w 403"/>
                <a:gd name="T79" fmla="*/ 33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03" h="553">
                  <a:moveTo>
                    <a:pt x="295" y="33"/>
                  </a:moveTo>
                  <a:cubicBezTo>
                    <a:pt x="242" y="31"/>
                    <a:pt x="189" y="41"/>
                    <a:pt x="144" y="70"/>
                  </a:cubicBezTo>
                  <a:cubicBezTo>
                    <a:pt x="99" y="100"/>
                    <a:pt x="70" y="148"/>
                    <a:pt x="54" y="199"/>
                  </a:cubicBezTo>
                  <a:cubicBezTo>
                    <a:pt x="37" y="250"/>
                    <a:pt x="35" y="305"/>
                    <a:pt x="49" y="357"/>
                  </a:cubicBezTo>
                  <a:cubicBezTo>
                    <a:pt x="63" y="412"/>
                    <a:pt x="98" y="456"/>
                    <a:pt x="145" y="488"/>
                  </a:cubicBezTo>
                  <a:cubicBezTo>
                    <a:pt x="158" y="497"/>
                    <a:pt x="171" y="504"/>
                    <a:pt x="186" y="511"/>
                  </a:cubicBezTo>
                  <a:cubicBezTo>
                    <a:pt x="198" y="517"/>
                    <a:pt x="211" y="524"/>
                    <a:pt x="224" y="526"/>
                  </a:cubicBezTo>
                  <a:cubicBezTo>
                    <a:pt x="232" y="527"/>
                    <a:pt x="241" y="527"/>
                    <a:pt x="249" y="528"/>
                  </a:cubicBezTo>
                  <a:cubicBezTo>
                    <a:pt x="264" y="532"/>
                    <a:pt x="255" y="545"/>
                    <a:pt x="245" y="547"/>
                  </a:cubicBezTo>
                  <a:cubicBezTo>
                    <a:pt x="229" y="551"/>
                    <a:pt x="209" y="543"/>
                    <a:pt x="195" y="537"/>
                  </a:cubicBezTo>
                  <a:cubicBezTo>
                    <a:pt x="175" y="530"/>
                    <a:pt x="156" y="521"/>
                    <a:pt x="138" y="511"/>
                  </a:cubicBezTo>
                  <a:cubicBezTo>
                    <a:pt x="52" y="465"/>
                    <a:pt x="4" y="371"/>
                    <a:pt x="6" y="275"/>
                  </a:cubicBezTo>
                  <a:cubicBezTo>
                    <a:pt x="7" y="174"/>
                    <a:pt x="66" y="73"/>
                    <a:pt x="158" y="30"/>
                  </a:cubicBezTo>
                  <a:cubicBezTo>
                    <a:pt x="213" y="5"/>
                    <a:pt x="276" y="0"/>
                    <a:pt x="335" y="8"/>
                  </a:cubicBezTo>
                  <a:cubicBezTo>
                    <a:pt x="352" y="10"/>
                    <a:pt x="378" y="12"/>
                    <a:pt x="388" y="28"/>
                  </a:cubicBezTo>
                  <a:cubicBezTo>
                    <a:pt x="392" y="34"/>
                    <a:pt x="389" y="39"/>
                    <a:pt x="380" y="44"/>
                  </a:cubicBezTo>
                  <a:cubicBezTo>
                    <a:pt x="376" y="44"/>
                    <a:pt x="369" y="42"/>
                    <a:pt x="365" y="41"/>
                  </a:cubicBezTo>
                  <a:cubicBezTo>
                    <a:pt x="356" y="39"/>
                    <a:pt x="348" y="38"/>
                    <a:pt x="339" y="36"/>
                  </a:cubicBezTo>
                  <a:cubicBezTo>
                    <a:pt x="324" y="34"/>
                    <a:pt x="310" y="33"/>
                    <a:pt x="295" y="33"/>
                  </a:cubicBezTo>
                  <a:cubicBezTo>
                    <a:pt x="294" y="33"/>
                    <a:pt x="294" y="34"/>
                    <a:pt x="295" y="34"/>
                  </a:cubicBezTo>
                  <a:cubicBezTo>
                    <a:pt x="314" y="35"/>
                    <a:pt x="333" y="37"/>
                    <a:pt x="351" y="40"/>
                  </a:cubicBezTo>
                  <a:cubicBezTo>
                    <a:pt x="362" y="42"/>
                    <a:pt x="378" y="49"/>
                    <a:pt x="388" y="43"/>
                  </a:cubicBezTo>
                  <a:cubicBezTo>
                    <a:pt x="403" y="34"/>
                    <a:pt x="381" y="18"/>
                    <a:pt x="374" y="15"/>
                  </a:cubicBezTo>
                  <a:cubicBezTo>
                    <a:pt x="354" y="7"/>
                    <a:pt x="332" y="5"/>
                    <a:pt x="311" y="3"/>
                  </a:cubicBezTo>
                  <a:cubicBezTo>
                    <a:pt x="277" y="0"/>
                    <a:pt x="242" y="4"/>
                    <a:pt x="209" y="12"/>
                  </a:cubicBezTo>
                  <a:cubicBezTo>
                    <a:pt x="147" y="26"/>
                    <a:pt x="95" y="61"/>
                    <a:pt x="58" y="113"/>
                  </a:cubicBezTo>
                  <a:cubicBezTo>
                    <a:pt x="28" y="154"/>
                    <a:pt x="10" y="203"/>
                    <a:pt x="5" y="253"/>
                  </a:cubicBezTo>
                  <a:cubicBezTo>
                    <a:pt x="0" y="303"/>
                    <a:pt x="9" y="353"/>
                    <a:pt x="29" y="398"/>
                  </a:cubicBezTo>
                  <a:cubicBezTo>
                    <a:pt x="47" y="437"/>
                    <a:pt x="77" y="476"/>
                    <a:pt x="114" y="499"/>
                  </a:cubicBezTo>
                  <a:cubicBezTo>
                    <a:pt x="144" y="518"/>
                    <a:pt x="177" y="535"/>
                    <a:pt x="212" y="545"/>
                  </a:cubicBezTo>
                  <a:cubicBezTo>
                    <a:pt x="223" y="548"/>
                    <a:pt x="238" y="553"/>
                    <a:pt x="250" y="547"/>
                  </a:cubicBezTo>
                  <a:cubicBezTo>
                    <a:pt x="257" y="544"/>
                    <a:pt x="263" y="534"/>
                    <a:pt x="254" y="529"/>
                  </a:cubicBezTo>
                  <a:cubicBezTo>
                    <a:pt x="249" y="525"/>
                    <a:pt x="240" y="525"/>
                    <a:pt x="234" y="525"/>
                  </a:cubicBezTo>
                  <a:cubicBezTo>
                    <a:pt x="219" y="524"/>
                    <a:pt x="207" y="519"/>
                    <a:pt x="194" y="513"/>
                  </a:cubicBezTo>
                  <a:cubicBezTo>
                    <a:pt x="162" y="499"/>
                    <a:pt x="134" y="480"/>
                    <a:pt x="109" y="457"/>
                  </a:cubicBezTo>
                  <a:cubicBezTo>
                    <a:pt x="65" y="415"/>
                    <a:pt x="44" y="357"/>
                    <a:pt x="42" y="298"/>
                  </a:cubicBezTo>
                  <a:cubicBezTo>
                    <a:pt x="40" y="241"/>
                    <a:pt x="55" y="183"/>
                    <a:pt x="85" y="134"/>
                  </a:cubicBezTo>
                  <a:cubicBezTo>
                    <a:pt x="117" y="82"/>
                    <a:pt x="169" y="50"/>
                    <a:pt x="229" y="39"/>
                  </a:cubicBezTo>
                  <a:cubicBezTo>
                    <a:pt x="251" y="35"/>
                    <a:pt x="273" y="34"/>
                    <a:pt x="295" y="34"/>
                  </a:cubicBezTo>
                  <a:cubicBezTo>
                    <a:pt x="296" y="34"/>
                    <a:pt x="296" y="33"/>
                    <a:pt x="295" y="33"/>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45" name="Freeform 35">
              <a:extLst>
                <a:ext uri="{FF2B5EF4-FFF2-40B4-BE49-F238E27FC236}">
                  <a16:creationId xmlns="" xmlns:a16="http://schemas.microsoft.com/office/drawing/2014/main" id="{DE15FE9B-439B-43F4-A042-2263023D638F}"/>
                </a:ext>
              </a:extLst>
            </p:cNvPr>
            <p:cNvSpPr>
              <a:spLocks/>
            </p:cNvSpPr>
            <p:nvPr/>
          </p:nvSpPr>
          <p:spPr bwMode="auto">
            <a:xfrm>
              <a:off x="9199564" y="1122364"/>
              <a:ext cx="1619250" cy="2271713"/>
            </a:xfrm>
            <a:custGeom>
              <a:avLst/>
              <a:gdLst>
                <a:gd name="T0" fmla="*/ 236 w 382"/>
                <a:gd name="T1" fmla="*/ 535 h 535"/>
                <a:gd name="T2" fmla="*/ 224 w 382"/>
                <a:gd name="T3" fmla="*/ 534 h 535"/>
                <a:gd name="T4" fmla="*/ 192 w 382"/>
                <a:gd name="T5" fmla="*/ 525 h 535"/>
                <a:gd name="T6" fmla="*/ 127 w 382"/>
                <a:gd name="T7" fmla="*/ 494 h 535"/>
                <a:gd name="T8" fmla="*/ 106 w 382"/>
                <a:gd name="T9" fmla="*/ 481 h 535"/>
                <a:gd name="T10" fmla="*/ 8 w 382"/>
                <a:gd name="T11" fmla="*/ 302 h 535"/>
                <a:gd name="T12" fmla="*/ 73 w 382"/>
                <a:gd name="T13" fmla="*/ 91 h 535"/>
                <a:gd name="T14" fmla="*/ 166 w 382"/>
                <a:gd name="T15" fmla="*/ 22 h 535"/>
                <a:gd name="T16" fmla="*/ 267 w 382"/>
                <a:gd name="T17" fmla="*/ 1 h 535"/>
                <a:gd name="T18" fmla="*/ 323 w 382"/>
                <a:gd name="T19" fmla="*/ 4 h 535"/>
                <a:gd name="T20" fmla="*/ 329 w 382"/>
                <a:gd name="T21" fmla="*/ 5 h 535"/>
                <a:gd name="T22" fmla="*/ 381 w 382"/>
                <a:gd name="T23" fmla="*/ 25 h 535"/>
                <a:gd name="T24" fmla="*/ 381 w 382"/>
                <a:gd name="T25" fmla="*/ 29 h 535"/>
                <a:gd name="T26" fmla="*/ 377 w 382"/>
                <a:gd name="T27" fmla="*/ 31 h 535"/>
                <a:gd name="T28" fmla="*/ 375 w 382"/>
                <a:gd name="T29" fmla="*/ 31 h 535"/>
                <a:gd name="T30" fmla="*/ 292 w 382"/>
                <a:gd name="T31" fmla="*/ 20 h 535"/>
                <a:gd name="T32" fmla="*/ 262 w 382"/>
                <a:gd name="T33" fmla="*/ 20 h 535"/>
                <a:gd name="T34" fmla="*/ 77 w 382"/>
                <a:gd name="T35" fmla="*/ 120 h 535"/>
                <a:gd name="T36" fmla="*/ 87 w 382"/>
                <a:gd name="T37" fmla="*/ 439 h 535"/>
                <a:gd name="T38" fmla="*/ 216 w 382"/>
                <a:gd name="T39" fmla="*/ 522 h 535"/>
                <a:gd name="T40" fmla="*/ 244 w 382"/>
                <a:gd name="T41" fmla="*/ 526 h 535"/>
                <a:gd name="T42" fmla="*/ 245 w 382"/>
                <a:gd name="T43" fmla="*/ 532 h 535"/>
                <a:gd name="T44" fmla="*/ 237 w 382"/>
                <a:gd name="T45" fmla="*/ 535 h 535"/>
                <a:gd name="T46" fmla="*/ 236 w 382"/>
                <a:gd name="T47" fmla="*/ 535 h 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82" h="535">
                  <a:moveTo>
                    <a:pt x="236" y="535"/>
                  </a:moveTo>
                  <a:cubicBezTo>
                    <a:pt x="232" y="535"/>
                    <a:pt x="228" y="534"/>
                    <a:pt x="224" y="534"/>
                  </a:cubicBezTo>
                  <a:cubicBezTo>
                    <a:pt x="213" y="532"/>
                    <a:pt x="202" y="529"/>
                    <a:pt x="192" y="525"/>
                  </a:cubicBezTo>
                  <a:cubicBezTo>
                    <a:pt x="169" y="516"/>
                    <a:pt x="148" y="505"/>
                    <a:pt x="127" y="494"/>
                  </a:cubicBezTo>
                  <a:cubicBezTo>
                    <a:pt x="120" y="490"/>
                    <a:pt x="112" y="486"/>
                    <a:pt x="106" y="481"/>
                  </a:cubicBezTo>
                  <a:cubicBezTo>
                    <a:pt x="50" y="437"/>
                    <a:pt x="15" y="374"/>
                    <a:pt x="8" y="302"/>
                  </a:cubicBezTo>
                  <a:cubicBezTo>
                    <a:pt x="0" y="226"/>
                    <a:pt x="24" y="150"/>
                    <a:pt x="73" y="91"/>
                  </a:cubicBezTo>
                  <a:cubicBezTo>
                    <a:pt x="99" y="61"/>
                    <a:pt x="135" y="34"/>
                    <a:pt x="166" y="22"/>
                  </a:cubicBezTo>
                  <a:cubicBezTo>
                    <a:pt x="200" y="10"/>
                    <a:pt x="234" y="3"/>
                    <a:pt x="267" y="1"/>
                  </a:cubicBezTo>
                  <a:cubicBezTo>
                    <a:pt x="286" y="0"/>
                    <a:pt x="305" y="1"/>
                    <a:pt x="323" y="4"/>
                  </a:cubicBezTo>
                  <a:cubicBezTo>
                    <a:pt x="325" y="4"/>
                    <a:pt x="327" y="5"/>
                    <a:pt x="329" y="5"/>
                  </a:cubicBezTo>
                  <a:cubicBezTo>
                    <a:pt x="344" y="7"/>
                    <a:pt x="379" y="12"/>
                    <a:pt x="381" y="25"/>
                  </a:cubicBezTo>
                  <a:cubicBezTo>
                    <a:pt x="382" y="27"/>
                    <a:pt x="381" y="28"/>
                    <a:pt x="381" y="29"/>
                  </a:cubicBezTo>
                  <a:cubicBezTo>
                    <a:pt x="380" y="30"/>
                    <a:pt x="378" y="31"/>
                    <a:pt x="377" y="31"/>
                  </a:cubicBezTo>
                  <a:cubicBezTo>
                    <a:pt x="376" y="31"/>
                    <a:pt x="375" y="31"/>
                    <a:pt x="375" y="31"/>
                  </a:cubicBezTo>
                  <a:cubicBezTo>
                    <a:pt x="346" y="24"/>
                    <a:pt x="318" y="20"/>
                    <a:pt x="292" y="20"/>
                  </a:cubicBezTo>
                  <a:cubicBezTo>
                    <a:pt x="281" y="19"/>
                    <a:pt x="271" y="19"/>
                    <a:pt x="262" y="20"/>
                  </a:cubicBezTo>
                  <a:cubicBezTo>
                    <a:pt x="179" y="24"/>
                    <a:pt x="117" y="58"/>
                    <a:pt x="77" y="120"/>
                  </a:cubicBezTo>
                  <a:cubicBezTo>
                    <a:pt x="21" y="207"/>
                    <a:pt x="9" y="350"/>
                    <a:pt x="87" y="439"/>
                  </a:cubicBezTo>
                  <a:cubicBezTo>
                    <a:pt x="119" y="476"/>
                    <a:pt x="165" y="506"/>
                    <a:pt x="216" y="522"/>
                  </a:cubicBezTo>
                  <a:cubicBezTo>
                    <a:pt x="225" y="525"/>
                    <a:pt x="236" y="522"/>
                    <a:pt x="244" y="526"/>
                  </a:cubicBezTo>
                  <a:cubicBezTo>
                    <a:pt x="246" y="527"/>
                    <a:pt x="246" y="531"/>
                    <a:pt x="245" y="532"/>
                  </a:cubicBezTo>
                  <a:cubicBezTo>
                    <a:pt x="243" y="534"/>
                    <a:pt x="239" y="535"/>
                    <a:pt x="237" y="535"/>
                  </a:cubicBezTo>
                  <a:lnTo>
                    <a:pt x="236" y="535"/>
                  </a:lnTo>
                  <a:close/>
                </a:path>
              </a:pathLst>
            </a:custGeom>
            <a:solidFill>
              <a:srgbClr val="FFD7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46" name="Freeform 36">
              <a:extLst>
                <a:ext uri="{FF2B5EF4-FFF2-40B4-BE49-F238E27FC236}">
                  <a16:creationId xmlns="" xmlns:a16="http://schemas.microsoft.com/office/drawing/2014/main" id="{FFF54427-065F-4A73-8873-5E21820EEC56}"/>
                </a:ext>
              </a:extLst>
            </p:cNvPr>
            <p:cNvSpPr>
              <a:spLocks/>
            </p:cNvSpPr>
            <p:nvPr/>
          </p:nvSpPr>
          <p:spPr bwMode="auto">
            <a:xfrm>
              <a:off x="10763252" y="1119189"/>
              <a:ext cx="177800" cy="241300"/>
            </a:xfrm>
            <a:custGeom>
              <a:avLst/>
              <a:gdLst>
                <a:gd name="T0" fmla="*/ 24 w 42"/>
                <a:gd name="T1" fmla="*/ 35 h 57"/>
                <a:gd name="T2" fmla="*/ 23 w 42"/>
                <a:gd name="T3" fmla="*/ 10 h 57"/>
                <a:gd name="T4" fmla="*/ 42 w 42"/>
                <a:gd name="T5" fmla="*/ 30 h 57"/>
                <a:gd name="T6" fmla="*/ 37 w 42"/>
                <a:gd name="T7" fmla="*/ 49 h 57"/>
                <a:gd name="T8" fmla="*/ 16 w 42"/>
                <a:gd name="T9" fmla="*/ 53 h 57"/>
                <a:gd name="T10" fmla="*/ 1 w 42"/>
                <a:gd name="T11" fmla="*/ 45 h 57"/>
                <a:gd name="T12" fmla="*/ 11 w 42"/>
                <a:gd name="T13" fmla="*/ 42 h 57"/>
                <a:gd name="T14" fmla="*/ 24 w 42"/>
                <a:gd name="T15" fmla="*/ 35 h 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 h="57">
                  <a:moveTo>
                    <a:pt x="24" y="35"/>
                  </a:moveTo>
                  <a:cubicBezTo>
                    <a:pt x="29" y="26"/>
                    <a:pt x="14" y="17"/>
                    <a:pt x="23" y="10"/>
                  </a:cubicBezTo>
                  <a:cubicBezTo>
                    <a:pt x="37" y="0"/>
                    <a:pt x="42" y="21"/>
                    <a:pt x="42" y="30"/>
                  </a:cubicBezTo>
                  <a:cubicBezTo>
                    <a:pt x="42" y="37"/>
                    <a:pt x="41" y="44"/>
                    <a:pt x="37" y="49"/>
                  </a:cubicBezTo>
                  <a:cubicBezTo>
                    <a:pt x="32" y="57"/>
                    <a:pt x="24" y="55"/>
                    <a:pt x="16" y="53"/>
                  </a:cubicBezTo>
                  <a:cubicBezTo>
                    <a:pt x="13" y="52"/>
                    <a:pt x="0" y="51"/>
                    <a:pt x="1" y="45"/>
                  </a:cubicBezTo>
                  <a:cubicBezTo>
                    <a:pt x="1" y="41"/>
                    <a:pt x="8" y="42"/>
                    <a:pt x="11" y="42"/>
                  </a:cubicBezTo>
                  <a:cubicBezTo>
                    <a:pt x="16" y="41"/>
                    <a:pt x="21" y="40"/>
                    <a:pt x="24" y="35"/>
                  </a:cubicBezTo>
                  <a:close/>
                </a:path>
              </a:pathLst>
            </a:custGeom>
            <a:solidFill>
              <a:srgbClr val="FFBC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47" name="Freeform 37">
              <a:extLst>
                <a:ext uri="{FF2B5EF4-FFF2-40B4-BE49-F238E27FC236}">
                  <a16:creationId xmlns="" xmlns:a16="http://schemas.microsoft.com/office/drawing/2014/main" id="{ACE8252F-1A12-42A7-BD49-64B9734FBD25}"/>
                </a:ext>
              </a:extLst>
            </p:cNvPr>
            <p:cNvSpPr>
              <a:spLocks/>
            </p:cNvSpPr>
            <p:nvPr/>
          </p:nvSpPr>
          <p:spPr bwMode="auto">
            <a:xfrm>
              <a:off x="9029702" y="974726"/>
              <a:ext cx="1649413" cy="1900238"/>
            </a:xfrm>
            <a:custGeom>
              <a:avLst/>
              <a:gdLst>
                <a:gd name="T0" fmla="*/ 389 w 389"/>
                <a:gd name="T1" fmla="*/ 43 h 448"/>
                <a:gd name="T2" fmla="*/ 102 w 389"/>
                <a:gd name="T3" fmla="*/ 140 h 448"/>
                <a:gd name="T4" fmla="*/ 85 w 389"/>
                <a:gd name="T5" fmla="*/ 448 h 448"/>
                <a:gd name="T6" fmla="*/ 107 w 389"/>
                <a:gd name="T7" fmla="*/ 144 h 448"/>
                <a:gd name="T8" fmla="*/ 389 w 389"/>
                <a:gd name="T9" fmla="*/ 43 h 448"/>
              </a:gdLst>
              <a:ahLst/>
              <a:cxnLst>
                <a:cxn ang="0">
                  <a:pos x="T0" y="T1"/>
                </a:cxn>
                <a:cxn ang="0">
                  <a:pos x="T2" y="T3"/>
                </a:cxn>
                <a:cxn ang="0">
                  <a:pos x="T4" y="T5"/>
                </a:cxn>
                <a:cxn ang="0">
                  <a:pos x="T6" y="T7"/>
                </a:cxn>
                <a:cxn ang="0">
                  <a:pos x="T8" y="T9"/>
                </a:cxn>
              </a:cxnLst>
              <a:rect l="0" t="0" r="r" b="b"/>
              <a:pathLst>
                <a:path w="389" h="448">
                  <a:moveTo>
                    <a:pt x="389" y="43"/>
                  </a:moveTo>
                  <a:cubicBezTo>
                    <a:pt x="389" y="43"/>
                    <a:pt x="205" y="0"/>
                    <a:pt x="102" y="140"/>
                  </a:cubicBezTo>
                  <a:cubicBezTo>
                    <a:pt x="0" y="280"/>
                    <a:pt x="78" y="437"/>
                    <a:pt x="85" y="448"/>
                  </a:cubicBezTo>
                  <a:cubicBezTo>
                    <a:pt x="85" y="448"/>
                    <a:pt x="0" y="287"/>
                    <a:pt x="107" y="144"/>
                  </a:cubicBezTo>
                  <a:cubicBezTo>
                    <a:pt x="215" y="1"/>
                    <a:pt x="389" y="43"/>
                    <a:pt x="389" y="4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48" name="Freeform 38">
              <a:extLst>
                <a:ext uri="{FF2B5EF4-FFF2-40B4-BE49-F238E27FC236}">
                  <a16:creationId xmlns="" xmlns:a16="http://schemas.microsoft.com/office/drawing/2014/main" id="{CF717DE5-3A25-4548-A91D-60DFE526FF61}"/>
                </a:ext>
              </a:extLst>
            </p:cNvPr>
            <p:cNvSpPr>
              <a:spLocks/>
            </p:cNvSpPr>
            <p:nvPr/>
          </p:nvSpPr>
          <p:spPr bwMode="auto">
            <a:xfrm>
              <a:off x="10874377" y="1144589"/>
              <a:ext cx="92075" cy="220663"/>
            </a:xfrm>
            <a:custGeom>
              <a:avLst/>
              <a:gdLst>
                <a:gd name="T0" fmla="*/ 17 w 22"/>
                <a:gd name="T1" fmla="*/ 25 h 52"/>
                <a:gd name="T2" fmla="*/ 13 w 22"/>
                <a:gd name="T3" fmla="*/ 52 h 52"/>
                <a:gd name="T4" fmla="*/ 19 w 22"/>
                <a:gd name="T5" fmla="*/ 15 h 52"/>
                <a:gd name="T6" fmla="*/ 11 w 22"/>
                <a:gd name="T7" fmla="*/ 4 h 52"/>
                <a:gd name="T8" fmla="*/ 0 w 22"/>
                <a:gd name="T9" fmla="*/ 0 h 52"/>
                <a:gd name="T10" fmla="*/ 15 w 22"/>
                <a:gd name="T11" fmla="*/ 14 h 52"/>
                <a:gd name="T12" fmla="*/ 17 w 22"/>
                <a:gd name="T13" fmla="*/ 25 h 52"/>
              </a:gdLst>
              <a:ahLst/>
              <a:cxnLst>
                <a:cxn ang="0">
                  <a:pos x="T0" y="T1"/>
                </a:cxn>
                <a:cxn ang="0">
                  <a:pos x="T2" y="T3"/>
                </a:cxn>
                <a:cxn ang="0">
                  <a:pos x="T4" y="T5"/>
                </a:cxn>
                <a:cxn ang="0">
                  <a:pos x="T6" y="T7"/>
                </a:cxn>
                <a:cxn ang="0">
                  <a:pos x="T8" y="T9"/>
                </a:cxn>
                <a:cxn ang="0">
                  <a:pos x="T10" y="T11"/>
                </a:cxn>
                <a:cxn ang="0">
                  <a:pos x="T12" y="T13"/>
                </a:cxn>
              </a:cxnLst>
              <a:rect l="0" t="0" r="r" b="b"/>
              <a:pathLst>
                <a:path w="22" h="52">
                  <a:moveTo>
                    <a:pt x="17" y="25"/>
                  </a:moveTo>
                  <a:cubicBezTo>
                    <a:pt x="17" y="34"/>
                    <a:pt x="14" y="43"/>
                    <a:pt x="13" y="52"/>
                  </a:cubicBezTo>
                  <a:cubicBezTo>
                    <a:pt x="17" y="41"/>
                    <a:pt x="22" y="27"/>
                    <a:pt x="19" y="15"/>
                  </a:cubicBezTo>
                  <a:cubicBezTo>
                    <a:pt x="17" y="11"/>
                    <a:pt x="15" y="7"/>
                    <a:pt x="11" y="4"/>
                  </a:cubicBezTo>
                  <a:cubicBezTo>
                    <a:pt x="8" y="1"/>
                    <a:pt x="5" y="0"/>
                    <a:pt x="0" y="0"/>
                  </a:cubicBezTo>
                  <a:cubicBezTo>
                    <a:pt x="8" y="1"/>
                    <a:pt x="11" y="8"/>
                    <a:pt x="15" y="14"/>
                  </a:cubicBezTo>
                  <a:cubicBezTo>
                    <a:pt x="17" y="17"/>
                    <a:pt x="17" y="21"/>
                    <a:pt x="17" y="2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49" name="Freeform 39">
              <a:extLst>
                <a:ext uri="{FF2B5EF4-FFF2-40B4-BE49-F238E27FC236}">
                  <a16:creationId xmlns="" xmlns:a16="http://schemas.microsoft.com/office/drawing/2014/main" id="{BDD09927-28FE-48DC-9F4A-E7591EEECDD9}"/>
                </a:ext>
              </a:extLst>
            </p:cNvPr>
            <p:cNvSpPr>
              <a:spLocks/>
            </p:cNvSpPr>
            <p:nvPr/>
          </p:nvSpPr>
          <p:spPr bwMode="auto">
            <a:xfrm>
              <a:off x="9674227" y="3409951"/>
              <a:ext cx="1258888" cy="547688"/>
            </a:xfrm>
            <a:custGeom>
              <a:avLst/>
              <a:gdLst>
                <a:gd name="T0" fmla="*/ 92 w 297"/>
                <a:gd name="T1" fmla="*/ 10 h 129"/>
                <a:gd name="T2" fmla="*/ 51 w 297"/>
                <a:gd name="T3" fmla="*/ 23 h 129"/>
                <a:gd name="T4" fmla="*/ 4 w 297"/>
                <a:gd name="T5" fmla="*/ 75 h 129"/>
                <a:gd name="T6" fmla="*/ 59 w 297"/>
                <a:gd name="T7" fmla="*/ 112 h 129"/>
                <a:gd name="T8" fmla="*/ 250 w 297"/>
                <a:gd name="T9" fmla="*/ 100 h 129"/>
                <a:gd name="T10" fmla="*/ 219 w 297"/>
                <a:gd name="T11" fmla="*/ 20 h 129"/>
                <a:gd name="T12" fmla="*/ 92 w 297"/>
                <a:gd name="T13" fmla="*/ 10 h 129"/>
              </a:gdLst>
              <a:ahLst/>
              <a:cxnLst>
                <a:cxn ang="0">
                  <a:pos x="T0" y="T1"/>
                </a:cxn>
                <a:cxn ang="0">
                  <a:pos x="T2" y="T3"/>
                </a:cxn>
                <a:cxn ang="0">
                  <a:pos x="T4" y="T5"/>
                </a:cxn>
                <a:cxn ang="0">
                  <a:pos x="T6" y="T7"/>
                </a:cxn>
                <a:cxn ang="0">
                  <a:pos x="T8" y="T9"/>
                </a:cxn>
                <a:cxn ang="0">
                  <a:pos x="T10" y="T11"/>
                </a:cxn>
                <a:cxn ang="0">
                  <a:pos x="T12" y="T13"/>
                </a:cxn>
              </a:cxnLst>
              <a:rect l="0" t="0" r="r" b="b"/>
              <a:pathLst>
                <a:path w="297" h="129">
                  <a:moveTo>
                    <a:pt x="92" y="10"/>
                  </a:moveTo>
                  <a:cubicBezTo>
                    <a:pt x="78" y="13"/>
                    <a:pt x="64" y="17"/>
                    <a:pt x="51" y="23"/>
                  </a:cubicBezTo>
                  <a:cubicBezTo>
                    <a:pt x="32" y="31"/>
                    <a:pt x="0" y="51"/>
                    <a:pt x="4" y="75"/>
                  </a:cubicBezTo>
                  <a:cubicBezTo>
                    <a:pt x="7" y="98"/>
                    <a:pt x="40" y="107"/>
                    <a:pt x="59" y="112"/>
                  </a:cubicBezTo>
                  <a:cubicBezTo>
                    <a:pt x="118" y="129"/>
                    <a:pt x="193" y="124"/>
                    <a:pt x="250" y="100"/>
                  </a:cubicBezTo>
                  <a:cubicBezTo>
                    <a:pt x="297" y="79"/>
                    <a:pt x="249" y="35"/>
                    <a:pt x="219" y="20"/>
                  </a:cubicBezTo>
                  <a:cubicBezTo>
                    <a:pt x="183" y="1"/>
                    <a:pt x="135" y="0"/>
                    <a:pt x="92" y="10"/>
                  </a:cubicBezTo>
                  <a:close/>
                </a:path>
              </a:pathLst>
            </a:custGeom>
            <a:solidFill>
              <a:srgbClr val="FFBC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50" name="Freeform 40">
              <a:extLst>
                <a:ext uri="{FF2B5EF4-FFF2-40B4-BE49-F238E27FC236}">
                  <a16:creationId xmlns="" xmlns:a16="http://schemas.microsoft.com/office/drawing/2014/main" id="{CF4C0A7E-F57F-4ED0-901D-4CDF5896440A}"/>
                </a:ext>
              </a:extLst>
            </p:cNvPr>
            <p:cNvSpPr>
              <a:spLocks/>
            </p:cNvSpPr>
            <p:nvPr/>
          </p:nvSpPr>
          <p:spPr bwMode="auto">
            <a:xfrm>
              <a:off x="9677402" y="3402014"/>
              <a:ext cx="1154113" cy="538163"/>
            </a:xfrm>
            <a:custGeom>
              <a:avLst/>
              <a:gdLst>
                <a:gd name="T0" fmla="*/ 91 w 272"/>
                <a:gd name="T1" fmla="*/ 11 h 127"/>
                <a:gd name="T2" fmla="*/ 15 w 272"/>
                <a:gd name="T3" fmla="*/ 47 h 127"/>
                <a:gd name="T4" fmla="*/ 2 w 272"/>
                <a:gd name="T5" fmla="*/ 77 h 127"/>
                <a:gd name="T6" fmla="*/ 20 w 272"/>
                <a:gd name="T7" fmla="*/ 101 h 127"/>
                <a:gd name="T8" fmla="*/ 52 w 272"/>
                <a:gd name="T9" fmla="*/ 114 h 127"/>
                <a:gd name="T10" fmla="*/ 94 w 272"/>
                <a:gd name="T11" fmla="*/ 122 h 127"/>
                <a:gd name="T12" fmla="*/ 190 w 272"/>
                <a:gd name="T13" fmla="*/ 120 h 127"/>
                <a:gd name="T14" fmla="*/ 236 w 272"/>
                <a:gd name="T15" fmla="*/ 108 h 127"/>
                <a:gd name="T16" fmla="*/ 267 w 272"/>
                <a:gd name="T17" fmla="*/ 88 h 127"/>
                <a:gd name="T18" fmla="*/ 265 w 272"/>
                <a:gd name="T19" fmla="*/ 63 h 127"/>
                <a:gd name="T20" fmla="*/ 243 w 272"/>
                <a:gd name="T21" fmla="*/ 37 h 127"/>
                <a:gd name="T22" fmla="*/ 91 w 272"/>
                <a:gd name="T23" fmla="*/ 11 h 127"/>
                <a:gd name="T24" fmla="*/ 92 w 272"/>
                <a:gd name="T25" fmla="*/ 13 h 127"/>
                <a:gd name="T26" fmla="*/ 257 w 272"/>
                <a:gd name="T27" fmla="*/ 53 h 127"/>
                <a:gd name="T28" fmla="*/ 268 w 272"/>
                <a:gd name="T29" fmla="*/ 82 h 127"/>
                <a:gd name="T30" fmla="*/ 240 w 272"/>
                <a:gd name="T31" fmla="*/ 104 h 127"/>
                <a:gd name="T32" fmla="*/ 145 w 272"/>
                <a:gd name="T33" fmla="*/ 123 h 127"/>
                <a:gd name="T34" fmla="*/ 53 w 272"/>
                <a:gd name="T35" fmla="*/ 112 h 127"/>
                <a:gd name="T36" fmla="*/ 3 w 272"/>
                <a:gd name="T37" fmla="*/ 71 h 127"/>
                <a:gd name="T38" fmla="*/ 35 w 272"/>
                <a:gd name="T39" fmla="*/ 34 h 127"/>
                <a:gd name="T40" fmla="*/ 92 w 272"/>
                <a:gd name="T41" fmla="*/ 13 h 127"/>
                <a:gd name="T42" fmla="*/ 91 w 272"/>
                <a:gd name="T43" fmla="*/ 11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72" h="127">
                  <a:moveTo>
                    <a:pt x="91" y="11"/>
                  </a:moveTo>
                  <a:cubicBezTo>
                    <a:pt x="64" y="17"/>
                    <a:pt x="35" y="27"/>
                    <a:pt x="15" y="47"/>
                  </a:cubicBezTo>
                  <a:cubicBezTo>
                    <a:pt x="7" y="55"/>
                    <a:pt x="0" y="65"/>
                    <a:pt x="2" y="77"/>
                  </a:cubicBezTo>
                  <a:cubicBezTo>
                    <a:pt x="3" y="88"/>
                    <a:pt x="12" y="96"/>
                    <a:pt x="20" y="101"/>
                  </a:cubicBezTo>
                  <a:cubicBezTo>
                    <a:pt x="30" y="107"/>
                    <a:pt x="41" y="110"/>
                    <a:pt x="52" y="114"/>
                  </a:cubicBezTo>
                  <a:cubicBezTo>
                    <a:pt x="66" y="118"/>
                    <a:pt x="80" y="121"/>
                    <a:pt x="94" y="122"/>
                  </a:cubicBezTo>
                  <a:cubicBezTo>
                    <a:pt x="126" y="127"/>
                    <a:pt x="159" y="125"/>
                    <a:pt x="190" y="120"/>
                  </a:cubicBezTo>
                  <a:cubicBezTo>
                    <a:pt x="206" y="117"/>
                    <a:pt x="221" y="113"/>
                    <a:pt x="236" y="108"/>
                  </a:cubicBezTo>
                  <a:cubicBezTo>
                    <a:pt x="247" y="104"/>
                    <a:pt x="261" y="99"/>
                    <a:pt x="267" y="88"/>
                  </a:cubicBezTo>
                  <a:cubicBezTo>
                    <a:pt x="272" y="80"/>
                    <a:pt x="270" y="71"/>
                    <a:pt x="265" y="63"/>
                  </a:cubicBezTo>
                  <a:cubicBezTo>
                    <a:pt x="260" y="53"/>
                    <a:pt x="252" y="44"/>
                    <a:pt x="243" y="37"/>
                  </a:cubicBezTo>
                  <a:cubicBezTo>
                    <a:pt x="201" y="2"/>
                    <a:pt x="142" y="0"/>
                    <a:pt x="91" y="11"/>
                  </a:cubicBezTo>
                  <a:cubicBezTo>
                    <a:pt x="90" y="11"/>
                    <a:pt x="91" y="13"/>
                    <a:pt x="92" y="13"/>
                  </a:cubicBezTo>
                  <a:cubicBezTo>
                    <a:pt x="148" y="0"/>
                    <a:pt x="217" y="5"/>
                    <a:pt x="257" y="53"/>
                  </a:cubicBezTo>
                  <a:cubicBezTo>
                    <a:pt x="263" y="61"/>
                    <a:pt x="269" y="71"/>
                    <a:pt x="268" y="82"/>
                  </a:cubicBezTo>
                  <a:cubicBezTo>
                    <a:pt x="265" y="95"/>
                    <a:pt x="251" y="100"/>
                    <a:pt x="240" y="104"/>
                  </a:cubicBezTo>
                  <a:cubicBezTo>
                    <a:pt x="210" y="116"/>
                    <a:pt x="178" y="122"/>
                    <a:pt x="145" y="123"/>
                  </a:cubicBezTo>
                  <a:cubicBezTo>
                    <a:pt x="114" y="124"/>
                    <a:pt x="83" y="121"/>
                    <a:pt x="53" y="112"/>
                  </a:cubicBezTo>
                  <a:cubicBezTo>
                    <a:pt x="34" y="107"/>
                    <a:pt x="1" y="97"/>
                    <a:pt x="3" y="71"/>
                  </a:cubicBezTo>
                  <a:cubicBezTo>
                    <a:pt x="5" y="54"/>
                    <a:pt x="21" y="42"/>
                    <a:pt x="35" y="34"/>
                  </a:cubicBezTo>
                  <a:cubicBezTo>
                    <a:pt x="52" y="23"/>
                    <a:pt x="72" y="17"/>
                    <a:pt x="92" y="13"/>
                  </a:cubicBezTo>
                  <a:cubicBezTo>
                    <a:pt x="93" y="12"/>
                    <a:pt x="92" y="11"/>
                    <a:pt x="91" y="11"/>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51" name="Freeform 41">
              <a:extLst>
                <a:ext uri="{FF2B5EF4-FFF2-40B4-BE49-F238E27FC236}">
                  <a16:creationId xmlns="" xmlns:a16="http://schemas.microsoft.com/office/drawing/2014/main" id="{362D037D-B88A-4B4D-A7AC-45308B05FB88}"/>
                </a:ext>
              </a:extLst>
            </p:cNvPr>
            <p:cNvSpPr>
              <a:spLocks/>
            </p:cNvSpPr>
            <p:nvPr/>
          </p:nvSpPr>
          <p:spPr bwMode="auto">
            <a:xfrm>
              <a:off x="9623427" y="3559176"/>
              <a:ext cx="1289050" cy="487363"/>
            </a:xfrm>
            <a:custGeom>
              <a:avLst/>
              <a:gdLst>
                <a:gd name="T0" fmla="*/ 263 w 304"/>
                <a:gd name="T1" fmla="*/ 7 h 115"/>
                <a:gd name="T2" fmla="*/ 262 w 304"/>
                <a:gd name="T3" fmla="*/ 65 h 115"/>
                <a:gd name="T4" fmla="*/ 71 w 304"/>
                <a:gd name="T5" fmla="*/ 77 h 115"/>
                <a:gd name="T6" fmla="*/ 16 w 304"/>
                <a:gd name="T7" fmla="*/ 40 h 115"/>
                <a:gd name="T8" fmla="*/ 41 w 304"/>
                <a:gd name="T9" fmla="*/ 0 h 115"/>
                <a:gd name="T10" fmla="*/ 6 w 304"/>
                <a:gd name="T11" fmla="*/ 37 h 115"/>
                <a:gd name="T12" fmla="*/ 92 w 304"/>
                <a:gd name="T13" fmla="*/ 108 h 115"/>
                <a:gd name="T14" fmla="*/ 212 w 304"/>
                <a:gd name="T15" fmla="*/ 109 h 115"/>
                <a:gd name="T16" fmla="*/ 297 w 304"/>
                <a:gd name="T17" fmla="*/ 61 h 115"/>
                <a:gd name="T18" fmla="*/ 263 w 304"/>
                <a:gd name="T19" fmla="*/ 7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4" h="115">
                  <a:moveTo>
                    <a:pt x="263" y="7"/>
                  </a:moveTo>
                  <a:cubicBezTo>
                    <a:pt x="283" y="27"/>
                    <a:pt x="294" y="51"/>
                    <a:pt x="262" y="65"/>
                  </a:cubicBezTo>
                  <a:cubicBezTo>
                    <a:pt x="205" y="89"/>
                    <a:pt x="130" y="94"/>
                    <a:pt x="71" y="77"/>
                  </a:cubicBezTo>
                  <a:cubicBezTo>
                    <a:pt x="52" y="72"/>
                    <a:pt x="19" y="63"/>
                    <a:pt x="16" y="40"/>
                  </a:cubicBezTo>
                  <a:cubicBezTo>
                    <a:pt x="13" y="24"/>
                    <a:pt x="27" y="10"/>
                    <a:pt x="41" y="0"/>
                  </a:cubicBezTo>
                  <a:cubicBezTo>
                    <a:pt x="23" y="6"/>
                    <a:pt x="9" y="17"/>
                    <a:pt x="6" y="37"/>
                  </a:cubicBezTo>
                  <a:cubicBezTo>
                    <a:pt x="0" y="86"/>
                    <a:pt x="53" y="103"/>
                    <a:pt x="92" y="108"/>
                  </a:cubicBezTo>
                  <a:cubicBezTo>
                    <a:pt x="131" y="113"/>
                    <a:pt x="173" y="115"/>
                    <a:pt x="212" y="109"/>
                  </a:cubicBezTo>
                  <a:cubicBezTo>
                    <a:pt x="240" y="105"/>
                    <a:pt x="289" y="92"/>
                    <a:pt x="297" y="61"/>
                  </a:cubicBezTo>
                  <a:cubicBezTo>
                    <a:pt x="304" y="38"/>
                    <a:pt x="285" y="19"/>
                    <a:pt x="263" y="7"/>
                  </a:cubicBezTo>
                  <a:close/>
                </a:path>
              </a:pathLst>
            </a:custGeom>
            <a:solidFill>
              <a:srgbClr val="FF8F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52" name="Freeform 42">
              <a:extLst>
                <a:ext uri="{FF2B5EF4-FFF2-40B4-BE49-F238E27FC236}">
                  <a16:creationId xmlns="" xmlns:a16="http://schemas.microsoft.com/office/drawing/2014/main" id="{464F5033-E9EF-4DB2-838D-7A3141ABFE96}"/>
                </a:ext>
              </a:extLst>
            </p:cNvPr>
            <p:cNvSpPr>
              <a:spLocks/>
            </p:cNvSpPr>
            <p:nvPr/>
          </p:nvSpPr>
          <p:spPr bwMode="auto">
            <a:xfrm>
              <a:off x="9636127" y="3549651"/>
              <a:ext cx="1263650" cy="496888"/>
            </a:xfrm>
            <a:custGeom>
              <a:avLst/>
              <a:gdLst>
                <a:gd name="T0" fmla="*/ 259 w 298"/>
                <a:gd name="T1" fmla="*/ 10 h 117"/>
                <a:gd name="T2" fmla="*/ 278 w 298"/>
                <a:gd name="T3" fmla="*/ 41 h 117"/>
                <a:gd name="T4" fmla="*/ 255 w 298"/>
                <a:gd name="T5" fmla="*/ 67 h 117"/>
                <a:gd name="T6" fmla="*/ 161 w 298"/>
                <a:gd name="T7" fmla="*/ 88 h 117"/>
                <a:gd name="T8" fmla="*/ 67 w 298"/>
                <a:gd name="T9" fmla="*/ 78 h 117"/>
                <a:gd name="T10" fmla="*/ 34 w 298"/>
                <a:gd name="T11" fmla="*/ 66 h 117"/>
                <a:gd name="T12" fmla="*/ 13 w 298"/>
                <a:gd name="T13" fmla="*/ 40 h 117"/>
                <a:gd name="T14" fmla="*/ 39 w 298"/>
                <a:gd name="T15" fmla="*/ 2 h 117"/>
                <a:gd name="T16" fmla="*/ 38 w 298"/>
                <a:gd name="T17" fmla="*/ 1 h 117"/>
                <a:gd name="T18" fmla="*/ 9 w 298"/>
                <a:gd name="T19" fmla="*/ 21 h 117"/>
                <a:gd name="T20" fmla="*/ 2 w 298"/>
                <a:gd name="T21" fmla="*/ 56 h 117"/>
                <a:gd name="T22" fmla="*/ 44 w 298"/>
                <a:gd name="T23" fmla="*/ 100 h 117"/>
                <a:gd name="T24" fmla="*/ 123 w 298"/>
                <a:gd name="T25" fmla="*/ 114 h 117"/>
                <a:gd name="T26" fmla="*/ 223 w 298"/>
                <a:gd name="T27" fmla="*/ 110 h 117"/>
                <a:gd name="T28" fmla="*/ 257 w 298"/>
                <a:gd name="T29" fmla="*/ 99 h 117"/>
                <a:gd name="T30" fmla="*/ 286 w 298"/>
                <a:gd name="T31" fmla="*/ 80 h 117"/>
                <a:gd name="T32" fmla="*/ 296 w 298"/>
                <a:gd name="T33" fmla="*/ 50 h 117"/>
                <a:gd name="T34" fmla="*/ 275 w 298"/>
                <a:gd name="T35" fmla="*/ 18 h 117"/>
                <a:gd name="T36" fmla="*/ 260 w 298"/>
                <a:gd name="T37" fmla="*/ 9 h 117"/>
                <a:gd name="T38" fmla="*/ 259 w 298"/>
                <a:gd name="T39" fmla="*/ 10 h 117"/>
                <a:gd name="T40" fmla="*/ 291 w 298"/>
                <a:gd name="T41" fmla="*/ 39 h 117"/>
                <a:gd name="T42" fmla="*/ 288 w 298"/>
                <a:gd name="T43" fmla="*/ 75 h 117"/>
                <a:gd name="T44" fmla="*/ 259 w 298"/>
                <a:gd name="T45" fmla="*/ 96 h 117"/>
                <a:gd name="T46" fmla="*/ 224 w 298"/>
                <a:gd name="T47" fmla="*/ 108 h 117"/>
                <a:gd name="T48" fmla="*/ 124 w 298"/>
                <a:gd name="T49" fmla="*/ 113 h 117"/>
                <a:gd name="T50" fmla="*/ 44 w 298"/>
                <a:gd name="T51" fmla="*/ 98 h 117"/>
                <a:gd name="T52" fmla="*/ 4 w 298"/>
                <a:gd name="T53" fmla="*/ 57 h 117"/>
                <a:gd name="T54" fmla="*/ 10 w 298"/>
                <a:gd name="T55" fmla="*/ 23 h 117"/>
                <a:gd name="T56" fmla="*/ 39 w 298"/>
                <a:gd name="T57" fmla="*/ 2 h 117"/>
                <a:gd name="T58" fmla="*/ 38 w 298"/>
                <a:gd name="T59" fmla="*/ 1 h 117"/>
                <a:gd name="T60" fmla="*/ 12 w 298"/>
                <a:gd name="T61" fmla="*/ 34 h 117"/>
                <a:gd name="T62" fmla="*/ 24 w 298"/>
                <a:gd name="T63" fmla="*/ 62 h 117"/>
                <a:gd name="T64" fmla="*/ 55 w 298"/>
                <a:gd name="T65" fmla="*/ 77 h 117"/>
                <a:gd name="T66" fmla="*/ 95 w 298"/>
                <a:gd name="T67" fmla="*/ 86 h 117"/>
                <a:gd name="T68" fmla="*/ 190 w 298"/>
                <a:gd name="T69" fmla="*/ 87 h 117"/>
                <a:gd name="T70" fmla="*/ 236 w 298"/>
                <a:gd name="T71" fmla="*/ 76 h 117"/>
                <a:gd name="T72" fmla="*/ 258 w 298"/>
                <a:gd name="T73" fmla="*/ 68 h 117"/>
                <a:gd name="T74" fmla="*/ 274 w 298"/>
                <a:gd name="T75" fmla="*/ 57 h 117"/>
                <a:gd name="T76" fmla="*/ 260 w 298"/>
                <a:gd name="T77" fmla="*/ 9 h 117"/>
                <a:gd name="T78" fmla="*/ 259 w 298"/>
                <a:gd name="T79" fmla="*/ 1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98" h="117">
                  <a:moveTo>
                    <a:pt x="259" y="10"/>
                  </a:moveTo>
                  <a:cubicBezTo>
                    <a:pt x="268" y="18"/>
                    <a:pt x="277" y="29"/>
                    <a:pt x="278" y="41"/>
                  </a:cubicBezTo>
                  <a:cubicBezTo>
                    <a:pt x="279" y="55"/>
                    <a:pt x="266" y="63"/>
                    <a:pt x="255" y="67"/>
                  </a:cubicBezTo>
                  <a:cubicBezTo>
                    <a:pt x="225" y="80"/>
                    <a:pt x="193" y="86"/>
                    <a:pt x="161" y="88"/>
                  </a:cubicBezTo>
                  <a:cubicBezTo>
                    <a:pt x="130" y="89"/>
                    <a:pt x="98" y="87"/>
                    <a:pt x="67" y="78"/>
                  </a:cubicBezTo>
                  <a:cubicBezTo>
                    <a:pt x="56" y="75"/>
                    <a:pt x="45" y="72"/>
                    <a:pt x="34" y="66"/>
                  </a:cubicBezTo>
                  <a:cubicBezTo>
                    <a:pt x="24" y="61"/>
                    <a:pt x="14" y="52"/>
                    <a:pt x="13" y="40"/>
                  </a:cubicBezTo>
                  <a:cubicBezTo>
                    <a:pt x="12" y="24"/>
                    <a:pt x="27" y="11"/>
                    <a:pt x="39" y="2"/>
                  </a:cubicBezTo>
                  <a:cubicBezTo>
                    <a:pt x="40" y="2"/>
                    <a:pt x="39" y="0"/>
                    <a:pt x="38" y="1"/>
                  </a:cubicBezTo>
                  <a:cubicBezTo>
                    <a:pt x="27" y="5"/>
                    <a:pt x="16" y="11"/>
                    <a:pt x="9" y="21"/>
                  </a:cubicBezTo>
                  <a:cubicBezTo>
                    <a:pt x="2" y="31"/>
                    <a:pt x="0" y="45"/>
                    <a:pt x="2" y="56"/>
                  </a:cubicBezTo>
                  <a:cubicBezTo>
                    <a:pt x="6" y="78"/>
                    <a:pt x="25" y="92"/>
                    <a:pt x="44" y="100"/>
                  </a:cubicBezTo>
                  <a:cubicBezTo>
                    <a:pt x="69" y="110"/>
                    <a:pt x="97" y="112"/>
                    <a:pt x="123" y="114"/>
                  </a:cubicBezTo>
                  <a:cubicBezTo>
                    <a:pt x="156" y="117"/>
                    <a:pt x="190" y="117"/>
                    <a:pt x="223" y="110"/>
                  </a:cubicBezTo>
                  <a:cubicBezTo>
                    <a:pt x="234" y="107"/>
                    <a:pt x="246" y="104"/>
                    <a:pt x="257" y="99"/>
                  </a:cubicBezTo>
                  <a:cubicBezTo>
                    <a:pt x="267" y="95"/>
                    <a:pt x="278" y="89"/>
                    <a:pt x="286" y="80"/>
                  </a:cubicBezTo>
                  <a:cubicBezTo>
                    <a:pt x="293" y="72"/>
                    <a:pt x="298" y="61"/>
                    <a:pt x="296" y="50"/>
                  </a:cubicBezTo>
                  <a:cubicBezTo>
                    <a:pt x="295" y="37"/>
                    <a:pt x="285" y="26"/>
                    <a:pt x="275" y="18"/>
                  </a:cubicBezTo>
                  <a:cubicBezTo>
                    <a:pt x="271" y="15"/>
                    <a:pt x="266" y="12"/>
                    <a:pt x="260" y="9"/>
                  </a:cubicBezTo>
                  <a:cubicBezTo>
                    <a:pt x="259" y="8"/>
                    <a:pt x="258" y="10"/>
                    <a:pt x="259" y="10"/>
                  </a:cubicBezTo>
                  <a:cubicBezTo>
                    <a:pt x="272" y="17"/>
                    <a:pt x="285" y="26"/>
                    <a:pt x="291" y="39"/>
                  </a:cubicBezTo>
                  <a:cubicBezTo>
                    <a:pt x="297" y="51"/>
                    <a:pt x="295" y="65"/>
                    <a:pt x="288" y="75"/>
                  </a:cubicBezTo>
                  <a:cubicBezTo>
                    <a:pt x="281" y="85"/>
                    <a:pt x="270" y="91"/>
                    <a:pt x="259" y="96"/>
                  </a:cubicBezTo>
                  <a:cubicBezTo>
                    <a:pt x="248" y="101"/>
                    <a:pt x="236" y="105"/>
                    <a:pt x="224" y="108"/>
                  </a:cubicBezTo>
                  <a:cubicBezTo>
                    <a:pt x="192" y="115"/>
                    <a:pt x="157" y="115"/>
                    <a:pt x="124" y="113"/>
                  </a:cubicBezTo>
                  <a:cubicBezTo>
                    <a:pt x="97" y="111"/>
                    <a:pt x="69" y="108"/>
                    <a:pt x="44" y="98"/>
                  </a:cubicBezTo>
                  <a:cubicBezTo>
                    <a:pt x="26" y="90"/>
                    <a:pt x="9" y="77"/>
                    <a:pt x="4" y="57"/>
                  </a:cubicBezTo>
                  <a:cubicBezTo>
                    <a:pt x="2" y="46"/>
                    <a:pt x="3" y="33"/>
                    <a:pt x="10" y="23"/>
                  </a:cubicBezTo>
                  <a:cubicBezTo>
                    <a:pt x="16" y="12"/>
                    <a:pt x="27" y="6"/>
                    <a:pt x="39" y="2"/>
                  </a:cubicBezTo>
                  <a:cubicBezTo>
                    <a:pt x="38" y="2"/>
                    <a:pt x="38" y="1"/>
                    <a:pt x="38" y="1"/>
                  </a:cubicBezTo>
                  <a:cubicBezTo>
                    <a:pt x="27" y="9"/>
                    <a:pt x="15" y="19"/>
                    <a:pt x="12" y="34"/>
                  </a:cubicBezTo>
                  <a:cubicBezTo>
                    <a:pt x="10" y="45"/>
                    <a:pt x="16" y="55"/>
                    <a:pt x="24" y="62"/>
                  </a:cubicBezTo>
                  <a:cubicBezTo>
                    <a:pt x="33" y="69"/>
                    <a:pt x="45" y="73"/>
                    <a:pt x="55" y="77"/>
                  </a:cubicBezTo>
                  <a:cubicBezTo>
                    <a:pt x="68" y="81"/>
                    <a:pt x="81" y="84"/>
                    <a:pt x="95" y="86"/>
                  </a:cubicBezTo>
                  <a:cubicBezTo>
                    <a:pt x="126" y="91"/>
                    <a:pt x="158" y="91"/>
                    <a:pt x="190" y="87"/>
                  </a:cubicBezTo>
                  <a:cubicBezTo>
                    <a:pt x="206" y="84"/>
                    <a:pt x="221" y="81"/>
                    <a:pt x="236" y="76"/>
                  </a:cubicBezTo>
                  <a:cubicBezTo>
                    <a:pt x="244" y="74"/>
                    <a:pt x="251" y="71"/>
                    <a:pt x="258" y="68"/>
                  </a:cubicBezTo>
                  <a:cubicBezTo>
                    <a:pt x="264" y="66"/>
                    <a:pt x="270" y="62"/>
                    <a:pt x="274" y="57"/>
                  </a:cubicBezTo>
                  <a:cubicBezTo>
                    <a:pt x="288" y="42"/>
                    <a:pt x="272" y="20"/>
                    <a:pt x="260" y="9"/>
                  </a:cubicBezTo>
                  <a:cubicBezTo>
                    <a:pt x="260" y="8"/>
                    <a:pt x="258" y="9"/>
                    <a:pt x="259" y="1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53" name="Freeform 43">
              <a:extLst>
                <a:ext uri="{FF2B5EF4-FFF2-40B4-BE49-F238E27FC236}">
                  <a16:creationId xmlns="" xmlns:a16="http://schemas.microsoft.com/office/drawing/2014/main" id="{880A995E-E695-4F46-86E4-BB4F3AFA4C68}"/>
                </a:ext>
              </a:extLst>
            </p:cNvPr>
            <p:cNvSpPr>
              <a:spLocks/>
            </p:cNvSpPr>
            <p:nvPr/>
          </p:nvSpPr>
          <p:spPr bwMode="auto">
            <a:xfrm>
              <a:off x="9664702" y="3686176"/>
              <a:ext cx="1230313" cy="330200"/>
            </a:xfrm>
            <a:custGeom>
              <a:avLst/>
              <a:gdLst>
                <a:gd name="T0" fmla="*/ 171 w 290"/>
                <a:gd name="T1" fmla="*/ 77 h 78"/>
                <a:gd name="T2" fmla="*/ 82 w 290"/>
                <a:gd name="T3" fmla="*/ 72 h 78"/>
                <a:gd name="T4" fmla="*/ 10 w 290"/>
                <a:gd name="T5" fmla="*/ 41 h 78"/>
                <a:gd name="T6" fmla="*/ 0 w 290"/>
                <a:gd name="T7" fmla="*/ 17 h 78"/>
                <a:gd name="T8" fmla="*/ 2 w 290"/>
                <a:gd name="T9" fmla="*/ 12 h 78"/>
                <a:gd name="T10" fmla="*/ 4 w 290"/>
                <a:gd name="T11" fmla="*/ 18 h 78"/>
                <a:gd name="T12" fmla="*/ 24 w 290"/>
                <a:gd name="T13" fmla="*/ 40 h 78"/>
                <a:gd name="T14" fmla="*/ 59 w 290"/>
                <a:gd name="T15" fmla="*/ 53 h 78"/>
                <a:gd name="T16" fmla="*/ 153 w 290"/>
                <a:gd name="T17" fmla="*/ 62 h 78"/>
                <a:gd name="T18" fmla="*/ 254 w 290"/>
                <a:gd name="T19" fmla="*/ 40 h 78"/>
                <a:gd name="T20" fmla="*/ 277 w 290"/>
                <a:gd name="T21" fmla="*/ 12 h 78"/>
                <a:gd name="T22" fmla="*/ 285 w 290"/>
                <a:gd name="T23" fmla="*/ 14 h 78"/>
                <a:gd name="T24" fmla="*/ 234 w 290"/>
                <a:gd name="T25" fmla="*/ 66 h 78"/>
                <a:gd name="T26" fmla="*/ 202 w 290"/>
                <a:gd name="T27" fmla="*/ 74 h 78"/>
                <a:gd name="T28" fmla="*/ 171 w 290"/>
                <a:gd name="T29" fmla="*/ 77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 h="78">
                  <a:moveTo>
                    <a:pt x="171" y="77"/>
                  </a:moveTo>
                  <a:cubicBezTo>
                    <a:pt x="145" y="78"/>
                    <a:pt x="116" y="76"/>
                    <a:pt x="82" y="72"/>
                  </a:cubicBezTo>
                  <a:cubicBezTo>
                    <a:pt x="62" y="70"/>
                    <a:pt x="26" y="62"/>
                    <a:pt x="10" y="41"/>
                  </a:cubicBezTo>
                  <a:cubicBezTo>
                    <a:pt x="4" y="34"/>
                    <a:pt x="0" y="26"/>
                    <a:pt x="0" y="17"/>
                  </a:cubicBezTo>
                  <a:cubicBezTo>
                    <a:pt x="0" y="16"/>
                    <a:pt x="0" y="12"/>
                    <a:pt x="2" y="12"/>
                  </a:cubicBezTo>
                  <a:cubicBezTo>
                    <a:pt x="4" y="12"/>
                    <a:pt x="4" y="17"/>
                    <a:pt x="4" y="18"/>
                  </a:cubicBezTo>
                  <a:cubicBezTo>
                    <a:pt x="5" y="30"/>
                    <a:pt x="15" y="35"/>
                    <a:pt x="24" y="40"/>
                  </a:cubicBezTo>
                  <a:cubicBezTo>
                    <a:pt x="35" y="46"/>
                    <a:pt x="47" y="50"/>
                    <a:pt x="59" y="53"/>
                  </a:cubicBezTo>
                  <a:cubicBezTo>
                    <a:pt x="87" y="61"/>
                    <a:pt x="120" y="64"/>
                    <a:pt x="153" y="62"/>
                  </a:cubicBezTo>
                  <a:cubicBezTo>
                    <a:pt x="189" y="61"/>
                    <a:pt x="224" y="53"/>
                    <a:pt x="254" y="40"/>
                  </a:cubicBezTo>
                  <a:cubicBezTo>
                    <a:pt x="268" y="34"/>
                    <a:pt x="277" y="28"/>
                    <a:pt x="277" y="12"/>
                  </a:cubicBezTo>
                  <a:cubicBezTo>
                    <a:pt x="276" y="0"/>
                    <a:pt x="283" y="7"/>
                    <a:pt x="285" y="14"/>
                  </a:cubicBezTo>
                  <a:cubicBezTo>
                    <a:pt x="290" y="42"/>
                    <a:pt x="255" y="59"/>
                    <a:pt x="234" y="66"/>
                  </a:cubicBezTo>
                  <a:cubicBezTo>
                    <a:pt x="224" y="69"/>
                    <a:pt x="213" y="72"/>
                    <a:pt x="202" y="74"/>
                  </a:cubicBezTo>
                  <a:cubicBezTo>
                    <a:pt x="192" y="75"/>
                    <a:pt x="182" y="76"/>
                    <a:pt x="171" y="77"/>
                  </a:cubicBezTo>
                  <a:close/>
                </a:path>
              </a:pathLst>
            </a:custGeom>
            <a:solidFill>
              <a:srgbClr val="FFBC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54" name="Freeform 44">
              <a:extLst>
                <a:ext uri="{FF2B5EF4-FFF2-40B4-BE49-F238E27FC236}">
                  <a16:creationId xmlns="" xmlns:a16="http://schemas.microsoft.com/office/drawing/2014/main" id="{EDF8838F-0FC3-4AF9-9E46-F79CF3A88120}"/>
                </a:ext>
              </a:extLst>
            </p:cNvPr>
            <p:cNvSpPr>
              <a:spLocks/>
            </p:cNvSpPr>
            <p:nvPr/>
          </p:nvSpPr>
          <p:spPr bwMode="auto">
            <a:xfrm>
              <a:off x="10156827" y="3206751"/>
              <a:ext cx="293688" cy="309563"/>
            </a:xfrm>
            <a:custGeom>
              <a:avLst/>
              <a:gdLst>
                <a:gd name="T0" fmla="*/ 4 w 69"/>
                <a:gd name="T1" fmla="*/ 43 h 73"/>
                <a:gd name="T2" fmla="*/ 8 w 69"/>
                <a:gd name="T3" fmla="*/ 36 h 73"/>
                <a:gd name="T4" fmla="*/ 11 w 69"/>
                <a:gd name="T5" fmla="*/ 24 h 73"/>
                <a:gd name="T6" fmla="*/ 49 w 69"/>
                <a:gd name="T7" fmla="*/ 13 h 73"/>
                <a:gd name="T8" fmla="*/ 67 w 69"/>
                <a:gd name="T9" fmla="*/ 24 h 73"/>
                <a:gd name="T10" fmla="*/ 60 w 69"/>
                <a:gd name="T11" fmla="*/ 41 h 73"/>
                <a:gd name="T12" fmla="*/ 54 w 69"/>
                <a:gd name="T13" fmla="*/ 68 h 73"/>
                <a:gd name="T14" fmla="*/ 17 w 69"/>
                <a:gd name="T15" fmla="*/ 69 h 73"/>
                <a:gd name="T16" fmla="*/ 2 w 69"/>
                <a:gd name="T17" fmla="*/ 58 h 73"/>
                <a:gd name="T18" fmla="*/ 4 w 69"/>
                <a:gd name="T19" fmla="*/ 4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9" h="73">
                  <a:moveTo>
                    <a:pt x="4" y="43"/>
                  </a:moveTo>
                  <a:cubicBezTo>
                    <a:pt x="5" y="41"/>
                    <a:pt x="7" y="39"/>
                    <a:pt x="8" y="36"/>
                  </a:cubicBezTo>
                  <a:cubicBezTo>
                    <a:pt x="11" y="33"/>
                    <a:pt x="12" y="29"/>
                    <a:pt x="11" y="24"/>
                  </a:cubicBezTo>
                  <a:cubicBezTo>
                    <a:pt x="9" y="0"/>
                    <a:pt x="34" y="10"/>
                    <a:pt x="49" y="13"/>
                  </a:cubicBezTo>
                  <a:cubicBezTo>
                    <a:pt x="55" y="15"/>
                    <a:pt x="66" y="17"/>
                    <a:pt x="67" y="24"/>
                  </a:cubicBezTo>
                  <a:cubicBezTo>
                    <a:pt x="67" y="31"/>
                    <a:pt x="62" y="35"/>
                    <a:pt x="60" y="41"/>
                  </a:cubicBezTo>
                  <a:cubicBezTo>
                    <a:pt x="57" y="53"/>
                    <a:pt x="69" y="60"/>
                    <a:pt x="54" y="68"/>
                  </a:cubicBezTo>
                  <a:cubicBezTo>
                    <a:pt x="43" y="73"/>
                    <a:pt x="29" y="72"/>
                    <a:pt x="17" y="69"/>
                  </a:cubicBezTo>
                  <a:cubicBezTo>
                    <a:pt x="11" y="68"/>
                    <a:pt x="4" y="65"/>
                    <a:pt x="2" y="58"/>
                  </a:cubicBezTo>
                  <a:cubicBezTo>
                    <a:pt x="0" y="51"/>
                    <a:pt x="1" y="47"/>
                    <a:pt x="4" y="43"/>
                  </a:cubicBezTo>
                  <a:close/>
                </a:path>
              </a:pathLst>
            </a:custGeom>
            <a:solidFill>
              <a:srgbClr val="FF8F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55" name="Freeform 45">
              <a:extLst>
                <a:ext uri="{FF2B5EF4-FFF2-40B4-BE49-F238E27FC236}">
                  <a16:creationId xmlns="" xmlns:a16="http://schemas.microsoft.com/office/drawing/2014/main" id="{CABFCB04-7F5F-4C62-A3A3-F2DE5B00FE55}"/>
                </a:ext>
              </a:extLst>
            </p:cNvPr>
            <p:cNvSpPr>
              <a:spLocks/>
            </p:cNvSpPr>
            <p:nvPr/>
          </p:nvSpPr>
          <p:spPr bwMode="auto">
            <a:xfrm>
              <a:off x="10153652" y="3236914"/>
              <a:ext cx="296863" cy="287338"/>
            </a:xfrm>
            <a:custGeom>
              <a:avLst/>
              <a:gdLst>
                <a:gd name="T0" fmla="*/ 6 w 70"/>
                <a:gd name="T1" fmla="*/ 37 h 68"/>
                <a:gd name="T2" fmla="*/ 12 w 70"/>
                <a:gd name="T3" fmla="*/ 27 h 68"/>
                <a:gd name="T4" fmla="*/ 13 w 70"/>
                <a:gd name="T5" fmla="*/ 16 h 68"/>
                <a:gd name="T6" fmla="*/ 19 w 70"/>
                <a:gd name="T7" fmla="*/ 3 h 68"/>
                <a:gd name="T8" fmla="*/ 33 w 70"/>
                <a:gd name="T9" fmla="*/ 3 h 68"/>
                <a:gd name="T10" fmla="*/ 48 w 70"/>
                <a:gd name="T11" fmla="*/ 7 h 68"/>
                <a:gd name="T12" fmla="*/ 63 w 70"/>
                <a:gd name="T13" fmla="*/ 11 h 68"/>
                <a:gd name="T14" fmla="*/ 62 w 70"/>
                <a:gd name="T15" fmla="*/ 30 h 68"/>
                <a:gd name="T16" fmla="*/ 60 w 70"/>
                <a:gd name="T17" fmla="*/ 44 h 68"/>
                <a:gd name="T18" fmla="*/ 58 w 70"/>
                <a:gd name="T19" fmla="*/ 58 h 68"/>
                <a:gd name="T20" fmla="*/ 20 w 70"/>
                <a:gd name="T21" fmla="*/ 62 h 68"/>
                <a:gd name="T22" fmla="*/ 5 w 70"/>
                <a:gd name="T23" fmla="*/ 54 h 68"/>
                <a:gd name="T24" fmla="*/ 6 w 70"/>
                <a:gd name="T25" fmla="*/ 37 h 68"/>
                <a:gd name="T26" fmla="*/ 4 w 70"/>
                <a:gd name="T27" fmla="*/ 36 h 68"/>
                <a:gd name="T28" fmla="*/ 2 w 70"/>
                <a:gd name="T29" fmla="*/ 53 h 68"/>
                <a:gd name="T30" fmla="*/ 17 w 70"/>
                <a:gd name="T31" fmla="*/ 62 h 68"/>
                <a:gd name="T32" fmla="*/ 59 w 70"/>
                <a:gd name="T33" fmla="*/ 59 h 68"/>
                <a:gd name="T34" fmla="*/ 63 w 70"/>
                <a:gd name="T35" fmla="*/ 49 h 68"/>
                <a:gd name="T36" fmla="*/ 62 w 70"/>
                <a:gd name="T37" fmla="*/ 33 h 68"/>
                <a:gd name="T38" fmla="*/ 68 w 70"/>
                <a:gd name="T39" fmla="*/ 16 h 68"/>
                <a:gd name="T40" fmla="*/ 58 w 70"/>
                <a:gd name="T41" fmla="*/ 7 h 68"/>
                <a:gd name="T42" fmla="*/ 40 w 70"/>
                <a:gd name="T43" fmla="*/ 3 h 68"/>
                <a:gd name="T44" fmla="*/ 22 w 70"/>
                <a:gd name="T45" fmla="*/ 1 h 68"/>
                <a:gd name="T46" fmla="*/ 12 w 70"/>
                <a:gd name="T47" fmla="*/ 9 h 68"/>
                <a:gd name="T48" fmla="*/ 11 w 70"/>
                <a:gd name="T49" fmla="*/ 20 h 68"/>
                <a:gd name="T50" fmla="*/ 4 w 70"/>
                <a:gd name="T51" fmla="*/ 36 h 68"/>
                <a:gd name="T52" fmla="*/ 6 w 70"/>
                <a:gd name="T53" fmla="*/ 37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0" h="68">
                  <a:moveTo>
                    <a:pt x="6" y="37"/>
                  </a:moveTo>
                  <a:cubicBezTo>
                    <a:pt x="8" y="33"/>
                    <a:pt x="10" y="30"/>
                    <a:pt x="12" y="27"/>
                  </a:cubicBezTo>
                  <a:cubicBezTo>
                    <a:pt x="13" y="23"/>
                    <a:pt x="13" y="20"/>
                    <a:pt x="13" y="16"/>
                  </a:cubicBezTo>
                  <a:cubicBezTo>
                    <a:pt x="13" y="11"/>
                    <a:pt x="14" y="5"/>
                    <a:pt x="19" y="3"/>
                  </a:cubicBezTo>
                  <a:cubicBezTo>
                    <a:pt x="24" y="2"/>
                    <a:pt x="29" y="2"/>
                    <a:pt x="33" y="3"/>
                  </a:cubicBezTo>
                  <a:cubicBezTo>
                    <a:pt x="38" y="4"/>
                    <a:pt x="43" y="6"/>
                    <a:pt x="48" y="7"/>
                  </a:cubicBezTo>
                  <a:cubicBezTo>
                    <a:pt x="53" y="8"/>
                    <a:pt x="58" y="9"/>
                    <a:pt x="63" y="11"/>
                  </a:cubicBezTo>
                  <a:cubicBezTo>
                    <a:pt x="70" y="16"/>
                    <a:pt x="65" y="24"/>
                    <a:pt x="62" y="30"/>
                  </a:cubicBezTo>
                  <a:cubicBezTo>
                    <a:pt x="59" y="34"/>
                    <a:pt x="59" y="39"/>
                    <a:pt x="60" y="44"/>
                  </a:cubicBezTo>
                  <a:cubicBezTo>
                    <a:pt x="62" y="50"/>
                    <a:pt x="63" y="54"/>
                    <a:pt x="58" y="58"/>
                  </a:cubicBezTo>
                  <a:cubicBezTo>
                    <a:pt x="47" y="65"/>
                    <a:pt x="32" y="64"/>
                    <a:pt x="20" y="62"/>
                  </a:cubicBezTo>
                  <a:cubicBezTo>
                    <a:pt x="15" y="60"/>
                    <a:pt x="9" y="59"/>
                    <a:pt x="5" y="54"/>
                  </a:cubicBezTo>
                  <a:cubicBezTo>
                    <a:pt x="1" y="49"/>
                    <a:pt x="2" y="42"/>
                    <a:pt x="6" y="37"/>
                  </a:cubicBezTo>
                  <a:cubicBezTo>
                    <a:pt x="6" y="36"/>
                    <a:pt x="5" y="35"/>
                    <a:pt x="4" y="36"/>
                  </a:cubicBezTo>
                  <a:cubicBezTo>
                    <a:pt x="1" y="41"/>
                    <a:pt x="0" y="47"/>
                    <a:pt x="2" y="53"/>
                  </a:cubicBezTo>
                  <a:cubicBezTo>
                    <a:pt x="5" y="58"/>
                    <a:pt x="11" y="61"/>
                    <a:pt x="17" y="62"/>
                  </a:cubicBezTo>
                  <a:cubicBezTo>
                    <a:pt x="30" y="66"/>
                    <a:pt x="48" y="68"/>
                    <a:pt x="59" y="59"/>
                  </a:cubicBezTo>
                  <a:cubicBezTo>
                    <a:pt x="63" y="56"/>
                    <a:pt x="64" y="53"/>
                    <a:pt x="63" y="49"/>
                  </a:cubicBezTo>
                  <a:cubicBezTo>
                    <a:pt x="62" y="43"/>
                    <a:pt x="60" y="39"/>
                    <a:pt x="62" y="33"/>
                  </a:cubicBezTo>
                  <a:cubicBezTo>
                    <a:pt x="64" y="27"/>
                    <a:pt x="70" y="23"/>
                    <a:pt x="68" y="16"/>
                  </a:cubicBezTo>
                  <a:cubicBezTo>
                    <a:pt x="68" y="11"/>
                    <a:pt x="62" y="9"/>
                    <a:pt x="58" y="7"/>
                  </a:cubicBezTo>
                  <a:cubicBezTo>
                    <a:pt x="52" y="5"/>
                    <a:pt x="46" y="4"/>
                    <a:pt x="40" y="3"/>
                  </a:cubicBezTo>
                  <a:cubicBezTo>
                    <a:pt x="34" y="2"/>
                    <a:pt x="28" y="0"/>
                    <a:pt x="22" y="1"/>
                  </a:cubicBezTo>
                  <a:cubicBezTo>
                    <a:pt x="17" y="2"/>
                    <a:pt x="14" y="4"/>
                    <a:pt x="12" y="9"/>
                  </a:cubicBezTo>
                  <a:cubicBezTo>
                    <a:pt x="11" y="13"/>
                    <a:pt x="12" y="17"/>
                    <a:pt x="11" y="20"/>
                  </a:cubicBezTo>
                  <a:cubicBezTo>
                    <a:pt x="11" y="26"/>
                    <a:pt x="7" y="31"/>
                    <a:pt x="4" y="36"/>
                  </a:cubicBezTo>
                  <a:cubicBezTo>
                    <a:pt x="4" y="37"/>
                    <a:pt x="5" y="38"/>
                    <a:pt x="6" y="37"/>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56" name="Freeform 46">
              <a:extLst>
                <a:ext uri="{FF2B5EF4-FFF2-40B4-BE49-F238E27FC236}">
                  <a16:creationId xmlns="" xmlns:a16="http://schemas.microsoft.com/office/drawing/2014/main" id="{8082D697-7EDC-4CAA-A1E6-29F6F9FF1672}"/>
                </a:ext>
              </a:extLst>
            </p:cNvPr>
            <p:cNvSpPr>
              <a:spLocks/>
            </p:cNvSpPr>
            <p:nvPr/>
          </p:nvSpPr>
          <p:spPr bwMode="auto">
            <a:xfrm>
              <a:off x="9694864" y="3452814"/>
              <a:ext cx="1060450" cy="403225"/>
            </a:xfrm>
            <a:custGeom>
              <a:avLst/>
              <a:gdLst>
                <a:gd name="T0" fmla="*/ 19 w 250"/>
                <a:gd name="T1" fmla="*/ 49 h 95"/>
                <a:gd name="T2" fmla="*/ 117 w 250"/>
                <a:gd name="T3" fmla="*/ 92 h 95"/>
                <a:gd name="T4" fmla="*/ 212 w 250"/>
                <a:gd name="T5" fmla="*/ 84 h 95"/>
                <a:gd name="T6" fmla="*/ 250 w 250"/>
                <a:gd name="T7" fmla="*/ 58 h 95"/>
                <a:gd name="T8" fmla="*/ 226 w 250"/>
                <a:gd name="T9" fmla="*/ 25 h 95"/>
                <a:gd name="T10" fmla="*/ 212 w 250"/>
                <a:gd name="T11" fmla="*/ 16 h 95"/>
                <a:gd name="T12" fmla="*/ 180 w 250"/>
                <a:gd name="T13" fmla="*/ 6 h 95"/>
                <a:gd name="T14" fmla="*/ 174 w 250"/>
                <a:gd name="T15" fmla="*/ 15 h 95"/>
                <a:gd name="T16" fmla="*/ 136 w 250"/>
                <a:gd name="T17" fmla="*/ 23 h 95"/>
                <a:gd name="T18" fmla="*/ 110 w 250"/>
                <a:gd name="T19" fmla="*/ 14 h 95"/>
                <a:gd name="T20" fmla="*/ 96 w 250"/>
                <a:gd name="T21" fmla="*/ 4 h 95"/>
                <a:gd name="T22" fmla="*/ 66 w 250"/>
                <a:gd name="T23" fmla="*/ 13 h 95"/>
                <a:gd name="T24" fmla="*/ 19 w 250"/>
                <a:gd name="T25" fmla="*/ 4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0" h="95">
                  <a:moveTo>
                    <a:pt x="19" y="49"/>
                  </a:moveTo>
                  <a:cubicBezTo>
                    <a:pt x="0" y="95"/>
                    <a:pt x="95" y="92"/>
                    <a:pt x="117" y="92"/>
                  </a:cubicBezTo>
                  <a:cubicBezTo>
                    <a:pt x="148" y="93"/>
                    <a:pt x="181" y="93"/>
                    <a:pt x="212" y="84"/>
                  </a:cubicBezTo>
                  <a:cubicBezTo>
                    <a:pt x="224" y="81"/>
                    <a:pt x="250" y="74"/>
                    <a:pt x="250" y="58"/>
                  </a:cubicBezTo>
                  <a:cubicBezTo>
                    <a:pt x="250" y="46"/>
                    <a:pt x="235" y="31"/>
                    <a:pt x="226" y="25"/>
                  </a:cubicBezTo>
                  <a:cubicBezTo>
                    <a:pt x="221" y="21"/>
                    <a:pt x="216" y="19"/>
                    <a:pt x="212" y="16"/>
                  </a:cubicBezTo>
                  <a:cubicBezTo>
                    <a:pt x="204" y="12"/>
                    <a:pt x="188" y="0"/>
                    <a:pt x="180" y="6"/>
                  </a:cubicBezTo>
                  <a:cubicBezTo>
                    <a:pt x="177" y="8"/>
                    <a:pt x="177" y="13"/>
                    <a:pt x="174" y="15"/>
                  </a:cubicBezTo>
                  <a:cubicBezTo>
                    <a:pt x="166" y="22"/>
                    <a:pt x="147" y="25"/>
                    <a:pt x="136" y="23"/>
                  </a:cubicBezTo>
                  <a:cubicBezTo>
                    <a:pt x="129" y="21"/>
                    <a:pt x="116" y="19"/>
                    <a:pt x="110" y="14"/>
                  </a:cubicBezTo>
                  <a:cubicBezTo>
                    <a:pt x="103" y="7"/>
                    <a:pt x="108" y="2"/>
                    <a:pt x="96" y="4"/>
                  </a:cubicBezTo>
                  <a:cubicBezTo>
                    <a:pt x="86" y="7"/>
                    <a:pt x="76" y="9"/>
                    <a:pt x="66" y="13"/>
                  </a:cubicBezTo>
                  <a:cubicBezTo>
                    <a:pt x="47" y="20"/>
                    <a:pt x="27" y="29"/>
                    <a:pt x="19" y="49"/>
                  </a:cubicBezTo>
                  <a:close/>
                </a:path>
              </a:pathLst>
            </a:custGeom>
            <a:solidFill>
              <a:srgbClr val="FFD7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57" name="Freeform 47">
              <a:extLst>
                <a:ext uri="{FF2B5EF4-FFF2-40B4-BE49-F238E27FC236}">
                  <a16:creationId xmlns="" xmlns:a16="http://schemas.microsoft.com/office/drawing/2014/main" id="{B0A612FD-A6B2-4D60-AEFB-9F7854351E1F}"/>
                </a:ext>
              </a:extLst>
            </p:cNvPr>
            <p:cNvSpPr>
              <a:spLocks/>
            </p:cNvSpPr>
            <p:nvPr/>
          </p:nvSpPr>
          <p:spPr bwMode="auto">
            <a:xfrm>
              <a:off x="9872664" y="3473451"/>
              <a:ext cx="806450" cy="276225"/>
            </a:xfrm>
            <a:custGeom>
              <a:avLst/>
              <a:gdLst>
                <a:gd name="T0" fmla="*/ 115 w 190"/>
                <a:gd name="T1" fmla="*/ 64 h 65"/>
                <a:gd name="T2" fmla="*/ 57 w 190"/>
                <a:gd name="T3" fmla="*/ 64 h 65"/>
                <a:gd name="T4" fmla="*/ 2 w 190"/>
                <a:gd name="T5" fmla="*/ 32 h 65"/>
                <a:gd name="T6" fmla="*/ 17 w 190"/>
                <a:gd name="T7" fmla="*/ 16 h 65"/>
                <a:gd name="T8" fmla="*/ 50 w 190"/>
                <a:gd name="T9" fmla="*/ 5 h 65"/>
                <a:gd name="T10" fmla="*/ 60 w 190"/>
                <a:gd name="T11" fmla="*/ 12 h 65"/>
                <a:gd name="T12" fmla="*/ 91 w 190"/>
                <a:gd name="T13" fmla="*/ 23 h 65"/>
                <a:gd name="T14" fmla="*/ 93 w 190"/>
                <a:gd name="T15" fmla="*/ 23 h 65"/>
                <a:gd name="T16" fmla="*/ 106 w 190"/>
                <a:gd name="T17" fmla="*/ 24 h 65"/>
                <a:gd name="T18" fmla="*/ 129 w 190"/>
                <a:gd name="T19" fmla="*/ 18 h 65"/>
                <a:gd name="T20" fmla="*/ 143 w 190"/>
                <a:gd name="T21" fmla="*/ 5 h 65"/>
                <a:gd name="T22" fmla="*/ 170 w 190"/>
                <a:gd name="T23" fmla="*/ 15 h 65"/>
                <a:gd name="T24" fmla="*/ 170 w 190"/>
                <a:gd name="T25" fmla="*/ 52 h 65"/>
                <a:gd name="T26" fmla="*/ 115 w 190"/>
                <a:gd name="T27" fmla="*/ 64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0" h="65">
                  <a:moveTo>
                    <a:pt x="115" y="64"/>
                  </a:moveTo>
                  <a:cubicBezTo>
                    <a:pt x="95" y="65"/>
                    <a:pt x="75" y="65"/>
                    <a:pt x="57" y="64"/>
                  </a:cubicBezTo>
                  <a:cubicBezTo>
                    <a:pt x="39" y="64"/>
                    <a:pt x="0" y="59"/>
                    <a:pt x="2" y="32"/>
                  </a:cubicBezTo>
                  <a:cubicBezTo>
                    <a:pt x="2" y="23"/>
                    <a:pt x="10" y="20"/>
                    <a:pt x="17" y="16"/>
                  </a:cubicBezTo>
                  <a:cubicBezTo>
                    <a:pt x="27" y="11"/>
                    <a:pt x="39" y="4"/>
                    <a:pt x="50" y="5"/>
                  </a:cubicBezTo>
                  <a:cubicBezTo>
                    <a:pt x="57" y="5"/>
                    <a:pt x="56" y="8"/>
                    <a:pt x="60" y="12"/>
                  </a:cubicBezTo>
                  <a:cubicBezTo>
                    <a:pt x="66" y="19"/>
                    <a:pt x="82" y="21"/>
                    <a:pt x="91" y="23"/>
                  </a:cubicBezTo>
                  <a:cubicBezTo>
                    <a:pt x="92" y="23"/>
                    <a:pt x="92" y="23"/>
                    <a:pt x="93" y="23"/>
                  </a:cubicBezTo>
                  <a:cubicBezTo>
                    <a:pt x="96" y="24"/>
                    <a:pt x="101" y="25"/>
                    <a:pt x="106" y="24"/>
                  </a:cubicBezTo>
                  <a:cubicBezTo>
                    <a:pt x="114" y="24"/>
                    <a:pt x="121" y="21"/>
                    <a:pt x="129" y="18"/>
                  </a:cubicBezTo>
                  <a:cubicBezTo>
                    <a:pt x="136" y="15"/>
                    <a:pt x="137" y="9"/>
                    <a:pt x="143" y="5"/>
                  </a:cubicBezTo>
                  <a:cubicBezTo>
                    <a:pt x="152" y="0"/>
                    <a:pt x="163" y="10"/>
                    <a:pt x="170" y="15"/>
                  </a:cubicBezTo>
                  <a:cubicBezTo>
                    <a:pt x="184" y="25"/>
                    <a:pt x="190" y="44"/>
                    <a:pt x="170" y="52"/>
                  </a:cubicBezTo>
                  <a:cubicBezTo>
                    <a:pt x="153" y="59"/>
                    <a:pt x="134" y="62"/>
                    <a:pt x="115" y="64"/>
                  </a:cubicBezTo>
                  <a:close/>
                </a:path>
              </a:pathLst>
            </a:custGeom>
            <a:solidFill>
              <a:srgbClr val="FFDF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58" name="Freeform 48">
              <a:extLst>
                <a:ext uri="{FF2B5EF4-FFF2-40B4-BE49-F238E27FC236}">
                  <a16:creationId xmlns="" xmlns:a16="http://schemas.microsoft.com/office/drawing/2014/main" id="{D90326C2-5D20-4DC4-B89C-44640770E1FE}"/>
                </a:ext>
              </a:extLst>
            </p:cNvPr>
            <p:cNvSpPr>
              <a:spLocks/>
            </p:cNvSpPr>
            <p:nvPr/>
          </p:nvSpPr>
          <p:spPr bwMode="auto">
            <a:xfrm>
              <a:off x="9928227" y="3440114"/>
              <a:ext cx="695325" cy="114300"/>
            </a:xfrm>
            <a:custGeom>
              <a:avLst/>
              <a:gdLst>
                <a:gd name="T0" fmla="*/ 54 w 164"/>
                <a:gd name="T1" fmla="*/ 0 h 27"/>
                <a:gd name="T2" fmla="*/ 33 w 164"/>
                <a:gd name="T3" fmla="*/ 4 h 27"/>
                <a:gd name="T4" fmla="*/ 0 w 164"/>
                <a:gd name="T5" fmla="*/ 13 h 27"/>
                <a:gd name="T6" fmla="*/ 5 w 164"/>
                <a:gd name="T7" fmla="*/ 18 h 27"/>
                <a:gd name="T8" fmla="*/ 11 w 164"/>
                <a:gd name="T9" fmla="*/ 16 h 27"/>
                <a:gd name="T10" fmla="*/ 41 w 164"/>
                <a:gd name="T11" fmla="*/ 7 h 27"/>
                <a:gd name="T12" fmla="*/ 46 w 164"/>
                <a:gd name="T13" fmla="*/ 7 h 27"/>
                <a:gd name="T14" fmla="*/ 55 w 164"/>
                <a:gd name="T15" fmla="*/ 17 h 27"/>
                <a:gd name="T16" fmla="*/ 81 w 164"/>
                <a:gd name="T17" fmla="*/ 26 h 27"/>
                <a:gd name="T18" fmla="*/ 90 w 164"/>
                <a:gd name="T19" fmla="*/ 27 h 27"/>
                <a:gd name="T20" fmla="*/ 119 w 164"/>
                <a:gd name="T21" fmla="*/ 18 h 27"/>
                <a:gd name="T22" fmla="*/ 125 w 164"/>
                <a:gd name="T23" fmla="*/ 9 h 27"/>
                <a:gd name="T24" fmla="*/ 131 w 164"/>
                <a:gd name="T25" fmla="*/ 8 h 27"/>
                <a:gd name="T26" fmla="*/ 157 w 164"/>
                <a:gd name="T27" fmla="*/ 19 h 27"/>
                <a:gd name="T28" fmla="*/ 162 w 164"/>
                <a:gd name="T29" fmla="*/ 22 h 27"/>
                <a:gd name="T30" fmla="*/ 164 w 164"/>
                <a:gd name="T31" fmla="*/ 16 h 27"/>
                <a:gd name="T32" fmla="*/ 116 w 164"/>
                <a:gd name="T33" fmla="*/ 0 h 27"/>
                <a:gd name="T34" fmla="*/ 116 w 164"/>
                <a:gd name="T35" fmla="*/ 1 h 27"/>
                <a:gd name="T36" fmla="*/ 112 w 164"/>
                <a:gd name="T37" fmla="*/ 11 h 27"/>
                <a:gd name="T38" fmla="*/ 89 w 164"/>
                <a:gd name="T39" fmla="*/ 17 h 27"/>
                <a:gd name="T40" fmla="*/ 70 w 164"/>
                <a:gd name="T41" fmla="*/ 14 h 27"/>
                <a:gd name="T42" fmla="*/ 55 w 164"/>
                <a:gd name="T43" fmla="*/ 5 h 27"/>
                <a:gd name="T44" fmla="*/ 54 w 164"/>
                <a:gd name="T45"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4" h="27">
                  <a:moveTo>
                    <a:pt x="54" y="0"/>
                  </a:moveTo>
                  <a:cubicBezTo>
                    <a:pt x="47" y="1"/>
                    <a:pt x="40" y="2"/>
                    <a:pt x="33" y="4"/>
                  </a:cubicBezTo>
                  <a:cubicBezTo>
                    <a:pt x="22" y="6"/>
                    <a:pt x="10" y="9"/>
                    <a:pt x="0" y="13"/>
                  </a:cubicBezTo>
                  <a:cubicBezTo>
                    <a:pt x="1" y="15"/>
                    <a:pt x="3" y="16"/>
                    <a:pt x="5" y="18"/>
                  </a:cubicBezTo>
                  <a:cubicBezTo>
                    <a:pt x="7" y="17"/>
                    <a:pt x="9" y="17"/>
                    <a:pt x="11" y="16"/>
                  </a:cubicBezTo>
                  <a:cubicBezTo>
                    <a:pt x="21" y="12"/>
                    <a:pt x="31" y="10"/>
                    <a:pt x="41" y="7"/>
                  </a:cubicBezTo>
                  <a:cubicBezTo>
                    <a:pt x="44" y="7"/>
                    <a:pt x="45" y="7"/>
                    <a:pt x="46" y="7"/>
                  </a:cubicBezTo>
                  <a:cubicBezTo>
                    <a:pt x="52" y="7"/>
                    <a:pt x="49" y="11"/>
                    <a:pt x="55" y="17"/>
                  </a:cubicBezTo>
                  <a:cubicBezTo>
                    <a:pt x="61" y="22"/>
                    <a:pt x="74" y="24"/>
                    <a:pt x="81" y="26"/>
                  </a:cubicBezTo>
                  <a:cubicBezTo>
                    <a:pt x="83" y="26"/>
                    <a:pt x="86" y="27"/>
                    <a:pt x="90" y="27"/>
                  </a:cubicBezTo>
                  <a:cubicBezTo>
                    <a:pt x="100" y="27"/>
                    <a:pt x="113" y="24"/>
                    <a:pt x="119" y="18"/>
                  </a:cubicBezTo>
                  <a:cubicBezTo>
                    <a:pt x="122" y="16"/>
                    <a:pt x="122" y="11"/>
                    <a:pt x="125" y="9"/>
                  </a:cubicBezTo>
                  <a:cubicBezTo>
                    <a:pt x="126" y="8"/>
                    <a:pt x="128" y="8"/>
                    <a:pt x="131" y="8"/>
                  </a:cubicBezTo>
                  <a:cubicBezTo>
                    <a:pt x="139" y="8"/>
                    <a:pt x="151" y="16"/>
                    <a:pt x="157" y="19"/>
                  </a:cubicBezTo>
                  <a:cubicBezTo>
                    <a:pt x="158" y="20"/>
                    <a:pt x="160" y="21"/>
                    <a:pt x="162" y="22"/>
                  </a:cubicBezTo>
                  <a:cubicBezTo>
                    <a:pt x="163" y="20"/>
                    <a:pt x="164" y="18"/>
                    <a:pt x="164" y="16"/>
                  </a:cubicBezTo>
                  <a:cubicBezTo>
                    <a:pt x="149" y="8"/>
                    <a:pt x="133" y="3"/>
                    <a:pt x="116" y="0"/>
                  </a:cubicBezTo>
                  <a:cubicBezTo>
                    <a:pt x="116" y="1"/>
                    <a:pt x="116" y="1"/>
                    <a:pt x="116" y="1"/>
                  </a:cubicBezTo>
                  <a:cubicBezTo>
                    <a:pt x="117" y="5"/>
                    <a:pt x="116" y="8"/>
                    <a:pt x="112" y="11"/>
                  </a:cubicBezTo>
                  <a:cubicBezTo>
                    <a:pt x="106" y="16"/>
                    <a:pt x="98" y="17"/>
                    <a:pt x="89" y="17"/>
                  </a:cubicBezTo>
                  <a:cubicBezTo>
                    <a:pt x="83" y="17"/>
                    <a:pt x="76" y="16"/>
                    <a:pt x="70" y="14"/>
                  </a:cubicBezTo>
                  <a:cubicBezTo>
                    <a:pt x="64" y="13"/>
                    <a:pt x="58" y="10"/>
                    <a:pt x="55" y="5"/>
                  </a:cubicBezTo>
                  <a:cubicBezTo>
                    <a:pt x="55" y="3"/>
                    <a:pt x="54" y="1"/>
                    <a:pt x="54" y="0"/>
                  </a:cubicBezTo>
                  <a:close/>
                </a:path>
              </a:pathLst>
            </a:custGeom>
            <a:solidFill>
              <a:srgbClr val="EFA4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59" name="Freeform 49">
              <a:extLst>
                <a:ext uri="{FF2B5EF4-FFF2-40B4-BE49-F238E27FC236}">
                  <a16:creationId xmlns="" xmlns:a16="http://schemas.microsoft.com/office/drawing/2014/main" id="{390707C2-F71D-428C-B45F-F7CBDD59BEC9}"/>
                </a:ext>
              </a:extLst>
            </p:cNvPr>
            <p:cNvSpPr>
              <a:spLocks noEditPoints="1"/>
            </p:cNvSpPr>
            <p:nvPr/>
          </p:nvSpPr>
          <p:spPr bwMode="auto">
            <a:xfrm>
              <a:off x="9923464" y="3435351"/>
              <a:ext cx="700088" cy="73025"/>
            </a:xfrm>
            <a:custGeom>
              <a:avLst/>
              <a:gdLst>
                <a:gd name="T0" fmla="*/ 117 w 165"/>
                <a:gd name="T1" fmla="*/ 0 h 17"/>
                <a:gd name="T2" fmla="*/ 117 w 165"/>
                <a:gd name="T3" fmla="*/ 1 h 17"/>
                <a:gd name="T4" fmla="*/ 165 w 165"/>
                <a:gd name="T5" fmla="*/ 17 h 17"/>
                <a:gd name="T6" fmla="*/ 165 w 165"/>
                <a:gd name="T7" fmla="*/ 16 h 17"/>
                <a:gd name="T8" fmla="*/ 160 w 165"/>
                <a:gd name="T9" fmla="*/ 14 h 17"/>
                <a:gd name="T10" fmla="*/ 117 w 165"/>
                <a:gd name="T11" fmla="*/ 0 h 17"/>
                <a:gd name="T12" fmla="*/ 55 w 165"/>
                <a:gd name="T13" fmla="*/ 0 h 17"/>
                <a:gd name="T14" fmla="*/ 33 w 165"/>
                <a:gd name="T15" fmla="*/ 4 h 17"/>
                <a:gd name="T16" fmla="*/ 0 w 165"/>
                <a:gd name="T17" fmla="*/ 13 h 17"/>
                <a:gd name="T18" fmla="*/ 1 w 165"/>
                <a:gd name="T19" fmla="*/ 14 h 17"/>
                <a:gd name="T20" fmla="*/ 34 w 165"/>
                <a:gd name="T21" fmla="*/ 5 h 17"/>
                <a:gd name="T22" fmla="*/ 55 w 165"/>
                <a:gd name="T23" fmla="*/ 1 h 17"/>
                <a:gd name="T24" fmla="*/ 55 w 165"/>
                <a:gd name="T25"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5" h="17">
                  <a:moveTo>
                    <a:pt x="117" y="0"/>
                  </a:moveTo>
                  <a:cubicBezTo>
                    <a:pt x="117" y="1"/>
                    <a:pt x="117" y="1"/>
                    <a:pt x="117" y="1"/>
                  </a:cubicBezTo>
                  <a:cubicBezTo>
                    <a:pt x="134" y="4"/>
                    <a:pt x="150" y="9"/>
                    <a:pt x="165" y="17"/>
                  </a:cubicBezTo>
                  <a:cubicBezTo>
                    <a:pt x="165" y="16"/>
                    <a:pt x="165" y="16"/>
                    <a:pt x="165" y="16"/>
                  </a:cubicBezTo>
                  <a:cubicBezTo>
                    <a:pt x="164" y="16"/>
                    <a:pt x="162" y="15"/>
                    <a:pt x="160" y="14"/>
                  </a:cubicBezTo>
                  <a:cubicBezTo>
                    <a:pt x="147" y="7"/>
                    <a:pt x="132" y="3"/>
                    <a:pt x="117" y="0"/>
                  </a:cubicBezTo>
                  <a:close/>
                  <a:moveTo>
                    <a:pt x="55" y="0"/>
                  </a:moveTo>
                  <a:cubicBezTo>
                    <a:pt x="48" y="1"/>
                    <a:pt x="40" y="2"/>
                    <a:pt x="33" y="4"/>
                  </a:cubicBezTo>
                  <a:cubicBezTo>
                    <a:pt x="22" y="6"/>
                    <a:pt x="11" y="10"/>
                    <a:pt x="0" y="13"/>
                  </a:cubicBezTo>
                  <a:cubicBezTo>
                    <a:pt x="1" y="14"/>
                    <a:pt x="1" y="14"/>
                    <a:pt x="1" y="14"/>
                  </a:cubicBezTo>
                  <a:cubicBezTo>
                    <a:pt x="11" y="10"/>
                    <a:pt x="23" y="7"/>
                    <a:pt x="34" y="5"/>
                  </a:cubicBezTo>
                  <a:cubicBezTo>
                    <a:pt x="41" y="3"/>
                    <a:pt x="48" y="2"/>
                    <a:pt x="55" y="1"/>
                  </a:cubicBezTo>
                  <a:lnTo>
                    <a:pt x="55" y="0"/>
                  </a:lnTo>
                  <a:close/>
                </a:path>
              </a:pathLst>
            </a:custGeom>
            <a:solidFill>
              <a:srgbClr val="211B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60" name="Freeform 50">
              <a:extLst>
                <a:ext uri="{FF2B5EF4-FFF2-40B4-BE49-F238E27FC236}">
                  <a16:creationId xmlns="" xmlns:a16="http://schemas.microsoft.com/office/drawing/2014/main" id="{C3474F37-1901-4601-9872-384E81DB22E0}"/>
                </a:ext>
              </a:extLst>
            </p:cNvPr>
            <p:cNvSpPr>
              <a:spLocks/>
            </p:cNvSpPr>
            <p:nvPr/>
          </p:nvSpPr>
          <p:spPr bwMode="auto">
            <a:xfrm>
              <a:off x="10166352" y="3427414"/>
              <a:ext cx="249238" cy="76200"/>
            </a:xfrm>
            <a:custGeom>
              <a:avLst/>
              <a:gdLst>
                <a:gd name="T0" fmla="*/ 29 w 59"/>
                <a:gd name="T1" fmla="*/ 0 h 18"/>
                <a:gd name="T2" fmla="*/ 0 w 59"/>
                <a:gd name="T3" fmla="*/ 2 h 18"/>
                <a:gd name="T4" fmla="*/ 2 w 59"/>
                <a:gd name="T5" fmla="*/ 9 h 18"/>
                <a:gd name="T6" fmla="*/ 17 w 59"/>
                <a:gd name="T7" fmla="*/ 17 h 18"/>
                <a:gd name="T8" fmla="*/ 34 w 59"/>
                <a:gd name="T9" fmla="*/ 18 h 18"/>
                <a:gd name="T10" fmla="*/ 55 w 59"/>
                <a:gd name="T11" fmla="*/ 13 h 18"/>
                <a:gd name="T12" fmla="*/ 58 w 59"/>
                <a:gd name="T13" fmla="*/ 2 h 18"/>
                <a:gd name="T14" fmla="*/ 29 w 59"/>
                <a:gd name="T15" fmla="*/ 0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 h="18">
                  <a:moveTo>
                    <a:pt x="29" y="0"/>
                  </a:moveTo>
                  <a:cubicBezTo>
                    <a:pt x="19" y="0"/>
                    <a:pt x="9" y="1"/>
                    <a:pt x="0" y="2"/>
                  </a:cubicBezTo>
                  <a:cubicBezTo>
                    <a:pt x="0" y="4"/>
                    <a:pt x="0" y="7"/>
                    <a:pt x="2" y="9"/>
                  </a:cubicBezTo>
                  <a:cubicBezTo>
                    <a:pt x="6" y="14"/>
                    <a:pt x="12" y="15"/>
                    <a:pt x="17" y="17"/>
                  </a:cubicBezTo>
                  <a:cubicBezTo>
                    <a:pt x="23" y="18"/>
                    <a:pt x="28" y="18"/>
                    <a:pt x="34" y="18"/>
                  </a:cubicBezTo>
                  <a:cubicBezTo>
                    <a:pt x="42" y="18"/>
                    <a:pt x="49" y="17"/>
                    <a:pt x="55" y="13"/>
                  </a:cubicBezTo>
                  <a:cubicBezTo>
                    <a:pt x="59" y="9"/>
                    <a:pt x="59" y="6"/>
                    <a:pt x="58" y="2"/>
                  </a:cubicBezTo>
                  <a:cubicBezTo>
                    <a:pt x="48" y="1"/>
                    <a:pt x="39" y="0"/>
                    <a:pt x="29" y="0"/>
                  </a:cubicBezTo>
                  <a:close/>
                </a:path>
              </a:pathLst>
            </a:custGeom>
            <a:solidFill>
              <a:srgbClr val="EF7C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61" name="Freeform 51">
              <a:extLst>
                <a:ext uri="{FF2B5EF4-FFF2-40B4-BE49-F238E27FC236}">
                  <a16:creationId xmlns="" xmlns:a16="http://schemas.microsoft.com/office/drawing/2014/main" id="{1E2A7430-5D90-4359-9229-4C4762D261A6}"/>
                </a:ext>
              </a:extLst>
            </p:cNvPr>
            <p:cNvSpPr>
              <a:spLocks/>
            </p:cNvSpPr>
            <p:nvPr/>
          </p:nvSpPr>
          <p:spPr bwMode="auto">
            <a:xfrm>
              <a:off x="10156827" y="3435351"/>
              <a:ext cx="268288" cy="76200"/>
            </a:xfrm>
            <a:custGeom>
              <a:avLst/>
              <a:gdLst>
                <a:gd name="T0" fmla="*/ 2 w 63"/>
                <a:gd name="T1" fmla="*/ 0 h 18"/>
                <a:gd name="T2" fmla="*/ 0 w 63"/>
                <a:gd name="T3" fmla="*/ 0 h 18"/>
                <a:gd name="T4" fmla="*/ 0 w 63"/>
                <a:gd name="T5" fmla="*/ 1 h 18"/>
                <a:gd name="T6" fmla="*/ 1 w 63"/>
                <a:gd name="T7" fmla="*/ 6 h 18"/>
                <a:gd name="T8" fmla="*/ 16 w 63"/>
                <a:gd name="T9" fmla="*/ 15 h 18"/>
                <a:gd name="T10" fmla="*/ 35 w 63"/>
                <a:gd name="T11" fmla="*/ 18 h 18"/>
                <a:gd name="T12" fmla="*/ 58 w 63"/>
                <a:gd name="T13" fmla="*/ 12 h 18"/>
                <a:gd name="T14" fmla="*/ 62 w 63"/>
                <a:gd name="T15" fmla="*/ 2 h 18"/>
                <a:gd name="T16" fmla="*/ 62 w 63"/>
                <a:gd name="T17" fmla="*/ 1 h 18"/>
                <a:gd name="T18" fmla="*/ 62 w 63"/>
                <a:gd name="T19" fmla="*/ 0 h 18"/>
                <a:gd name="T20" fmla="*/ 60 w 63"/>
                <a:gd name="T21" fmla="*/ 0 h 18"/>
                <a:gd name="T22" fmla="*/ 57 w 63"/>
                <a:gd name="T23" fmla="*/ 11 h 18"/>
                <a:gd name="T24" fmla="*/ 36 w 63"/>
                <a:gd name="T25" fmla="*/ 16 h 18"/>
                <a:gd name="T26" fmla="*/ 19 w 63"/>
                <a:gd name="T27" fmla="*/ 15 h 18"/>
                <a:gd name="T28" fmla="*/ 4 w 63"/>
                <a:gd name="T29" fmla="*/ 7 h 18"/>
                <a:gd name="T30" fmla="*/ 2 w 63"/>
                <a:gd name="T31"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3" h="18">
                  <a:moveTo>
                    <a:pt x="2" y="0"/>
                  </a:moveTo>
                  <a:cubicBezTo>
                    <a:pt x="1" y="0"/>
                    <a:pt x="0" y="0"/>
                    <a:pt x="0" y="0"/>
                  </a:cubicBezTo>
                  <a:cubicBezTo>
                    <a:pt x="0" y="1"/>
                    <a:pt x="0" y="1"/>
                    <a:pt x="0" y="1"/>
                  </a:cubicBezTo>
                  <a:cubicBezTo>
                    <a:pt x="0" y="2"/>
                    <a:pt x="1" y="4"/>
                    <a:pt x="1" y="6"/>
                  </a:cubicBezTo>
                  <a:cubicBezTo>
                    <a:pt x="4" y="11"/>
                    <a:pt x="10" y="14"/>
                    <a:pt x="16" y="15"/>
                  </a:cubicBezTo>
                  <a:cubicBezTo>
                    <a:pt x="22" y="17"/>
                    <a:pt x="29" y="18"/>
                    <a:pt x="35" y="18"/>
                  </a:cubicBezTo>
                  <a:cubicBezTo>
                    <a:pt x="44" y="18"/>
                    <a:pt x="52" y="17"/>
                    <a:pt x="58" y="12"/>
                  </a:cubicBezTo>
                  <a:cubicBezTo>
                    <a:pt x="62" y="9"/>
                    <a:pt x="63" y="6"/>
                    <a:pt x="62" y="2"/>
                  </a:cubicBezTo>
                  <a:cubicBezTo>
                    <a:pt x="62" y="1"/>
                    <a:pt x="62" y="1"/>
                    <a:pt x="62" y="1"/>
                  </a:cubicBezTo>
                  <a:cubicBezTo>
                    <a:pt x="62" y="0"/>
                    <a:pt x="62" y="0"/>
                    <a:pt x="62" y="0"/>
                  </a:cubicBezTo>
                  <a:cubicBezTo>
                    <a:pt x="61" y="0"/>
                    <a:pt x="61" y="0"/>
                    <a:pt x="60" y="0"/>
                  </a:cubicBezTo>
                  <a:cubicBezTo>
                    <a:pt x="61" y="4"/>
                    <a:pt x="61" y="7"/>
                    <a:pt x="57" y="11"/>
                  </a:cubicBezTo>
                  <a:cubicBezTo>
                    <a:pt x="51" y="15"/>
                    <a:pt x="44" y="16"/>
                    <a:pt x="36" y="16"/>
                  </a:cubicBezTo>
                  <a:cubicBezTo>
                    <a:pt x="30" y="16"/>
                    <a:pt x="25" y="16"/>
                    <a:pt x="19" y="15"/>
                  </a:cubicBezTo>
                  <a:cubicBezTo>
                    <a:pt x="14" y="13"/>
                    <a:pt x="8" y="12"/>
                    <a:pt x="4" y="7"/>
                  </a:cubicBezTo>
                  <a:cubicBezTo>
                    <a:pt x="2" y="5"/>
                    <a:pt x="2" y="2"/>
                    <a:pt x="2" y="0"/>
                  </a:cubicBezTo>
                  <a:close/>
                </a:path>
              </a:pathLst>
            </a:custGeom>
            <a:solidFill>
              <a:srgbClr val="211B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62" name="Freeform 52">
              <a:extLst>
                <a:ext uri="{FF2B5EF4-FFF2-40B4-BE49-F238E27FC236}">
                  <a16:creationId xmlns="" xmlns:a16="http://schemas.microsoft.com/office/drawing/2014/main" id="{13F0A5C0-6191-40DA-AD8D-28937C63CF97}"/>
                </a:ext>
              </a:extLst>
            </p:cNvPr>
            <p:cNvSpPr>
              <a:spLocks/>
            </p:cNvSpPr>
            <p:nvPr/>
          </p:nvSpPr>
          <p:spPr bwMode="auto">
            <a:xfrm>
              <a:off x="9948864" y="3470276"/>
              <a:ext cx="666750" cy="104775"/>
            </a:xfrm>
            <a:custGeom>
              <a:avLst/>
              <a:gdLst>
                <a:gd name="T0" fmla="*/ 41 w 157"/>
                <a:gd name="T1" fmla="*/ 0 h 25"/>
                <a:gd name="T2" fmla="*/ 36 w 157"/>
                <a:gd name="T3" fmla="*/ 0 h 25"/>
                <a:gd name="T4" fmla="*/ 6 w 157"/>
                <a:gd name="T5" fmla="*/ 9 h 25"/>
                <a:gd name="T6" fmla="*/ 0 w 157"/>
                <a:gd name="T7" fmla="*/ 11 h 25"/>
                <a:gd name="T8" fmla="*/ 4 w 157"/>
                <a:gd name="T9" fmla="*/ 14 h 25"/>
                <a:gd name="T10" fmla="*/ 31 w 157"/>
                <a:gd name="T11" fmla="*/ 6 h 25"/>
                <a:gd name="T12" fmla="*/ 32 w 157"/>
                <a:gd name="T13" fmla="*/ 6 h 25"/>
                <a:gd name="T14" fmla="*/ 42 w 157"/>
                <a:gd name="T15" fmla="*/ 13 h 25"/>
                <a:gd name="T16" fmla="*/ 73 w 157"/>
                <a:gd name="T17" fmla="*/ 24 h 25"/>
                <a:gd name="T18" fmla="*/ 75 w 157"/>
                <a:gd name="T19" fmla="*/ 24 h 25"/>
                <a:gd name="T20" fmla="*/ 85 w 157"/>
                <a:gd name="T21" fmla="*/ 25 h 25"/>
                <a:gd name="T22" fmla="*/ 88 w 157"/>
                <a:gd name="T23" fmla="*/ 25 h 25"/>
                <a:gd name="T24" fmla="*/ 111 w 157"/>
                <a:gd name="T25" fmla="*/ 19 h 25"/>
                <a:gd name="T26" fmla="*/ 125 w 157"/>
                <a:gd name="T27" fmla="*/ 6 h 25"/>
                <a:gd name="T28" fmla="*/ 131 w 157"/>
                <a:gd name="T29" fmla="*/ 5 h 25"/>
                <a:gd name="T30" fmla="*/ 152 w 157"/>
                <a:gd name="T31" fmla="*/ 16 h 25"/>
                <a:gd name="T32" fmla="*/ 154 w 157"/>
                <a:gd name="T33" fmla="*/ 19 h 25"/>
                <a:gd name="T34" fmla="*/ 157 w 157"/>
                <a:gd name="T35" fmla="*/ 15 h 25"/>
                <a:gd name="T36" fmla="*/ 152 w 157"/>
                <a:gd name="T37" fmla="*/ 12 h 25"/>
                <a:gd name="T38" fmla="*/ 126 w 157"/>
                <a:gd name="T39" fmla="*/ 1 h 25"/>
                <a:gd name="T40" fmla="*/ 120 w 157"/>
                <a:gd name="T41" fmla="*/ 2 h 25"/>
                <a:gd name="T42" fmla="*/ 114 w 157"/>
                <a:gd name="T43" fmla="*/ 11 h 25"/>
                <a:gd name="T44" fmla="*/ 85 w 157"/>
                <a:gd name="T45" fmla="*/ 20 h 25"/>
                <a:gd name="T46" fmla="*/ 76 w 157"/>
                <a:gd name="T47" fmla="*/ 19 h 25"/>
                <a:gd name="T48" fmla="*/ 50 w 157"/>
                <a:gd name="T49" fmla="*/ 10 h 25"/>
                <a:gd name="T50" fmla="*/ 41 w 157"/>
                <a:gd name="T51"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7" h="25">
                  <a:moveTo>
                    <a:pt x="41" y="0"/>
                  </a:moveTo>
                  <a:cubicBezTo>
                    <a:pt x="40" y="0"/>
                    <a:pt x="39" y="0"/>
                    <a:pt x="36" y="0"/>
                  </a:cubicBezTo>
                  <a:cubicBezTo>
                    <a:pt x="26" y="3"/>
                    <a:pt x="16" y="5"/>
                    <a:pt x="6" y="9"/>
                  </a:cubicBezTo>
                  <a:cubicBezTo>
                    <a:pt x="4" y="10"/>
                    <a:pt x="2" y="10"/>
                    <a:pt x="0" y="11"/>
                  </a:cubicBezTo>
                  <a:cubicBezTo>
                    <a:pt x="1" y="12"/>
                    <a:pt x="3" y="13"/>
                    <a:pt x="4" y="14"/>
                  </a:cubicBezTo>
                  <a:cubicBezTo>
                    <a:pt x="12" y="10"/>
                    <a:pt x="22" y="6"/>
                    <a:pt x="31" y="6"/>
                  </a:cubicBezTo>
                  <a:cubicBezTo>
                    <a:pt x="31" y="6"/>
                    <a:pt x="31" y="6"/>
                    <a:pt x="32" y="6"/>
                  </a:cubicBezTo>
                  <a:cubicBezTo>
                    <a:pt x="39" y="6"/>
                    <a:pt x="38" y="9"/>
                    <a:pt x="42" y="13"/>
                  </a:cubicBezTo>
                  <a:cubicBezTo>
                    <a:pt x="48" y="20"/>
                    <a:pt x="64" y="22"/>
                    <a:pt x="73" y="24"/>
                  </a:cubicBezTo>
                  <a:cubicBezTo>
                    <a:pt x="74" y="24"/>
                    <a:pt x="74" y="24"/>
                    <a:pt x="75" y="24"/>
                  </a:cubicBezTo>
                  <a:cubicBezTo>
                    <a:pt x="78" y="25"/>
                    <a:pt x="81" y="25"/>
                    <a:pt x="85" y="25"/>
                  </a:cubicBezTo>
                  <a:cubicBezTo>
                    <a:pt x="86" y="25"/>
                    <a:pt x="87" y="25"/>
                    <a:pt x="88" y="25"/>
                  </a:cubicBezTo>
                  <a:cubicBezTo>
                    <a:pt x="96" y="25"/>
                    <a:pt x="103" y="22"/>
                    <a:pt x="111" y="19"/>
                  </a:cubicBezTo>
                  <a:cubicBezTo>
                    <a:pt x="118" y="16"/>
                    <a:pt x="119" y="10"/>
                    <a:pt x="125" y="6"/>
                  </a:cubicBezTo>
                  <a:cubicBezTo>
                    <a:pt x="127" y="5"/>
                    <a:pt x="129" y="5"/>
                    <a:pt x="131" y="5"/>
                  </a:cubicBezTo>
                  <a:cubicBezTo>
                    <a:pt x="138" y="5"/>
                    <a:pt x="146" y="12"/>
                    <a:pt x="152" y="16"/>
                  </a:cubicBezTo>
                  <a:cubicBezTo>
                    <a:pt x="153" y="17"/>
                    <a:pt x="154" y="18"/>
                    <a:pt x="154" y="19"/>
                  </a:cubicBezTo>
                  <a:cubicBezTo>
                    <a:pt x="155" y="17"/>
                    <a:pt x="156" y="16"/>
                    <a:pt x="157" y="15"/>
                  </a:cubicBezTo>
                  <a:cubicBezTo>
                    <a:pt x="155" y="14"/>
                    <a:pt x="153" y="13"/>
                    <a:pt x="152" y="12"/>
                  </a:cubicBezTo>
                  <a:cubicBezTo>
                    <a:pt x="146" y="9"/>
                    <a:pt x="134" y="1"/>
                    <a:pt x="126" y="1"/>
                  </a:cubicBezTo>
                  <a:cubicBezTo>
                    <a:pt x="123" y="1"/>
                    <a:pt x="121" y="1"/>
                    <a:pt x="120" y="2"/>
                  </a:cubicBezTo>
                  <a:cubicBezTo>
                    <a:pt x="117" y="4"/>
                    <a:pt x="117" y="9"/>
                    <a:pt x="114" y="11"/>
                  </a:cubicBezTo>
                  <a:cubicBezTo>
                    <a:pt x="108" y="17"/>
                    <a:pt x="95" y="20"/>
                    <a:pt x="85" y="20"/>
                  </a:cubicBezTo>
                  <a:cubicBezTo>
                    <a:pt x="81" y="20"/>
                    <a:pt x="78" y="19"/>
                    <a:pt x="76" y="19"/>
                  </a:cubicBezTo>
                  <a:cubicBezTo>
                    <a:pt x="69" y="17"/>
                    <a:pt x="56" y="15"/>
                    <a:pt x="50" y="10"/>
                  </a:cubicBezTo>
                  <a:cubicBezTo>
                    <a:pt x="44" y="4"/>
                    <a:pt x="47" y="0"/>
                    <a:pt x="41" y="0"/>
                  </a:cubicBezTo>
                  <a:close/>
                </a:path>
              </a:pathLst>
            </a:custGeom>
            <a:solidFill>
              <a:srgbClr val="EFBB8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63" name="Freeform 53">
              <a:extLst>
                <a:ext uri="{FF2B5EF4-FFF2-40B4-BE49-F238E27FC236}">
                  <a16:creationId xmlns="" xmlns:a16="http://schemas.microsoft.com/office/drawing/2014/main" id="{FD3972C7-D359-4725-A2D0-AE4FDE037D3F}"/>
                </a:ext>
              </a:extLst>
            </p:cNvPr>
            <p:cNvSpPr>
              <a:spLocks/>
            </p:cNvSpPr>
            <p:nvPr/>
          </p:nvSpPr>
          <p:spPr bwMode="auto">
            <a:xfrm>
              <a:off x="9966327" y="3490914"/>
              <a:ext cx="636588" cy="139700"/>
            </a:xfrm>
            <a:custGeom>
              <a:avLst/>
              <a:gdLst>
                <a:gd name="T0" fmla="*/ 127 w 150"/>
                <a:gd name="T1" fmla="*/ 0 h 33"/>
                <a:gd name="T2" fmla="*/ 121 w 150"/>
                <a:gd name="T3" fmla="*/ 1 h 33"/>
                <a:gd name="T4" fmla="*/ 107 w 150"/>
                <a:gd name="T5" fmla="*/ 14 h 33"/>
                <a:gd name="T6" fmla="*/ 84 w 150"/>
                <a:gd name="T7" fmla="*/ 20 h 33"/>
                <a:gd name="T8" fmla="*/ 81 w 150"/>
                <a:gd name="T9" fmla="*/ 20 h 33"/>
                <a:gd name="T10" fmla="*/ 71 w 150"/>
                <a:gd name="T11" fmla="*/ 19 h 33"/>
                <a:gd name="T12" fmla="*/ 69 w 150"/>
                <a:gd name="T13" fmla="*/ 19 h 33"/>
                <a:gd name="T14" fmla="*/ 38 w 150"/>
                <a:gd name="T15" fmla="*/ 8 h 33"/>
                <a:gd name="T16" fmla="*/ 28 w 150"/>
                <a:gd name="T17" fmla="*/ 1 h 33"/>
                <a:gd name="T18" fmla="*/ 27 w 150"/>
                <a:gd name="T19" fmla="*/ 1 h 33"/>
                <a:gd name="T20" fmla="*/ 0 w 150"/>
                <a:gd name="T21" fmla="*/ 9 h 33"/>
                <a:gd name="T22" fmla="*/ 34 w 150"/>
                <a:gd name="T23" fmla="*/ 27 h 33"/>
                <a:gd name="T24" fmla="*/ 75 w 150"/>
                <a:gd name="T25" fmla="*/ 33 h 33"/>
                <a:gd name="T26" fmla="*/ 135 w 150"/>
                <a:gd name="T27" fmla="*/ 23 h 33"/>
                <a:gd name="T28" fmla="*/ 145 w 150"/>
                <a:gd name="T29" fmla="*/ 18 h 33"/>
                <a:gd name="T30" fmla="*/ 150 w 150"/>
                <a:gd name="T31" fmla="*/ 14 h 33"/>
                <a:gd name="T32" fmla="*/ 148 w 150"/>
                <a:gd name="T33" fmla="*/ 11 h 33"/>
                <a:gd name="T34" fmla="*/ 127 w 150"/>
                <a:gd name="T35"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0" h="33">
                  <a:moveTo>
                    <a:pt x="127" y="0"/>
                  </a:moveTo>
                  <a:cubicBezTo>
                    <a:pt x="125" y="0"/>
                    <a:pt x="123" y="0"/>
                    <a:pt x="121" y="1"/>
                  </a:cubicBezTo>
                  <a:cubicBezTo>
                    <a:pt x="115" y="5"/>
                    <a:pt x="114" y="11"/>
                    <a:pt x="107" y="14"/>
                  </a:cubicBezTo>
                  <a:cubicBezTo>
                    <a:pt x="99" y="17"/>
                    <a:pt x="92" y="20"/>
                    <a:pt x="84" y="20"/>
                  </a:cubicBezTo>
                  <a:cubicBezTo>
                    <a:pt x="83" y="20"/>
                    <a:pt x="82" y="20"/>
                    <a:pt x="81" y="20"/>
                  </a:cubicBezTo>
                  <a:cubicBezTo>
                    <a:pt x="77" y="20"/>
                    <a:pt x="74" y="20"/>
                    <a:pt x="71" y="19"/>
                  </a:cubicBezTo>
                  <a:cubicBezTo>
                    <a:pt x="70" y="19"/>
                    <a:pt x="70" y="19"/>
                    <a:pt x="69" y="19"/>
                  </a:cubicBezTo>
                  <a:cubicBezTo>
                    <a:pt x="60" y="17"/>
                    <a:pt x="44" y="15"/>
                    <a:pt x="38" y="8"/>
                  </a:cubicBezTo>
                  <a:cubicBezTo>
                    <a:pt x="34" y="4"/>
                    <a:pt x="35" y="1"/>
                    <a:pt x="28" y="1"/>
                  </a:cubicBezTo>
                  <a:cubicBezTo>
                    <a:pt x="27" y="1"/>
                    <a:pt x="27" y="1"/>
                    <a:pt x="27" y="1"/>
                  </a:cubicBezTo>
                  <a:cubicBezTo>
                    <a:pt x="18" y="1"/>
                    <a:pt x="8" y="5"/>
                    <a:pt x="0" y="9"/>
                  </a:cubicBezTo>
                  <a:cubicBezTo>
                    <a:pt x="11" y="18"/>
                    <a:pt x="24" y="24"/>
                    <a:pt x="34" y="27"/>
                  </a:cubicBezTo>
                  <a:cubicBezTo>
                    <a:pt x="48" y="31"/>
                    <a:pt x="61" y="33"/>
                    <a:pt x="75" y="33"/>
                  </a:cubicBezTo>
                  <a:cubicBezTo>
                    <a:pt x="95" y="33"/>
                    <a:pt x="114" y="29"/>
                    <a:pt x="135" y="23"/>
                  </a:cubicBezTo>
                  <a:cubicBezTo>
                    <a:pt x="139" y="22"/>
                    <a:pt x="142" y="20"/>
                    <a:pt x="145" y="18"/>
                  </a:cubicBezTo>
                  <a:cubicBezTo>
                    <a:pt x="147" y="17"/>
                    <a:pt x="149" y="15"/>
                    <a:pt x="150" y="14"/>
                  </a:cubicBezTo>
                  <a:cubicBezTo>
                    <a:pt x="150" y="13"/>
                    <a:pt x="149" y="12"/>
                    <a:pt x="148" y="11"/>
                  </a:cubicBezTo>
                  <a:cubicBezTo>
                    <a:pt x="142" y="7"/>
                    <a:pt x="134" y="0"/>
                    <a:pt x="127" y="0"/>
                  </a:cubicBezTo>
                  <a:close/>
                </a:path>
              </a:pathLst>
            </a:custGeom>
            <a:solidFill>
              <a:srgbClr val="EFC2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64" name="Freeform 54">
              <a:extLst>
                <a:ext uri="{FF2B5EF4-FFF2-40B4-BE49-F238E27FC236}">
                  <a16:creationId xmlns="" xmlns:a16="http://schemas.microsoft.com/office/drawing/2014/main" id="{4153E3A1-8DEA-45A2-B5CB-504BCE801E1E}"/>
                </a:ext>
              </a:extLst>
            </p:cNvPr>
            <p:cNvSpPr>
              <a:spLocks/>
            </p:cNvSpPr>
            <p:nvPr/>
          </p:nvSpPr>
          <p:spPr bwMode="auto">
            <a:xfrm>
              <a:off x="9652002" y="3744914"/>
              <a:ext cx="1238250" cy="298450"/>
            </a:xfrm>
            <a:custGeom>
              <a:avLst/>
              <a:gdLst>
                <a:gd name="T0" fmla="*/ 3 w 292"/>
                <a:gd name="T1" fmla="*/ 6 h 70"/>
                <a:gd name="T2" fmla="*/ 107 w 292"/>
                <a:gd name="T3" fmla="*/ 61 h 70"/>
                <a:gd name="T4" fmla="*/ 258 w 292"/>
                <a:gd name="T5" fmla="*/ 43 h 70"/>
                <a:gd name="T6" fmla="*/ 288 w 292"/>
                <a:gd name="T7" fmla="*/ 0 h 70"/>
                <a:gd name="T8" fmla="*/ 249 w 292"/>
                <a:gd name="T9" fmla="*/ 43 h 70"/>
                <a:gd name="T10" fmla="*/ 108 w 292"/>
                <a:gd name="T11" fmla="*/ 57 h 70"/>
                <a:gd name="T12" fmla="*/ 3 w 292"/>
                <a:gd name="T13" fmla="*/ 6 h 70"/>
              </a:gdLst>
              <a:ahLst/>
              <a:cxnLst>
                <a:cxn ang="0">
                  <a:pos x="T0" y="T1"/>
                </a:cxn>
                <a:cxn ang="0">
                  <a:pos x="T2" y="T3"/>
                </a:cxn>
                <a:cxn ang="0">
                  <a:pos x="T4" y="T5"/>
                </a:cxn>
                <a:cxn ang="0">
                  <a:pos x="T6" y="T7"/>
                </a:cxn>
                <a:cxn ang="0">
                  <a:pos x="T8" y="T9"/>
                </a:cxn>
                <a:cxn ang="0">
                  <a:pos x="T10" y="T11"/>
                </a:cxn>
                <a:cxn ang="0">
                  <a:pos x="T12" y="T13"/>
                </a:cxn>
              </a:cxnLst>
              <a:rect l="0" t="0" r="r" b="b"/>
              <a:pathLst>
                <a:path w="292" h="70">
                  <a:moveTo>
                    <a:pt x="3" y="6"/>
                  </a:moveTo>
                  <a:cubicBezTo>
                    <a:pt x="3" y="6"/>
                    <a:pt x="0" y="51"/>
                    <a:pt x="107" y="61"/>
                  </a:cubicBezTo>
                  <a:cubicBezTo>
                    <a:pt x="215" y="70"/>
                    <a:pt x="252" y="46"/>
                    <a:pt x="258" y="43"/>
                  </a:cubicBezTo>
                  <a:cubicBezTo>
                    <a:pt x="264" y="40"/>
                    <a:pt x="292" y="23"/>
                    <a:pt x="288" y="0"/>
                  </a:cubicBezTo>
                  <a:cubicBezTo>
                    <a:pt x="288" y="0"/>
                    <a:pt x="286" y="30"/>
                    <a:pt x="249" y="43"/>
                  </a:cubicBezTo>
                  <a:cubicBezTo>
                    <a:pt x="206" y="59"/>
                    <a:pt x="160" y="62"/>
                    <a:pt x="108" y="57"/>
                  </a:cubicBezTo>
                  <a:cubicBezTo>
                    <a:pt x="61" y="52"/>
                    <a:pt x="11" y="42"/>
                    <a:pt x="3"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65" name="Freeform 55">
              <a:extLst>
                <a:ext uri="{FF2B5EF4-FFF2-40B4-BE49-F238E27FC236}">
                  <a16:creationId xmlns="" xmlns:a16="http://schemas.microsoft.com/office/drawing/2014/main" id="{59176E1C-B66D-4ACF-8C20-101C7D482199}"/>
                </a:ext>
              </a:extLst>
            </p:cNvPr>
            <p:cNvSpPr>
              <a:spLocks/>
            </p:cNvSpPr>
            <p:nvPr/>
          </p:nvSpPr>
          <p:spPr bwMode="auto">
            <a:xfrm>
              <a:off x="10179052" y="3300414"/>
              <a:ext cx="223838" cy="190500"/>
            </a:xfrm>
            <a:custGeom>
              <a:avLst/>
              <a:gdLst>
                <a:gd name="T0" fmla="*/ 25 w 53"/>
                <a:gd name="T1" fmla="*/ 11 h 45"/>
                <a:gd name="T2" fmla="*/ 24 w 53"/>
                <a:gd name="T3" fmla="*/ 26 h 45"/>
                <a:gd name="T4" fmla="*/ 7 w 53"/>
                <a:gd name="T5" fmla="*/ 29 h 45"/>
                <a:gd name="T6" fmla="*/ 7 w 53"/>
                <a:gd name="T7" fmla="*/ 40 h 45"/>
                <a:gd name="T8" fmla="*/ 31 w 53"/>
                <a:gd name="T9" fmla="*/ 44 h 45"/>
                <a:gd name="T10" fmla="*/ 50 w 53"/>
                <a:gd name="T11" fmla="*/ 37 h 45"/>
                <a:gd name="T12" fmla="*/ 50 w 53"/>
                <a:gd name="T13" fmla="*/ 20 h 45"/>
                <a:gd name="T14" fmla="*/ 47 w 53"/>
                <a:gd name="T15" fmla="*/ 8 h 45"/>
                <a:gd name="T16" fmla="*/ 27 w 53"/>
                <a:gd name="T17" fmla="*/ 6 h 45"/>
                <a:gd name="T18" fmla="*/ 17 w 53"/>
                <a:gd name="T19" fmla="*/ 1 h 45"/>
                <a:gd name="T20" fmla="*/ 12 w 53"/>
                <a:gd name="T21" fmla="*/ 0 h 45"/>
                <a:gd name="T22" fmla="*/ 16 w 53"/>
                <a:gd name="T23" fmla="*/ 4 h 45"/>
                <a:gd name="T24" fmla="*/ 25 w 53"/>
                <a:gd name="T25" fmla="*/ 1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3" h="45">
                  <a:moveTo>
                    <a:pt x="25" y="11"/>
                  </a:moveTo>
                  <a:cubicBezTo>
                    <a:pt x="30" y="15"/>
                    <a:pt x="28" y="22"/>
                    <a:pt x="24" y="26"/>
                  </a:cubicBezTo>
                  <a:cubicBezTo>
                    <a:pt x="18" y="31"/>
                    <a:pt x="13" y="28"/>
                    <a:pt x="7" y="29"/>
                  </a:cubicBezTo>
                  <a:cubicBezTo>
                    <a:pt x="0" y="31"/>
                    <a:pt x="3" y="37"/>
                    <a:pt x="7" y="40"/>
                  </a:cubicBezTo>
                  <a:cubicBezTo>
                    <a:pt x="14" y="45"/>
                    <a:pt x="23" y="44"/>
                    <a:pt x="31" y="44"/>
                  </a:cubicBezTo>
                  <a:cubicBezTo>
                    <a:pt x="37" y="43"/>
                    <a:pt x="48" y="44"/>
                    <a:pt x="50" y="37"/>
                  </a:cubicBezTo>
                  <a:cubicBezTo>
                    <a:pt x="52" y="32"/>
                    <a:pt x="49" y="25"/>
                    <a:pt x="50" y="20"/>
                  </a:cubicBezTo>
                  <a:cubicBezTo>
                    <a:pt x="51" y="15"/>
                    <a:pt x="53" y="10"/>
                    <a:pt x="47" y="8"/>
                  </a:cubicBezTo>
                  <a:cubicBezTo>
                    <a:pt x="41" y="6"/>
                    <a:pt x="34" y="8"/>
                    <a:pt x="27" y="6"/>
                  </a:cubicBezTo>
                  <a:cubicBezTo>
                    <a:pt x="24" y="5"/>
                    <a:pt x="20" y="2"/>
                    <a:pt x="17" y="1"/>
                  </a:cubicBezTo>
                  <a:cubicBezTo>
                    <a:pt x="16" y="1"/>
                    <a:pt x="13" y="0"/>
                    <a:pt x="12" y="0"/>
                  </a:cubicBezTo>
                  <a:cubicBezTo>
                    <a:pt x="8" y="2"/>
                    <a:pt x="14" y="4"/>
                    <a:pt x="16" y="4"/>
                  </a:cubicBezTo>
                  <a:cubicBezTo>
                    <a:pt x="19" y="5"/>
                    <a:pt x="23" y="8"/>
                    <a:pt x="25" y="11"/>
                  </a:cubicBezTo>
                  <a:close/>
                </a:path>
              </a:pathLst>
            </a:custGeom>
            <a:solidFill>
              <a:srgbClr val="FFBC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66" name="Freeform 56">
              <a:extLst>
                <a:ext uri="{FF2B5EF4-FFF2-40B4-BE49-F238E27FC236}">
                  <a16:creationId xmlns="" xmlns:a16="http://schemas.microsoft.com/office/drawing/2014/main" id="{3F7029D8-85A6-48C9-AF36-16743316A0B0}"/>
                </a:ext>
              </a:extLst>
            </p:cNvPr>
            <p:cNvSpPr>
              <a:spLocks/>
            </p:cNvSpPr>
            <p:nvPr/>
          </p:nvSpPr>
          <p:spPr bwMode="auto">
            <a:xfrm>
              <a:off x="10344152" y="3567114"/>
              <a:ext cx="436563" cy="284163"/>
            </a:xfrm>
            <a:custGeom>
              <a:avLst/>
              <a:gdLst>
                <a:gd name="T0" fmla="*/ 88 w 103"/>
                <a:gd name="T1" fmla="*/ 15 h 67"/>
                <a:gd name="T2" fmla="*/ 74 w 103"/>
                <a:gd name="T3" fmla="*/ 0 h 67"/>
                <a:gd name="T4" fmla="*/ 93 w 103"/>
                <a:gd name="T5" fmla="*/ 39 h 67"/>
                <a:gd name="T6" fmla="*/ 34 w 103"/>
                <a:gd name="T7" fmla="*/ 64 h 67"/>
                <a:gd name="T8" fmla="*/ 0 w 103"/>
                <a:gd name="T9" fmla="*/ 66 h 67"/>
                <a:gd name="T10" fmla="*/ 20 w 103"/>
                <a:gd name="T11" fmla="*/ 62 h 67"/>
                <a:gd name="T12" fmla="*/ 71 w 103"/>
                <a:gd name="T13" fmla="*/ 46 h 67"/>
                <a:gd name="T14" fmla="*/ 88 w 103"/>
                <a:gd name="T15" fmla="*/ 15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3" h="67">
                  <a:moveTo>
                    <a:pt x="88" y="15"/>
                  </a:moveTo>
                  <a:cubicBezTo>
                    <a:pt x="85" y="10"/>
                    <a:pt x="79" y="5"/>
                    <a:pt x="74" y="0"/>
                  </a:cubicBezTo>
                  <a:cubicBezTo>
                    <a:pt x="86" y="7"/>
                    <a:pt x="103" y="23"/>
                    <a:pt x="93" y="39"/>
                  </a:cubicBezTo>
                  <a:cubicBezTo>
                    <a:pt x="83" y="56"/>
                    <a:pt x="52" y="61"/>
                    <a:pt x="34" y="64"/>
                  </a:cubicBezTo>
                  <a:cubicBezTo>
                    <a:pt x="23" y="66"/>
                    <a:pt x="12" y="67"/>
                    <a:pt x="0" y="66"/>
                  </a:cubicBezTo>
                  <a:cubicBezTo>
                    <a:pt x="7" y="67"/>
                    <a:pt x="14" y="64"/>
                    <a:pt x="20" y="62"/>
                  </a:cubicBezTo>
                  <a:cubicBezTo>
                    <a:pt x="36" y="58"/>
                    <a:pt x="56" y="54"/>
                    <a:pt x="71" y="46"/>
                  </a:cubicBezTo>
                  <a:cubicBezTo>
                    <a:pt x="81" y="41"/>
                    <a:pt x="95" y="27"/>
                    <a:pt x="88" y="1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67" name="Freeform 57">
              <a:extLst>
                <a:ext uri="{FF2B5EF4-FFF2-40B4-BE49-F238E27FC236}">
                  <a16:creationId xmlns="" xmlns:a16="http://schemas.microsoft.com/office/drawing/2014/main" id="{B2A6C574-5D85-47B9-A820-6A95FA256A53}"/>
                </a:ext>
              </a:extLst>
            </p:cNvPr>
            <p:cNvSpPr>
              <a:spLocks noEditPoints="1"/>
            </p:cNvSpPr>
            <p:nvPr/>
          </p:nvSpPr>
          <p:spPr bwMode="auto">
            <a:xfrm>
              <a:off x="9296402" y="1289051"/>
              <a:ext cx="2306638" cy="2087563"/>
            </a:xfrm>
            <a:custGeom>
              <a:avLst/>
              <a:gdLst>
                <a:gd name="T0" fmla="*/ 299 w 544"/>
                <a:gd name="T1" fmla="*/ 68 h 492"/>
                <a:gd name="T2" fmla="*/ 289 w 544"/>
                <a:gd name="T3" fmla="*/ 114 h 492"/>
                <a:gd name="T4" fmla="*/ 214 w 544"/>
                <a:gd name="T5" fmla="*/ 152 h 492"/>
                <a:gd name="T6" fmla="*/ 190 w 544"/>
                <a:gd name="T7" fmla="*/ 211 h 492"/>
                <a:gd name="T8" fmla="*/ 214 w 544"/>
                <a:gd name="T9" fmla="*/ 228 h 492"/>
                <a:gd name="T10" fmla="*/ 233 w 544"/>
                <a:gd name="T11" fmla="*/ 264 h 492"/>
                <a:gd name="T12" fmla="*/ 225 w 544"/>
                <a:gd name="T13" fmla="*/ 327 h 492"/>
                <a:gd name="T14" fmla="*/ 211 w 544"/>
                <a:gd name="T15" fmla="*/ 395 h 492"/>
                <a:gd name="T16" fmla="*/ 182 w 544"/>
                <a:gd name="T17" fmla="*/ 367 h 492"/>
                <a:gd name="T18" fmla="*/ 162 w 544"/>
                <a:gd name="T19" fmla="*/ 319 h 492"/>
                <a:gd name="T20" fmla="*/ 162 w 544"/>
                <a:gd name="T21" fmla="*/ 241 h 492"/>
                <a:gd name="T22" fmla="*/ 165 w 544"/>
                <a:gd name="T23" fmla="*/ 199 h 492"/>
                <a:gd name="T24" fmla="*/ 95 w 544"/>
                <a:gd name="T25" fmla="*/ 119 h 492"/>
                <a:gd name="T26" fmla="*/ 131 w 544"/>
                <a:gd name="T27" fmla="*/ 88 h 492"/>
                <a:gd name="T28" fmla="*/ 170 w 544"/>
                <a:gd name="T29" fmla="*/ 68 h 492"/>
                <a:gd name="T30" fmla="*/ 208 w 544"/>
                <a:gd name="T31" fmla="*/ 42 h 492"/>
                <a:gd name="T32" fmla="*/ 267 w 544"/>
                <a:gd name="T33" fmla="*/ 25 h 492"/>
                <a:gd name="T34" fmla="*/ 308 w 544"/>
                <a:gd name="T35" fmla="*/ 22 h 492"/>
                <a:gd name="T36" fmla="*/ 304 w 544"/>
                <a:gd name="T37" fmla="*/ 49 h 492"/>
                <a:gd name="T38" fmla="*/ 527 w 544"/>
                <a:gd name="T39" fmla="*/ 287 h 492"/>
                <a:gd name="T40" fmla="*/ 516 w 544"/>
                <a:gd name="T41" fmla="*/ 294 h 492"/>
                <a:gd name="T42" fmla="*/ 495 w 544"/>
                <a:gd name="T43" fmla="*/ 286 h 492"/>
                <a:gd name="T44" fmla="*/ 480 w 544"/>
                <a:gd name="T45" fmla="*/ 284 h 492"/>
                <a:gd name="T46" fmla="*/ 458 w 544"/>
                <a:gd name="T47" fmla="*/ 265 h 492"/>
                <a:gd name="T48" fmla="*/ 433 w 544"/>
                <a:gd name="T49" fmla="*/ 251 h 492"/>
                <a:gd name="T50" fmla="*/ 438 w 544"/>
                <a:gd name="T51" fmla="*/ 348 h 492"/>
                <a:gd name="T52" fmla="*/ 380 w 544"/>
                <a:gd name="T53" fmla="*/ 391 h 492"/>
                <a:gd name="T54" fmla="*/ 368 w 544"/>
                <a:gd name="T55" fmla="*/ 324 h 492"/>
                <a:gd name="T56" fmla="*/ 355 w 544"/>
                <a:gd name="T57" fmla="*/ 268 h 492"/>
                <a:gd name="T58" fmla="*/ 333 w 544"/>
                <a:gd name="T59" fmla="*/ 235 h 492"/>
                <a:gd name="T60" fmla="*/ 321 w 544"/>
                <a:gd name="T61" fmla="*/ 217 h 492"/>
                <a:gd name="T62" fmla="*/ 359 w 544"/>
                <a:gd name="T63" fmla="*/ 191 h 492"/>
                <a:gd name="T64" fmla="*/ 398 w 544"/>
                <a:gd name="T65" fmla="*/ 182 h 492"/>
                <a:gd name="T66" fmla="*/ 379 w 544"/>
                <a:gd name="T67" fmla="*/ 177 h 492"/>
                <a:gd name="T68" fmla="*/ 353 w 544"/>
                <a:gd name="T69" fmla="*/ 169 h 492"/>
                <a:gd name="T70" fmla="*/ 346 w 544"/>
                <a:gd name="T71" fmla="*/ 135 h 492"/>
                <a:gd name="T72" fmla="*/ 404 w 544"/>
                <a:gd name="T73" fmla="*/ 79 h 492"/>
                <a:gd name="T74" fmla="*/ 457 w 544"/>
                <a:gd name="T75" fmla="*/ 65 h 492"/>
                <a:gd name="T76" fmla="*/ 208 w 544"/>
                <a:gd name="T77" fmla="*/ 17 h 492"/>
                <a:gd name="T78" fmla="*/ 188 w 544"/>
                <a:gd name="T79" fmla="*/ 461 h 492"/>
                <a:gd name="T80" fmla="*/ 408 w 544"/>
                <a:gd name="T81" fmla="*/ 457 h 492"/>
                <a:gd name="T82" fmla="*/ 427 w 544"/>
                <a:gd name="T83" fmla="*/ 423 h 492"/>
                <a:gd name="T84" fmla="*/ 449 w 544"/>
                <a:gd name="T85" fmla="*/ 402 h 492"/>
                <a:gd name="T86" fmla="*/ 459 w 544"/>
                <a:gd name="T87" fmla="*/ 399 h 492"/>
                <a:gd name="T88" fmla="*/ 491 w 544"/>
                <a:gd name="T89" fmla="*/ 360 h 492"/>
                <a:gd name="T90" fmla="*/ 544 w 544"/>
                <a:gd name="T91" fmla="*/ 285 h 492"/>
                <a:gd name="T92" fmla="*/ 538 w 544"/>
                <a:gd name="T93" fmla="*/ 285 h 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44" h="492">
                  <a:moveTo>
                    <a:pt x="304" y="49"/>
                  </a:moveTo>
                  <a:cubicBezTo>
                    <a:pt x="304" y="58"/>
                    <a:pt x="301" y="60"/>
                    <a:pt x="299" y="68"/>
                  </a:cubicBezTo>
                  <a:cubicBezTo>
                    <a:pt x="296" y="81"/>
                    <a:pt x="311" y="92"/>
                    <a:pt x="301" y="104"/>
                  </a:cubicBezTo>
                  <a:cubicBezTo>
                    <a:pt x="298" y="109"/>
                    <a:pt x="294" y="112"/>
                    <a:pt x="289" y="114"/>
                  </a:cubicBezTo>
                  <a:cubicBezTo>
                    <a:pt x="279" y="120"/>
                    <a:pt x="267" y="123"/>
                    <a:pt x="258" y="129"/>
                  </a:cubicBezTo>
                  <a:cubicBezTo>
                    <a:pt x="241" y="141"/>
                    <a:pt x="235" y="149"/>
                    <a:pt x="214" y="152"/>
                  </a:cubicBezTo>
                  <a:cubicBezTo>
                    <a:pt x="198" y="154"/>
                    <a:pt x="168" y="176"/>
                    <a:pt x="169" y="194"/>
                  </a:cubicBezTo>
                  <a:cubicBezTo>
                    <a:pt x="170" y="209"/>
                    <a:pt x="182" y="202"/>
                    <a:pt x="190" y="211"/>
                  </a:cubicBezTo>
                  <a:cubicBezTo>
                    <a:pt x="194" y="216"/>
                    <a:pt x="191" y="221"/>
                    <a:pt x="197" y="224"/>
                  </a:cubicBezTo>
                  <a:cubicBezTo>
                    <a:pt x="201" y="227"/>
                    <a:pt x="210" y="226"/>
                    <a:pt x="214" y="228"/>
                  </a:cubicBezTo>
                  <a:cubicBezTo>
                    <a:pt x="226" y="232"/>
                    <a:pt x="232" y="238"/>
                    <a:pt x="234" y="250"/>
                  </a:cubicBezTo>
                  <a:cubicBezTo>
                    <a:pt x="234" y="255"/>
                    <a:pt x="231" y="259"/>
                    <a:pt x="233" y="264"/>
                  </a:cubicBezTo>
                  <a:cubicBezTo>
                    <a:pt x="234" y="268"/>
                    <a:pt x="241" y="267"/>
                    <a:pt x="242" y="271"/>
                  </a:cubicBezTo>
                  <a:cubicBezTo>
                    <a:pt x="246" y="289"/>
                    <a:pt x="231" y="311"/>
                    <a:pt x="225" y="327"/>
                  </a:cubicBezTo>
                  <a:cubicBezTo>
                    <a:pt x="220" y="342"/>
                    <a:pt x="228" y="345"/>
                    <a:pt x="229" y="359"/>
                  </a:cubicBezTo>
                  <a:cubicBezTo>
                    <a:pt x="230" y="367"/>
                    <a:pt x="221" y="393"/>
                    <a:pt x="211" y="395"/>
                  </a:cubicBezTo>
                  <a:cubicBezTo>
                    <a:pt x="202" y="397"/>
                    <a:pt x="207" y="390"/>
                    <a:pt x="202" y="383"/>
                  </a:cubicBezTo>
                  <a:cubicBezTo>
                    <a:pt x="197" y="376"/>
                    <a:pt x="187" y="374"/>
                    <a:pt x="182" y="367"/>
                  </a:cubicBezTo>
                  <a:cubicBezTo>
                    <a:pt x="177" y="359"/>
                    <a:pt x="179" y="349"/>
                    <a:pt x="174" y="340"/>
                  </a:cubicBezTo>
                  <a:cubicBezTo>
                    <a:pt x="170" y="332"/>
                    <a:pt x="164" y="329"/>
                    <a:pt x="162" y="319"/>
                  </a:cubicBezTo>
                  <a:cubicBezTo>
                    <a:pt x="158" y="302"/>
                    <a:pt x="152" y="280"/>
                    <a:pt x="154" y="262"/>
                  </a:cubicBezTo>
                  <a:cubicBezTo>
                    <a:pt x="155" y="254"/>
                    <a:pt x="160" y="248"/>
                    <a:pt x="162" y="241"/>
                  </a:cubicBezTo>
                  <a:cubicBezTo>
                    <a:pt x="164" y="232"/>
                    <a:pt x="161" y="224"/>
                    <a:pt x="163" y="216"/>
                  </a:cubicBezTo>
                  <a:cubicBezTo>
                    <a:pt x="165" y="206"/>
                    <a:pt x="170" y="208"/>
                    <a:pt x="165" y="199"/>
                  </a:cubicBezTo>
                  <a:cubicBezTo>
                    <a:pt x="154" y="180"/>
                    <a:pt x="120" y="188"/>
                    <a:pt x="103" y="173"/>
                  </a:cubicBezTo>
                  <a:cubicBezTo>
                    <a:pt x="90" y="161"/>
                    <a:pt x="89" y="135"/>
                    <a:pt x="95" y="119"/>
                  </a:cubicBezTo>
                  <a:cubicBezTo>
                    <a:pt x="99" y="109"/>
                    <a:pt x="104" y="110"/>
                    <a:pt x="112" y="104"/>
                  </a:cubicBezTo>
                  <a:cubicBezTo>
                    <a:pt x="119" y="100"/>
                    <a:pt x="124" y="92"/>
                    <a:pt x="131" y="88"/>
                  </a:cubicBezTo>
                  <a:cubicBezTo>
                    <a:pt x="141" y="82"/>
                    <a:pt x="154" y="81"/>
                    <a:pt x="163" y="76"/>
                  </a:cubicBezTo>
                  <a:cubicBezTo>
                    <a:pt x="165" y="75"/>
                    <a:pt x="167" y="70"/>
                    <a:pt x="170" y="68"/>
                  </a:cubicBezTo>
                  <a:cubicBezTo>
                    <a:pt x="174" y="65"/>
                    <a:pt x="180" y="66"/>
                    <a:pt x="184" y="64"/>
                  </a:cubicBezTo>
                  <a:cubicBezTo>
                    <a:pt x="195" y="59"/>
                    <a:pt x="198" y="48"/>
                    <a:pt x="208" y="42"/>
                  </a:cubicBezTo>
                  <a:cubicBezTo>
                    <a:pt x="215" y="37"/>
                    <a:pt x="224" y="37"/>
                    <a:pt x="232" y="33"/>
                  </a:cubicBezTo>
                  <a:cubicBezTo>
                    <a:pt x="243" y="28"/>
                    <a:pt x="255" y="30"/>
                    <a:pt x="267" y="25"/>
                  </a:cubicBezTo>
                  <a:cubicBezTo>
                    <a:pt x="278" y="20"/>
                    <a:pt x="285" y="13"/>
                    <a:pt x="297" y="17"/>
                  </a:cubicBezTo>
                  <a:cubicBezTo>
                    <a:pt x="299" y="18"/>
                    <a:pt x="301" y="23"/>
                    <a:pt x="308" y="22"/>
                  </a:cubicBezTo>
                  <a:cubicBezTo>
                    <a:pt x="307" y="27"/>
                    <a:pt x="303" y="31"/>
                    <a:pt x="302" y="35"/>
                  </a:cubicBezTo>
                  <a:cubicBezTo>
                    <a:pt x="301" y="40"/>
                    <a:pt x="304" y="44"/>
                    <a:pt x="304" y="49"/>
                  </a:cubicBezTo>
                  <a:close/>
                  <a:moveTo>
                    <a:pt x="531" y="285"/>
                  </a:moveTo>
                  <a:cubicBezTo>
                    <a:pt x="529" y="285"/>
                    <a:pt x="528" y="286"/>
                    <a:pt x="527" y="287"/>
                  </a:cubicBezTo>
                  <a:cubicBezTo>
                    <a:pt x="526" y="288"/>
                    <a:pt x="524" y="289"/>
                    <a:pt x="523" y="289"/>
                  </a:cubicBezTo>
                  <a:cubicBezTo>
                    <a:pt x="521" y="291"/>
                    <a:pt x="518" y="293"/>
                    <a:pt x="516" y="294"/>
                  </a:cubicBezTo>
                  <a:cubicBezTo>
                    <a:pt x="514" y="295"/>
                    <a:pt x="512" y="295"/>
                    <a:pt x="511" y="295"/>
                  </a:cubicBezTo>
                  <a:cubicBezTo>
                    <a:pt x="506" y="294"/>
                    <a:pt x="500" y="288"/>
                    <a:pt x="495" y="286"/>
                  </a:cubicBezTo>
                  <a:cubicBezTo>
                    <a:pt x="492" y="286"/>
                    <a:pt x="490" y="286"/>
                    <a:pt x="489" y="286"/>
                  </a:cubicBezTo>
                  <a:cubicBezTo>
                    <a:pt x="486" y="286"/>
                    <a:pt x="484" y="287"/>
                    <a:pt x="480" y="284"/>
                  </a:cubicBezTo>
                  <a:cubicBezTo>
                    <a:pt x="474" y="279"/>
                    <a:pt x="475" y="269"/>
                    <a:pt x="467" y="266"/>
                  </a:cubicBezTo>
                  <a:cubicBezTo>
                    <a:pt x="464" y="265"/>
                    <a:pt x="461" y="265"/>
                    <a:pt x="458" y="265"/>
                  </a:cubicBezTo>
                  <a:cubicBezTo>
                    <a:pt x="455" y="266"/>
                    <a:pt x="452" y="266"/>
                    <a:pt x="448" y="264"/>
                  </a:cubicBezTo>
                  <a:cubicBezTo>
                    <a:pt x="444" y="261"/>
                    <a:pt x="441" y="247"/>
                    <a:pt x="433" y="251"/>
                  </a:cubicBezTo>
                  <a:cubicBezTo>
                    <a:pt x="427" y="254"/>
                    <a:pt x="446" y="284"/>
                    <a:pt x="447" y="292"/>
                  </a:cubicBezTo>
                  <a:cubicBezTo>
                    <a:pt x="450" y="310"/>
                    <a:pt x="448" y="331"/>
                    <a:pt x="438" y="348"/>
                  </a:cubicBezTo>
                  <a:cubicBezTo>
                    <a:pt x="433" y="358"/>
                    <a:pt x="423" y="358"/>
                    <a:pt x="415" y="365"/>
                  </a:cubicBezTo>
                  <a:cubicBezTo>
                    <a:pt x="406" y="374"/>
                    <a:pt x="401" y="415"/>
                    <a:pt x="380" y="391"/>
                  </a:cubicBezTo>
                  <a:cubicBezTo>
                    <a:pt x="375" y="385"/>
                    <a:pt x="370" y="369"/>
                    <a:pt x="368" y="361"/>
                  </a:cubicBezTo>
                  <a:cubicBezTo>
                    <a:pt x="365" y="349"/>
                    <a:pt x="372" y="335"/>
                    <a:pt x="368" y="324"/>
                  </a:cubicBezTo>
                  <a:cubicBezTo>
                    <a:pt x="363" y="312"/>
                    <a:pt x="357" y="314"/>
                    <a:pt x="358" y="299"/>
                  </a:cubicBezTo>
                  <a:cubicBezTo>
                    <a:pt x="359" y="288"/>
                    <a:pt x="362" y="280"/>
                    <a:pt x="355" y="268"/>
                  </a:cubicBezTo>
                  <a:cubicBezTo>
                    <a:pt x="351" y="262"/>
                    <a:pt x="344" y="258"/>
                    <a:pt x="340" y="251"/>
                  </a:cubicBezTo>
                  <a:cubicBezTo>
                    <a:pt x="337" y="246"/>
                    <a:pt x="337" y="240"/>
                    <a:pt x="333" y="235"/>
                  </a:cubicBezTo>
                  <a:cubicBezTo>
                    <a:pt x="333" y="235"/>
                    <a:pt x="333" y="235"/>
                    <a:pt x="333" y="235"/>
                  </a:cubicBezTo>
                  <a:cubicBezTo>
                    <a:pt x="327" y="228"/>
                    <a:pt x="322" y="228"/>
                    <a:pt x="321" y="217"/>
                  </a:cubicBezTo>
                  <a:cubicBezTo>
                    <a:pt x="319" y="205"/>
                    <a:pt x="323" y="192"/>
                    <a:pt x="333" y="184"/>
                  </a:cubicBezTo>
                  <a:cubicBezTo>
                    <a:pt x="342" y="176"/>
                    <a:pt x="350" y="184"/>
                    <a:pt x="359" y="191"/>
                  </a:cubicBezTo>
                  <a:cubicBezTo>
                    <a:pt x="366" y="197"/>
                    <a:pt x="375" y="203"/>
                    <a:pt x="385" y="200"/>
                  </a:cubicBezTo>
                  <a:cubicBezTo>
                    <a:pt x="390" y="198"/>
                    <a:pt x="398" y="188"/>
                    <a:pt x="398" y="182"/>
                  </a:cubicBezTo>
                  <a:cubicBezTo>
                    <a:pt x="398" y="172"/>
                    <a:pt x="393" y="174"/>
                    <a:pt x="388" y="176"/>
                  </a:cubicBezTo>
                  <a:cubicBezTo>
                    <a:pt x="385" y="177"/>
                    <a:pt x="382" y="177"/>
                    <a:pt x="379" y="177"/>
                  </a:cubicBezTo>
                  <a:cubicBezTo>
                    <a:pt x="371" y="176"/>
                    <a:pt x="371" y="170"/>
                    <a:pt x="363" y="169"/>
                  </a:cubicBezTo>
                  <a:cubicBezTo>
                    <a:pt x="359" y="168"/>
                    <a:pt x="356" y="169"/>
                    <a:pt x="353" y="169"/>
                  </a:cubicBezTo>
                  <a:cubicBezTo>
                    <a:pt x="347" y="170"/>
                    <a:pt x="342" y="171"/>
                    <a:pt x="338" y="162"/>
                  </a:cubicBezTo>
                  <a:cubicBezTo>
                    <a:pt x="333" y="150"/>
                    <a:pt x="341" y="144"/>
                    <a:pt x="346" y="135"/>
                  </a:cubicBezTo>
                  <a:cubicBezTo>
                    <a:pt x="349" y="128"/>
                    <a:pt x="349" y="119"/>
                    <a:pt x="353" y="112"/>
                  </a:cubicBezTo>
                  <a:cubicBezTo>
                    <a:pt x="363" y="92"/>
                    <a:pt x="389" y="94"/>
                    <a:pt x="404" y="79"/>
                  </a:cubicBezTo>
                  <a:cubicBezTo>
                    <a:pt x="416" y="67"/>
                    <a:pt x="417" y="66"/>
                    <a:pt x="433" y="65"/>
                  </a:cubicBezTo>
                  <a:cubicBezTo>
                    <a:pt x="441" y="64"/>
                    <a:pt x="449" y="64"/>
                    <a:pt x="457" y="65"/>
                  </a:cubicBezTo>
                  <a:cubicBezTo>
                    <a:pt x="438" y="50"/>
                    <a:pt x="418" y="37"/>
                    <a:pt x="397" y="28"/>
                  </a:cubicBezTo>
                  <a:cubicBezTo>
                    <a:pt x="341" y="4"/>
                    <a:pt x="271" y="0"/>
                    <a:pt x="208" y="17"/>
                  </a:cubicBezTo>
                  <a:cubicBezTo>
                    <a:pt x="167" y="29"/>
                    <a:pt x="128" y="50"/>
                    <a:pt x="100" y="82"/>
                  </a:cubicBezTo>
                  <a:cubicBezTo>
                    <a:pt x="0" y="195"/>
                    <a:pt x="51" y="403"/>
                    <a:pt x="188" y="461"/>
                  </a:cubicBezTo>
                  <a:cubicBezTo>
                    <a:pt x="250" y="487"/>
                    <a:pt x="348" y="492"/>
                    <a:pt x="413" y="464"/>
                  </a:cubicBezTo>
                  <a:cubicBezTo>
                    <a:pt x="411" y="462"/>
                    <a:pt x="409" y="459"/>
                    <a:pt x="408" y="457"/>
                  </a:cubicBezTo>
                  <a:cubicBezTo>
                    <a:pt x="405" y="449"/>
                    <a:pt x="406" y="426"/>
                    <a:pt x="415" y="422"/>
                  </a:cubicBezTo>
                  <a:cubicBezTo>
                    <a:pt x="420" y="421"/>
                    <a:pt x="424" y="422"/>
                    <a:pt x="427" y="423"/>
                  </a:cubicBezTo>
                  <a:cubicBezTo>
                    <a:pt x="430" y="424"/>
                    <a:pt x="433" y="425"/>
                    <a:pt x="436" y="425"/>
                  </a:cubicBezTo>
                  <a:cubicBezTo>
                    <a:pt x="440" y="418"/>
                    <a:pt x="442" y="406"/>
                    <a:pt x="449" y="402"/>
                  </a:cubicBezTo>
                  <a:cubicBezTo>
                    <a:pt x="450" y="401"/>
                    <a:pt x="451" y="401"/>
                    <a:pt x="452" y="400"/>
                  </a:cubicBezTo>
                  <a:cubicBezTo>
                    <a:pt x="454" y="399"/>
                    <a:pt x="457" y="399"/>
                    <a:pt x="459" y="399"/>
                  </a:cubicBezTo>
                  <a:cubicBezTo>
                    <a:pt x="463" y="399"/>
                    <a:pt x="466" y="399"/>
                    <a:pt x="469" y="395"/>
                  </a:cubicBezTo>
                  <a:cubicBezTo>
                    <a:pt x="478" y="382"/>
                    <a:pt x="468" y="363"/>
                    <a:pt x="491" y="360"/>
                  </a:cubicBezTo>
                  <a:cubicBezTo>
                    <a:pt x="503" y="359"/>
                    <a:pt x="508" y="369"/>
                    <a:pt x="512" y="379"/>
                  </a:cubicBezTo>
                  <a:cubicBezTo>
                    <a:pt x="529" y="351"/>
                    <a:pt x="539" y="320"/>
                    <a:pt x="544" y="285"/>
                  </a:cubicBezTo>
                  <a:cubicBezTo>
                    <a:pt x="541" y="285"/>
                    <a:pt x="541" y="285"/>
                    <a:pt x="541" y="285"/>
                  </a:cubicBezTo>
                  <a:cubicBezTo>
                    <a:pt x="540" y="285"/>
                    <a:pt x="539" y="285"/>
                    <a:pt x="538" y="285"/>
                  </a:cubicBezTo>
                  <a:cubicBezTo>
                    <a:pt x="535" y="285"/>
                    <a:pt x="533" y="285"/>
                    <a:pt x="531" y="285"/>
                  </a:cubicBezTo>
                  <a:close/>
                </a:path>
              </a:pathLst>
            </a:custGeom>
            <a:solidFill>
              <a:srgbClr val="56C7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68" name="Freeform 58">
              <a:extLst>
                <a:ext uri="{FF2B5EF4-FFF2-40B4-BE49-F238E27FC236}">
                  <a16:creationId xmlns="" xmlns:a16="http://schemas.microsoft.com/office/drawing/2014/main" id="{406AC9F0-7DAE-4DBC-8C13-C0B322CC7B48}"/>
                </a:ext>
              </a:extLst>
            </p:cNvPr>
            <p:cNvSpPr>
              <a:spLocks/>
            </p:cNvSpPr>
            <p:nvPr/>
          </p:nvSpPr>
          <p:spPr bwMode="auto">
            <a:xfrm>
              <a:off x="9674227" y="1347789"/>
              <a:ext cx="931863" cy="1630363"/>
            </a:xfrm>
            <a:custGeom>
              <a:avLst/>
              <a:gdLst>
                <a:gd name="T0" fmla="*/ 213 w 220"/>
                <a:gd name="T1" fmla="*/ 73 h 384"/>
                <a:gd name="T2" fmla="*/ 186 w 220"/>
                <a:gd name="T3" fmla="*/ 106 h 384"/>
                <a:gd name="T4" fmla="*/ 131 w 220"/>
                <a:gd name="T5" fmla="*/ 136 h 384"/>
                <a:gd name="T6" fmla="*/ 80 w 220"/>
                <a:gd name="T7" fmla="*/ 177 h 384"/>
                <a:gd name="T8" fmla="*/ 102 w 220"/>
                <a:gd name="T9" fmla="*/ 201 h 384"/>
                <a:gd name="T10" fmla="*/ 139 w 220"/>
                <a:gd name="T11" fmla="*/ 224 h 384"/>
                <a:gd name="T12" fmla="*/ 144 w 220"/>
                <a:gd name="T13" fmla="*/ 252 h 384"/>
                <a:gd name="T14" fmla="*/ 151 w 220"/>
                <a:gd name="T15" fmla="*/ 274 h 384"/>
                <a:gd name="T16" fmla="*/ 136 w 220"/>
                <a:gd name="T17" fmla="*/ 332 h 384"/>
                <a:gd name="T18" fmla="*/ 125 w 220"/>
                <a:gd name="T19" fmla="*/ 379 h 384"/>
                <a:gd name="T20" fmla="*/ 104 w 220"/>
                <a:gd name="T21" fmla="*/ 361 h 384"/>
                <a:gd name="T22" fmla="*/ 88 w 220"/>
                <a:gd name="T23" fmla="*/ 332 h 384"/>
                <a:gd name="T24" fmla="*/ 73 w 220"/>
                <a:gd name="T25" fmla="*/ 303 h 384"/>
                <a:gd name="T26" fmla="*/ 73 w 220"/>
                <a:gd name="T27" fmla="*/ 231 h 384"/>
                <a:gd name="T28" fmla="*/ 79 w 220"/>
                <a:gd name="T29" fmla="*/ 190 h 384"/>
                <a:gd name="T30" fmla="*/ 10 w 220"/>
                <a:gd name="T31" fmla="*/ 152 h 384"/>
                <a:gd name="T32" fmla="*/ 21 w 220"/>
                <a:gd name="T33" fmla="*/ 93 h 384"/>
                <a:gd name="T34" fmla="*/ 49 w 220"/>
                <a:gd name="T35" fmla="*/ 72 h 384"/>
                <a:gd name="T36" fmla="*/ 81 w 220"/>
                <a:gd name="T37" fmla="*/ 55 h 384"/>
                <a:gd name="T38" fmla="*/ 105 w 220"/>
                <a:gd name="T39" fmla="*/ 44 h 384"/>
                <a:gd name="T40" fmla="*/ 137 w 220"/>
                <a:gd name="T41" fmla="*/ 22 h 384"/>
                <a:gd name="T42" fmla="*/ 182 w 220"/>
                <a:gd name="T43" fmla="*/ 10 h 384"/>
                <a:gd name="T44" fmla="*/ 210 w 220"/>
                <a:gd name="T45" fmla="*/ 6 h 384"/>
                <a:gd name="T46" fmla="*/ 212 w 220"/>
                <a:gd name="T47" fmla="*/ 20 h 384"/>
                <a:gd name="T48" fmla="*/ 215 w 220"/>
                <a:gd name="T49" fmla="*/ 19 h 384"/>
                <a:gd name="T50" fmla="*/ 211 w 220"/>
                <a:gd name="T51" fmla="*/ 5 h 384"/>
                <a:gd name="T52" fmla="*/ 176 w 220"/>
                <a:gd name="T53" fmla="*/ 10 h 384"/>
                <a:gd name="T54" fmla="*/ 138 w 220"/>
                <a:gd name="T55" fmla="*/ 20 h 384"/>
                <a:gd name="T56" fmla="*/ 95 w 220"/>
                <a:gd name="T57" fmla="*/ 49 h 384"/>
                <a:gd name="T58" fmla="*/ 75 w 220"/>
                <a:gd name="T59" fmla="*/ 60 h 384"/>
                <a:gd name="T60" fmla="*/ 28 w 220"/>
                <a:gd name="T61" fmla="*/ 85 h 384"/>
                <a:gd name="T62" fmla="*/ 5 w 220"/>
                <a:gd name="T63" fmla="*/ 146 h 384"/>
                <a:gd name="T64" fmla="*/ 63 w 220"/>
                <a:gd name="T65" fmla="*/ 175 h 384"/>
                <a:gd name="T66" fmla="*/ 73 w 220"/>
                <a:gd name="T67" fmla="*/ 201 h 384"/>
                <a:gd name="T68" fmla="*/ 70 w 220"/>
                <a:gd name="T69" fmla="*/ 296 h 384"/>
                <a:gd name="T70" fmla="*/ 88 w 220"/>
                <a:gd name="T71" fmla="*/ 336 h 384"/>
                <a:gd name="T72" fmla="*/ 115 w 220"/>
                <a:gd name="T73" fmla="*/ 377 h 384"/>
                <a:gd name="T74" fmla="*/ 140 w 220"/>
                <a:gd name="T75" fmla="*/ 351 h 384"/>
                <a:gd name="T76" fmla="*/ 144 w 220"/>
                <a:gd name="T77" fmla="*/ 298 h 384"/>
                <a:gd name="T78" fmla="*/ 150 w 220"/>
                <a:gd name="T79" fmla="*/ 253 h 384"/>
                <a:gd name="T80" fmla="*/ 146 w 220"/>
                <a:gd name="T81" fmla="*/ 237 h 384"/>
                <a:gd name="T82" fmla="*/ 115 w 220"/>
                <a:gd name="T83" fmla="*/ 212 h 384"/>
                <a:gd name="T84" fmla="*/ 90 w 220"/>
                <a:gd name="T85" fmla="*/ 190 h 384"/>
                <a:gd name="T86" fmla="*/ 102 w 220"/>
                <a:gd name="T87" fmla="*/ 150 h 384"/>
                <a:gd name="T88" fmla="*/ 165 w 220"/>
                <a:gd name="T89" fmla="*/ 119 h 384"/>
                <a:gd name="T90" fmla="*/ 215 w 220"/>
                <a:gd name="T91" fmla="*/ 86 h 384"/>
                <a:gd name="T92" fmla="*/ 214 w 220"/>
                <a:gd name="T93" fmla="*/ 44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0" h="384">
                  <a:moveTo>
                    <a:pt x="214" y="35"/>
                  </a:moveTo>
                  <a:cubicBezTo>
                    <a:pt x="214" y="42"/>
                    <a:pt x="210" y="48"/>
                    <a:pt x="209" y="55"/>
                  </a:cubicBezTo>
                  <a:cubicBezTo>
                    <a:pt x="208" y="61"/>
                    <a:pt x="211" y="67"/>
                    <a:pt x="213" y="73"/>
                  </a:cubicBezTo>
                  <a:cubicBezTo>
                    <a:pt x="214" y="76"/>
                    <a:pt x="215" y="79"/>
                    <a:pt x="214" y="82"/>
                  </a:cubicBezTo>
                  <a:cubicBezTo>
                    <a:pt x="214" y="87"/>
                    <a:pt x="211" y="90"/>
                    <a:pt x="208" y="93"/>
                  </a:cubicBezTo>
                  <a:cubicBezTo>
                    <a:pt x="202" y="100"/>
                    <a:pt x="194" y="103"/>
                    <a:pt x="186" y="106"/>
                  </a:cubicBezTo>
                  <a:cubicBezTo>
                    <a:pt x="178" y="109"/>
                    <a:pt x="172" y="112"/>
                    <a:pt x="165" y="117"/>
                  </a:cubicBezTo>
                  <a:cubicBezTo>
                    <a:pt x="160" y="121"/>
                    <a:pt x="155" y="125"/>
                    <a:pt x="149" y="128"/>
                  </a:cubicBezTo>
                  <a:cubicBezTo>
                    <a:pt x="144" y="132"/>
                    <a:pt x="138" y="134"/>
                    <a:pt x="131" y="136"/>
                  </a:cubicBezTo>
                  <a:cubicBezTo>
                    <a:pt x="126" y="137"/>
                    <a:pt x="120" y="138"/>
                    <a:pt x="114" y="140"/>
                  </a:cubicBezTo>
                  <a:cubicBezTo>
                    <a:pt x="103" y="145"/>
                    <a:pt x="93" y="153"/>
                    <a:pt x="86" y="163"/>
                  </a:cubicBezTo>
                  <a:cubicBezTo>
                    <a:pt x="83" y="167"/>
                    <a:pt x="80" y="172"/>
                    <a:pt x="80" y="177"/>
                  </a:cubicBezTo>
                  <a:cubicBezTo>
                    <a:pt x="79" y="181"/>
                    <a:pt x="80" y="187"/>
                    <a:pt x="83" y="190"/>
                  </a:cubicBezTo>
                  <a:cubicBezTo>
                    <a:pt x="87" y="192"/>
                    <a:pt x="92" y="192"/>
                    <a:pt x="96" y="194"/>
                  </a:cubicBezTo>
                  <a:cubicBezTo>
                    <a:pt x="99" y="195"/>
                    <a:pt x="101" y="198"/>
                    <a:pt x="102" y="201"/>
                  </a:cubicBezTo>
                  <a:cubicBezTo>
                    <a:pt x="103" y="204"/>
                    <a:pt x="103" y="207"/>
                    <a:pt x="105" y="209"/>
                  </a:cubicBezTo>
                  <a:cubicBezTo>
                    <a:pt x="110" y="214"/>
                    <a:pt x="117" y="213"/>
                    <a:pt x="122" y="214"/>
                  </a:cubicBezTo>
                  <a:cubicBezTo>
                    <a:pt x="129" y="215"/>
                    <a:pt x="135" y="219"/>
                    <a:pt x="139" y="224"/>
                  </a:cubicBezTo>
                  <a:cubicBezTo>
                    <a:pt x="141" y="226"/>
                    <a:pt x="142" y="229"/>
                    <a:pt x="143" y="232"/>
                  </a:cubicBezTo>
                  <a:cubicBezTo>
                    <a:pt x="144" y="236"/>
                    <a:pt x="144" y="240"/>
                    <a:pt x="143" y="244"/>
                  </a:cubicBezTo>
                  <a:cubicBezTo>
                    <a:pt x="142" y="246"/>
                    <a:pt x="142" y="249"/>
                    <a:pt x="144" y="252"/>
                  </a:cubicBezTo>
                  <a:cubicBezTo>
                    <a:pt x="145" y="253"/>
                    <a:pt x="147" y="254"/>
                    <a:pt x="149" y="255"/>
                  </a:cubicBezTo>
                  <a:cubicBezTo>
                    <a:pt x="152" y="256"/>
                    <a:pt x="152" y="260"/>
                    <a:pt x="153" y="263"/>
                  </a:cubicBezTo>
                  <a:cubicBezTo>
                    <a:pt x="153" y="267"/>
                    <a:pt x="152" y="271"/>
                    <a:pt x="151" y="274"/>
                  </a:cubicBezTo>
                  <a:cubicBezTo>
                    <a:pt x="149" y="282"/>
                    <a:pt x="146" y="289"/>
                    <a:pt x="143" y="296"/>
                  </a:cubicBezTo>
                  <a:cubicBezTo>
                    <a:pt x="140" y="302"/>
                    <a:pt x="136" y="308"/>
                    <a:pt x="134" y="315"/>
                  </a:cubicBezTo>
                  <a:cubicBezTo>
                    <a:pt x="133" y="321"/>
                    <a:pt x="133" y="326"/>
                    <a:pt x="136" y="332"/>
                  </a:cubicBezTo>
                  <a:cubicBezTo>
                    <a:pt x="138" y="338"/>
                    <a:pt x="140" y="343"/>
                    <a:pt x="139" y="349"/>
                  </a:cubicBezTo>
                  <a:cubicBezTo>
                    <a:pt x="138" y="355"/>
                    <a:pt x="136" y="360"/>
                    <a:pt x="134" y="365"/>
                  </a:cubicBezTo>
                  <a:cubicBezTo>
                    <a:pt x="132" y="370"/>
                    <a:pt x="129" y="376"/>
                    <a:pt x="125" y="379"/>
                  </a:cubicBezTo>
                  <a:cubicBezTo>
                    <a:pt x="123" y="380"/>
                    <a:pt x="120" y="381"/>
                    <a:pt x="118" y="380"/>
                  </a:cubicBezTo>
                  <a:cubicBezTo>
                    <a:pt x="116" y="379"/>
                    <a:pt x="116" y="375"/>
                    <a:pt x="116" y="374"/>
                  </a:cubicBezTo>
                  <a:cubicBezTo>
                    <a:pt x="115" y="368"/>
                    <a:pt x="109" y="364"/>
                    <a:pt x="104" y="361"/>
                  </a:cubicBezTo>
                  <a:cubicBezTo>
                    <a:pt x="102" y="359"/>
                    <a:pt x="99" y="357"/>
                    <a:pt x="96" y="355"/>
                  </a:cubicBezTo>
                  <a:cubicBezTo>
                    <a:pt x="93" y="352"/>
                    <a:pt x="92" y="347"/>
                    <a:pt x="91" y="343"/>
                  </a:cubicBezTo>
                  <a:cubicBezTo>
                    <a:pt x="90" y="340"/>
                    <a:pt x="89" y="336"/>
                    <a:pt x="88" y="332"/>
                  </a:cubicBezTo>
                  <a:cubicBezTo>
                    <a:pt x="87" y="328"/>
                    <a:pt x="86" y="325"/>
                    <a:pt x="83" y="322"/>
                  </a:cubicBezTo>
                  <a:cubicBezTo>
                    <a:pt x="82" y="319"/>
                    <a:pt x="80" y="317"/>
                    <a:pt x="78" y="314"/>
                  </a:cubicBezTo>
                  <a:cubicBezTo>
                    <a:pt x="76" y="311"/>
                    <a:pt x="74" y="307"/>
                    <a:pt x="73" y="303"/>
                  </a:cubicBezTo>
                  <a:cubicBezTo>
                    <a:pt x="70" y="287"/>
                    <a:pt x="65" y="271"/>
                    <a:pt x="66" y="254"/>
                  </a:cubicBezTo>
                  <a:cubicBezTo>
                    <a:pt x="66" y="250"/>
                    <a:pt x="66" y="246"/>
                    <a:pt x="68" y="242"/>
                  </a:cubicBezTo>
                  <a:cubicBezTo>
                    <a:pt x="69" y="238"/>
                    <a:pt x="71" y="234"/>
                    <a:pt x="73" y="231"/>
                  </a:cubicBezTo>
                  <a:cubicBezTo>
                    <a:pt x="76" y="222"/>
                    <a:pt x="74" y="215"/>
                    <a:pt x="74" y="206"/>
                  </a:cubicBezTo>
                  <a:cubicBezTo>
                    <a:pt x="74" y="202"/>
                    <a:pt x="75" y="199"/>
                    <a:pt x="77" y="195"/>
                  </a:cubicBezTo>
                  <a:cubicBezTo>
                    <a:pt x="78" y="194"/>
                    <a:pt x="79" y="192"/>
                    <a:pt x="79" y="190"/>
                  </a:cubicBezTo>
                  <a:cubicBezTo>
                    <a:pt x="79" y="186"/>
                    <a:pt x="74" y="181"/>
                    <a:pt x="71" y="178"/>
                  </a:cubicBezTo>
                  <a:cubicBezTo>
                    <a:pt x="62" y="171"/>
                    <a:pt x="50" y="170"/>
                    <a:pt x="40" y="168"/>
                  </a:cubicBezTo>
                  <a:cubicBezTo>
                    <a:pt x="28" y="166"/>
                    <a:pt x="16" y="163"/>
                    <a:pt x="10" y="152"/>
                  </a:cubicBezTo>
                  <a:cubicBezTo>
                    <a:pt x="3" y="140"/>
                    <a:pt x="2" y="125"/>
                    <a:pt x="5" y="112"/>
                  </a:cubicBezTo>
                  <a:cubicBezTo>
                    <a:pt x="6" y="106"/>
                    <a:pt x="9" y="100"/>
                    <a:pt x="14" y="96"/>
                  </a:cubicBezTo>
                  <a:cubicBezTo>
                    <a:pt x="16" y="95"/>
                    <a:pt x="19" y="94"/>
                    <a:pt x="21" y="93"/>
                  </a:cubicBezTo>
                  <a:cubicBezTo>
                    <a:pt x="24" y="91"/>
                    <a:pt x="27" y="89"/>
                    <a:pt x="30" y="86"/>
                  </a:cubicBezTo>
                  <a:cubicBezTo>
                    <a:pt x="32" y="84"/>
                    <a:pt x="35" y="81"/>
                    <a:pt x="38" y="79"/>
                  </a:cubicBezTo>
                  <a:cubicBezTo>
                    <a:pt x="41" y="75"/>
                    <a:pt x="45" y="73"/>
                    <a:pt x="49" y="72"/>
                  </a:cubicBezTo>
                  <a:cubicBezTo>
                    <a:pt x="57" y="69"/>
                    <a:pt x="65" y="67"/>
                    <a:pt x="72" y="64"/>
                  </a:cubicBezTo>
                  <a:cubicBezTo>
                    <a:pt x="75" y="63"/>
                    <a:pt x="76" y="62"/>
                    <a:pt x="78" y="59"/>
                  </a:cubicBezTo>
                  <a:cubicBezTo>
                    <a:pt x="79" y="58"/>
                    <a:pt x="80" y="56"/>
                    <a:pt x="81" y="55"/>
                  </a:cubicBezTo>
                  <a:cubicBezTo>
                    <a:pt x="83" y="54"/>
                    <a:pt x="85" y="53"/>
                    <a:pt x="87" y="53"/>
                  </a:cubicBezTo>
                  <a:cubicBezTo>
                    <a:pt x="91" y="52"/>
                    <a:pt x="94" y="51"/>
                    <a:pt x="97" y="50"/>
                  </a:cubicBezTo>
                  <a:cubicBezTo>
                    <a:pt x="100" y="48"/>
                    <a:pt x="102" y="46"/>
                    <a:pt x="105" y="44"/>
                  </a:cubicBezTo>
                  <a:cubicBezTo>
                    <a:pt x="108" y="40"/>
                    <a:pt x="110" y="37"/>
                    <a:pt x="114" y="33"/>
                  </a:cubicBezTo>
                  <a:cubicBezTo>
                    <a:pt x="118" y="29"/>
                    <a:pt x="123" y="26"/>
                    <a:pt x="129" y="25"/>
                  </a:cubicBezTo>
                  <a:cubicBezTo>
                    <a:pt x="131" y="24"/>
                    <a:pt x="134" y="23"/>
                    <a:pt x="137" y="22"/>
                  </a:cubicBezTo>
                  <a:cubicBezTo>
                    <a:pt x="140" y="21"/>
                    <a:pt x="143" y="20"/>
                    <a:pt x="146" y="19"/>
                  </a:cubicBezTo>
                  <a:cubicBezTo>
                    <a:pt x="152" y="17"/>
                    <a:pt x="159" y="16"/>
                    <a:pt x="165" y="15"/>
                  </a:cubicBezTo>
                  <a:cubicBezTo>
                    <a:pt x="171" y="14"/>
                    <a:pt x="176" y="12"/>
                    <a:pt x="182" y="10"/>
                  </a:cubicBezTo>
                  <a:cubicBezTo>
                    <a:pt x="187" y="7"/>
                    <a:pt x="192" y="4"/>
                    <a:pt x="197" y="3"/>
                  </a:cubicBezTo>
                  <a:cubicBezTo>
                    <a:pt x="200" y="3"/>
                    <a:pt x="203" y="3"/>
                    <a:pt x="206" y="3"/>
                  </a:cubicBezTo>
                  <a:cubicBezTo>
                    <a:pt x="208" y="4"/>
                    <a:pt x="209" y="5"/>
                    <a:pt x="210" y="6"/>
                  </a:cubicBezTo>
                  <a:cubicBezTo>
                    <a:pt x="212" y="9"/>
                    <a:pt x="215" y="10"/>
                    <a:pt x="219" y="9"/>
                  </a:cubicBezTo>
                  <a:cubicBezTo>
                    <a:pt x="218" y="8"/>
                    <a:pt x="218" y="8"/>
                    <a:pt x="218" y="8"/>
                  </a:cubicBezTo>
                  <a:cubicBezTo>
                    <a:pt x="217" y="13"/>
                    <a:pt x="214" y="16"/>
                    <a:pt x="212" y="20"/>
                  </a:cubicBezTo>
                  <a:cubicBezTo>
                    <a:pt x="211" y="25"/>
                    <a:pt x="214" y="30"/>
                    <a:pt x="214" y="35"/>
                  </a:cubicBezTo>
                  <a:cubicBezTo>
                    <a:pt x="214" y="36"/>
                    <a:pt x="216" y="36"/>
                    <a:pt x="216" y="35"/>
                  </a:cubicBezTo>
                  <a:cubicBezTo>
                    <a:pt x="216" y="30"/>
                    <a:pt x="213" y="25"/>
                    <a:pt x="215" y="19"/>
                  </a:cubicBezTo>
                  <a:cubicBezTo>
                    <a:pt x="216" y="16"/>
                    <a:pt x="219" y="13"/>
                    <a:pt x="220" y="9"/>
                  </a:cubicBezTo>
                  <a:cubicBezTo>
                    <a:pt x="220" y="8"/>
                    <a:pt x="219" y="7"/>
                    <a:pt x="219" y="7"/>
                  </a:cubicBezTo>
                  <a:cubicBezTo>
                    <a:pt x="216" y="8"/>
                    <a:pt x="213" y="7"/>
                    <a:pt x="211" y="5"/>
                  </a:cubicBezTo>
                  <a:cubicBezTo>
                    <a:pt x="210" y="3"/>
                    <a:pt x="209" y="2"/>
                    <a:pt x="207" y="2"/>
                  </a:cubicBezTo>
                  <a:cubicBezTo>
                    <a:pt x="200" y="0"/>
                    <a:pt x="193" y="2"/>
                    <a:pt x="187" y="5"/>
                  </a:cubicBezTo>
                  <a:cubicBezTo>
                    <a:pt x="183" y="7"/>
                    <a:pt x="180" y="9"/>
                    <a:pt x="176" y="10"/>
                  </a:cubicBezTo>
                  <a:cubicBezTo>
                    <a:pt x="172" y="12"/>
                    <a:pt x="167" y="13"/>
                    <a:pt x="162" y="14"/>
                  </a:cubicBezTo>
                  <a:cubicBezTo>
                    <a:pt x="158" y="15"/>
                    <a:pt x="154" y="15"/>
                    <a:pt x="150" y="16"/>
                  </a:cubicBezTo>
                  <a:cubicBezTo>
                    <a:pt x="146" y="17"/>
                    <a:pt x="142" y="19"/>
                    <a:pt x="138" y="20"/>
                  </a:cubicBezTo>
                  <a:cubicBezTo>
                    <a:pt x="130" y="23"/>
                    <a:pt x="122" y="24"/>
                    <a:pt x="116" y="29"/>
                  </a:cubicBezTo>
                  <a:cubicBezTo>
                    <a:pt x="111" y="32"/>
                    <a:pt x="108" y="38"/>
                    <a:pt x="103" y="43"/>
                  </a:cubicBezTo>
                  <a:cubicBezTo>
                    <a:pt x="101" y="45"/>
                    <a:pt x="98" y="47"/>
                    <a:pt x="95" y="49"/>
                  </a:cubicBezTo>
                  <a:cubicBezTo>
                    <a:pt x="91" y="51"/>
                    <a:pt x="87" y="51"/>
                    <a:pt x="83" y="52"/>
                  </a:cubicBezTo>
                  <a:cubicBezTo>
                    <a:pt x="81" y="53"/>
                    <a:pt x="79" y="54"/>
                    <a:pt x="77" y="57"/>
                  </a:cubicBezTo>
                  <a:cubicBezTo>
                    <a:pt x="76" y="58"/>
                    <a:pt x="76" y="59"/>
                    <a:pt x="75" y="60"/>
                  </a:cubicBezTo>
                  <a:cubicBezTo>
                    <a:pt x="73" y="62"/>
                    <a:pt x="70" y="63"/>
                    <a:pt x="68" y="64"/>
                  </a:cubicBezTo>
                  <a:cubicBezTo>
                    <a:pt x="61" y="67"/>
                    <a:pt x="53" y="68"/>
                    <a:pt x="45" y="71"/>
                  </a:cubicBezTo>
                  <a:cubicBezTo>
                    <a:pt x="38" y="75"/>
                    <a:pt x="34" y="80"/>
                    <a:pt x="28" y="85"/>
                  </a:cubicBezTo>
                  <a:cubicBezTo>
                    <a:pt x="24" y="90"/>
                    <a:pt x="18" y="92"/>
                    <a:pt x="12" y="95"/>
                  </a:cubicBezTo>
                  <a:cubicBezTo>
                    <a:pt x="8" y="98"/>
                    <a:pt x="6" y="104"/>
                    <a:pt x="4" y="109"/>
                  </a:cubicBezTo>
                  <a:cubicBezTo>
                    <a:pt x="0" y="121"/>
                    <a:pt x="1" y="135"/>
                    <a:pt x="5" y="146"/>
                  </a:cubicBezTo>
                  <a:cubicBezTo>
                    <a:pt x="7" y="152"/>
                    <a:pt x="10" y="157"/>
                    <a:pt x="15" y="161"/>
                  </a:cubicBezTo>
                  <a:cubicBezTo>
                    <a:pt x="19" y="164"/>
                    <a:pt x="24" y="166"/>
                    <a:pt x="29" y="168"/>
                  </a:cubicBezTo>
                  <a:cubicBezTo>
                    <a:pt x="40" y="171"/>
                    <a:pt x="52" y="171"/>
                    <a:pt x="63" y="175"/>
                  </a:cubicBezTo>
                  <a:cubicBezTo>
                    <a:pt x="68" y="177"/>
                    <a:pt x="72" y="181"/>
                    <a:pt x="75" y="185"/>
                  </a:cubicBezTo>
                  <a:cubicBezTo>
                    <a:pt x="77" y="188"/>
                    <a:pt x="78" y="191"/>
                    <a:pt x="77" y="193"/>
                  </a:cubicBezTo>
                  <a:cubicBezTo>
                    <a:pt x="75" y="196"/>
                    <a:pt x="74" y="198"/>
                    <a:pt x="73" y="201"/>
                  </a:cubicBezTo>
                  <a:cubicBezTo>
                    <a:pt x="71" y="209"/>
                    <a:pt x="75" y="219"/>
                    <a:pt x="72" y="227"/>
                  </a:cubicBezTo>
                  <a:cubicBezTo>
                    <a:pt x="70" y="235"/>
                    <a:pt x="65" y="241"/>
                    <a:pt x="64" y="249"/>
                  </a:cubicBezTo>
                  <a:cubicBezTo>
                    <a:pt x="62" y="265"/>
                    <a:pt x="67" y="281"/>
                    <a:pt x="70" y="296"/>
                  </a:cubicBezTo>
                  <a:cubicBezTo>
                    <a:pt x="72" y="303"/>
                    <a:pt x="73" y="310"/>
                    <a:pt x="77" y="316"/>
                  </a:cubicBezTo>
                  <a:cubicBezTo>
                    <a:pt x="79" y="319"/>
                    <a:pt x="81" y="322"/>
                    <a:pt x="83" y="324"/>
                  </a:cubicBezTo>
                  <a:cubicBezTo>
                    <a:pt x="85" y="328"/>
                    <a:pt x="87" y="332"/>
                    <a:pt x="88" y="336"/>
                  </a:cubicBezTo>
                  <a:cubicBezTo>
                    <a:pt x="89" y="343"/>
                    <a:pt x="90" y="351"/>
                    <a:pt x="95" y="356"/>
                  </a:cubicBezTo>
                  <a:cubicBezTo>
                    <a:pt x="100" y="361"/>
                    <a:pt x="106" y="363"/>
                    <a:pt x="111" y="368"/>
                  </a:cubicBezTo>
                  <a:cubicBezTo>
                    <a:pt x="113" y="371"/>
                    <a:pt x="114" y="374"/>
                    <a:pt x="115" y="377"/>
                  </a:cubicBezTo>
                  <a:cubicBezTo>
                    <a:pt x="115" y="379"/>
                    <a:pt x="115" y="380"/>
                    <a:pt x="116" y="381"/>
                  </a:cubicBezTo>
                  <a:cubicBezTo>
                    <a:pt x="119" y="384"/>
                    <a:pt x="124" y="381"/>
                    <a:pt x="127" y="379"/>
                  </a:cubicBezTo>
                  <a:cubicBezTo>
                    <a:pt x="134" y="373"/>
                    <a:pt x="138" y="361"/>
                    <a:pt x="140" y="351"/>
                  </a:cubicBezTo>
                  <a:cubicBezTo>
                    <a:pt x="141" y="346"/>
                    <a:pt x="141" y="341"/>
                    <a:pt x="139" y="336"/>
                  </a:cubicBezTo>
                  <a:cubicBezTo>
                    <a:pt x="137" y="330"/>
                    <a:pt x="134" y="325"/>
                    <a:pt x="135" y="318"/>
                  </a:cubicBezTo>
                  <a:cubicBezTo>
                    <a:pt x="137" y="311"/>
                    <a:pt x="141" y="304"/>
                    <a:pt x="144" y="298"/>
                  </a:cubicBezTo>
                  <a:cubicBezTo>
                    <a:pt x="147" y="291"/>
                    <a:pt x="150" y="284"/>
                    <a:pt x="152" y="277"/>
                  </a:cubicBezTo>
                  <a:cubicBezTo>
                    <a:pt x="154" y="271"/>
                    <a:pt x="155" y="264"/>
                    <a:pt x="154" y="258"/>
                  </a:cubicBezTo>
                  <a:cubicBezTo>
                    <a:pt x="153" y="256"/>
                    <a:pt x="152" y="254"/>
                    <a:pt x="150" y="253"/>
                  </a:cubicBezTo>
                  <a:cubicBezTo>
                    <a:pt x="149" y="253"/>
                    <a:pt x="148" y="252"/>
                    <a:pt x="147" y="252"/>
                  </a:cubicBezTo>
                  <a:cubicBezTo>
                    <a:pt x="145" y="251"/>
                    <a:pt x="144" y="250"/>
                    <a:pt x="144" y="248"/>
                  </a:cubicBezTo>
                  <a:cubicBezTo>
                    <a:pt x="144" y="244"/>
                    <a:pt x="145" y="241"/>
                    <a:pt x="146" y="237"/>
                  </a:cubicBezTo>
                  <a:cubicBezTo>
                    <a:pt x="146" y="234"/>
                    <a:pt x="145" y="231"/>
                    <a:pt x="144" y="228"/>
                  </a:cubicBezTo>
                  <a:cubicBezTo>
                    <a:pt x="142" y="223"/>
                    <a:pt x="138" y="219"/>
                    <a:pt x="133" y="216"/>
                  </a:cubicBezTo>
                  <a:cubicBezTo>
                    <a:pt x="127" y="213"/>
                    <a:pt x="121" y="212"/>
                    <a:pt x="115" y="212"/>
                  </a:cubicBezTo>
                  <a:cubicBezTo>
                    <a:pt x="111" y="211"/>
                    <a:pt x="107" y="210"/>
                    <a:pt x="106" y="206"/>
                  </a:cubicBezTo>
                  <a:cubicBezTo>
                    <a:pt x="104" y="203"/>
                    <a:pt x="104" y="200"/>
                    <a:pt x="103" y="198"/>
                  </a:cubicBezTo>
                  <a:cubicBezTo>
                    <a:pt x="100" y="193"/>
                    <a:pt x="95" y="192"/>
                    <a:pt x="90" y="190"/>
                  </a:cubicBezTo>
                  <a:cubicBezTo>
                    <a:pt x="88" y="190"/>
                    <a:pt x="86" y="189"/>
                    <a:pt x="84" y="188"/>
                  </a:cubicBezTo>
                  <a:cubicBezTo>
                    <a:pt x="82" y="186"/>
                    <a:pt x="81" y="182"/>
                    <a:pt x="81" y="179"/>
                  </a:cubicBezTo>
                  <a:cubicBezTo>
                    <a:pt x="81" y="167"/>
                    <a:pt x="93" y="156"/>
                    <a:pt x="102" y="150"/>
                  </a:cubicBezTo>
                  <a:cubicBezTo>
                    <a:pt x="107" y="146"/>
                    <a:pt x="112" y="143"/>
                    <a:pt x="118" y="141"/>
                  </a:cubicBezTo>
                  <a:cubicBezTo>
                    <a:pt x="124" y="138"/>
                    <a:pt x="130" y="138"/>
                    <a:pt x="136" y="136"/>
                  </a:cubicBezTo>
                  <a:cubicBezTo>
                    <a:pt x="147" y="133"/>
                    <a:pt x="156" y="126"/>
                    <a:pt x="165" y="119"/>
                  </a:cubicBezTo>
                  <a:cubicBezTo>
                    <a:pt x="171" y="115"/>
                    <a:pt x="177" y="112"/>
                    <a:pt x="184" y="109"/>
                  </a:cubicBezTo>
                  <a:cubicBezTo>
                    <a:pt x="190" y="106"/>
                    <a:pt x="197" y="104"/>
                    <a:pt x="203" y="100"/>
                  </a:cubicBezTo>
                  <a:cubicBezTo>
                    <a:pt x="208" y="96"/>
                    <a:pt x="214" y="92"/>
                    <a:pt x="215" y="86"/>
                  </a:cubicBezTo>
                  <a:cubicBezTo>
                    <a:pt x="217" y="80"/>
                    <a:pt x="216" y="75"/>
                    <a:pt x="214" y="70"/>
                  </a:cubicBezTo>
                  <a:cubicBezTo>
                    <a:pt x="211" y="64"/>
                    <a:pt x="209" y="59"/>
                    <a:pt x="211" y="52"/>
                  </a:cubicBezTo>
                  <a:cubicBezTo>
                    <a:pt x="212" y="49"/>
                    <a:pt x="213" y="47"/>
                    <a:pt x="214" y="44"/>
                  </a:cubicBezTo>
                  <a:cubicBezTo>
                    <a:pt x="215" y="41"/>
                    <a:pt x="216" y="38"/>
                    <a:pt x="216" y="35"/>
                  </a:cubicBezTo>
                  <a:cubicBezTo>
                    <a:pt x="216" y="34"/>
                    <a:pt x="214" y="34"/>
                    <a:pt x="214" y="35"/>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69" name="Freeform 59">
              <a:extLst>
                <a:ext uri="{FF2B5EF4-FFF2-40B4-BE49-F238E27FC236}">
                  <a16:creationId xmlns="" xmlns:a16="http://schemas.microsoft.com/office/drawing/2014/main" id="{1C8BBFC9-3901-4376-A499-B13C4242B074}"/>
                </a:ext>
              </a:extLst>
            </p:cNvPr>
            <p:cNvSpPr>
              <a:spLocks/>
            </p:cNvSpPr>
            <p:nvPr/>
          </p:nvSpPr>
          <p:spPr bwMode="auto">
            <a:xfrm>
              <a:off x="9483727" y="1292226"/>
              <a:ext cx="2124075" cy="2049463"/>
            </a:xfrm>
            <a:custGeom>
              <a:avLst/>
              <a:gdLst>
                <a:gd name="T0" fmla="*/ 447 w 501"/>
                <a:gd name="T1" fmla="*/ 284 h 483"/>
                <a:gd name="T2" fmla="*/ 432 w 501"/>
                <a:gd name="T3" fmla="*/ 275 h 483"/>
                <a:gd name="T4" fmla="*/ 403 w 501"/>
                <a:gd name="T5" fmla="*/ 260 h 483"/>
                <a:gd name="T6" fmla="*/ 388 w 501"/>
                <a:gd name="T7" fmla="*/ 259 h 483"/>
                <a:gd name="T8" fmla="*/ 401 w 501"/>
                <a:gd name="T9" fmla="*/ 328 h 483"/>
                <a:gd name="T10" fmla="*/ 360 w 501"/>
                <a:gd name="T11" fmla="*/ 383 h 483"/>
                <a:gd name="T12" fmla="*/ 326 w 501"/>
                <a:gd name="T13" fmla="*/ 364 h 483"/>
                <a:gd name="T14" fmla="*/ 324 w 501"/>
                <a:gd name="T15" fmla="*/ 322 h 483"/>
                <a:gd name="T16" fmla="*/ 312 w 501"/>
                <a:gd name="T17" fmla="*/ 268 h 483"/>
                <a:gd name="T18" fmla="*/ 288 w 501"/>
                <a:gd name="T19" fmla="*/ 232 h 483"/>
                <a:gd name="T20" fmla="*/ 281 w 501"/>
                <a:gd name="T21" fmla="*/ 194 h 483"/>
                <a:gd name="T22" fmla="*/ 340 w 501"/>
                <a:gd name="T23" fmla="*/ 200 h 483"/>
                <a:gd name="T24" fmla="*/ 346 w 501"/>
                <a:gd name="T25" fmla="*/ 173 h 483"/>
                <a:gd name="T26" fmla="*/ 316 w 501"/>
                <a:gd name="T27" fmla="*/ 167 h 483"/>
                <a:gd name="T28" fmla="*/ 294 w 501"/>
                <a:gd name="T29" fmla="*/ 150 h 483"/>
                <a:gd name="T30" fmla="*/ 325 w 501"/>
                <a:gd name="T31" fmla="*/ 97 h 483"/>
                <a:gd name="T32" fmla="*/ 384 w 501"/>
                <a:gd name="T33" fmla="*/ 65 h 483"/>
                <a:gd name="T34" fmla="*/ 325 w 501"/>
                <a:gd name="T35" fmla="*/ 16 h 483"/>
                <a:gd name="T36" fmla="*/ 4 w 501"/>
                <a:gd name="T37" fmla="*/ 205 h 483"/>
                <a:gd name="T38" fmla="*/ 182 w 501"/>
                <a:gd name="T39" fmla="*/ 473 h 483"/>
                <a:gd name="T40" fmla="*/ 370 w 501"/>
                <a:gd name="T41" fmla="*/ 463 h 483"/>
                <a:gd name="T42" fmla="*/ 375 w 501"/>
                <a:gd name="T43" fmla="*/ 421 h 483"/>
                <a:gd name="T44" fmla="*/ 399 w 501"/>
                <a:gd name="T45" fmla="*/ 409 h 483"/>
                <a:gd name="T46" fmla="*/ 427 w 501"/>
                <a:gd name="T47" fmla="*/ 393 h 483"/>
                <a:gd name="T48" fmla="*/ 458 w 501"/>
                <a:gd name="T49" fmla="*/ 363 h 483"/>
                <a:gd name="T50" fmla="*/ 501 w 501"/>
                <a:gd name="T51" fmla="*/ 284 h 483"/>
                <a:gd name="T52" fmla="*/ 487 w 501"/>
                <a:gd name="T53" fmla="*/ 283 h 483"/>
                <a:gd name="T54" fmla="*/ 501 w 501"/>
                <a:gd name="T55" fmla="*/ 285 h 483"/>
                <a:gd name="T56" fmla="*/ 469 w 501"/>
                <a:gd name="T57" fmla="*/ 378 h 483"/>
                <a:gd name="T58" fmla="*/ 433 w 501"/>
                <a:gd name="T59" fmla="*/ 366 h 483"/>
                <a:gd name="T60" fmla="*/ 416 w 501"/>
                <a:gd name="T61" fmla="*/ 397 h 483"/>
                <a:gd name="T62" fmla="*/ 392 w 501"/>
                <a:gd name="T63" fmla="*/ 421 h 483"/>
                <a:gd name="T64" fmla="*/ 368 w 501"/>
                <a:gd name="T65" fmla="*/ 422 h 483"/>
                <a:gd name="T66" fmla="*/ 369 w 501"/>
                <a:gd name="T67" fmla="*/ 464 h 483"/>
                <a:gd name="T68" fmla="*/ 192 w 501"/>
                <a:gd name="T69" fmla="*/ 474 h 483"/>
                <a:gd name="T70" fmla="*/ 9 w 501"/>
                <a:gd name="T71" fmla="*/ 276 h 483"/>
                <a:gd name="T72" fmla="*/ 139 w 501"/>
                <a:gd name="T73" fmla="*/ 25 h 483"/>
                <a:gd name="T74" fmla="*/ 413 w 501"/>
                <a:gd name="T75" fmla="*/ 63 h 483"/>
                <a:gd name="T76" fmla="*/ 361 w 501"/>
                <a:gd name="T77" fmla="*/ 76 h 483"/>
                <a:gd name="T78" fmla="*/ 305 w 501"/>
                <a:gd name="T79" fmla="*/ 121 h 483"/>
                <a:gd name="T80" fmla="*/ 293 w 501"/>
                <a:gd name="T81" fmla="*/ 159 h 483"/>
                <a:gd name="T82" fmla="*/ 316 w 501"/>
                <a:gd name="T83" fmla="*/ 168 h 483"/>
                <a:gd name="T84" fmla="*/ 351 w 501"/>
                <a:gd name="T85" fmla="*/ 174 h 483"/>
                <a:gd name="T86" fmla="*/ 328 w 501"/>
                <a:gd name="T87" fmla="*/ 197 h 483"/>
                <a:gd name="T88" fmla="*/ 284 w 501"/>
                <a:gd name="T89" fmla="*/ 186 h 483"/>
                <a:gd name="T90" fmla="*/ 294 w 501"/>
                <a:gd name="T91" fmla="*/ 247 h 483"/>
                <a:gd name="T92" fmla="*/ 314 w 501"/>
                <a:gd name="T93" fmla="*/ 276 h 483"/>
                <a:gd name="T94" fmla="*/ 324 w 501"/>
                <a:gd name="T95" fmla="*/ 330 h 483"/>
                <a:gd name="T96" fmla="*/ 345 w 501"/>
                <a:gd name="T97" fmla="*/ 398 h 483"/>
                <a:gd name="T98" fmla="*/ 388 w 501"/>
                <a:gd name="T99" fmla="*/ 355 h 483"/>
                <a:gd name="T100" fmla="*/ 400 w 501"/>
                <a:gd name="T101" fmla="*/ 281 h 483"/>
                <a:gd name="T102" fmla="*/ 390 w 501"/>
                <a:gd name="T103" fmla="*/ 251 h 483"/>
                <a:gd name="T104" fmla="*/ 414 w 501"/>
                <a:gd name="T105" fmla="*/ 265 h 483"/>
                <a:gd name="T106" fmla="*/ 439 w 501"/>
                <a:gd name="T107" fmla="*/ 285 h 483"/>
                <a:gd name="T108" fmla="*/ 487 w 501"/>
                <a:gd name="T109" fmla="*/ 285 h 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01" h="483">
                  <a:moveTo>
                    <a:pt x="486" y="283"/>
                  </a:moveTo>
                  <a:cubicBezTo>
                    <a:pt x="479" y="286"/>
                    <a:pt x="473" y="296"/>
                    <a:pt x="464" y="292"/>
                  </a:cubicBezTo>
                  <a:cubicBezTo>
                    <a:pt x="458" y="290"/>
                    <a:pt x="454" y="284"/>
                    <a:pt x="447" y="284"/>
                  </a:cubicBezTo>
                  <a:cubicBezTo>
                    <a:pt x="446" y="284"/>
                    <a:pt x="445" y="284"/>
                    <a:pt x="444" y="284"/>
                  </a:cubicBezTo>
                  <a:cubicBezTo>
                    <a:pt x="442" y="284"/>
                    <a:pt x="441" y="284"/>
                    <a:pt x="438" y="283"/>
                  </a:cubicBezTo>
                  <a:cubicBezTo>
                    <a:pt x="435" y="281"/>
                    <a:pt x="433" y="278"/>
                    <a:pt x="432" y="275"/>
                  </a:cubicBezTo>
                  <a:cubicBezTo>
                    <a:pt x="430" y="269"/>
                    <a:pt x="427" y="265"/>
                    <a:pt x="421" y="264"/>
                  </a:cubicBezTo>
                  <a:cubicBezTo>
                    <a:pt x="419" y="263"/>
                    <a:pt x="417" y="263"/>
                    <a:pt x="414" y="263"/>
                  </a:cubicBezTo>
                  <a:cubicBezTo>
                    <a:pt x="410" y="264"/>
                    <a:pt x="406" y="264"/>
                    <a:pt x="403" y="260"/>
                  </a:cubicBezTo>
                  <a:cubicBezTo>
                    <a:pt x="401" y="256"/>
                    <a:pt x="399" y="252"/>
                    <a:pt x="396" y="249"/>
                  </a:cubicBezTo>
                  <a:cubicBezTo>
                    <a:pt x="393" y="248"/>
                    <a:pt x="389" y="248"/>
                    <a:pt x="388" y="250"/>
                  </a:cubicBezTo>
                  <a:cubicBezTo>
                    <a:pt x="386" y="253"/>
                    <a:pt x="388" y="257"/>
                    <a:pt x="388" y="259"/>
                  </a:cubicBezTo>
                  <a:cubicBezTo>
                    <a:pt x="392" y="269"/>
                    <a:pt x="397" y="277"/>
                    <a:pt x="401" y="287"/>
                  </a:cubicBezTo>
                  <a:cubicBezTo>
                    <a:pt x="403" y="292"/>
                    <a:pt x="403" y="298"/>
                    <a:pt x="403" y="303"/>
                  </a:cubicBezTo>
                  <a:cubicBezTo>
                    <a:pt x="403" y="312"/>
                    <a:pt x="403" y="320"/>
                    <a:pt x="401" y="328"/>
                  </a:cubicBezTo>
                  <a:cubicBezTo>
                    <a:pt x="399" y="336"/>
                    <a:pt x="396" y="345"/>
                    <a:pt x="390" y="351"/>
                  </a:cubicBezTo>
                  <a:cubicBezTo>
                    <a:pt x="385" y="356"/>
                    <a:pt x="378" y="358"/>
                    <a:pt x="373" y="361"/>
                  </a:cubicBezTo>
                  <a:cubicBezTo>
                    <a:pt x="366" y="366"/>
                    <a:pt x="364" y="375"/>
                    <a:pt x="360" y="383"/>
                  </a:cubicBezTo>
                  <a:cubicBezTo>
                    <a:pt x="358" y="389"/>
                    <a:pt x="353" y="400"/>
                    <a:pt x="344" y="396"/>
                  </a:cubicBezTo>
                  <a:cubicBezTo>
                    <a:pt x="339" y="393"/>
                    <a:pt x="335" y="388"/>
                    <a:pt x="333" y="383"/>
                  </a:cubicBezTo>
                  <a:cubicBezTo>
                    <a:pt x="330" y="377"/>
                    <a:pt x="328" y="371"/>
                    <a:pt x="326" y="364"/>
                  </a:cubicBezTo>
                  <a:cubicBezTo>
                    <a:pt x="325" y="361"/>
                    <a:pt x="325" y="359"/>
                    <a:pt x="324" y="355"/>
                  </a:cubicBezTo>
                  <a:cubicBezTo>
                    <a:pt x="324" y="351"/>
                    <a:pt x="324" y="347"/>
                    <a:pt x="325" y="343"/>
                  </a:cubicBezTo>
                  <a:cubicBezTo>
                    <a:pt x="326" y="336"/>
                    <a:pt x="327" y="328"/>
                    <a:pt x="324" y="322"/>
                  </a:cubicBezTo>
                  <a:cubicBezTo>
                    <a:pt x="322" y="317"/>
                    <a:pt x="319" y="314"/>
                    <a:pt x="317" y="310"/>
                  </a:cubicBezTo>
                  <a:cubicBezTo>
                    <a:pt x="313" y="303"/>
                    <a:pt x="316" y="295"/>
                    <a:pt x="316" y="289"/>
                  </a:cubicBezTo>
                  <a:cubicBezTo>
                    <a:pt x="317" y="281"/>
                    <a:pt x="316" y="275"/>
                    <a:pt x="312" y="268"/>
                  </a:cubicBezTo>
                  <a:cubicBezTo>
                    <a:pt x="309" y="261"/>
                    <a:pt x="302" y="257"/>
                    <a:pt x="297" y="251"/>
                  </a:cubicBezTo>
                  <a:cubicBezTo>
                    <a:pt x="295" y="247"/>
                    <a:pt x="294" y="243"/>
                    <a:pt x="293" y="240"/>
                  </a:cubicBezTo>
                  <a:cubicBezTo>
                    <a:pt x="292" y="237"/>
                    <a:pt x="290" y="234"/>
                    <a:pt x="288" y="232"/>
                  </a:cubicBezTo>
                  <a:cubicBezTo>
                    <a:pt x="286" y="230"/>
                    <a:pt x="284" y="228"/>
                    <a:pt x="282" y="226"/>
                  </a:cubicBezTo>
                  <a:cubicBezTo>
                    <a:pt x="279" y="223"/>
                    <a:pt x="278" y="220"/>
                    <a:pt x="277" y="216"/>
                  </a:cubicBezTo>
                  <a:cubicBezTo>
                    <a:pt x="276" y="209"/>
                    <a:pt x="278" y="201"/>
                    <a:pt x="281" y="194"/>
                  </a:cubicBezTo>
                  <a:cubicBezTo>
                    <a:pt x="284" y="188"/>
                    <a:pt x="289" y="182"/>
                    <a:pt x="295" y="181"/>
                  </a:cubicBezTo>
                  <a:cubicBezTo>
                    <a:pt x="303" y="179"/>
                    <a:pt x="311" y="188"/>
                    <a:pt x="317" y="193"/>
                  </a:cubicBezTo>
                  <a:cubicBezTo>
                    <a:pt x="324" y="198"/>
                    <a:pt x="331" y="202"/>
                    <a:pt x="340" y="200"/>
                  </a:cubicBezTo>
                  <a:cubicBezTo>
                    <a:pt x="345" y="198"/>
                    <a:pt x="349" y="194"/>
                    <a:pt x="352" y="190"/>
                  </a:cubicBezTo>
                  <a:cubicBezTo>
                    <a:pt x="355" y="185"/>
                    <a:pt x="356" y="180"/>
                    <a:pt x="354" y="175"/>
                  </a:cubicBezTo>
                  <a:cubicBezTo>
                    <a:pt x="353" y="172"/>
                    <a:pt x="349" y="172"/>
                    <a:pt x="346" y="173"/>
                  </a:cubicBezTo>
                  <a:cubicBezTo>
                    <a:pt x="341" y="174"/>
                    <a:pt x="337" y="176"/>
                    <a:pt x="331" y="174"/>
                  </a:cubicBezTo>
                  <a:cubicBezTo>
                    <a:pt x="329" y="173"/>
                    <a:pt x="327" y="171"/>
                    <a:pt x="325" y="169"/>
                  </a:cubicBezTo>
                  <a:cubicBezTo>
                    <a:pt x="322" y="167"/>
                    <a:pt x="319" y="167"/>
                    <a:pt x="316" y="167"/>
                  </a:cubicBezTo>
                  <a:cubicBezTo>
                    <a:pt x="314" y="166"/>
                    <a:pt x="312" y="167"/>
                    <a:pt x="310" y="167"/>
                  </a:cubicBezTo>
                  <a:cubicBezTo>
                    <a:pt x="307" y="168"/>
                    <a:pt x="305" y="168"/>
                    <a:pt x="302" y="168"/>
                  </a:cubicBezTo>
                  <a:cubicBezTo>
                    <a:pt x="295" y="167"/>
                    <a:pt x="293" y="156"/>
                    <a:pt x="294" y="150"/>
                  </a:cubicBezTo>
                  <a:cubicBezTo>
                    <a:pt x="295" y="144"/>
                    <a:pt x="301" y="139"/>
                    <a:pt x="303" y="132"/>
                  </a:cubicBezTo>
                  <a:cubicBezTo>
                    <a:pt x="306" y="125"/>
                    <a:pt x="307" y="117"/>
                    <a:pt x="311" y="110"/>
                  </a:cubicBezTo>
                  <a:cubicBezTo>
                    <a:pt x="314" y="104"/>
                    <a:pt x="319" y="100"/>
                    <a:pt x="325" y="97"/>
                  </a:cubicBezTo>
                  <a:cubicBezTo>
                    <a:pt x="336" y="91"/>
                    <a:pt x="348" y="89"/>
                    <a:pt x="358" y="81"/>
                  </a:cubicBezTo>
                  <a:cubicBezTo>
                    <a:pt x="362" y="78"/>
                    <a:pt x="366" y="73"/>
                    <a:pt x="370" y="69"/>
                  </a:cubicBezTo>
                  <a:cubicBezTo>
                    <a:pt x="374" y="66"/>
                    <a:pt x="379" y="66"/>
                    <a:pt x="384" y="65"/>
                  </a:cubicBezTo>
                  <a:cubicBezTo>
                    <a:pt x="394" y="64"/>
                    <a:pt x="403" y="64"/>
                    <a:pt x="413" y="65"/>
                  </a:cubicBezTo>
                  <a:cubicBezTo>
                    <a:pt x="414" y="65"/>
                    <a:pt x="414" y="64"/>
                    <a:pt x="414" y="63"/>
                  </a:cubicBezTo>
                  <a:cubicBezTo>
                    <a:pt x="387" y="42"/>
                    <a:pt x="357" y="26"/>
                    <a:pt x="325" y="16"/>
                  </a:cubicBezTo>
                  <a:cubicBezTo>
                    <a:pt x="293" y="7"/>
                    <a:pt x="260" y="3"/>
                    <a:pt x="227" y="5"/>
                  </a:cubicBezTo>
                  <a:cubicBezTo>
                    <a:pt x="164" y="8"/>
                    <a:pt x="99" y="32"/>
                    <a:pt x="56" y="80"/>
                  </a:cubicBezTo>
                  <a:cubicBezTo>
                    <a:pt x="25" y="115"/>
                    <a:pt x="8" y="159"/>
                    <a:pt x="4" y="205"/>
                  </a:cubicBezTo>
                  <a:cubicBezTo>
                    <a:pt x="0" y="251"/>
                    <a:pt x="8" y="299"/>
                    <a:pt x="27" y="341"/>
                  </a:cubicBezTo>
                  <a:cubicBezTo>
                    <a:pt x="46" y="383"/>
                    <a:pt x="75" y="420"/>
                    <a:pt x="113" y="445"/>
                  </a:cubicBezTo>
                  <a:cubicBezTo>
                    <a:pt x="134" y="458"/>
                    <a:pt x="157" y="467"/>
                    <a:pt x="182" y="473"/>
                  </a:cubicBezTo>
                  <a:cubicBezTo>
                    <a:pt x="211" y="480"/>
                    <a:pt x="241" y="483"/>
                    <a:pt x="271" y="483"/>
                  </a:cubicBezTo>
                  <a:cubicBezTo>
                    <a:pt x="304" y="482"/>
                    <a:pt x="338" y="477"/>
                    <a:pt x="369" y="464"/>
                  </a:cubicBezTo>
                  <a:cubicBezTo>
                    <a:pt x="370" y="464"/>
                    <a:pt x="370" y="463"/>
                    <a:pt x="370" y="463"/>
                  </a:cubicBezTo>
                  <a:cubicBezTo>
                    <a:pt x="365" y="458"/>
                    <a:pt x="364" y="453"/>
                    <a:pt x="363" y="447"/>
                  </a:cubicBezTo>
                  <a:cubicBezTo>
                    <a:pt x="363" y="442"/>
                    <a:pt x="364" y="437"/>
                    <a:pt x="365" y="431"/>
                  </a:cubicBezTo>
                  <a:cubicBezTo>
                    <a:pt x="366" y="426"/>
                    <a:pt x="369" y="422"/>
                    <a:pt x="375" y="421"/>
                  </a:cubicBezTo>
                  <a:cubicBezTo>
                    <a:pt x="381" y="421"/>
                    <a:pt x="386" y="425"/>
                    <a:pt x="392" y="425"/>
                  </a:cubicBezTo>
                  <a:cubicBezTo>
                    <a:pt x="393" y="424"/>
                    <a:pt x="393" y="424"/>
                    <a:pt x="393" y="424"/>
                  </a:cubicBezTo>
                  <a:cubicBezTo>
                    <a:pt x="395" y="419"/>
                    <a:pt x="397" y="414"/>
                    <a:pt x="399" y="409"/>
                  </a:cubicBezTo>
                  <a:cubicBezTo>
                    <a:pt x="401" y="406"/>
                    <a:pt x="403" y="404"/>
                    <a:pt x="405" y="402"/>
                  </a:cubicBezTo>
                  <a:cubicBezTo>
                    <a:pt x="408" y="400"/>
                    <a:pt x="412" y="399"/>
                    <a:pt x="415" y="399"/>
                  </a:cubicBezTo>
                  <a:cubicBezTo>
                    <a:pt x="420" y="399"/>
                    <a:pt x="424" y="398"/>
                    <a:pt x="427" y="393"/>
                  </a:cubicBezTo>
                  <a:cubicBezTo>
                    <a:pt x="429" y="390"/>
                    <a:pt x="430" y="386"/>
                    <a:pt x="430" y="382"/>
                  </a:cubicBezTo>
                  <a:cubicBezTo>
                    <a:pt x="432" y="373"/>
                    <a:pt x="432" y="365"/>
                    <a:pt x="442" y="362"/>
                  </a:cubicBezTo>
                  <a:cubicBezTo>
                    <a:pt x="447" y="360"/>
                    <a:pt x="453" y="359"/>
                    <a:pt x="458" y="363"/>
                  </a:cubicBezTo>
                  <a:cubicBezTo>
                    <a:pt x="463" y="367"/>
                    <a:pt x="466" y="373"/>
                    <a:pt x="468" y="378"/>
                  </a:cubicBezTo>
                  <a:cubicBezTo>
                    <a:pt x="468" y="379"/>
                    <a:pt x="469" y="379"/>
                    <a:pt x="469" y="378"/>
                  </a:cubicBezTo>
                  <a:cubicBezTo>
                    <a:pt x="487" y="350"/>
                    <a:pt x="496" y="317"/>
                    <a:pt x="501" y="284"/>
                  </a:cubicBezTo>
                  <a:cubicBezTo>
                    <a:pt x="501" y="283"/>
                    <a:pt x="500" y="283"/>
                    <a:pt x="500" y="283"/>
                  </a:cubicBezTo>
                  <a:cubicBezTo>
                    <a:pt x="499" y="284"/>
                    <a:pt x="495" y="283"/>
                    <a:pt x="494" y="283"/>
                  </a:cubicBezTo>
                  <a:cubicBezTo>
                    <a:pt x="491" y="283"/>
                    <a:pt x="489" y="283"/>
                    <a:pt x="487" y="283"/>
                  </a:cubicBezTo>
                  <a:cubicBezTo>
                    <a:pt x="486" y="284"/>
                    <a:pt x="486" y="285"/>
                    <a:pt x="487" y="285"/>
                  </a:cubicBezTo>
                  <a:cubicBezTo>
                    <a:pt x="490" y="284"/>
                    <a:pt x="493" y="285"/>
                    <a:pt x="497" y="285"/>
                  </a:cubicBezTo>
                  <a:cubicBezTo>
                    <a:pt x="498" y="285"/>
                    <a:pt x="500" y="285"/>
                    <a:pt x="501" y="285"/>
                  </a:cubicBezTo>
                  <a:cubicBezTo>
                    <a:pt x="500" y="284"/>
                    <a:pt x="500" y="284"/>
                    <a:pt x="499" y="284"/>
                  </a:cubicBezTo>
                  <a:cubicBezTo>
                    <a:pt x="495" y="317"/>
                    <a:pt x="485" y="349"/>
                    <a:pt x="468" y="378"/>
                  </a:cubicBezTo>
                  <a:cubicBezTo>
                    <a:pt x="468" y="378"/>
                    <a:pt x="469" y="378"/>
                    <a:pt x="469" y="378"/>
                  </a:cubicBezTo>
                  <a:cubicBezTo>
                    <a:pt x="467" y="372"/>
                    <a:pt x="464" y="366"/>
                    <a:pt x="460" y="362"/>
                  </a:cubicBezTo>
                  <a:cubicBezTo>
                    <a:pt x="456" y="358"/>
                    <a:pt x="450" y="358"/>
                    <a:pt x="445" y="359"/>
                  </a:cubicBezTo>
                  <a:cubicBezTo>
                    <a:pt x="440" y="360"/>
                    <a:pt x="435" y="362"/>
                    <a:pt x="433" y="366"/>
                  </a:cubicBezTo>
                  <a:cubicBezTo>
                    <a:pt x="431" y="370"/>
                    <a:pt x="430" y="374"/>
                    <a:pt x="429" y="378"/>
                  </a:cubicBezTo>
                  <a:cubicBezTo>
                    <a:pt x="429" y="383"/>
                    <a:pt x="428" y="388"/>
                    <a:pt x="425" y="392"/>
                  </a:cubicBezTo>
                  <a:cubicBezTo>
                    <a:pt x="423" y="396"/>
                    <a:pt x="420" y="397"/>
                    <a:pt x="416" y="397"/>
                  </a:cubicBezTo>
                  <a:cubicBezTo>
                    <a:pt x="413" y="398"/>
                    <a:pt x="410" y="398"/>
                    <a:pt x="407" y="399"/>
                  </a:cubicBezTo>
                  <a:cubicBezTo>
                    <a:pt x="401" y="401"/>
                    <a:pt x="398" y="407"/>
                    <a:pt x="396" y="413"/>
                  </a:cubicBezTo>
                  <a:cubicBezTo>
                    <a:pt x="395" y="416"/>
                    <a:pt x="394" y="419"/>
                    <a:pt x="392" y="421"/>
                  </a:cubicBezTo>
                  <a:cubicBezTo>
                    <a:pt x="392" y="423"/>
                    <a:pt x="390" y="423"/>
                    <a:pt x="388" y="423"/>
                  </a:cubicBezTo>
                  <a:cubicBezTo>
                    <a:pt x="387" y="422"/>
                    <a:pt x="385" y="422"/>
                    <a:pt x="383" y="421"/>
                  </a:cubicBezTo>
                  <a:cubicBezTo>
                    <a:pt x="378" y="420"/>
                    <a:pt x="372" y="418"/>
                    <a:pt x="368" y="422"/>
                  </a:cubicBezTo>
                  <a:cubicBezTo>
                    <a:pt x="365" y="425"/>
                    <a:pt x="364" y="429"/>
                    <a:pt x="363" y="434"/>
                  </a:cubicBezTo>
                  <a:cubicBezTo>
                    <a:pt x="362" y="439"/>
                    <a:pt x="361" y="444"/>
                    <a:pt x="362" y="449"/>
                  </a:cubicBezTo>
                  <a:cubicBezTo>
                    <a:pt x="362" y="455"/>
                    <a:pt x="364" y="460"/>
                    <a:pt x="369" y="464"/>
                  </a:cubicBezTo>
                  <a:cubicBezTo>
                    <a:pt x="369" y="463"/>
                    <a:pt x="369" y="463"/>
                    <a:pt x="369" y="462"/>
                  </a:cubicBezTo>
                  <a:cubicBezTo>
                    <a:pt x="342" y="474"/>
                    <a:pt x="313" y="479"/>
                    <a:pt x="283" y="481"/>
                  </a:cubicBezTo>
                  <a:cubicBezTo>
                    <a:pt x="253" y="482"/>
                    <a:pt x="222" y="480"/>
                    <a:pt x="192" y="474"/>
                  </a:cubicBezTo>
                  <a:cubicBezTo>
                    <a:pt x="167" y="468"/>
                    <a:pt x="142" y="460"/>
                    <a:pt x="120" y="447"/>
                  </a:cubicBezTo>
                  <a:cubicBezTo>
                    <a:pt x="100" y="435"/>
                    <a:pt x="82" y="419"/>
                    <a:pt x="67" y="402"/>
                  </a:cubicBezTo>
                  <a:cubicBezTo>
                    <a:pt x="37" y="366"/>
                    <a:pt x="17" y="322"/>
                    <a:pt x="9" y="276"/>
                  </a:cubicBezTo>
                  <a:cubicBezTo>
                    <a:pt x="1" y="230"/>
                    <a:pt x="4" y="181"/>
                    <a:pt x="22" y="138"/>
                  </a:cubicBezTo>
                  <a:cubicBezTo>
                    <a:pt x="31" y="116"/>
                    <a:pt x="43" y="96"/>
                    <a:pt x="59" y="78"/>
                  </a:cubicBezTo>
                  <a:cubicBezTo>
                    <a:pt x="81" y="55"/>
                    <a:pt x="109" y="37"/>
                    <a:pt x="139" y="25"/>
                  </a:cubicBezTo>
                  <a:cubicBezTo>
                    <a:pt x="201" y="1"/>
                    <a:pt x="273" y="0"/>
                    <a:pt x="336" y="21"/>
                  </a:cubicBezTo>
                  <a:cubicBezTo>
                    <a:pt x="364" y="31"/>
                    <a:pt x="389" y="46"/>
                    <a:pt x="412" y="65"/>
                  </a:cubicBezTo>
                  <a:cubicBezTo>
                    <a:pt x="413" y="64"/>
                    <a:pt x="413" y="64"/>
                    <a:pt x="413" y="63"/>
                  </a:cubicBezTo>
                  <a:cubicBezTo>
                    <a:pt x="404" y="63"/>
                    <a:pt x="395" y="63"/>
                    <a:pt x="386" y="63"/>
                  </a:cubicBezTo>
                  <a:cubicBezTo>
                    <a:pt x="381" y="64"/>
                    <a:pt x="376" y="64"/>
                    <a:pt x="372" y="66"/>
                  </a:cubicBezTo>
                  <a:cubicBezTo>
                    <a:pt x="368" y="69"/>
                    <a:pt x="364" y="73"/>
                    <a:pt x="361" y="76"/>
                  </a:cubicBezTo>
                  <a:cubicBezTo>
                    <a:pt x="356" y="81"/>
                    <a:pt x="350" y="84"/>
                    <a:pt x="344" y="87"/>
                  </a:cubicBezTo>
                  <a:cubicBezTo>
                    <a:pt x="334" y="92"/>
                    <a:pt x="322" y="95"/>
                    <a:pt x="313" y="103"/>
                  </a:cubicBezTo>
                  <a:cubicBezTo>
                    <a:pt x="308" y="108"/>
                    <a:pt x="306" y="115"/>
                    <a:pt x="305" y="121"/>
                  </a:cubicBezTo>
                  <a:cubicBezTo>
                    <a:pt x="304" y="126"/>
                    <a:pt x="303" y="130"/>
                    <a:pt x="301" y="133"/>
                  </a:cubicBezTo>
                  <a:cubicBezTo>
                    <a:pt x="299" y="137"/>
                    <a:pt x="297" y="140"/>
                    <a:pt x="296" y="142"/>
                  </a:cubicBezTo>
                  <a:cubicBezTo>
                    <a:pt x="292" y="148"/>
                    <a:pt x="291" y="153"/>
                    <a:pt x="293" y="159"/>
                  </a:cubicBezTo>
                  <a:cubicBezTo>
                    <a:pt x="294" y="164"/>
                    <a:pt x="297" y="169"/>
                    <a:pt x="302" y="170"/>
                  </a:cubicBezTo>
                  <a:cubicBezTo>
                    <a:pt x="305" y="170"/>
                    <a:pt x="307" y="169"/>
                    <a:pt x="310" y="169"/>
                  </a:cubicBezTo>
                  <a:cubicBezTo>
                    <a:pt x="312" y="169"/>
                    <a:pt x="314" y="168"/>
                    <a:pt x="316" y="168"/>
                  </a:cubicBezTo>
                  <a:cubicBezTo>
                    <a:pt x="323" y="168"/>
                    <a:pt x="327" y="174"/>
                    <a:pt x="333" y="176"/>
                  </a:cubicBezTo>
                  <a:cubicBezTo>
                    <a:pt x="337" y="178"/>
                    <a:pt x="341" y="176"/>
                    <a:pt x="345" y="175"/>
                  </a:cubicBezTo>
                  <a:cubicBezTo>
                    <a:pt x="347" y="174"/>
                    <a:pt x="349" y="173"/>
                    <a:pt x="351" y="174"/>
                  </a:cubicBezTo>
                  <a:cubicBezTo>
                    <a:pt x="353" y="175"/>
                    <a:pt x="353" y="180"/>
                    <a:pt x="353" y="183"/>
                  </a:cubicBezTo>
                  <a:cubicBezTo>
                    <a:pt x="352" y="188"/>
                    <a:pt x="347" y="194"/>
                    <a:pt x="342" y="197"/>
                  </a:cubicBezTo>
                  <a:cubicBezTo>
                    <a:pt x="338" y="200"/>
                    <a:pt x="332" y="199"/>
                    <a:pt x="328" y="197"/>
                  </a:cubicBezTo>
                  <a:cubicBezTo>
                    <a:pt x="320" y="194"/>
                    <a:pt x="313" y="187"/>
                    <a:pt x="306" y="182"/>
                  </a:cubicBezTo>
                  <a:cubicBezTo>
                    <a:pt x="303" y="180"/>
                    <a:pt x="299" y="179"/>
                    <a:pt x="296" y="179"/>
                  </a:cubicBezTo>
                  <a:cubicBezTo>
                    <a:pt x="291" y="179"/>
                    <a:pt x="287" y="183"/>
                    <a:pt x="284" y="186"/>
                  </a:cubicBezTo>
                  <a:cubicBezTo>
                    <a:pt x="276" y="195"/>
                    <a:pt x="272" y="212"/>
                    <a:pt x="278" y="224"/>
                  </a:cubicBezTo>
                  <a:cubicBezTo>
                    <a:pt x="280" y="229"/>
                    <a:pt x="286" y="232"/>
                    <a:pt x="289" y="236"/>
                  </a:cubicBezTo>
                  <a:cubicBezTo>
                    <a:pt x="292" y="240"/>
                    <a:pt x="292" y="244"/>
                    <a:pt x="294" y="247"/>
                  </a:cubicBezTo>
                  <a:cubicBezTo>
                    <a:pt x="295" y="251"/>
                    <a:pt x="297" y="253"/>
                    <a:pt x="300" y="256"/>
                  </a:cubicBezTo>
                  <a:cubicBezTo>
                    <a:pt x="302" y="259"/>
                    <a:pt x="305" y="261"/>
                    <a:pt x="307" y="264"/>
                  </a:cubicBezTo>
                  <a:cubicBezTo>
                    <a:pt x="311" y="267"/>
                    <a:pt x="313" y="271"/>
                    <a:pt x="314" y="276"/>
                  </a:cubicBezTo>
                  <a:cubicBezTo>
                    <a:pt x="316" y="284"/>
                    <a:pt x="314" y="292"/>
                    <a:pt x="314" y="299"/>
                  </a:cubicBezTo>
                  <a:cubicBezTo>
                    <a:pt x="313" y="305"/>
                    <a:pt x="314" y="309"/>
                    <a:pt x="317" y="313"/>
                  </a:cubicBezTo>
                  <a:cubicBezTo>
                    <a:pt x="321" y="319"/>
                    <a:pt x="324" y="324"/>
                    <a:pt x="324" y="330"/>
                  </a:cubicBezTo>
                  <a:cubicBezTo>
                    <a:pt x="325" y="338"/>
                    <a:pt x="322" y="346"/>
                    <a:pt x="322" y="354"/>
                  </a:cubicBezTo>
                  <a:cubicBezTo>
                    <a:pt x="322" y="360"/>
                    <a:pt x="325" y="366"/>
                    <a:pt x="327" y="372"/>
                  </a:cubicBezTo>
                  <a:cubicBezTo>
                    <a:pt x="330" y="381"/>
                    <a:pt x="334" y="394"/>
                    <a:pt x="345" y="398"/>
                  </a:cubicBezTo>
                  <a:cubicBezTo>
                    <a:pt x="352" y="401"/>
                    <a:pt x="357" y="393"/>
                    <a:pt x="360" y="388"/>
                  </a:cubicBezTo>
                  <a:cubicBezTo>
                    <a:pt x="364" y="381"/>
                    <a:pt x="366" y="372"/>
                    <a:pt x="371" y="365"/>
                  </a:cubicBezTo>
                  <a:cubicBezTo>
                    <a:pt x="375" y="361"/>
                    <a:pt x="382" y="359"/>
                    <a:pt x="388" y="355"/>
                  </a:cubicBezTo>
                  <a:cubicBezTo>
                    <a:pt x="394" y="351"/>
                    <a:pt x="397" y="345"/>
                    <a:pt x="399" y="338"/>
                  </a:cubicBezTo>
                  <a:cubicBezTo>
                    <a:pt x="405" y="324"/>
                    <a:pt x="406" y="307"/>
                    <a:pt x="404" y="292"/>
                  </a:cubicBezTo>
                  <a:cubicBezTo>
                    <a:pt x="403" y="288"/>
                    <a:pt x="402" y="285"/>
                    <a:pt x="400" y="281"/>
                  </a:cubicBezTo>
                  <a:cubicBezTo>
                    <a:pt x="398" y="277"/>
                    <a:pt x="396" y="272"/>
                    <a:pt x="393" y="267"/>
                  </a:cubicBezTo>
                  <a:cubicBezTo>
                    <a:pt x="392" y="263"/>
                    <a:pt x="390" y="259"/>
                    <a:pt x="389" y="254"/>
                  </a:cubicBezTo>
                  <a:cubicBezTo>
                    <a:pt x="389" y="253"/>
                    <a:pt x="389" y="251"/>
                    <a:pt x="390" y="251"/>
                  </a:cubicBezTo>
                  <a:cubicBezTo>
                    <a:pt x="392" y="249"/>
                    <a:pt x="395" y="251"/>
                    <a:pt x="396" y="253"/>
                  </a:cubicBezTo>
                  <a:cubicBezTo>
                    <a:pt x="399" y="256"/>
                    <a:pt x="400" y="260"/>
                    <a:pt x="403" y="263"/>
                  </a:cubicBezTo>
                  <a:cubicBezTo>
                    <a:pt x="406" y="266"/>
                    <a:pt x="410" y="266"/>
                    <a:pt x="414" y="265"/>
                  </a:cubicBezTo>
                  <a:cubicBezTo>
                    <a:pt x="417" y="265"/>
                    <a:pt x="419" y="265"/>
                    <a:pt x="422" y="266"/>
                  </a:cubicBezTo>
                  <a:cubicBezTo>
                    <a:pt x="428" y="267"/>
                    <a:pt x="430" y="275"/>
                    <a:pt x="433" y="280"/>
                  </a:cubicBezTo>
                  <a:cubicBezTo>
                    <a:pt x="434" y="283"/>
                    <a:pt x="437" y="284"/>
                    <a:pt x="439" y="285"/>
                  </a:cubicBezTo>
                  <a:cubicBezTo>
                    <a:pt x="442" y="286"/>
                    <a:pt x="444" y="286"/>
                    <a:pt x="447" y="286"/>
                  </a:cubicBezTo>
                  <a:cubicBezTo>
                    <a:pt x="454" y="285"/>
                    <a:pt x="459" y="292"/>
                    <a:pt x="465" y="294"/>
                  </a:cubicBezTo>
                  <a:cubicBezTo>
                    <a:pt x="474" y="297"/>
                    <a:pt x="480" y="287"/>
                    <a:pt x="487" y="285"/>
                  </a:cubicBezTo>
                  <a:cubicBezTo>
                    <a:pt x="488" y="285"/>
                    <a:pt x="488" y="283"/>
                    <a:pt x="486" y="283"/>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70" name="Freeform 60">
              <a:extLst>
                <a:ext uri="{FF2B5EF4-FFF2-40B4-BE49-F238E27FC236}">
                  <a16:creationId xmlns="" xmlns:a16="http://schemas.microsoft.com/office/drawing/2014/main" id="{2CB15296-AA95-4ACD-93A6-0DF734FE6039}"/>
                </a:ext>
              </a:extLst>
            </p:cNvPr>
            <p:cNvSpPr>
              <a:spLocks noEditPoints="1"/>
            </p:cNvSpPr>
            <p:nvPr/>
          </p:nvSpPr>
          <p:spPr bwMode="auto">
            <a:xfrm>
              <a:off x="9525002" y="1322389"/>
              <a:ext cx="2032000" cy="1985963"/>
            </a:xfrm>
            <a:custGeom>
              <a:avLst/>
              <a:gdLst>
                <a:gd name="T0" fmla="*/ 196 w 479"/>
                <a:gd name="T1" fmla="*/ 16 h 468"/>
                <a:gd name="T2" fmla="*/ 150 w 479"/>
                <a:gd name="T3" fmla="*/ 26 h 468"/>
                <a:gd name="T4" fmla="*/ 122 w 479"/>
                <a:gd name="T5" fmla="*/ 49 h 468"/>
                <a:gd name="T6" fmla="*/ 104 w 479"/>
                <a:gd name="T7" fmla="*/ 61 h 468"/>
                <a:gd name="T8" fmla="*/ 62 w 479"/>
                <a:gd name="T9" fmla="*/ 82 h 468"/>
                <a:gd name="T10" fmla="*/ 33 w 479"/>
                <a:gd name="T11" fmla="*/ 108 h 468"/>
                <a:gd name="T12" fmla="*/ 103 w 479"/>
                <a:gd name="T13" fmla="*/ 195 h 468"/>
                <a:gd name="T14" fmla="*/ 100 w 479"/>
                <a:gd name="T15" fmla="*/ 220 h 468"/>
                <a:gd name="T16" fmla="*/ 92 w 479"/>
                <a:gd name="T17" fmla="*/ 253 h 468"/>
                <a:gd name="T18" fmla="*/ 108 w 479"/>
                <a:gd name="T19" fmla="*/ 330 h 468"/>
                <a:gd name="T20" fmla="*/ 121 w 479"/>
                <a:gd name="T21" fmla="*/ 364 h 468"/>
                <a:gd name="T22" fmla="*/ 142 w 479"/>
                <a:gd name="T23" fmla="*/ 384 h 468"/>
                <a:gd name="T24" fmla="*/ 178 w 479"/>
                <a:gd name="T25" fmla="*/ 375 h 468"/>
                <a:gd name="T26" fmla="*/ 179 w 479"/>
                <a:gd name="T27" fmla="*/ 322 h 468"/>
                <a:gd name="T28" fmla="*/ 188 w 479"/>
                <a:gd name="T29" fmla="*/ 246 h 468"/>
                <a:gd name="T30" fmla="*/ 154 w 479"/>
                <a:gd name="T31" fmla="*/ 210 h 468"/>
                <a:gd name="T32" fmla="*/ 147 w 479"/>
                <a:gd name="T33" fmla="*/ 208 h 468"/>
                <a:gd name="T34" fmla="*/ 137 w 479"/>
                <a:gd name="T35" fmla="*/ 166 h 468"/>
                <a:gd name="T36" fmla="*/ 209 w 479"/>
                <a:gd name="T37" fmla="*/ 129 h 468"/>
                <a:gd name="T38" fmla="*/ 254 w 479"/>
                <a:gd name="T39" fmla="*/ 101 h 468"/>
                <a:gd name="T40" fmla="*/ 255 w 479"/>
                <a:gd name="T41" fmla="*/ 56 h 468"/>
                <a:gd name="T42" fmla="*/ 261 w 479"/>
                <a:gd name="T43" fmla="*/ 21 h 468"/>
                <a:gd name="T44" fmla="*/ 287 w 479"/>
                <a:gd name="T45" fmla="*/ 12 h 468"/>
                <a:gd name="T46" fmla="*/ 360 w 479"/>
                <a:gd name="T47" fmla="*/ 38 h 468"/>
                <a:gd name="T48" fmla="*/ 354 w 479"/>
                <a:gd name="T49" fmla="*/ 55 h 468"/>
                <a:gd name="T50" fmla="*/ 324 w 479"/>
                <a:gd name="T51" fmla="*/ 76 h 468"/>
                <a:gd name="T52" fmla="*/ 284 w 479"/>
                <a:gd name="T53" fmla="*/ 123 h 468"/>
                <a:gd name="T54" fmla="*/ 276 w 479"/>
                <a:gd name="T55" fmla="*/ 167 h 468"/>
                <a:gd name="T56" fmla="*/ 258 w 479"/>
                <a:gd name="T57" fmla="*/ 210 h 468"/>
                <a:gd name="T58" fmla="*/ 272 w 479"/>
                <a:gd name="T59" fmla="*/ 233 h 468"/>
                <a:gd name="T60" fmla="*/ 287 w 479"/>
                <a:gd name="T61" fmla="*/ 258 h 468"/>
                <a:gd name="T62" fmla="*/ 296 w 479"/>
                <a:gd name="T63" fmla="*/ 291 h 468"/>
                <a:gd name="T64" fmla="*/ 306 w 479"/>
                <a:gd name="T65" fmla="*/ 334 h 468"/>
                <a:gd name="T66" fmla="*/ 339 w 479"/>
                <a:gd name="T67" fmla="*/ 399 h 468"/>
                <a:gd name="T68" fmla="*/ 375 w 479"/>
                <a:gd name="T69" fmla="*/ 359 h 468"/>
                <a:gd name="T70" fmla="*/ 400 w 479"/>
                <a:gd name="T71" fmla="*/ 269 h 468"/>
                <a:gd name="T72" fmla="*/ 436 w 479"/>
                <a:gd name="T73" fmla="*/ 287 h 468"/>
                <a:gd name="T74" fmla="*/ 443 w 479"/>
                <a:gd name="T75" fmla="*/ 290 h 468"/>
                <a:gd name="T76" fmla="*/ 477 w 479"/>
                <a:gd name="T77" fmla="*/ 301 h 468"/>
                <a:gd name="T78" fmla="*/ 438 w 479"/>
                <a:gd name="T79" fmla="*/ 344 h 468"/>
                <a:gd name="T80" fmla="*/ 408 w 479"/>
                <a:gd name="T81" fmla="*/ 382 h 468"/>
                <a:gd name="T82" fmla="*/ 404 w 479"/>
                <a:gd name="T83" fmla="*/ 383 h 468"/>
                <a:gd name="T84" fmla="*/ 391 w 479"/>
                <a:gd name="T85" fmla="*/ 386 h 468"/>
                <a:gd name="T86" fmla="*/ 365 w 479"/>
                <a:gd name="T87" fmla="*/ 405 h 468"/>
                <a:gd name="T88" fmla="*/ 327 w 479"/>
                <a:gd name="T89" fmla="*/ 458 h 468"/>
                <a:gd name="T90" fmla="*/ 55 w 479"/>
                <a:gd name="T91" fmla="*/ 379 h 468"/>
                <a:gd name="T92" fmla="*/ 53 w 479"/>
                <a:gd name="T93" fmla="*/ 80 h 468"/>
                <a:gd name="T94" fmla="*/ 314 w 479"/>
                <a:gd name="T95" fmla="*/ 181 h 468"/>
                <a:gd name="T96" fmla="*/ 321 w 479"/>
                <a:gd name="T97" fmla="*/ 177 h 468"/>
                <a:gd name="T98" fmla="*/ 330 w 479"/>
                <a:gd name="T99" fmla="*/ 184 h 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79" h="468">
                  <a:moveTo>
                    <a:pt x="157" y="17"/>
                  </a:moveTo>
                  <a:cubicBezTo>
                    <a:pt x="162" y="16"/>
                    <a:pt x="205" y="0"/>
                    <a:pt x="204" y="11"/>
                  </a:cubicBezTo>
                  <a:cubicBezTo>
                    <a:pt x="204" y="14"/>
                    <a:pt x="199" y="15"/>
                    <a:pt x="196" y="16"/>
                  </a:cubicBezTo>
                  <a:cubicBezTo>
                    <a:pt x="193" y="17"/>
                    <a:pt x="189" y="17"/>
                    <a:pt x="185" y="17"/>
                  </a:cubicBezTo>
                  <a:cubicBezTo>
                    <a:pt x="182" y="17"/>
                    <a:pt x="179" y="17"/>
                    <a:pt x="176" y="18"/>
                  </a:cubicBezTo>
                  <a:cubicBezTo>
                    <a:pt x="167" y="19"/>
                    <a:pt x="158" y="21"/>
                    <a:pt x="150" y="26"/>
                  </a:cubicBezTo>
                  <a:cubicBezTo>
                    <a:pt x="144" y="30"/>
                    <a:pt x="140" y="35"/>
                    <a:pt x="136" y="39"/>
                  </a:cubicBezTo>
                  <a:cubicBezTo>
                    <a:pt x="133" y="43"/>
                    <a:pt x="131" y="46"/>
                    <a:pt x="127" y="48"/>
                  </a:cubicBezTo>
                  <a:cubicBezTo>
                    <a:pt x="126" y="48"/>
                    <a:pt x="124" y="49"/>
                    <a:pt x="122" y="49"/>
                  </a:cubicBezTo>
                  <a:cubicBezTo>
                    <a:pt x="119" y="49"/>
                    <a:pt x="115" y="50"/>
                    <a:pt x="112" y="52"/>
                  </a:cubicBezTo>
                  <a:cubicBezTo>
                    <a:pt x="108" y="54"/>
                    <a:pt x="106" y="57"/>
                    <a:pt x="105" y="60"/>
                  </a:cubicBezTo>
                  <a:cubicBezTo>
                    <a:pt x="104" y="61"/>
                    <a:pt x="104" y="61"/>
                    <a:pt x="104" y="61"/>
                  </a:cubicBezTo>
                  <a:cubicBezTo>
                    <a:pt x="101" y="62"/>
                    <a:pt x="96" y="64"/>
                    <a:pt x="92" y="65"/>
                  </a:cubicBezTo>
                  <a:cubicBezTo>
                    <a:pt x="85" y="67"/>
                    <a:pt x="79" y="69"/>
                    <a:pt x="72" y="73"/>
                  </a:cubicBezTo>
                  <a:cubicBezTo>
                    <a:pt x="68" y="75"/>
                    <a:pt x="65" y="79"/>
                    <a:pt x="62" y="82"/>
                  </a:cubicBezTo>
                  <a:cubicBezTo>
                    <a:pt x="59" y="85"/>
                    <a:pt x="56" y="87"/>
                    <a:pt x="54" y="89"/>
                  </a:cubicBezTo>
                  <a:cubicBezTo>
                    <a:pt x="52" y="90"/>
                    <a:pt x="50" y="91"/>
                    <a:pt x="49" y="92"/>
                  </a:cubicBezTo>
                  <a:cubicBezTo>
                    <a:pt x="43" y="94"/>
                    <a:pt x="37" y="97"/>
                    <a:pt x="33" y="108"/>
                  </a:cubicBezTo>
                  <a:cubicBezTo>
                    <a:pt x="25" y="127"/>
                    <a:pt x="28" y="157"/>
                    <a:pt x="43" y="172"/>
                  </a:cubicBezTo>
                  <a:cubicBezTo>
                    <a:pt x="53" y="180"/>
                    <a:pt x="66" y="182"/>
                    <a:pt x="77" y="184"/>
                  </a:cubicBezTo>
                  <a:cubicBezTo>
                    <a:pt x="89" y="187"/>
                    <a:pt x="99" y="188"/>
                    <a:pt x="103" y="195"/>
                  </a:cubicBezTo>
                  <a:cubicBezTo>
                    <a:pt x="104" y="196"/>
                    <a:pt x="104" y="196"/>
                    <a:pt x="104" y="197"/>
                  </a:cubicBezTo>
                  <a:cubicBezTo>
                    <a:pt x="103" y="198"/>
                    <a:pt x="101" y="201"/>
                    <a:pt x="100" y="206"/>
                  </a:cubicBezTo>
                  <a:cubicBezTo>
                    <a:pt x="99" y="211"/>
                    <a:pt x="100" y="216"/>
                    <a:pt x="100" y="220"/>
                  </a:cubicBezTo>
                  <a:cubicBezTo>
                    <a:pt x="100" y="224"/>
                    <a:pt x="101" y="227"/>
                    <a:pt x="100" y="230"/>
                  </a:cubicBezTo>
                  <a:cubicBezTo>
                    <a:pt x="99" y="233"/>
                    <a:pt x="98" y="235"/>
                    <a:pt x="97" y="238"/>
                  </a:cubicBezTo>
                  <a:cubicBezTo>
                    <a:pt x="95" y="242"/>
                    <a:pt x="92" y="247"/>
                    <a:pt x="92" y="253"/>
                  </a:cubicBezTo>
                  <a:cubicBezTo>
                    <a:pt x="90" y="270"/>
                    <a:pt x="94" y="289"/>
                    <a:pt x="98" y="305"/>
                  </a:cubicBezTo>
                  <a:cubicBezTo>
                    <a:pt x="98" y="308"/>
                    <a:pt x="99" y="310"/>
                    <a:pt x="100" y="313"/>
                  </a:cubicBezTo>
                  <a:cubicBezTo>
                    <a:pt x="101" y="321"/>
                    <a:pt x="105" y="326"/>
                    <a:pt x="108" y="330"/>
                  </a:cubicBezTo>
                  <a:cubicBezTo>
                    <a:pt x="110" y="332"/>
                    <a:pt x="111" y="334"/>
                    <a:pt x="113" y="337"/>
                  </a:cubicBezTo>
                  <a:cubicBezTo>
                    <a:pt x="114" y="339"/>
                    <a:pt x="115" y="343"/>
                    <a:pt x="115" y="347"/>
                  </a:cubicBezTo>
                  <a:cubicBezTo>
                    <a:pt x="116" y="352"/>
                    <a:pt x="118" y="358"/>
                    <a:pt x="121" y="364"/>
                  </a:cubicBezTo>
                  <a:cubicBezTo>
                    <a:pt x="125" y="369"/>
                    <a:pt x="130" y="372"/>
                    <a:pt x="134" y="375"/>
                  </a:cubicBezTo>
                  <a:cubicBezTo>
                    <a:pt x="137" y="376"/>
                    <a:pt x="140" y="378"/>
                    <a:pt x="141" y="380"/>
                  </a:cubicBezTo>
                  <a:cubicBezTo>
                    <a:pt x="142" y="381"/>
                    <a:pt x="142" y="382"/>
                    <a:pt x="142" y="384"/>
                  </a:cubicBezTo>
                  <a:cubicBezTo>
                    <a:pt x="143" y="395"/>
                    <a:pt x="150" y="396"/>
                    <a:pt x="155" y="396"/>
                  </a:cubicBezTo>
                  <a:cubicBezTo>
                    <a:pt x="156" y="396"/>
                    <a:pt x="157" y="396"/>
                    <a:pt x="159" y="396"/>
                  </a:cubicBezTo>
                  <a:cubicBezTo>
                    <a:pt x="166" y="394"/>
                    <a:pt x="173" y="387"/>
                    <a:pt x="178" y="375"/>
                  </a:cubicBezTo>
                  <a:cubicBezTo>
                    <a:pt x="181" y="368"/>
                    <a:pt x="184" y="357"/>
                    <a:pt x="184" y="350"/>
                  </a:cubicBezTo>
                  <a:cubicBezTo>
                    <a:pt x="183" y="344"/>
                    <a:pt x="181" y="339"/>
                    <a:pt x="180" y="335"/>
                  </a:cubicBezTo>
                  <a:cubicBezTo>
                    <a:pt x="178" y="330"/>
                    <a:pt x="177" y="328"/>
                    <a:pt x="179" y="322"/>
                  </a:cubicBezTo>
                  <a:cubicBezTo>
                    <a:pt x="181" y="318"/>
                    <a:pt x="183" y="313"/>
                    <a:pt x="185" y="308"/>
                  </a:cubicBezTo>
                  <a:cubicBezTo>
                    <a:pt x="191" y="295"/>
                    <a:pt x="202" y="275"/>
                    <a:pt x="196" y="260"/>
                  </a:cubicBezTo>
                  <a:cubicBezTo>
                    <a:pt x="193" y="254"/>
                    <a:pt x="189" y="252"/>
                    <a:pt x="188" y="246"/>
                  </a:cubicBezTo>
                  <a:cubicBezTo>
                    <a:pt x="186" y="240"/>
                    <a:pt x="188" y="234"/>
                    <a:pt x="185" y="228"/>
                  </a:cubicBezTo>
                  <a:cubicBezTo>
                    <a:pt x="180" y="220"/>
                    <a:pt x="172" y="215"/>
                    <a:pt x="163" y="212"/>
                  </a:cubicBezTo>
                  <a:cubicBezTo>
                    <a:pt x="160" y="211"/>
                    <a:pt x="157" y="210"/>
                    <a:pt x="154" y="210"/>
                  </a:cubicBezTo>
                  <a:cubicBezTo>
                    <a:pt x="152" y="210"/>
                    <a:pt x="149" y="210"/>
                    <a:pt x="148" y="209"/>
                  </a:cubicBezTo>
                  <a:cubicBezTo>
                    <a:pt x="148" y="209"/>
                    <a:pt x="148" y="209"/>
                    <a:pt x="148" y="209"/>
                  </a:cubicBezTo>
                  <a:cubicBezTo>
                    <a:pt x="148" y="209"/>
                    <a:pt x="148" y="208"/>
                    <a:pt x="147" y="208"/>
                  </a:cubicBezTo>
                  <a:cubicBezTo>
                    <a:pt x="147" y="205"/>
                    <a:pt x="146" y="201"/>
                    <a:pt x="143" y="197"/>
                  </a:cubicBezTo>
                  <a:cubicBezTo>
                    <a:pt x="138" y="192"/>
                    <a:pt x="122" y="191"/>
                    <a:pt x="124" y="180"/>
                  </a:cubicBezTo>
                  <a:cubicBezTo>
                    <a:pt x="124" y="175"/>
                    <a:pt x="133" y="169"/>
                    <a:pt x="137" y="166"/>
                  </a:cubicBezTo>
                  <a:cubicBezTo>
                    <a:pt x="145" y="159"/>
                    <a:pt x="155" y="153"/>
                    <a:pt x="161" y="152"/>
                  </a:cubicBezTo>
                  <a:cubicBezTo>
                    <a:pt x="180" y="150"/>
                    <a:pt x="189" y="143"/>
                    <a:pt x="200" y="135"/>
                  </a:cubicBezTo>
                  <a:cubicBezTo>
                    <a:pt x="203" y="133"/>
                    <a:pt x="205" y="131"/>
                    <a:pt x="209" y="129"/>
                  </a:cubicBezTo>
                  <a:cubicBezTo>
                    <a:pt x="213" y="125"/>
                    <a:pt x="219" y="123"/>
                    <a:pt x="224" y="121"/>
                  </a:cubicBezTo>
                  <a:cubicBezTo>
                    <a:pt x="230" y="119"/>
                    <a:pt x="235" y="117"/>
                    <a:pt x="240" y="114"/>
                  </a:cubicBezTo>
                  <a:cubicBezTo>
                    <a:pt x="246" y="111"/>
                    <a:pt x="250" y="106"/>
                    <a:pt x="254" y="101"/>
                  </a:cubicBezTo>
                  <a:cubicBezTo>
                    <a:pt x="262" y="90"/>
                    <a:pt x="258" y="79"/>
                    <a:pt x="256" y="72"/>
                  </a:cubicBezTo>
                  <a:cubicBezTo>
                    <a:pt x="254" y="68"/>
                    <a:pt x="253" y="65"/>
                    <a:pt x="253" y="62"/>
                  </a:cubicBezTo>
                  <a:cubicBezTo>
                    <a:pt x="254" y="59"/>
                    <a:pt x="255" y="58"/>
                    <a:pt x="255" y="56"/>
                  </a:cubicBezTo>
                  <a:cubicBezTo>
                    <a:pt x="257" y="52"/>
                    <a:pt x="259" y="48"/>
                    <a:pt x="259" y="41"/>
                  </a:cubicBezTo>
                  <a:cubicBezTo>
                    <a:pt x="259" y="38"/>
                    <a:pt x="257" y="34"/>
                    <a:pt x="257" y="31"/>
                  </a:cubicBezTo>
                  <a:cubicBezTo>
                    <a:pt x="258" y="27"/>
                    <a:pt x="261" y="25"/>
                    <a:pt x="261" y="21"/>
                  </a:cubicBezTo>
                  <a:cubicBezTo>
                    <a:pt x="260" y="18"/>
                    <a:pt x="258" y="16"/>
                    <a:pt x="260" y="13"/>
                  </a:cubicBezTo>
                  <a:cubicBezTo>
                    <a:pt x="262" y="9"/>
                    <a:pt x="267" y="10"/>
                    <a:pt x="271" y="10"/>
                  </a:cubicBezTo>
                  <a:cubicBezTo>
                    <a:pt x="276" y="10"/>
                    <a:pt x="282" y="11"/>
                    <a:pt x="287" y="12"/>
                  </a:cubicBezTo>
                  <a:cubicBezTo>
                    <a:pt x="299" y="14"/>
                    <a:pt x="310" y="17"/>
                    <a:pt x="321" y="21"/>
                  </a:cubicBezTo>
                  <a:cubicBezTo>
                    <a:pt x="327" y="23"/>
                    <a:pt x="333" y="26"/>
                    <a:pt x="339" y="28"/>
                  </a:cubicBezTo>
                  <a:cubicBezTo>
                    <a:pt x="346" y="31"/>
                    <a:pt x="353" y="34"/>
                    <a:pt x="360" y="38"/>
                  </a:cubicBezTo>
                  <a:cubicBezTo>
                    <a:pt x="363" y="40"/>
                    <a:pt x="371" y="43"/>
                    <a:pt x="371" y="48"/>
                  </a:cubicBezTo>
                  <a:cubicBezTo>
                    <a:pt x="371" y="50"/>
                    <a:pt x="368" y="51"/>
                    <a:pt x="366" y="51"/>
                  </a:cubicBezTo>
                  <a:cubicBezTo>
                    <a:pt x="362" y="52"/>
                    <a:pt x="357" y="52"/>
                    <a:pt x="354" y="55"/>
                  </a:cubicBezTo>
                  <a:cubicBezTo>
                    <a:pt x="350" y="58"/>
                    <a:pt x="347" y="61"/>
                    <a:pt x="344" y="65"/>
                  </a:cubicBezTo>
                  <a:cubicBezTo>
                    <a:pt x="344" y="65"/>
                    <a:pt x="344" y="65"/>
                    <a:pt x="344" y="65"/>
                  </a:cubicBezTo>
                  <a:cubicBezTo>
                    <a:pt x="339" y="70"/>
                    <a:pt x="331" y="73"/>
                    <a:pt x="324" y="76"/>
                  </a:cubicBezTo>
                  <a:cubicBezTo>
                    <a:pt x="312" y="80"/>
                    <a:pt x="298" y="86"/>
                    <a:pt x="291" y="101"/>
                  </a:cubicBezTo>
                  <a:cubicBezTo>
                    <a:pt x="289" y="105"/>
                    <a:pt x="288" y="109"/>
                    <a:pt x="287" y="114"/>
                  </a:cubicBezTo>
                  <a:cubicBezTo>
                    <a:pt x="286" y="117"/>
                    <a:pt x="285" y="120"/>
                    <a:pt x="284" y="123"/>
                  </a:cubicBezTo>
                  <a:cubicBezTo>
                    <a:pt x="283" y="125"/>
                    <a:pt x="282" y="127"/>
                    <a:pt x="280" y="129"/>
                  </a:cubicBezTo>
                  <a:cubicBezTo>
                    <a:pt x="277" y="134"/>
                    <a:pt x="274" y="140"/>
                    <a:pt x="274" y="147"/>
                  </a:cubicBezTo>
                  <a:cubicBezTo>
                    <a:pt x="274" y="153"/>
                    <a:pt x="280" y="160"/>
                    <a:pt x="276" y="167"/>
                  </a:cubicBezTo>
                  <a:cubicBezTo>
                    <a:pt x="273" y="170"/>
                    <a:pt x="268" y="172"/>
                    <a:pt x="266" y="176"/>
                  </a:cubicBezTo>
                  <a:cubicBezTo>
                    <a:pt x="264" y="178"/>
                    <a:pt x="263" y="181"/>
                    <a:pt x="262" y="183"/>
                  </a:cubicBezTo>
                  <a:cubicBezTo>
                    <a:pt x="259" y="192"/>
                    <a:pt x="257" y="201"/>
                    <a:pt x="258" y="210"/>
                  </a:cubicBezTo>
                  <a:cubicBezTo>
                    <a:pt x="259" y="221"/>
                    <a:pt x="264" y="225"/>
                    <a:pt x="268" y="229"/>
                  </a:cubicBezTo>
                  <a:cubicBezTo>
                    <a:pt x="269" y="230"/>
                    <a:pt x="271" y="231"/>
                    <a:pt x="272" y="233"/>
                  </a:cubicBezTo>
                  <a:cubicBezTo>
                    <a:pt x="272" y="233"/>
                    <a:pt x="272" y="233"/>
                    <a:pt x="272" y="233"/>
                  </a:cubicBezTo>
                  <a:cubicBezTo>
                    <a:pt x="273" y="234"/>
                    <a:pt x="274" y="236"/>
                    <a:pt x="275" y="239"/>
                  </a:cubicBezTo>
                  <a:cubicBezTo>
                    <a:pt x="276" y="242"/>
                    <a:pt x="277" y="245"/>
                    <a:pt x="279" y="248"/>
                  </a:cubicBezTo>
                  <a:cubicBezTo>
                    <a:pt x="281" y="252"/>
                    <a:pt x="285" y="255"/>
                    <a:pt x="287" y="258"/>
                  </a:cubicBezTo>
                  <a:cubicBezTo>
                    <a:pt x="290" y="260"/>
                    <a:pt x="292" y="262"/>
                    <a:pt x="294" y="265"/>
                  </a:cubicBezTo>
                  <a:cubicBezTo>
                    <a:pt x="298" y="272"/>
                    <a:pt x="297" y="277"/>
                    <a:pt x="296" y="285"/>
                  </a:cubicBezTo>
                  <a:cubicBezTo>
                    <a:pt x="296" y="287"/>
                    <a:pt x="296" y="289"/>
                    <a:pt x="296" y="291"/>
                  </a:cubicBezTo>
                  <a:cubicBezTo>
                    <a:pt x="295" y="302"/>
                    <a:pt x="298" y="307"/>
                    <a:pt x="302" y="312"/>
                  </a:cubicBezTo>
                  <a:cubicBezTo>
                    <a:pt x="303" y="314"/>
                    <a:pt x="304" y="316"/>
                    <a:pt x="306" y="319"/>
                  </a:cubicBezTo>
                  <a:cubicBezTo>
                    <a:pt x="307" y="322"/>
                    <a:pt x="306" y="328"/>
                    <a:pt x="306" y="334"/>
                  </a:cubicBezTo>
                  <a:cubicBezTo>
                    <a:pt x="305" y="340"/>
                    <a:pt x="304" y="348"/>
                    <a:pt x="306" y="355"/>
                  </a:cubicBezTo>
                  <a:cubicBezTo>
                    <a:pt x="310" y="373"/>
                    <a:pt x="315" y="383"/>
                    <a:pt x="319" y="389"/>
                  </a:cubicBezTo>
                  <a:cubicBezTo>
                    <a:pt x="326" y="396"/>
                    <a:pt x="332" y="400"/>
                    <a:pt x="339" y="399"/>
                  </a:cubicBezTo>
                  <a:cubicBezTo>
                    <a:pt x="351" y="399"/>
                    <a:pt x="357" y="385"/>
                    <a:pt x="361" y="375"/>
                  </a:cubicBezTo>
                  <a:cubicBezTo>
                    <a:pt x="363" y="371"/>
                    <a:pt x="366" y="365"/>
                    <a:pt x="367" y="364"/>
                  </a:cubicBezTo>
                  <a:cubicBezTo>
                    <a:pt x="369" y="362"/>
                    <a:pt x="372" y="360"/>
                    <a:pt x="375" y="359"/>
                  </a:cubicBezTo>
                  <a:cubicBezTo>
                    <a:pt x="380" y="356"/>
                    <a:pt x="387" y="353"/>
                    <a:pt x="392" y="344"/>
                  </a:cubicBezTo>
                  <a:cubicBezTo>
                    <a:pt x="400" y="329"/>
                    <a:pt x="404" y="311"/>
                    <a:pt x="403" y="294"/>
                  </a:cubicBezTo>
                  <a:cubicBezTo>
                    <a:pt x="402" y="287"/>
                    <a:pt x="397" y="275"/>
                    <a:pt x="400" y="269"/>
                  </a:cubicBezTo>
                  <a:cubicBezTo>
                    <a:pt x="407" y="256"/>
                    <a:pt x="416" y="279"/>
                    <a:pt x="421" y="283"/>
                  </a:cubicBezTo>
                  <a:cubicBezTo>
                    <a:pt x="425" y="286"/>
                    <a:pt x="429" y="287"/>
                    <a:pt x="433" y="287"/>
                  </a:cubicBezTo>
                  <a:cubicBezTo>
                    <a:pt x="434" y="287"/>
                    <a:pt x="435" y="287"/>
                    <a:pt x="436" y="287"/>
                  </a:cubicBezTo>
                  <a:cubicBezTo>
                    <a:pt x="436" y="287"/>
                    <a:pt x="437" y="287"/>
                    <a:pt x="437" y="286"/>
                  </a:cubicBezTo>
                  <a:cubicBezTo>
                    <a:pt x="437" y="286"/>
                    <a:pt x="438" y="286"/>
                    <a:pt x="438" y="287"/>
                  </a:cubicBezTo>
                  <a:cubicBezTo>
                    <a:pt x="439" y="287"/>
                    <a:pt x="441" y="288"/>
                    <a:pt x="443" y="290"/>
                  </a:cubicBezTo>
                  <a:cubicBezTo>
                    <a:pt x="447" y="292"/>
                    <a:pt x="451" y="295"/>
                    <a:pt x="456" y="296"/>
                  </a:cubicBezTo>
                  <a:cubicBezTo>
                    <a:pt x="459" y="296"/>
                    <a:pt x="463" y="294"/>
                    <a:pt x="467" y="293"/>
                  </a:cubicBezTo>
                  <a:cubicBezTo>
                    <a:pt x="474" y="290"/>
                    <a:pt x="479" y="287"/>
                    <a:pt x="477" y="301"/>
                  </a:cubicBezTo>
                  <a:cubicBezTo>
                    <a:pt x="475" y="313"/>
                    <a:pt x="469" y="326"/>
                    <a:pt x="464" y="337"/>
                  </a:cubicBezTo>
                  <a:cubicBezTo>
                    <a:pt x="459" y="348"/>
                    <a:pt x="455" y="346"/>
                    <a:pt x="448" y="345"/>
                  </a:cubicBezTo>
                  <a:cubicBezTo>
                    <a:pt x="445" y="344"/>
                    <a:pt x="442" y="343"/>
                    <a:pt x="438" y="344"/>
                  </a:cubicBezTo>
                  <a:cubicBezTo>
                    <a:pt x="438" y="344"/>
                    <a:pt x="437" y="344"/>
                    <a:pt x="436" y="344"/>
                  </a:cubicBezTo>
                  <a:cubicBezTo>
                    <a:pt x="415" y="347"/>
                    <a:pt x="413" y="361"/>
                    <a:pt x="411" y="370"/>
                  </a:cubicBezTo>
                  <a:cubicBezTo>
                    <a:pt x="411" y="375"/>
                    <a:pt x="410" y="379"/>
                    <a:pt x="408" y="382"/>
                  </a:cubicBezTo>
                  <a:cubicBezTo>
                    <a:pt x="408" y="382"/>
                    <a:pt x="408" y="382"/>
                    <a:pt x="408" y="382"/>
                  </a:cubicBezTo>
                  <a:cubicBezTo>
                    <a:pt x="408" y="382"/>
                    <a:pt x="407" y="382"/>
                    <a:pt x="406" y="383"/>
                  </a:cubicBezTo>
                  <a:cubicBezTo>
                    <a:pt x="405" y="383"/>
                    <a:pt x="405" y="383"/>
                    <a:pt x="404" y="383"/>
                  </a:cubicBezTo>
                  <a:cubicBezTo>
                    <a:pt x="404" y="383"/>
                    <a:pt x="403" y="383"/>
                    <a:pt x="403" y="383"/>
                  </a:cubicBezTo>
                  <a:cubicBezTo>
                    <a:pt x="401" y="383"/>
                    <a:pt x="398" y="383"/>
                    <a:pt x="395" y="384"/>
                  </a:cubicBezTo>
                  <a:cubicBezTo>
                    <a:pt x="393" y="385"/>
                    <a:pt x="392" y="385"/>
                    <a:pt x="391" y="386"/>
                  </a:cubicBezTo>
                  <a:cubicBezTo>
                    <a:pt x="383" y="391"/>
                    <a:pt x="380" y="400"/>
                    <a:pt x="377" y="407"/>
                  </a:cubicBezTo>
                  <a:cubicBezTo>
                    <a:pt x="376" y="407"/>
                    <a:pt x="376" y="407"/>
                    <a:pt x="376" y="407"/>
                  </a:cubicBezTo>
                  <a:cubicBezTo>
                    <a:pt x="373" y="406"/>
                    <a:pt x="369" y="405"/>
                    <a:pt x="365" y="405"/>
                  </a:cubicBezTo>
                  <a:cubicBezTo>
                    <a:pt x="362" y="405"/>
                    <a:pt x="360" y="405"/>
                    <a:pt x="358" y="406"/>
                  </a:cubicBezTo>
                  <a:cubicBezTo>
                    <a:pt x="351" y="409"/>
                    <a:pt x="346" y="417"/>
                    <a:pt x="344" y="429"/>
                  </a:cubicBezTo>
                  <a:cubicBezTo>
                    <a:pt x="342" y="443"/>
                    <a:pt x="344" y="453"/>
                    <a:pt x="327" y="458"/>
                  </a:cubicBezTo>
                  <a:cubicBezTo>
                    <a:pt x="309" y="462"/>
                    <a:pt x="291" y="465"/>
                    <a:pt x="272" y="466"/>
                  </a:cubicBezTo>
                  <a:cubicBezTo>
                    <a:pt x="224" y="468"/>
                    <a:pt x="174" y="460"/>
                    <a:pt x="137" y="445"/>
                  </a:cubicBezTo>
                  <a:cubicBezTo>
                    <a:pt x="106" y="432"/>
                    <a:pt x="77" y="409"/>
                    <a:pt x="55" y="379"/>
                  </a:cubicBezTo>
                  <a:cubicBezTo>
                    <a:pt x="33" y="351"/>
                    <a:pt x="17" y="316"/>
                    <a:pt x="9" y="280"/>
                  </a:cubicBezTo>
                  <a:cubicBezTo>
                    <a:pt x="1" y="244"/>
                    <a:pt x="0" y="207"/>
                    <a:pt x="7" y="173"/>
                  </a:cubicBezTo>
                  <a:cubicBezTo>
                    <a:pt x="15" y="137"/>
                    <a:pt x="30" y="105"/>
                    <a:pt x="53" y="80"/>
                  </a:cubicBezTo>
                  <a:cubicBezTo>
                    <a:pt x="78" y="51"/>
                    <a:pt x="114" y="29"/>
                    <a:pt x="157" y="17"/>
                  </a:cubicBezTo>
                  <a:close/>
                  <a:moveTo>
                    <a:pt x="325" y="185"/>
                  </a:moveTo>
                  <a:cubicBezTo>
                    <a:pt x="321" y="185"/>
                    <a:pt x="318" y="183"/>
                    <a:pt x="314" y="181"/>
                  </a:cubicBezTo>
                  <a:cubicBezTo>
                    <a:pt x="312" y="179"/>
                    <a:pt x="304" y="173"/>
                    <a:pt x="305" y="171"/>
                  </a:cubicBezTo>
                  <a:cubicBezTo>
                    <a:pt x="305" y="166"/>
                    <a:pt x="311" y="171"/>
                    <a:pt x="312" y="172"/>
                  </a:cubicBezTo>
                  <a:cubicBezTo>
                    <a:pt x="315" y="174"/>
                    <a:pt x="318" y="177"/>
                    <a:pt x="321" y="177"/>
                  </a:cubicBezTo>
                  <a:cubicBezTo>
                    <a:pt x="323" y="177"/>
                    <a:pt x="326" y="175"/>
                    <a:pt x="328" y="174"/>
                  </a:cubicBezTo>
                  <a:cubicBezTo>
                    <a:pt x="330" y="173"/>
                    <a:pt x="337" y="170"/>
                    <a:pt x="336" y="176"/>
                  </a:cubicBezTo>
                  <a:cubicBezTo>
                    <a:pt x="336" y="179"/>
                    <a:pt x="332" y="182"/>
                    <a:pt x="330" y="184"/>
                  </a:cubicBezTo>
                  <a:cubicBezTo>
                    <a:pt x="328" y="184"/>
                    <a:pt x="327" y="185"/>
                    <a:pt x="325" y="185"/>
                  </a:cubicBezTo>
                  <a:close/>
                </a:path>
              </a:pathLst>
            </a:custGeom>
            <a:solidFill>
              <a:srgbClr val="5DD4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71" name="Freeform 61">
              <a:extLst>
                <a:ext uri="{FF2B5EF4-FFF2-40B4-BE49-F238E27FC236}">
                  <a16:creationId xmlns="" xmlns:a16="http://schemas.microsoft.com/office/drawing/2014/main" id="{E2314011-6A1C-4A58-B404-FEF6424E9B21}"/>
                </a:ext>
              </a:extLst>
            </p:cNvPr>
            <p:cNvSpPr>
              <a:spLocks noEditPoints="1"/>
            </p:cNvSpPr>
            <p:nvPr/>
          </p:nvSpPr>
          <p:spPr bwMode="auto">
            <a:xfrm>
              <a:off x="9504364" y="1408114"/>
              <a:ext cx="1992313" cy="1862138"/>
            </a:xfrm>
            <a:custGeom>
              <a:avLst/>
              <a:gdLst>
                <a:gd name="T0" fmla="*/ 249 w 470"/>
                <a:gd name="T1" fmla="*/ 433 h 439"/>
                <a:gd name="T2" fmla="*/ 186 w 470"/>
                <a:gd name="T3" fmla="*/ 410 h 439"/>
                <a:gd name="T4" fmla="*/ 149 w 470"/>
                <a:gd name="T5" fmla="*/ 405 h 439"/>
                <a:gd name="T6" fmla="*/ 81 w 470"/>
                <a:gd name="T7" fmla="*/ 358 h 439"/>
                <a:gd name="T8" fmla="*/ 51 w 470"/>
                <a:gd name="T9" fmla="*/ 320 h 439"/>
                <a:gd name="T10" fmla="*/ 36 w 470"/>
                <a:gd name="T11" fmla="*/ 264 h 439"/>
                <a:gd name="T12" fmla="*/ 27 w 470"/>
                <a:gd name="T13" fmla="*/ 203 h 439"/>
                <a:gd name="T14" fmla="*/ 91 w 470"/>
                <a:gd name="T15" fmla="*/ 213 h 439"/>
                <a:gd name="T16" fmla="*/ 91 w 470"/>
                <a:gd name="T17" fmla="*/ 288 h 439"/>
                <a:gd name="T18" fmla="*/ 104 w 470"/>
                <a:gd name="T19" fmla="*/ 317 h 439"/>
                <a:gd name="T20" fmla="*/ 109 w 470"/>
                <a:gd name="T21" fmla="*/ 329 h 439"/>
                <a:gd name="T22" fmla="*/ 133 w 470"/>
                <a:gd name="T23" fmla="*/ 364 h 439"/>
                <a:gd name="T24" fmla="*/ 161 w 470"/>
                <a:gd name="T25" fmla="*/ 388 h 439"/>
                <a:gd name="T26" fmla="*/ 194 w 470"/>
                <a:gd name="T27" fmla="*/ 359 h 439"/>
                <a:gd name="T28" fmla="*/ 196 w 470"/>
                <a:gd name="T29" fmla="*/ 311 h 439"/>
                <a:gd name="T30" fmla="*/ 195 w 470"/>
                <a:gd name="T31" fmla="*/ 306 h 439"/>
                <a:gd name="T32" fmla="*/ 202 w 470"/>
                <a:gd name="T33" fmla="*/ 290 h 439"/>
                <a:gd name="T34" fmla="*/ 206 w 470"/>
                <a:gd name="T35" fmla="*/ 227 h 439"/>
                <a:gd name="T36" fmla="*/ 203 w 470"/>
                <a:gd name="T37" fmla="*/ 218 h 439"/>
                <a:gd name="T38" fmla="*/ 179 w 470"/>
                <a:gd name="T39" fmla="*/ 184 h 439"/>
                <a:gd name="T40" fmla="*/ 168 w 470"/>
                <a:gd name="T41" fmla="*/ 144 h 439"/>
                <a:gd name="T42" fmla="*/ 220 w 470"/>
                <a:gd name="T43" fmla="*/ 118 h 439"/>
                <a:gd name="T44" fmla="*/ 251 w 470"/>
                <a:gd name="T45" fmla="*/ 104 h 439"/>
                <a:gd name="T46" fmla="*/ 272 w 470"/>
                <a:gd name="T47" fmla="*/ 48 h 439"/>
                <a:gd name="T48" fmla="*/ 324 w 470"/>
                <a:gd name="T49" fmla="*/ 45 h 439"/>
                <a:gd name="T50" fmla="*/ 280 w 470"/>
                <a:gd name="T51" fmla="*/ 91 h 439"/>
                <a:gd name="T52" fmla="*/ 276 w 470"/>
                <a:gd name="T53" fmla="*/ 103 h 439"/>
                <a:gd name="T54" fmla="*/ 251 w 470"/>
                <a:gd name="T55" fmla="*/ 192 h 439"/>
                <a:gd name="T56" fmla="*/ 268 w 470"/>
                <a:gd name="T57" fmla="*/ 220 h 439"/>
                <a:gd name="T58" fmla="*/ 274 w 470"/>
                <a:gd name="T59" fmla="*/ 234 h 439"/>
                <a:gd name="T60" fmla="*/ 288 w 470"/>
                <a:gd name="T61" fmla="*/ 251 h 439"/>
                <a:gd name="T62" fmla="*/ 289 w 470"/>
                <a:gd name="T63" fmla="*/ 270 h 439"/>
                <a:gd name="T64" fmla="*/ 300 w 470"/>
                <a:gd name="T65" fmla="*/ 303 h 439"/>
                <a:gd name="T66" fmla="*/ 299 w 470"/>
                <a:gd name="T67" fmla="*/ 338 h 439"/>
                <a:gd name="T68" fmla="*/ 339 w 470"/>
                <a:gd name="T69" fmla="*/ 390 h 439"/>
                <a:gd name="T70" fmla="*/ 306 w 470"/>
                <a:gd name="T71" fmla="*/ 430 h 439"/>
                <a:gd name="T72" fmla="*/ 272 w 470"/>
                <a:gd name="T73" fmla="*/ 429 h 439"/>
                <a:gd name="T74" fmla="*/ 366 w 470"/>
                <a:gd name="T75" fmla="*/ 376 h 439"/>
                <a:gd name="T76" fmla="*/ 407 w 470"/>
                <a:gd name="T77" fmla="*/ 330 h 439"/>
                <a:gd name="T78" fmla="*/ 458 w 470"/>
                <a:gd name="T79" fmla="*/ 287 h 439"/>
                <a:gd name="T80" fmla="*/ 457 w 470"/>
                <a:gd name="T81" fmla="*/ 314 h 439"/>
                <a:gd name="T82" fmla="*/ 418 w 470"/>
                <a:gd name="T83" fmla="*/ 324 h 439"/>
                <a:gd name="T84" fmla="*/ 387 w 470"/>
                <a:gd name="T85" fmla="*/ 358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70" h="439">
                  <a:moveTo>
                    <a:pt x="272" y="429"/>
                  </a:moveTo>
                  <a:cubicBezTo>
                    <a:pt x="266" y="434"/>
                    <a:pt x="261" y="439"/>
                    <a:pt x="249" y="433"/>
                  </a:cubicBezTo>
                  <a:cubicBezTo>
                    <a:pt x="234" y="426"/>
                    <a:pt x="225" y="412"/>
                    <a:pt x="211" y="405"/>
                  </a:cubicBezTo>
                  <a:cubicBezTo>
                    <a:pt x="201" y="401"/>
                    <a:pt x="194" y="405"/>
                    <a:pt x="186" y="410"/>
                  </a:cubicBezTo>
                  <a:cubicBezTo>
                    <a:pt x="179" y="413"/>
                    <a:pt x="171" y="417"/>
                    <a:pt x="162" y="414"/>
                  </a:cubicBezTo>
                  <a:cubicBezTo>
                    <a:pt x="158" y="413"/>
                    <a:pt x="154" y="407"/>
                    <a:pt x="149" y="405"/>
                  </a:cubicBezTo>
                  <a:cubicBezTo>
                    <a:pt x="137" y="399"/>
                    <a:pt x="123" y="401"/>
                    <a:pt x="112" y="392"/>
                  </a:cubicBezTo>
                  <a:cubicBezTo>
                    <a:pt x="103" y="385"/>
                    <a:pt x="86" y="369"/>
                    <a:pt x="81" y="358"/>
                  </a:cubicBezTo>
                  <a:cubicBezTo>
                    <a:pt x="78" y="350"/>
                    <a:pt x="83" y="340"/>
                    <a:pt x="77" y="332"/>
                  </a:cubicBezTo>
                  <a:cubicBezTo>
                    <a:pt x="71" y="324"/>
                    <a:pt x="58" y="327"/>
                    <a:pt x="51" y="320"/>
                  </a:cubicBezTo>
                  <a:cubicBezTo>
                    <a:pt x="43" y="314"/>
                    <a:pt x="41" y="302"/>
                    <a:pt x="40" y="293"/>
                  </a:cubicBezTo>
                  <a:cubicBezTo>
                    <a:pt x="38" y="284"/>
                    <a:pt x="37" y="273"/>
                    <a:pt x="36" y="264"/>
                  </a:cubicBezTo>
                  <a:cubicBezTo>
                    <a:pt x="34" y="251"/>
                    <a:pt x="39" y="240"/>
                    <a:pt x="39" y="227"/>
                  </a:cubicBezTo>
                  <a:cubicBezTo>
                    <a:pt x="39" y="216"/>
                    <a:pt x="32" y="213"/>
                    <a:pt x="27" y="203"/>
                  </a:cubicBezTo>
                  <a:cubicBezTo>
                    <a:pt x="0" y="151"/>
                    <a:pt x="105" y="163"/>
                    <a:pt x="93" y="207"/>
                  </a:cubicBezTo>
                  <a:cubicBezTo>
                    <a:pt x="93" y="209"/>
                    <a:pt x="92" y="211"/>
                    <a:pt x="91" y="213"/>
                  </a:cubicBezTo>
                  <a:cubicBezTo>
                    <a:pt x="89" y="218"/>
                    <a:pt x="86" y="224"/>
                    <a:pt x="85" y="232"/>
                  </a:cubicBezTo>
                  <a:cubicBezTo>
                    <a:pt x="83" y="251"/>
                    <a:pt x="87" y="270"/>
                    <a:pt x="91" y="288"/>
                  </a:cubicBezTo>
                  <a:cubicBezTo>
                    <a:pt x="92" y="290"/>
                    <a:pt x="93" y="293"/>
                    <a:pt x="93" y="296"/>
                  </a:cubicBezTo>
                  <a:cubicBezTo>
                    <a:pt x="95" y="306"/>
                    <a:pt x="100" y="312"/>
                    <a:pt x="104" y="317"/>
                  </a:cubicBezTo>
                  <a:cubicBezTo>
                    <a:pt x="105" y="319"/>
                    <a:pt x="106" y="321"/>
                    <a:pt x="107" y="322"/>
                  </a:cubicBezTo>
                  <a:cubicBezTo>
                    <a:pt x="108" y="323"/>
                    <a:pt x="108" y="326"/>
                    <a:pt x="109" y="329"/>
                  </a:cubicBezTo>
                  <a:cubicBezTo>
                    <a:pt x="110" y="335"/>
                    <a:pt x="111" y="343"/>
                    <a:pt x="116" y="350"/>
                  </a:cubicBezTo>
                  <a:cubicBezTo>
                    <a:pt x="121" y="358"/>
                    <a:pt x="128" y="362"/>
                    <a:pt x="133" y="364"/>
                  </a:cubicBezTo>
                  <a:cubicBezTo>
                    <a:pt x="134" y="365"/>
                    <a:pt x="135" y="366"/>
                    <a:pt x="136" y="366"/>
                  </a:cubicBezTo>
                  <a:cubicBezTo>
                    <a:pt x="138" y="380"/>
                    <a:pt x="147" y="388"/>
                    <a:pt x="161" y="388"/>
                  </a:cubicBezTo>
                  <a:cubicBezTo>
                    <a:pt x="162" y="388"/>
                    <a:pt x="164" y="387"/>
                    <a:pt x="166" y="387"/>
                  </a:cubicBezTo>
                  <a:cubicBezTo>
                    <a:pt x="177" y="385"/>
                    <a:pt x="187" y="375"/>
                    <a:pt x="194" y="359"/>
                  </a:cubicBezTo>
                  <a:cubicBezTo>
                    <a:pt x="195" y="355"/>
                    <a:pt x="201" y="341"/>
                    <a:pt x="200" y="329"/>
                  </a:cubicBezTo>
                  <a:cubicBezTo>
                    <a:pt x="199" y="321"/>
                    <a:pt x="197" y="315"/>
                    <a:pt x="196" y="311"/>
                  </a:cubicBezTo>
                  <a:cubicBezTo>
                    <a:pt x="195" y="310"/>
                    <a:pt x="195" y="308"/>
                    <a:pt x="195" y="308"/>
                  </a:cubicBezTo>
                  <a:cubicBezTo>
                    <a:pt x="195" y="308"/>
                    <a:pt x="195" y="307"/>
                    <a:pt x="195" y="306"/>
                  </a:cubicBezTo>
                  <a:cubicBezTo>
                    <a:pt x="196" y="302"/>
                    <a:pt x="198" y="298"/>
                    <a:pt x="201" y="293"/>
                  </a:cubicBezTo>
                  <a:cubicBezTo>
                    <a:pt x="201" y="292"/>
                    <a:pt x="202" y="291"/>
                    <a:pt x="202" y="290"/>
                  </a:cubicBezTo>
                  <a:cubicBezTo>
                    <a:pt x="209" y="276"/>
                    <a:pt x="220" y="254"/>
                    <a:pt x="212" y="235"/>
                  </a:cubicBezTo>
                  <a:cubicBezTo>
                    <a:pt x="210" y="231"/>
                    <a:pt x="208" y="229"/>
                    <a:pt x="206" y="227"/>
                  </a:cubicBezTo>
                  <a:cubicBezTo>
                    <a:pt x="205" y="225"/>
                    <a:pt x="204" y="224"/>
                    <a:pt x="204" y="223"/>
                  </a:cubicBezTo>
                  <a:cubicBezTo>
                    <a:pt x="204" y="222"/>
                    <a:pt x="204" y="220"/>
                    <a:pt x="203" y="218"/>
                  </a:cubicBezTo>
                  <a:cubicBezTo>
                    <a:pt x="203" y="214"/>
                    <a:pt x="203" y="208"/>
                    <a:pt x="200" y="203"/>
                  </a:cubicBezTo>
                  <a:cubicBezTo>
                    <a:pt x="196" y="194"/>
                    <a:pt x="188" y="188"/>
                    <a:pt x="179" y="184"/>
                  </a:cubicBezTo>
                  <a:cubicBezTo>
                    <a:pt x="173" y="180"/>
                    <a:pt x="161" y="181"/>
                    <a:pt x="156" y="176"/>
                  </a:cubicBezTo>
                  <a:cubicBezTo>
                    <a:pt x="142" y="163"/>
                    <a:pt x="153" y="146"/>
                    <a:pt x="168" y="144"/>
                  </a:cubicBezTo>
                  <a:cubicBezTo>
                    <a:pt x="190" y="141"/>
                    <a:pt x="201" y="133"/>
                    <a:pt x="212" y="124"/>
                  </a:cubicBezTo>
                  <a:cubicBezTo>
                    <a:pt x="214" y="122"/>
                    <a:pt x="217" y="120"/>
                    <a:pt x="220" y="118"/>
                  </a:cubicBezTo>
                  <a:cubicBezTo>
                    <a:pt x="224" y="116"/>
                    <a:pt x="228" y="114"/>
                    <a:pt x="234" y="112"/>
                  </a:cubicBezTo>
                  <a:cubicBezTo>
                    <a:pt x="239" y="110"/>
                    <a:pt x="245" y="107"/>
                    <a:pt x="251" y="104"/>
                  </a:cubicBezTo>
                  <a:cubicBezTo>
                    <a:pt x="258" y="100"/>
                    <a:pt x="264" y="95"/>
                    <a:pt x="268" y="89"/>
                  </a:cubicBezTo>
                  <a:cubicBezTo>
                    <a:pt x="281" y="72"/>
                    <a:pt x="274" y="56"/>
                    <a:pt x="272" y="48"/>
                  </a:cubicBezTo>
                  <a:cubicBezTo>
                    <a:pt x="265" y="32"/>
                    <a:pt x="273" y="16"/>
                    <a:pt x="288" y="10"/>
                  </a:cubicBezTo>
                  <a:cubicBezTo>
                    <a:pt x="313" y="0"/>
                    <a:pt x="372" y="27"/>
                    <a:pt x="324" y="45"/>
                  </a:cubicBezTo>
                  <a:cubicBezTo>
                    <a:pt x="312" y="50"/>
                    <a:pt x="295" y="56"/>
                    <a:pt x="285" y="76"/>
                  </a:cubicBezTo>
                  <a:cubicBezTo>
                    <a:pt x="283" y="81"/>
                    <a:pt x="281" y="86"/>
                    <a:pt x="280" y="91"/>
                  </a:cubicBezTo>
                  <a:cubicBezTo>
                    <a:pt x="280" y="94"/>
                    <a:pt x="279" y="96"/>
                    <a:pt x="278" y="98"/>
                  </a:cubicBezTo>
                  <a:cubicBezTo>
                    <a:pt x="278" y="99"/>
                    <a:pt x="277" y="101"/>
                    <a:pt x="276" y="103"/>
                  </a:cubicBezTo>
                  <a:cubicBezTo>
                    <a:pt x="268" y="115"/>
                    <a:pt x="270" y="132"/>
                    <a:pt x="264" y="146"/>
                  </a:cubicBezTo>
                  <a:cubicBezTo>
                    <a:pt x="257" y="161"/>
                    <a:pt x="249" y="174"/>
                    <a:pt x="251" y="192"/>
                  </a:cubicBezTo>
                  <a:cubicBezTo>
                    <a:pt x="253" y="207"/>
                    <a:pt x="260" y="213"/>
                    <a:pt x="265" y="218"/>
                  </a:cubicBezTo>
                  <a:cubicBezTo>
                    <a:pt x="266" y="218"/>
                    <a:pt x="267" y="219"/>
                    <a:pt x="268" y="220"/>
                  </a:cubicBezTo>
                  <a:cubicBezTo>
                    <a:pt x="268" y="221"/>
                    <a:pt x="269" y="222"/>
                    <a:pt x="269" y="223"/>
                  </a:cubicBezTo>
                  <a:cubicBezTo>
                    <a:pt x="270" y="226"/>
                    <a:pt x="271" y="230"/>
                    <a:pt x="274" y="234"/>
                  </a:cubicBezTo>
                  <a:cubicBezTo>
                    <a:pt x="277" y="239"/>
                    <a:pt x="281" y="243"/>
                    <a:pt x="284" y="246"/>
                  </a:cubicBezTo>
                  <a:cubicBezTo>
                    <a:pt x="286" y="248"/>
                    <a:pt x="288" y="250"/>
                    <a:pt x="288" y="251"/>
                  </a:cubicBezTo>
                  <a:cubicBezTo>
                    <a:pt x="291" y="254"/>
                    <a:pt x="290" y="256"/>
                    <a:pt x="290" y="264"/>
                  </a:cubicBezTo>
                  <a:cubicBezTo>
                    <a:pt x="289" y="265"/>
                    <a:pt x="289" y="268"/>
                    <a:pt x="289" y="270"/>
                  </a:cubicBezTo>
                  <a:cubicBezTo>
                    <a:pt x="288" y="286"/>
                    <a:pt x="293" y="293"/>
                    <a:pt x="297" y="299"/>
                  </a:cubicBezTo>
                  <a:cubicBezTo>
                    <a:pt x="299" y="301"/>
                    <a:pt x="299" y="301"/>
                    <a:pt x="300" y="303"/>
                  </a:cubicBezTo>
                  <a:cubicBezTo>
                    <a:pt x="300" y="304"/>
                    <a:pt x="299" y="309"/>
                    <a:pt x="299" y="312"/>
                  </a:cubicBezTo>
                  <a:cubicBezTo>
                    <a:pt x="298" y="319"/>
                    <a:pt x="297" y="329"/>
                    <a:pt x="299" y="338"/>
                  </a:cubicBezTo>
                  <a:cubicBezTo>
                    <a:pt x="303" y="351"/>
                    <a:pt x="307" y="374"/>
                    <a:pt x="320" y="381"/>
                  </a:cubicBezTo>
                  <a:cubicBezTo>
                    <a:pt x="328" y="385"/>
                    <a:pt x="334" y="380"/>
                    <a:pt x="339" y="390"/>
                  </a:cubicBezTo>
                  <a:cubicBezTo>
                    <a:pt x="346" y="404"/>
                    <a:pt x="338" y="414"/>
                    <a:pt x="327" y="421"/>
                  </a:cubicBezTo>
                  <a:cubicBezTo>
                    <a:pt x="322" y="424"/>
                    <a:pt x="312" y="430"/>
                    <a:pt x="306" y="430"/>
                  </a:cubicBezTo>
                  <a:cubicBezTo>
                    <a:pt x="299" y="430"/>
                    <a:pt x="293" y="422"/>
                    <a:pt x="285" y="423"/>
                  </a:cubicBezTo>
                  <a:cubicBezTo>
                    <a:pt x="279" y="424"/>
                    <a:pt x="275" y="427"/>
                    <a:pt x="272" y="429"/>
                  </a:cubicBezTo>
                  <a:close/>
                  <a:moveTo>
                    <a:pt x="376" y="375"/>
                  </a:moveTo>
                  <a:cubicBezTo>
                    <a:pt x="374" y="377"/>
                    <a:pt x="371" y="378"/>
                    <a:pt x="366" y="376"/>
                  </a:cubicBezTo>
                  <a:cubicBezTo>
                    <a:pt x="369" y="369"/>
                    <a:pt x="378" y="353"/>
                    <a:pt x="385" y="349"/>
                  </a:cubicBezTo>
                  <a:cubicBezTo>
                    <a:pt x="391" y="346"/>
                    <a:pt x="401" y="341"/>
                    <a:pt x="407" y="330"/>
                  </a:cubicBezTo>
                  <a:cubicBezTo>
                    <a:pt x="415" y="315"/>
                    <a:pt x="411" y="293"/>
                    <a:pt x="429" y="286"/>
                  </a:cubicBezTo>
                  <a:cubicBezTo>
                    <a:pt x="436" y="283"/>
                    <a:pt x="451" y="283"/>
                    <a:pt x="458" y="287"/>
                  </a:cubicBezTo>
                  <a:cubicBezTo>
                    <a:pt x="470" y="295"/>
                    <a:pt x="463" y="301"/>
                    <a:pt x="458" y="312"/>
                  </a:cubicBezTo>
                  <a:cubicBezTo>
                    <a:pt x="458" y="313"/>
                    <a:pt x="458" y="313"/>
                    <a:pt x="457" y="314"/>
                  </a:cubicBezTo>
                  <a:cubicBezTo>
                    <a:pt x="457" y="314"/>
                    <a:pt x="457" y="314"/>
                    <a:pt x="457" y="314"/>
                  </a:cubicBezTo>
                  <a:cubicBezTo>
                    <a:pt x="441" y="309"/>
                    <a:pt x="428" y="311"/>
                    <a:pt x="418" y="324"/>
                  </a:cubicBezTo>
                  <a:cubicBezTo>
                    <a:pt x="411" y="334"/>
                    <a:pt x="410" y="348"/>
                    <a:pt x="400" y="355"/>
                  </a:cubicBezTo>
                  <a:cubicBezTo>
                    <a:pt x="396" y="357"/>
                    <a:pt x="391" y="356"/>
                    <a:pt x="387" y="358"/>
                  </a:cubicBezTo>
                  <a:cubicBezTo>
                    <a:pt x="382" y="361"/>
                    <a:pt x="380" y="370"/>
                    <a:pt x="376" y="375"/>
                  </a:cubicBezTo>
                  <a:close/>
                </a:path>
              </a:pathLst>
            </a:custGeom>
            <a:solidFill>
              <a:srgbClr val="7DDD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72" name="Freeform 62">
              <a:extLst>
                <a:ext uri="{FF2B5EF4-FFF2-40B4-BE49-F238E27FC236}">
                  <a16:creationId xmlns="" xmlns:a16="http://schemas.microsoft.com/office/drawing/2014/main" id="{34CD1394-E9C0-4937-B720-1B7C72E60398}"/>
                </a:ext>
              </a:extLst>
            </p:cNvPr>
            <p:cNvSpPr>
              <a:spLocks/>
            </p:cNvSpPr>
            <p:nvPr/>
          </p:nvSpPr>
          <p:spPr bwMode="auto">
            <a:xfrm>
              <a:off x="9674227" y="1343026"/>
              <a:ext cx="941388" cy="1630363"/>
            </a:xfrm>
            <a:custGeom>
              <a:avLst/>
              <a:gdLst>
                <a:gd name="T0" fmla="*/ 219 w 222"/>
                <a:gd name="T1" fmla="*/ 9 h 384"/>
                <a:gd name="T2" fmla="*/ 208 w 222"/>
                <a:gd name="T3" fmla="*/ 4 h 384"/>
                <a:gd name="T4" fmla="*/ 178 w 222"/>
                <a:gd name="T5" fmla="*/ 12 h 384"/>
                <a:gd name="T6" fmla="*/ 143 w 222"/>
                <a:gd name="T7" fmla="*/ 20 h 384"/>
                <a:gd name="T8" fmla="*/ 119 w 222"/>
                <a:gd name="T9" fmla="*/ 29 h 384"/>
                <a:gd name="T10" fmla="*/ 95 w 222"/>
                <a:gd name="T11" fmla="*/ 51 h 384"/>
                <a:gd name="T12" fmla="*/ 81 w 222"/>
                <a:gd name="T13" fmla="*/ 55 h 384"/>
                <a:gd name="T14" fmla="*/ 74 w 222"/>
                <a:gd name="T15" fmla="*/ 63 h 384"/>
                <a:gd name="T16" fmla="*/ 42 w 222"/>
                <a:gd name="T17" fmla="*/ 75 h 384"/>
                <a:gd name="T18" fmla="*/ 23 w 222"/>
                <a:gd name="T19" fmla="*/ 91 h 384"/>
                <a:gd name="T20" fmla="*/ 6 w 222"/>
                <a:gd name="T21" fmla="*/ 106 h 384"/>
                <a:gd name="T22" fmla="*/ 14 w 222"/>
                <a:gd name="T23" fmla="*/ 160 h 384"/>
                <a:gd name="T24" fmla="*/ 76 w 222"/>
                <a:gd name="T25" fmla="*/ 186 h 384"/>
                <a:gd name="T26" fmla="*/ 74 w 222"/>
                <a:gd name="T27" fmla="*/ 203 h 384"/>
                <a:gd name="T28" fmla="*/ 73 w 222"/>
                <a:gd name="T29" fmla="*/ 228 h 384"/>
                <a:gd name="T30" fmla="*/ 65 w 222"/>
                <a:gd name="T31" fmla="*/ 249 h 384"/>
                <a:gd name="T32" fmla="*/ 73 w 222"/>
                <a:gd name="T33" fmla="*/ 306 h 384"/>
                <a:gd name="T34" fmla="*/ 85 w 222"/>
                <a:gd name="T35" fmla="*/ 327 h 384"/>
                <a:gd name="T36" fmla="*/ 93 w 222"/>
                <a:gd name="T37" fmla="*/ 354 h 384"/>
                <a:gd name="T38" fmla="*/ 113 w 222"/>
                <a:gd name="T39" fmla="*/ 370 h 384"/>
                <a:gd name="T40" fmla="*/ 122 w 222"/>
                <a:gd name="T41" fmla="*/ 382 h 384"/>
                <a:gd name="T42" fmla="*/ 140 w 222"/>
                <a:gd name="T43" fmla="*/ 346 h 384"/>
                <a:gd name="T44" fmla="*/ 136 w 222"/>
                <a:gd name="T45" fmla="*/ 314 h 384"/>
                <a:gd name="T46" fmla="*/ 153 w 222"/>
                <a:gd name="T47" fmla="*/ 258 h 384"/>
                <a:gd name="T48" fmla="*/ 144 w 222"/>
                <a:gd name="T49" fmla="*/ 251 h 384"/>
                <a:gd name="T50" fmla="*/ 145 w 222"/>
                <a:gd name="T51" fmla="*/ 237 h 384"/>
                <a:gd name="T52" fmla="*/ 125 w 222"/>
                <a:gd name="T53" fmla="*/ 215 h 384"/>
                <a:gd name="T54" fmla="*/ 108 w 222"/>
                <a:gd name="T55" fmla="*/ 211 h 384"/>
                <a:gd name="T56" fmla="*/ 101 w 222"/>
                <a:gd name="T57" fmla="*/ 198 h 384"/>
                <a:gd name="T58" fmla="*/ 80 w 222"/>
                <a:gd name="T59" fmla="*/ 181 h 384"/>
                <a:gd name="T60" fmla="*/ 125 w 222"/>
                <a:gd name="T61" fmla="*/ 139 h 384"/>
                <a:gd name="T62" fmla="*/ 169 w 222"/>
                <a:gd name="T63" fmla="*/ 116 h 384"/>
                <a:gd name="T64" fmla="*/ 200 w 222"/>
                <a:gd name="T65" fmla="*/ 101 h 384"/>
                <a:gd name="T66" fmla="*/ 212 w 222"/>
                <a:gd name="T67" fmla="*/ 91 h 384"/>
                <a:gd name="T68" fmla="*/ 210 w 222"/>
                <a:gd name="T69" fmla="*/ 55 h 384"/>
                <a:gd name="T70" fmla="*/ 215 w 222"/>
                <a:gd name="T71" fmla="*/ 36 h 384"/>
                <a:gd name="T72" fmla="*/ 213 w 222"/>
                <a:gd name="T73" fmla="*/ 22 h 384"/>
                <a:gd name="T74" fmla="*/ 219 w 222"/>
                <a:gd name="T75" fmla="*/ 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22" h="384">
                  <a:moveTo>
                    <a:pt x="219" y="9"/>
                  </a:moveTo>
                  <a:cubicBezTo>
                    <a:pt x="212" y="10"/>
                    <a:pt x="210" y="5"/>
                    <a:pt x="208" y="4"/>
                  </a:cubicBezTo>
                  <a:cubicBezTo>
                    <a:pt x="196" y="0"/>
                    <a:pt x="189" y="7"/>
                    <a:pt x="178" y="12"/>
                  </a:cubicBezTo>
                  <a:cubicBezTo>
                    <a:pt x="166" y="17"/>
                    <a:pt x="154" y="15"/>
                    <a:pt x="143" y="20"/>
                  </a:cubicBezTo>
                  <a:cubicBezTo>
                    <a:pt x="135" y="24"/>
                    <a:pt x="126" y="24"/>
                    <a:pt x="119" y="29"/>
                  </a:cubicBezTo>
                  <a:cubicBezTo>
                    <a:pt x="109" y="35"/>
                    <a:pt x="106" y="46"/>
                    <a:pt x="95" y="51"/>
                  </a:cubicBezTo>
                  <a:cubicBezTo>
                    <a:pt x="91" y="53"/>
                    <a:pt x="85" y="52"/>
                    <a:pt x="81" y="55"/>
                  </a:cubicBezTo>
                  <a:cubicBezTo>
                    <a:pt x="78" y="57"/>
                    <a:pt x="76" y="62"/>
                    <a:pt x="74" y="63"/>
                  </a:cubicBezTo>
                  <a:cubicBezTo>
                    <a:pt x="65" y="68"/>
                    <a:pt x="52" y="69"/>
                    <a:pt x="42" y="75"/>
                  </a:cubicBezTo>
                  <a:cubicBezTo>
                    <a:pt x="35" y="79"/>
                    <a:pt x="30" y="87"/>
                    <a:pt x="23" y="91"/>
                  </a:cubicBezTo>
                  <a:cubicBezTo>
                    <a:pt x="15" y="97"/>
                    <a:pt x="10" y="96"/>
                    <a:pt x="6" y="106"/>
                  </a:cubicBezTo>
                  <a:cubicBezTo>
                    <a:pt x="0" y="122"/>
                    <a:pt x="1" y="148"/>
                    <a:pt x="14" y="160"/>
                  </a:cubicBezTo>
                  <a:cubicBezTo>
                    <a:pt x="31" y="175"/>
                    <a:pt x="65" y="167"/>
                    <a:pt x="76" y="186"/>
                  </a:cubicBezTo>
                  <a:cubicBezTo>
                    <a:pt x="81" y="195"/>
                    <a:pt x="76" y="193"/>
                    <a:pt x="74" y="203"/>
                  </a:cubicBezTo>
                  <a:cubicBezTo>
                    <a:pt x="72" y="211"/>
                    <a:pt x="75" y="219"/>
                    <a:pt x="73" y="228"/>
                  </a:cubicBezTo>
                  <a:cubicBezTo>
                    <a:pt x="71" y="235"/>
                    <a:pt x="66" y="241"/>
                    <a:pt x="65" y="249"/>
                  </a:cubicBezTo>
                  <a:cubicBezTo>
                    <a:pt x="63" y="267"/>
                    <a:pt x="69" y="289"/>
                    <a:pt x="73" y="306"/>
                  </a:cubicBezTo>
                  <a:cubicBezTo>
                    <a:pt x="75" y="316"/>
                    <a:pt x="81" y="319"/>
                    <a:pt x="85" y="327"/>
                  </a:cubicBezTo>
                  <a:cubicBezTo>
                    <a:pt x="90" y="336"/>
                    <a:pt x="88" y="346"/>
                    <a:pt x="93" y="354"/>
                  </a:cubicBezTo>
                  <a:cubicBezTo>
                    <a:pt x="98" y="361"/>
                    <a:pt x="108" y="363"/>
                    <a:pt x="113" y="370"/>
                  </a:cubicBezTo>
                  <a:cubicBezTo>
                    <a:pt x="118" y="377"/>
                    <a:pt x="113" y="384"/>
                    <a:pt x="122" y="382"/>
                  </a:cubicBezTo>
                  <a:cubicBezTo>
                    <a:pt x="132" y="380"/>
                    <a:pt x="141" y="354"/>
                    <a:pt x="140" y="346"/>
                  </a:cubicBezTo>
                  <a:cubicBezTo>
                    <a:pt x="139" y="332"/>
                    <a:pt x="131" y="329"/>
                    <a:pt x="136" y="314"/>
                  </a:cubicBezTo>
                  <a:cubicBezTo>
                    <a:pt x="142" y="298"/>
                    <a:pt x="157" y="276"/>
                    <a:pt x="153" y="258"/>
                  </a:cubicBezTo>
                  <a:cubicBezTo>
                    <a:pt x="152" y="254"/>
                    <a:pt x="145" y="255"/>
                    <a:pt x="144" y="251"/>
                  </a:cubicBezTo>
                  <a:cubicBezTo>
                    <a:pt x="142" y="246"/>
                    <a:pt x="145" y="242"/>
                    <a:pt x="145" y="237"/>
                  </a:cubicBezTo>
                  <a:cubicBezTo>
                    <a:pt x="143" y="225"/>
                    <a:pt x="137" y="219"/>
                    <a:pt x="125" y="215"/>
                  </a:cubicBezTo>
                  <a:cubicBezTo>
                    <a:pt x="121" y="213"/>
                    <a:pt x="112" y="214"/>
                    <a:pt x="108" y="211"/>
                  </a:cubicBezTo>
                  <a:cubicBezTo>
                    <a:pt x="102" y="208"/>
                    <a:pt x="105" y="203"/>
                    <a:pt x="101" y="198"/>
                  </a:cubicBezTo>
                  <a:cubicBezTo>
                    <a:pt x="93" y="189"/>
                    <a:pt x="81" y="196"/>
                    <a:pt x="80" y="181"/>
                  </a:cubicBezTo>
                  <a:cubicBezTo>
                    <a:pt x="79" y="163"/>
                    <a:pt x="109" y="141"/>
                    <a:pt x="125" y="139"/>
                  </a:cubicBezTo>
                  <a:cubicBezTo>
                    <a:pt x="146" y="136"/>
                    <a:pt x="152" y="128"/>
                    <a:pt x="169" y="116"/>
                  </a:cubicBezTo>
                  <a:cubicBezTo>
                    <a:pt x="178" y="110"/>
                    <a:pt x="190" y="107"/>
                    <a:pt x="200" y="101"/>
                  </a:cubicBezTo>
                  <a:cubicBezTo>
                    <a:pt x="205" y="99"/>
                    <a:pt x="209" y="96"/>
                    <a:pt x="212" y="91"/>
                  </a:cubicBezTo>
                  <a:cubicBezTo>
                    <a:pt x="222" y="79"/>
                    <a:pt x="207" y="68"/>
                    <a:pt x="210" y="55"/>
                  </a:cubicBezTo>
                  <a:cubicBezTo>
                    <a:pt x="212" y="47"/>
                    <a:pt x="215" y="45"/>
                    <a:pt x="215" y="36"/>
                  </a:cubicBezTo>
                  <a:cubicBezTo>
                    <a:pt x="215" y="31"/>
                    <a:pt x="212" y="27"/>
                    <a:pt x="213" y="22"/>
                  </a:cubicBezTo>
                  <a:cubicBezTo>
                    <a:pt x="214" y="18"/>
                    <a:pt x="218" y="14"/>
                    <a:pt x="219" y="9"/>
                  </a:cubicBezTo>
                  <a:close/>
                </a:path>
              </a:pathLst>
            </a:custGeom>
            <a:solidFill>
              <a:srgbClr val="D0E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73" name="Freeform 63">
              <a:extLst>
                <a:ext uri="{FF2B5EF4-FFF2-40B4-BE49-F238E27FC236}">
                  <a16:creationId xmlns="" xmlns:a16="http://schemas.microsoft.com/office/drawing/2014/main" id="{074E5B89-1DBA-47D7-AC3D-C77BD7A332FB}"/>
                </a:ext>
              </a:extLst>
            </p:cNvPr>
            <p:cNvSpPr>
              <a:spLocks/>
            </p:cNvSpPr>
            <p:nvPr/>
          </p:nvSpPr>
          <p:spPr bwMode="auto">
            <a:xfrm>
              <a:off x="10648952" y="1560514"/>
              <a:ext cx="966788" cy="1489075"/>
            </a:xfrm>
            <a:custGeom>
              <a:avLst/>
              <a:gdLst>
                <a:gd name="T0" fmla="*/ 225 w 228"/>
                <a:gd name="T1" fmla="*/ 221 h 351"/>
                <a:gd name="T2" fmla="*/ 228 w 228"/>
                <a:gd name="T3" fmla="*/ 167 h 351"/>
                <a:gd name="T4" fmla="*/ 138 w 228"/>
                <a:gd name="T5" fmla="*/ 1 h 351"/>
                <a:gd name="T6" fmla="*/ 114 w 228"/>
                <a:gd name="T7" fmla="*/ 1 h 351"/>
                <a:gd name="T8" fmla="*/ 85 w 228"/>
                <a:gd name="T9" fmla="*/ 15 h 351"/>
                <a:gd name="T10" fmla="*/ 34 w 228"/>
                <a:gd name="T11" fmla="*/ 48 h 351"/>
                <a:gd name="T12" fmla="*/ 27 w 228"/>
                <a:gd name="T13" fmla="*/ 71 h 351"/>
                <a:gd name="T14" fmla="*/ 19 w 228"/>
                <a:gd name="T15" fmla="*/ 98 h 351"/>
                <a:gd name="T16" fmla="*/ 44 w 228"/>
                <a:gd name="T17" fmla="*/ 105 h 351"/>
                <a:gd name="T18" fmla="*/ 60 w 228"/>
                <a:gd name="T19" fmla="*/ 113 h 351"/>
                <a:gd name="T20" fmla="*/ 79 w 228"/>
                <a:gd name="T21" fmla="*/ 118 h 351"/>
                <a:gd name="T22" fmla="*/ 66 w 228"/>
                <a:gd name="T23" fmla="*/ 136 h 351"/>
                <a:gd name="T24" fmla="*/ 14 w 228"/>
                <a:gd name="T25" fmla="*/ 120 h 351"/>
                <a:gd name="T26" fmla="*/ 2 w 228"/>
                <a:gd name="T27" fmla="*/ 153 h 351"/>
                <a:gd name="T28" fmla="*/ 14 w 228"/>
                <a:gd name="T29" fmla="*/ 171 h 351"/>
                <a:gd name="T30" fmla="*/ 14 w 228"/>
                <a:gd name="T31" fmla="*/ 171 h 351"/>
                <a:gd name="T32" fmla="*/ 21 w 228"/>
                <a:gd name="T33" fmla="*/ 187 h 351"/>
                <a:gd name="T34" fmla="*/ 36 w 228"/>
                <a:gd name="T35" fmla="*/ 204 h 351"/>
                <a:gd name="T36" fmla="*/ 39 w 228"/>
                <a:gd name="T37" fmla="*/ 235 h 351"/>
                <a:gd name="T38" fmla="*/ 49 w 228"/>
                <a:gd name="T39" fmla="*/ 260 h 351"/>
                <a:gd name="T40" fmla="*/ 49 w 228"/>
                <a:gd name="T41" fmla="*/ 297 h 351"/>
                <a:gd name="T42" fmla="*/ 61 w 228"/>
                <a:gd name="T43" fmla="*/ 327 h 351"/>
                <a:gd name="T44" fmla="*/ 96 w 228"/>
                <a:gd name="T45" fmla="*/ 301 h 351"/>
                <a:gd name="T46" fmla="*/ 119 w 228"/>
                <a:gd name="T47" fmla="*/ 284 h 351"/>
                <a:gd name="T48" fmla="*/ 128 w 228"/>
                <a:gd name="T49" fmla="*/ 228 h 351"/>
                <a:gd name="T50" fmla="*/ 114 w 228"/>
                <a:gd name="T51" fmla="*/ 187 h 351"/>
                <a:gd name="T52" fmla="*/ 129 w 228"/>
                <a:gd name="T53" fmla="*/ 200 h 351"/>
                <a:gd name="T54" fmla="*/ 148 w 228"/>
                <a:gd name="T55" fmla="*/ 202 h 351"/>
                <a:gd name="T56" fmla="*/ 161 w 228"/>
                <a:gd name="T57" fmla="*/ 220 h 351"/>
                <a:gd name="T58" fmla="*/ 176 w 228"/>
                <a:gd name="T59" fmla="*/ 222 h 351"/>
                <a:gd name="T60" fmla="*/ 186 w 228"/>
                <a:gd name="T61" fmla="*/ 228 h 351"/>
                <a:gd name="T62" fmla="*/ 191 w 228"/>
                <a:gd name="T63" fmla="*/ 231 h 351"/>
                <a:gd name="T64" fmla="*/ 203 w 228"/>
                <a:gd name="T65" fmla="*/ 226 h 351"/>
                <a:gd name="T66" fmla="*/ 216 w 228"/>
                <a:gd name="T67" fmla="*/ 221 h 351"/>
                <a:gd name="T68" fmla="*/ 222 w 228"/>
                <a:gd name="T69" fmla="*/ 221 h 351"/>
                <a:gd name="T70" fmla="*/ 225 w 228"/>
                <a:gd name="T71" fmla="*/ 221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28" h="351">
                  <a:moveTo>
                    <a:pt x="225" y="221"/>
                  </a:moveTo>
                  <a:cubicBezTo>
                    <a:pt x="227" y="203"/>
                    <a:pt x="228" y="185"/>
                    <a:pt x="228" y="167"/>
                  </a:cubicBezTo>
                  <a:cubicBezTo>
                    <a:pt x="227" y="103"/>
                    <a:pt x="189" y="42"/>
                    <a:pt x="138" y="1"/>
                  </a:cubicBezTo>
                  <a:cubicBezTo>
                    <a:pt x="130" y="0"/>
                    <a:pt x="122" y="0"/>
                    <a:pt x="114" y="1"/>
                  </a:cubicBezTo>
                  <a:cubicBezTo>
                    <a:pt x="98" y="2"/>
                    <a:pt x="97" y="3"/>
                    <a:pt x="85" y="15"/>
                  </a:cubicBezTo>
                  <a:cubicBezTo>
                    <a:pt x="70" y="30"/>
                    <a:pt x="44" y="28"/>
                    <a:pt x="34" y="48"/>
                  </a:cubicBezTo>
                  <a:cubicBezTo>
                    <a:pt x="30" y="55"/>
                    <a:pt x="30" y="64"/>
                    <a:pt x="27" y="71"/>
                  </a:cubicBezTo>
                  <a:cubicBezTo>
                    <a:pt x="22" y="80"/>
                    <a:pt x="14" y="86"/>
                    <a:pt x="19" y="98"/>
                  </a:cubicBezTo>
                  <a:cubicBezTo>
                    <a:pt x="25" y="112"/>
                    <a:pt x="33" y="103"/>
                    <a:pt x="44" y="105"/>
                  </a:cubicBezTo>
                  <a:cubicBezTo>
                    <a:pt x="52" y="106"/>
                    <a:pt x="52" y="112"/>
                    <a:pt x="60" y="113"/>
                  </a:cubicBezTo>
                  <a:cubicBezTo>
                    <a:pt x="69" y="114"/>
                    <a:pt x="79" y="102"/>
                    <a:pt x="79" y="118"/>
                  </a:cubicBezTo>
                  <a:cubicBezTo>
                    <a:pt x="79" y="124"/>
                    <a:pt x="71" y="134"/>
                    <a:pt x="66" y="136"/>
                  </a:cubicBezTo>
                  <a:cubicBezTo>
                    <a:pt x="44" y="143"/>
                    <a:pt x="31" y="106"/>
                    <a:pt x="14" y="120"/>
                  </a:cubicBezTo>
                  <a:cubicBezTo>
                    <a:pt x="4" y="128"/>
                    <a:pt x="0" y="141"/>
                    <a:pt x="2" y="153"/>
                  </a:cubicBezTo>
                  <a:cubicBezTo>
                    <a:pt x="3" y="164"/>
                    <a:pt x="8" y="164"/>
                    <a:pt x="14" y="171"/>
                  </a:cubicBezTo>
                  <a:cubicBezTo>
                    <a:pt x="14" y="171"/>
                    <a:pt x="14" y="171"/>
                    <a:pt x="14" y="171"/>
                  </a:cubicBezTo>
                  <a:cubicBezTo>
                    <a:pt x="18" y="176"/>
                    <a:pt x="18" y="182"/>
                    <a:pt x="21" y="187"/>
                  </a:cubicBezTo>
                  <a:cubicBezTo>
                    <a:pt x="25" y="194"/>
                    <a:pt x="32" y="198"/>
                    <a:pt x="36" y="204"/>
                  </a:cubicBezTo>
                  <a:cubicBezTo>
                    <a:pt x="43" y="216"/>
                    <a:pt x="40" y="224"/>
                    <a:pt x="39" y="235"/>
                  </a:cubicBezTo>
                  <a:cubicBezTo>
                    <a:pt x="38" y="250"/>
                    <a:pt x="44" y="248"/>
                    <a:pt x="49" y="260"/>
                  </a:cubicBezTo>
                  <a:cubicBezTo>
                    <a:pt x="53" y="271"/>
                    <a:pt x="46" y="285"/>
                    <a:pt x="49" y="297"/>
                  </a:cubicBezTo>
                  <a:cubicBezTo>
                    <a:pt x="51" y="305"/>
                    <a:pt x="56" y="321"/>
                    <a:pt x="61" y="327"/>
                  </a:cubicBezTo>
                  <a:cubicBezTo>
                    <a:pt x="82" y="351"/>
                    <a:pt x="87" y="310"/>
                    <a:pt x="96" y="301"/>
                  </a:cubicBezTo>
                  <a:cubicBezTo>
                    <a:pt x="104" y="294"/>
                    <a:pt x="114" y="294"/>
                    <a:pt x="119" y="284"/>
                  </a:cubicBezTo>
                  <a:cubicBezTo>
                    <a:pt x="129" y="267"/>
                    <a:pt x="131" y="246"/>
                    <a:pt x="128" y="228"/>
                  </a:cubicBezTo>
                  <a:cubicBezTo>
                    <a:pt x="127" y="220"/>
                    <a:pt x="108" y="190"/>
                    <a:pt x="114" y="187"/>
                  </a:cubicBezTo>
                  <a:cubicBezTo>
                    <a:pt x="122" y="183"/>
                    <a:pt x="125" y="197"/>
                    <a:pt x="129" y="200"/>
                  </a:cubicBezTo>
                  <a:cubicBezTo>
                    <a:pt x="136" y="204"/>
                    <a:pt x="141" y="199"/>
                    <a:pt x="148" y="202"/>
                  </a:cubicBezTo>
                  <a:cubicBezTo>
                    <a:pt x="156" y="205"/>
                    <a:pt x="155" y="215"/>
                    <a:pt x="161" y="220"/>
                  </a:cubicBezTo>
                  <a:cubicBezTo>
                    <a:pt x="167" y="224"/>
                    <a:pt x="170" y="220"/>
                    <a:pt x="176" y="222"/>
                  </a:cubicBezTo>
                  <a:cubicBezTo>
                    <a:pt x="179" y="223"/>
                    <a:pt x="183" y="226"/>
                    <a:pt x="186" y="228"/>
                  </a:cubicBezTo>
                  <a:cubicBezTo>
                    <a:pt x="187" y="229"/>
                    <a:pt x="189" y="230"/>
                    <a:pt x="191" y="231"/>
                  </a:cubicBezTo>
                  <a:cubicBezTo>
                    <a:pt x="196" y="232"/>
                    <a:pt x="200" y="229"/>
                    <a:pt x="203" y="226"/>
                  </a:cubicBezTo>
                  <a:cubicBezTo>
                    <a:pt x="206" y="223"/>
                    <a:pt x="211" y="221"/>
                    <a:pt x="216" y="221"/>
                  </a:cubicBezTo>
                  <a:cubicBezTo>
                    <a:pt x="218" y="221"/>
                    <a:pt x="220" y="221"/>
                    <a:pt x="222" y="221"/>
                  </a:cubicBezTo>
                  <a:cubicBezTo>
                    <a:pt x="222" y="221"/>
                    <a:pt x="225" y="221"/>
                    <a:pt x="225" y="221"/>
                  </a:cubicBezTo>
                  <a:close/>
                </a:path>
              </a:pathLst>
            </a:custGeom>
            <a:solidFill>
              <a:srgbClr val="D0E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74" name="Freeform 64">
              <a:extLst>
                <a:ext uri="{FF2B5EF4-FFF2-40B4-BE49-F238E27FC236}">
                  <a16:creationId xmlns="" xmlns:a16="http://schemas.microsoft.com/office/drawing/2014/main" id="{64097BCE-3725-4C5E-A179-F40CB7E92726}"/>
                </a:ext>
              </a:extLst>
            </p:cNvPr>
            <p:cNvSpPr>
              <a:spLocks/>
            </p:cNvSpPr>
            <p:nvPr/>
          </p:nvSpPr>
          <p:spPr bwMode="auto">
            <a:xfrm>
              <a:off x="10636252" y="1560514"/>
              <a:ext cx="992188" cy="1425575"/>
            </a:xfrm>
            <a:custGeom>
              <a:avLst/>
              <a:gdLst>
                <a:gd name="T0" fmla="*/ 225 w 234"/>
                <a:gd name="T1" fmla="*/ 122 h 336"/>
                <a:gd name="T2" fmla="*/ 148 w 234"/>
                <a:gd name="T3" fmla="*/ 6 h 336"/>
                <a:gd name="T4" fmla="*/ 141 w 234"/>
                <a:gd name="T5" fmla="*/ 0 h 336"/>
                <a:gd name="T6" fmla="*/ 105 w 234"/>
                <a:gd name="T7" fmla="*/ 1 h 336"/>
                <a:gd name="T8" fmla="*/ 47 w 234"/>
                <a:gd name="T9" fmla="*/ 35 h 336"/>
                <a:gd name="T10" fmla="*/ 28 w 234"/>
                <a:gd name="T11" fmla="*/ 71 h 336"/>
                <a:gd name="T12" fmla="*/ 25 w 234"/>
                <a:gd name="T13" fmla="*/ 104 h 336"/>
                <a:gd name="T14" fmla="*/ 54 w 234"/>
                <a:gd name="T15" fmla="*/ 109 h 336"/>
                <a:gd name="T16" fmla="*/ 73 w 234"/>
                <a:gd name="T17" fmla="*/ 112 h 336"/>
                <a:gd name="T18" fmla="*/ 81 w 234"/>
                <a:gd name="T19" fmla="*/ 120 h 336"/>
                <a:gd name="T20" fmla="*/ 63 w 234"/>
                <a:gd name="T21" fmla="*/ 136 h 336"/>
                <a:gd name="T22" fmla="*/ 19 w 234"/>
                <a:gd name="T23" fmla="*/ 118 h 336"/>
                <a:gd name="T24" fmla="*/ 4 w 234"/>
                <a:gd name="T25" fmla="*/ 153 h 336"/>
                <a:gd name="T26" fmla="*/ 17 w 234"/>
                <a:gd name="T27" fmla="*/ 173 h 336"/>
                <a:gd name="T28" fmla="*/ 36 w 234"/>
                <a:gd name="T29" fmla="*/ 202 h 336"/>
                <a:gd name="T30" fmla="*/ 42 w 234"/>
                <a:gd name="T31" fmla="*/ 245 h 336"/>
                <a:gd name="T32" fmla="*/ 51 w 234"/>
                <a:gd name="T33" fmla="*/ 280 h 336"/>
                <a:gd name="T34" fmla="*/ 68 w 234"/>
                <a:gd name="T35" fmla="*/ 332 h 336"/>
                <a:gd name="T36" fmla="*/ 85 w 234"/>
                <a:gd name="T37" fmla="*/ 330 h 336"/>
                <a:gd name="T38" fmla="*/ 107 w 234"/>
                <a:gd name="T39" fmla="*/ 297 h 336"/>
                <a:gd name="T40" fmla="*/ 131 w 234"/>
                <a:gd name="T41" fmla="*/ 264 h 336"/>
                <a:gd name="T42" fmla="*/ 131 w 234"/>
                <a:gd name="T43" fmla="*/ 224 h 336"/>
                <a:gd name="T44" fmla="*/ 119 w 234"/>
                <a:gd name="T45" fmla="*/ 197 h 336"/>
                <a:gd name="T46" fmla="*/ 128 w 234"/>
                <a:gd name="T47" fmla="*/ 196 h 336"/>
                <a:gd name="T48" fmla="*/ 153 w 234"/>
                <a:gd name="T49" fmla="*/ 205 h 336"/>
                <a:gd name="T50" fmla="*/ 167 w 234"/>
                <a:gd name="T51" fmla="*/ 222 h 336"/>
                <a:gd name="T52" fmla="*/ 192 w 234"/>
                <a:gd name="T53" fmla="*/ 231 h 336"/>
                <a:gd name="T54" fmla="*/ 219 w 234"/>
                <a:gd name="T55" fmla="*/ 222 h 336"/>
                <a:gd name="T56" fmla="*/ 229 w 234"/>
                <a:gd name="T57" fmla="*/ 222 h 336"/>
                <a:gd name="T58" fmla="*/ 225 w 234"/>
                <a:gd name="T59" fmla="*/ 220 h 336"/>
                <a:gd name="T60" fmla="*/ 210 w 234"/>
                <a:gd name="T61" fmla="*/ 222 h 336"/>
                <a:gd name="T62" fmla="*/ 187 w 234"/>
                <a:gd name="T63" fmla="*/ 226 h 336"/>
                <a:gd name="T64" fmla="*/ 170 w 234"/>
                <a:gd name="T65" fmla="*/ 221 h 336"/>
                <a:gd name="T66" fmla="*/ 143 w 234"/>
                <a:gd name="T67" fmla="*/ 200 h 336"/>
                <a:gd name="T68" fmla="*/ 129 w 234"/>
                <a:gd name="T69" fmla="*/ 193 h 336"/>
                <a:gd name="T70" fmla="*/ 115 w 234"/>
                <a:gd name="T71" fmla="*/ 190 h 336"/>
                <a:gd name="T72" fmla="*/ 125 w 234"/>
                <a:gd name="T73" fmla="*/ 215 h 336"/>
                <a:gd name="T74" fmla="*/ 131 w 234"/>
                <a:gd name="T75" fmla="*/ 235 h 336"/>
                <a:gd name="T76" fmla="*/ 126 w 234"/>
                <a:gd name="T77" fmla="*/ 274 h 336"/>
                <a:gd name="T78" fmla="*/ 98 w 234"/>
                <a:gd name="T79" fmla="*/ 302 h 336"/>
                <a:gd name="T80" fmla="*/ 86 w 234"/>
                <a:gd name="T81" fmla="*/ 324 h 336"/>
                <a:gd name="T82" fmla="*/ 68 w 234"/>
                <a:gd name="T83" fmla="*/ 330 h 336"/>
                <a:gd name="T84" fmla="*/ 53 w 234"/>
                <a:gd name="T85" fmla="*/ 297 h 336"/>
                <a:gd name="T86" fmla="*/ 50 w 234"/>
                <a:gd name="T87" fmla="*/ 254 h 336"/>
                <a:gd name="T88" fmla="*/ 44 w 234"/>
                <a:gd name="T89" fmla="*/ 219 h 336"/>
                <a:gd name="T90" fmla="*/ 29 w 234"/>
                <a:gd name="T91" fmla="*/ 192 h 336"/>
                <a:gd name="T92" fmla="*/ 18 w 234"/>
                <a:gd name="T93" fmla="*/ 171 h 336"/>
                <a:gd name="T94" fmla="*/ 14 w 234"/>
                <a:gd name="T95" fmla="*/ 124 h 336"/>
                <a:gd name="T96" fmla="*/ 38 w 234"/>
                <a:gd name="T97" fmla="*/ 124 h 336"/>
                <a:gd name="T98" fmla="*/ 82 w 234"/>
                <a:gd name="T99" fmla="*/ 122 h 336"/>
                <a:gd name="T100" fmla="*/ 70 w 234"/>
                <a:gd name="T101" fmla="*/ 111 h 336"/>
                <a:gd name="T102" fmla="*/ 55 w 234"/>
                <a:gd name="T103" fmla="*/ 107 h 336"/>
                <a:gd name="T104" fmla="*/ 26 w 234"/>
                <a:gd name="T105" fmla="*/ 102 h 336"/>
                <a:gd name="T106" fmla="*/ 29 w 234"/>
                <a:gd name="T107" fmla="*/ 73 h 336"/>
                <a:gd name="T108" fmla="*/ 43 w 234"/>
                <a:gd name="T109" fmla="*/ 41 h 336"/>
                <a:gd name="T110" fmla="*/ 90 w 234"/>
                <a:gd name="T111" fmla="*/ 14 h 336"/>
                <a:gd name="T112" fmla="*/ 120 w 234"/>
                <a:gd name="T113" fmla="*/ 2 h 336"/>
                <a:gd name="T114" fmla="*/ 140 w 234"/>
                <a:gd name="T115" fmla="*/ 2 h 336"/>
                <a:gd name="T116" fmla="*/ 180 w 234"/>
                <a:gd name="T117" fmla="*/ 41 h 336"/>
                <a:gd name="T118" fmla="*/ 227 w 234"/>
                <a:gd name="T119" fmla="*/ 221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34" h="336">
                  <a:moveTo>
                    <a:pt x="229" y="221"/>
                  </a:moveTo>
                  <a:cubicBezTo>
                    <a:pt x="233" y="188"/>
                    <a:pt x="234" y="154"/>
                    <a:pt x="225" y="122"/>
                  </a:cubicBezTo>
                  <a:cubicBezTo>
                    <a:pt x="217" y="92"/>
                    <a:pt x="201" y="64"/>
                    <a:pt x="181" y="40"/>
                  </a:cubicBezTo>
                  <a:cubicBezTo>
                    <a:pt x="171" y="27"/>
                    <a:pt x="160" y="16"/>
                    <a:pt x="148" y="6"/>
                  </a:cubicBezTo>
                  <a:cubicBezTo>
                    <a:pt x="147" y="5"/>
                    <a:pt x="145" y="3"/>
                    <a:pt x="144" y="2"/>
                  </a:cubicBezTo>
                  <a:cubicBezTo>
                    <a:pt x="143" y="2"/>
                    <a:pt x="142" y="0"/>
                    <a:pt x="141" y="0"/>
                  </a:cubicBezTo>
                  <a:cubicBezTo>
                    <a:pt x="136" y="0"/>
                    <a:pt x="131" y="0"/>
                    <a:pt x="126" y="0"/>
                  </a:cubicBezTo>
                  <a:cubicBezTo>
                    <a:pt x="119" y="0"/>
                    <a:pt x="112" y="0"/>
                    <a:pt x="105" y="1"/>
                  </a:cubicBezTo>
                  <a:cubicBezTo>
                    <a:pt x="95" y="4"/>
                    <a:pt x="89" y="14"/>
                    <a:pt x="80" y="20"/>
                  </a:cubicBezTo>
                  <a:cubicBezTo>
                    <a:pt x="70" y="26"/>
                    <a:pt x="58" y="28"/>
                    <a:pt x="47" y="35"/>
                  </a:cubicBezTo>
                  <a:cubicBezTo>
                    <a:pt x="43" y="38"/>
                    <a:pt x="39" y="43"/>
                    <a:pt x="36" y="48"/>
                  </a:cubicBezTo>
                  <a:cubicBezTo>
                    <a:pt x="32" y="55"/>
                    <a:pt x="32" y="64"/>
                    <a:pt x="28" y="71"/>
                  </a:cubicBezTo>
                  <a:cubicBezTo>
                    <a:pt x="26" y="77"/>
                    <a:pt x="21" y="82"/>
                    <a:pt x="20" y="88"/>
                  </a:cubicBezTo>
                  <a:cubicBezTo>
                    <a:pt x="19" y="93"/>
                    <a:pt x="21" y="100"/>
                    <a:pt x="25" y="104"/>
                  </a:cubicBezTo>
                  <a:cubicBezTo>
                    <a:pt x="28" y="107"/>
                    <a:pt x="33" y="107"/>
                    <a:pt x="37" y="106"/>
                  </a:cubicBezTo>
                  <a:cubicBezTo>
                    <a:pt x="43" y="105"/>
                    <a:pt x="49" y="105"/>
                    <a:pt x="54" y="109"/>
                  </a:cubicBezTo>
                  <a:cubicBezTo>
                    <a:pt x="58" y="112"/>
                    <a:pt x="62" y="115"/>
                    <a:pt x="67" y="114"/>
                  </a:cubicBezTo>
                  <a:cubicBezTo>
                    <a:pt x="69" y="113"/>
                    <a:pt x="71" y="113"/>
                    <a:pt x="73" y="112"/>
                  </a:cubicBezTo>
                  <a:cubicBezTo>
                    <a:pt x="75" y="111"/>
                    <a:pt x="78" y="110"/>
                    <a:pt x="79" y="111"/>
                  </a:cubicBezTo>
                  <a:cubicBezTo>
                    <a:pt x="81" y="113"/>
                    <a:pt x="81" y="117"/>
                    <a:pt x="81" y="120"/>
                  </a:cubicBezTo>
                  <a:cubicBezTo>
                    <a:pt x="80" y="123"/>
                    <a:pt x="78" y="126"/>
                    <a:pt x="76" y="128"/>
                  </a:cubicBezTo>
                  <a:cubicBezTo>
                    <a:pt x="73" y="133"/>
                    <a:pt x="68" y="136"/>
                    <a:pt x="63" y="136"/>
                  </a:cubicBezTo>
                  <a:cubicBezTo>
                    <a:pt x="53" y="136"/>
                    <a:pt x="46" y="128"/>
                    <a:pt x="39" y="122"/>
                  </a:cubicBezTo>
                  <a:cubicBezTo>
                    <a:pt x="33" y="118"/>
                    <a:pt x="26" y="113"/>
                    <a:pt x="19" y="118"/>
                  </a:cubicBezTo>
                  <a:cubicBezTo>
                    <a:pt x="13" y="121"/>
                    <a:pt x="9" y="127"/>
                    <a:pt x="7" y="132"/>
                  </a:cubicBezTo>
                  <a:cubicBezTo>
                    <a:pt x="4" y="139"/>
                    <a:pt x="3" y="146"/>
                    <a:pt x="4" y="153"/>
                  </a:cubicBezTo>
                  <a:cubicBezTo>
                    <a:pt x="4" y="158"/>
                    <a:pt x="7" y="163"/>
                    <a:pt x="11" y="167"/>
                  </a:cubicBezTo>
                  <a:cubicBezTo>
                    <a:pt x="13" y="169"/>
                    <a:pt x="16" y="171"/>
                    <a:pt x="17" y="173"/>
                  </a:cubicBezTo>
                  <a:cubicBezTo>
                    <a:pt x="20" y="177"/>
                    <a:pt x="20" y="181"/>
                    <a:pt x="22" y="185"/>
                  </a:cubicBezTo>
                  <a:cubicBezTo>
                    <a:pt x="25" y="192"/>
                    <a:pt x="32" y="196"/>
                    <a:pt x="36" y="202"/>
                  </a:cubicBezTo>
                  <a:cubicBezTo>
                    <a:pt x="42" y="208"/>
                    <a:pt x="43" y="217"/>
                    <a:pt x="43" y="225"/>
                  </a:cubicBezTo>
                  <a:cubicBezTo>
                    <a:pt x="42" y="232"/>
                    <a:pt x="40" y="239"/>
                    <a:pt x="42" y="245"/>
                  </a:cubicBezTo>
                  <a:cubicBezTo>
                    <a:pt x="44" y="250"/>
                    <a:pt x="47" y="253"/>
                    <a:pt x="49" y="257"/>
                  </a:cubicBezTo>
                  <a:cubicBezTo>
                    <a:pt x="53" y="264"/>
                    <a:pt x="52" y="272"/>
                    <a:pt x="51" y="280"/>
                  </a:cubicBezTo>
                  <a:cubicBezTo>
                    <a:pt x="50" y="287"/>
                    <a:pt x="50" y="293"/>
                    <a:pt x="52" y="300"/>
                  </a:cubicBezTo>
                  <a:cubicBezTo>
                    <a:pt x="55" y="311"/>
                    <a:pt x="59" y="324"/>
                    <a:pt x="68" y="332"/>
                  </a:cubicBezTo>
                  <a:cubicBezTo>
                    <a:pt x="70" y="334"/>
                    <a:pt x="74" y="336"/>
                    <a:pt x="77" y="335"/>
                  </a:cubicBezTo>
                  <a:cubicBezTo>
                    <a:pt x="80" y="335"/>
                    <a:pt x="83" y="332"/>
                    <a:pt x="85" y="330"/>
                  </a:cubicBezTo>
                  <a:cubicBezTo>
                    <a:pt x="90" y="323"/>
                    <a:pt x="92" y="314"/>
                    <a:pt x="96" y="307"/>
                  </a:cubicBezTo>
                  <a:cubicBezTo>
                    <a:pt x="99" y="302"/>
                    <a:pt x="103" y="299"/>
                    <a:pt x="107" y="297"/>
                  </a:cubicBezTo>
                  <a:cubicBezTo>
                    <a:pt x="113" y="294"/>
                    <a:pt x="118" y="291"/>
                    <a:pt x="122" y="286"/>
                  </a:cubicBezTo>
                  <a:cubicBezTo>
                    <a:pt x="127" y="279"/>
                    <a:pt x="129" y="271"/>
                    <a:pt x="131" y="264"/>
                  </a:cubicBezTo>
                  <a:cubicBezTo>
                    <a:pt x="133" y="256"/>
                    <a:pt x="133" y="248"/>
                    <a:pt x="133" y="240"/>
                  </a:cubicBezTo>
                  <a:cubicBezTo>
                    <a:pt x="133" y="235"/>
                    <a:pt x="133" y="229"/>
                    <a:pt x="131" y="224"/>
                  </a:cubicBezTo>
                  <a:cubicBezTo>
                    <a:pt x="129" y="219"/>
                    <a:pt x="127" y="215"/>
                    <a:pt x="125" y="211"/>
                  </a:cubicBezTo>
                  <a:cubicBezTo>
                    <a:pt x="122" y="206"/>
                    <a:pt x="120" y="202"/>
                    <a:pt x="119" y="197"/>
                  </a:cubicBezTo>
                  <a:cubicBezTo>
                    <a:pt x="118" y="195"/>
                    <a:pt x="115" y="189"/>
                    <a:pt x="118" y="188"/>
                  </a:cubicBezTo>
                  <a:cubicBezTo>
                    <a:pt x="123" y="184"/>
                    <a:pt x="126" y="192"/>
                    <a:pt x="128" y="196"/>
                  </a:cubicBezTo>
                  <a:cubicBezTo>
                    <a:pt x="131" y="200"/>
                    <a:pt x="134" y="203"/>
                    <a:pt x="140" y="203"/>
                  </a:cubicBezTo>
                  <a:cubicBezTo>
                    <a:pt x="145" y="202"/>
                    <a:pt x="149" y="201"/>
                    <a:pt x="153" y="205"/>
                  </a:cubicBezTo>
                  <a:cubicBezTo>
                    <a:pt x="157" y="207"/>
                    <a:pt x="158" y="211"/>
                    <a:pt x="159" y="215"/>
                  </a:cubicBezTo>
                  <a:cubicBezTo>
                    <a:pt x="161" y="218"/>
                    <a:pt x="164" y="221"/>
                    <a:pt x="167" y="222"/>
                  </a:cubicBezTo>
                  <a:cubicBezTo>
                    <a:pt x="172" y="224"/>
                    <a:pt x="176" y="222"/>
                    <a:pt x="180" y="224"/>
                  </a:cubicBezTo>
                  <a:cubicBezTo>
                    <a:pt x="184" y="226"/>
                    <a:pt x="188" y="229"/>
                    <a:pt x="192" y="231"/>
                  </a:cubicBezTo>
                  <a:cubicBezTo>
                    <a:pt x="197" y="233"/>
                    <a:pt x="201" y="231"/>
                    <a:pt x="204" y="228"/>
                  </a:cubicBezTo>
                  <a:cubicBezTo>
                    <a:pt x="209" y="225"/>
                    <a:pt x="213" y="222"/>
                    <a:pt x="219" y="222"/>
                  </a:cubicBezTo>
                  <a:cubicBezTo>
                    <a:pt x="221" y="221"/>
                    <a:pt x="223" y="222"/>
                    <a:pt x="225" y="222"/>
                  </a:cubicBezTo>
                  <a:cubicBezTo>
                    <a:pt x="226" y="222"/>
                    <a:pt x="228" y="222"/>
                    <a:pt x="229" y="222"/>
                  </a:cubicBezTo>
                  <a:cubicBezTo>
                    <a:pt x="229" y="221"/>
                    <a:pt x="229" y="219"/>
                    <a:pt x="228" y="220"/>
                  </a:cubicBezTo>
                  <a:cubicBezTo>
                    <a:pt x="227" y="220"/>
                    <a:pt x="225" y="220"/>
                    <a:pt x="225" y="220"/>
                  </a:cubicBezTo>
                  <a:cubicBezTo>
                    <a:pt x="223" y="220"/>
                    <a:pt x="221" y="220"/>
                    <a:pt x="219" y="220"/>
                  </a:cubicBezTo>
                  <a:cubicBezTo>
                    <a:pt x="216" y="220"/>
                    <a:pt x="213" y="221"/>
                    <a:pt x="210" y="222"/>
                  </a:cubicBezTo>
                  <a:cubicBezTo>
                    <a:pt x="207" y="224"/>
                    <a:pt x="204" y="227"/>
                    <a:pt x="201" y="228"/>
                  </a:cubicBezTo>
                  <a:cubicBezTo>
                    <a:pt x="196" y="231"/>
                    <a:pt x="191" y="229"/>
                    <a:pt x="187" y="226"/>
                  </a:cubicBezTo>
                  <a:cubicBezTo>
                    <a:pt x="185" y="224"/>
                    <a:pt x="182" y="222"/>
                    <a:pt x="179" y="221"/>
                  </a:cubicBezTo>
                  <a:cubicBezTo>
                    <a:pt x="176" y="220"/>
                    <a:pt x="173" y="221"/>
                    <a:pt x="170" y="221"/>
                  </a:cubicBezTo>
                  <a:cubicBezTo>
                    <a:pt x="163" y="221"/>
                    <a:pt x="161" y="212"/>
                    <a:pt x="158" y="207"/>
                  </a:cubicBezTo>
                  <a:cubicBezTo>
                    <a:pt x="155" y="202"/>
                    <a:pt x="149" y="200"/>
                    <a:pt x="143" y="200"/>
                  </a:cubicBezTo>
                  <a:cubicBezTo>
                    <a:pt x="139" y="201"/>
                    <a:pt x="136" y="201"/>
                    <a:pt x="132" y="199"/>
                  </a:cubicBezTo>
                  <a:cubicBezTo>
                    <a:pt x="131" y="197"/>
                    <a:pt x="130" y="195"/>
                    <a:pt x="129" y="193"/>
                  </a:cubicBezTo>
                  <a:cubicBezTo>
                    <a:pt x="127" y="190"/>
                    <a:pt x="125" y="186"/>
                    <a:pt x="121" y="185"/>
                  </a:cubicBezTo>
                  <a:cubicBezTo>
                    <a:pt x="118" y="185"/>
                    <a:pt x="115" y="187"/>
                    <a:pt x="115" y="190"/>
                  </a:cubicBezTo>
                  <a:cubicBezTo>
                    <a:pt x="115" y="193"/>
                    <a:pt x="117" y="197"/>
                    <a:pt x="118" y="201"/>
                  </a:cubicBezTo>
                  <a:cubicBezTo>
                    <a:pt x="120" y="206"/>
                    <a:pt x="122" y="210"/>
                    <a:pt x="125" y="215"/>
                  </a:cubicBezTo>
                  <a:cubicBezTo>
                    <a:pt x="127" y="219"/>
                    <a:pt x="129" y="223"/>
                    <a:pt x="130" y="227"/>
                  </a:cubicBezTo>
                  <a:cubicBezTo>
                    <a:pt x="131" y="229"/>
                    <a:pt x="131" y="233"/>
                    <a:pt x="131" y="235"/>
                  </a:cubicBezTo>
                  <a:cubicBezTo>
                    <a:pt x="131" y="240"/>
                    <a:pt x="131" y="244"/>
                    <a:pt x="131" y="248"/>
                  </a:cubicBezTo>
                  <a:cubicBezTo>
                    <a:pt x="131" y="257"/>
                    <a:pt x="129" y="265"/>
                    <a:pt x="126" y="274"/>
                  </a:cubicBezTo>
                  <a:cubicBezTo>
                    <a:pt x="123" y="281"/>
                    <a:pt x="120" y="288"/>
                    <a:pt x="113" y="292"/>
                  </a:cubicBezTo>
                  <a:cubicBezTo>
                    <a:pt x="108" y="295"/>
                    <a:pt x="102" y="297"/>
                    <a:pt x="98" y="302"/>
                  </a:cubicBezTo>
                  <a:cubicBezTo>
                    <a:pt x="95" y="304"/>
                    <a:pt x="94" y="308"/>
                    <a:pt x="92" y="311"/>
                  </a:cubicBezTo>
                  <a:cubicBezTo>
                    <a:pt x="90" y="315"/>
                    <a:pt x="89" y="320"/>
                    <a:pt x="86" y="324"/>
                  </a:cubicBezTo>
                  <a:cubicBezTo>
                    <a:pt x="85" y="327"/>
                    <a:pt x="83" y="331"/>
                    <a:pt x="79" y="333"/>
                  </a:cubicBezTo>
                  <a:cubicBezTo>
                    <a:pt x="75" y="335"/>
                    <a:pt x="71" y="333"/>
                    <a:pt x="68" y="330"/>
                  </a:cubicBezTo>
                  <a:cubicBezTo>
                    <a:pt x="63" y="326"/>
                    <a:pt x="61" y="320"/>
                    <a:pt x="59" y="314"/>
                  </a:cubicBezTo>
                  <a:cubicBezTo>
                    <a:pt x="56" y="309"/>
                    <a:pt x="55" y="303"/>
                    <a:pt x="53" y="297"/>
                  </a:cubicBezTo>
                  <a:cubicBezTo>
                    <a:pt x="51" y="289"/>
                    <a:pt x="53" y="280"/>
                    <a:pt x="54" y="272"/>
                  </a:cubicBezTo>
                  <a:cubicBezTo>
                    <a:pt x="54" y="265"/>
                    <a:pt x="53" y="260"/>
                    <a:pt x="50" y="254"/>
                  </a:cubicBezTo>
                  <a:cubicBezTo>
                    <a:pt x="47" y="250"/>
                    <a:pt x="44" y="247"/>
                    <a:pt x="43" y="241"/>
                  </a:cubicBezTo>
                  <a:cubicBezTo>
                    <a:pt x="42" y="234"/>
                    <a:pt x="45" y="226"/>
                    <a:pt x="44" y="219"/>
                  </a:cubicBezTo>
                  <a:cubicBezTo>
                    <a:pt x="44" y="212"/>
                    <a:pt x="41" y="205"/>
                    <a:pt x="36" y="199"/>
                  </a:cubicBezTo>
                  <a:cubicBezTo>
                    <a:pt x="34" y="197"/>
                    <a:pt x="31" y="194"/>
                    <a:pt x="29" y="192"/>
                  </a:cubicBezTo>
                  <a:cubicBezTo>
                    <a:pt x="26" y="188"/>
                    <a:pt x="24" y="185"/>
                    <a:pt x="22" y="180"/>
                  </a:cubicBezTo>
                  <a:cubicBezTo>
                    <a:pt x="21" y="177"/>
                    <a:pt x="20" y="174"/>
                    <a:pt x="18" y="171"/>
                  </a:cubicBezTo>
                  <a:cubicBezTo>
                    <a:pt x="16" y="169"/>
                    <a:pt x="14" y="167"/>
                    <a:pt x="12" y="165"/>
                  </a:cubicBezTo>
                  <a:cubicBezTo>
                    <a:pt x="0" y="155"/>
                    <a:pt x="5" y="135"/>
                    <a:pt x="14" y="124"/>
                  </a:cubicBezTo>
                  <a:cubicBezTo>
                    <a:pt x="17" y="120"/>
                    <a:pt x="21" y="117"/>
                    <a:pt x="27" y="118"/>
                  </a:cubicBezTo>
                  <a:cubicBezTo>
                    <a:pt x="31" y="118"/>
                    <a:pt x="34" y="121"/>
                    <a:pt x="38" y="124"/>
                  </a:cubicBezTo>
                  <a:cubicBezTo>
                    <a:pt x="44" y="129"/>
                    <a:pt x="51" y="136"/>
                    <a:pt x="60" y="137"/>
                  </a:cubicBezTo>
                  <a:cubicBezTo>
                    <a:pt x="70" y="139"/>
                    <a:pt x="79" y="131"/>
                    <a:pt x="82" y="122"/>
                  </a:cubicBezTo>
                  <a:cubicBezTo>
                    <a:pt x="83" y="118"/>
                    <a:pt x="83" y="112"/>
                    <a:pt x="80" y="110"/>
                  </a:cubicBezTo>
                  <a:cubicBezTo>
                    <a:pt x="77" y="108"/>
                    <a:pt x="73" y="110"/>
                    <a:pt x="70" y="111"/>
                  </a:cubicBezTo>
                  <a:cubicBezTo>
                    <a:pt x="68" y="112"/>
                    <a:pt x="66" y="112"/>
                    <a:pt x="64" y="112"/>
                  </a:cubicBezTo>
                  <a:cubicBezTo>
                    <a:pt x="60" y="112"/>
                    <a:pt x="57" y="110"/>
                    <a:pt x="55" y="107"/>
                  </a:cubicBezTo>
                  <a:cubicBezTo>
                    <a:pt x="50" y="104"/>
                    <a:pt x="45" y="103"/>
                    <a:pt x="39" y="104"/>
                  </a:cubicBezTo>
                  <a:cubicBezTo>
                    <a:pt x="35" y="104"/>
                    <a:pt x="30" y="106"/>
                    <a:pt x="26" y="102"/>
                  </a:cubicBezTo>
                  <a:cubicBezTo>
                    <a:pt x="20" y="97"/>
                    <a:pt x="21" y="88"/>
                    <a:pt x="24" y="82"/>
                  </a:cubicBezTo>
                  <a:cubicBezTo>
                    <a:pt x="26" y="79"/>
                    <a:pt x="28" y="76"/>
                    <a:pt x="29" y="73"/>
                  </a:cubicBezTo>
                  <a:cubicBezTo>
                    <a:pt x="31" y="70"/>
                    <a:pt x="32" y="66"/>
                    <a:pt x="33" y="63"/>
                  </a:cubicBezTo>
                  <a:cubicBezTo>
                    <a:pt x="35" y="55"/>
                    <a:pt x="37" y="48"/>
                    <a:pt x="43" y="41"/>
                  </a:cubicBezTo>
                  <a:cubicBezTo>
                    <a:pt x="51" y="32"/>
                    <a:pt x="64" y="30"/>
                    <a:pt x="75" y="25"/>
                  </a:cubicBezTo>
                  <a:cubicBezTo>
                    <a:pt x="81" y="22"/>
                    <a:pt x="86" y="19"/>
                    <a:pt x="90" y="14"/>
                  </a:cubicBezTo>
                  <a:cubicBezTo>
                    <a:pt x="93" y="11"/>
                    <a:pt x="97" y="6"/>
                    <a:pt x="102" y="4"/>
                  </a:cubicBezTo>
                  <a:cubicBezTo>
                    <a:pt x="107" y="2"/>
                    <a:pt x="114" y="2"/>
                    <a:pt x="120" y="2"/>
                  </a:cubicBezTo>
                  <a:cubicBezTo>
                    <a:pt x="124" y="1"/>
                    <a:pt x="129" y="1"/>
                    <a:pt x="133" y="2"/>
                  </a:cubicBezTo>
                  <a:cubicBezTo>
                    <a:pt x="135" y="2"/>
                    <a:pt x="138" y="2"/>
                    <a:pt x="140" y="2"/>
                  </a:cubicBezTo>
                  <a:cubicBezTo>
                    <a:pt x="142" y="2"/>
                    <a:pt x="144" y="5"/>
                    <a:pt x="146" y="6"/>
                  </a:cubicBezTo>
                  <a:cubicBezTo>
                    <a:pt x="158" y="16"/>
                    <a:pt x="169" y="28"/>
                    <a:pt x="180" y="41"/>
                  </a:cubicBezTo>
                  <a:cubicBezTo>
                    <a:pt x="200" y="65"/>
                    <a:pt x="216" y="93"/>
                    <a:pt x="224" y="124"/>
                  </a:cubicBezTo>
                  <a:cubicBezTo>
                    <a:pt x="233" y="155"/>
                    <a:pt x="231" y="189"/>
                    <a:pt x="227" y="221"/>
                  </a:cubicBezTo>
                  <a:cubicBezTo>
                    <a:pt x="227" y="222"/>
                    <a:pt x="229" y="222"/>
                    <a:pt x="229" y="221"/>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75" name="Freeform 65">
              <a:extLst>
                <a:ext uri="{FF2B5EF4-FFF2-40B4-BE49-F238E27FC236}">
                  <a16:creationId xmlns="" xmlns:a16="http://schemas.microsoft.com/office/drawing/2014/main" id="{D9652325-3CD6-4143-A350-A53DBC51275A}"/>
                </a:ext>
              </a:extLst>
            </p:cNvPr>
            <p:cNvSpPr>
              <a:spLocks/>
            </p:cNvSpPr>
            <p:nvPr/>
          </p:nvSpPr>
          <p:spPr bwMode="auto">
            <a:xfrm>
              <a:off x="10717214" y="1577976"/>
              <a:ext cx="881063" cy="1301750"/>
            </a:xfrm>
            <a:custGeom>
              <a:avLst/>
              <a:gdLst>
                <a:gd name="T0" fmla="*/ 55 w 208"/>
                <a:gd name="T1" fmla="*/ 307 h 307"/>
                <a:gd name="T2" fmla="*/ 69 w 208"/>
                <a:gd name="T3" fmla="*/ 292 h 307"/>
                <a:gd name="T4" fmla="*/ 98 w 208"/>
                <a:gd name="T5" fmla="*/ 273 h 307"/>
                <a:gd name="T6" fmla="*/ 107 w 208"/>
                <a:gd name="T7" fmla="*/ 241 h 307"/>
                <a:gd name="T8" fmla="*/ 99 w 208"/>
                <a:gd name="T9" fmla="*/ 209 h 307"/>
                <a:gd name="T10" fmla="*/ 91 w 208"/>
                <a:gd name="T11" fmla="*/ 181 h 307"/>
                <a:gd name="T12" fmla="*/ 114 w 208"/>
                <a:gd name="T13" fmla="*/ 187 h 307"/>
                <a:gd name="T14" fmla="*/ 116 w 208"/>
                <a:gd name="T15" fmla="*/ 191 h 307"/>
                <a:gd name="T16" fmla="*/ 120 w 208"/>
                <a:gd name="T17" fmla="*/ 192 h 307"/>
                <a:gd name="T18" fmla="*/ 123 w 208"/>
                <a:gd name="T19" fmla="*/ 192 h 307"/>
                <a:gd name="T20" fmla="*/ 126 w 208"/>
                <a:gd name="T21" fmla="*/ 191 h 307"/>
                <a:gd name="T22" fmla="*/ 134 w 208"/>
                <a:gd name="T23" fmla="*/ 193 h 307"/>
                <a:gd name="T24" fmla="*/ 145 w 208"/>
                <a:gd name="T25" fmla="*/ 205 h 307"/>
                <a:gd name="T26" fmla="*/ 149 w 208"/>
                <a:gd name="T27" fmla="*/ 211 h 307"/>
                <a:gd name="T28" fmla="*/ 152 w 208"/>
                <a:gd name="T29" fmla="*/ 212 h 307"/>
                <a:gd name="T30" fmla="*/ 153 w 208"/>
                <a:gd name="T31" fmla="*/ 212 h 307"/>
                <a:gd name="T32" fmla="*/ 155 w 208"/>
                <a:gd name="T33" fmla="*/ 212 h 307"/>
                <a:gd name="T34" fmla="*/ 173 w 208"/>
                <a:gd name="T35" fmla="*/ 217 h 307"/>
                <a:gd name="T36" fmla="*/ 204 w 208"/>
                <a:gd name="T37" fmla="*/ 179 h 307"/>
                <a:gd name="T38" fmla="*/ 198 w 208"/>
                <a:gd name="T39" fmla="*/ 112 h 307"/>
                <a:gd name="T40" fmla="*/ 144 w 208"/>
                <a:gd name="T41" fmla="*/ 26 h 307"/>
                <a:gd name="T42" fmla="*/ 115 w 208"/>
                <a:gd name="T43" fmla="*/ 3 h 307"/>
                <a:gd name="T44" fmla="*/ 73 w 208"/>
                <a:gd name="T45" fmla="*/ 15 h 307"/>
                <a:gd name="T46" fmla="*/ 73 w 208"/>
                <a:gd name="T47" fmla="*/ 15 h 307"/>
                <a:gd name="T48" fmla="*/ 48 w 208"/>
                <a:gd name="T49" fmla="*/ 29 h 307"/>
                <a:gd name="T50" fmla="*/ 23 w 208"/>
                <a:gd name="T51" fmla="*/ 47 h 307"/>
                <a:gd name="T52" fmla="*/ 20 w 208"/>
                <a:gd name="T53" fmla="*/ 57 h 307"/>
                <a:gd name="T54" fmla="*/ 16 w 208"/>
                <a:gd name="T55" fmla="*/ 69 h 307"/>
                <a:gd name="T56" fmla="*/ 12 w 208"/>
                <a:gd name="T57" fmla="*/ 77 h 307"/>
                <a:gd name="T58" fmla="*/ 9 w 208"/>
                <a:gd name="T59" fmla="*/ 91 h 307"/>
                <a:gd name="T60" fmla="*/ 12 w 208"/>
                <a:gd name="T61" fmla="*/ 96 h 307"/>
                <a:gd name="T62" fmla="*/ 13 w 208"/>
                <a:gd name="T63" fmla="*/ 96 h 307"/>
                <a:gd name="T64" fmla="*/ 17 w 208"/>
                <a:gd name="T65" fmla="*/ 95 h 307"/>
                <a:gd name="T66" fmla="*/ 23 w 208"/>
                <a:gd name="T67" fmla="*/ 95 h 307"/>
                <a:gd name="T68" fmla="*/ 29 w 208"/>
                <a:gd name="T69" fmla="*/ 95 h 307"/>
                <a:gd name="T70" fmla="*/ 48 w 208"/>
                <a:gd name="T71" fmla="*/ 103 h 307"/>
                <a:gd name="T72" fmla="*/ 66 w 208"/>
                <a:gd name="T73" fmla="*/ 103 h 307"/>
                <a:gd name="T74" fmla="*/ 57 w 208"/>
                <a:gd name="T75" fmla="*/ 137 h 307"/>
                <a:gd name="T76" fmla="*/ 26 w 208"/>
                <a:gd name="T77" fmla="*/ 131 h 307"/>
                <a:gd name="T78" fmla="*/ 2 w 208"/>
                <a:gd name="T79" fmla="*/ 150 h 307"/>
                <a:gd name="T80" fmla="*/ 12 w 208"/>
                <a:gd name="T81" fmla="*/ 182 h 307"/>
                <a:gd name="T82" fmla="*/ 30 w 208"/>
                <a:gd name="T83" fmla="*/ 226 h 307"/>
                <a:gd name="T84" fmla="*/ 29 w 208"/>
                <a:gd name="T85" fmla="*/ 232 h 307"/>
                <a:gd name="T86" fmla="*/ 32 w 208"/>
                <a:gd name="T87" fmla="*/ 243 h 307"/>
                <a:gd name="T88" fmla="*/ 42 w 208"/>
                <a:gd name="T89" fmla="*/ 277 h 307"/>
                <a:gd name="T90" fmla="*/ 52 w 208"/>
                <a:gd name="T91" fmla="*/ 307 h 307"/>
                <a:gd name="T92" fmla="*/ 55 w 208"/>
                <a:gd name="T93" fmla="*/ 307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08" h="307">
                  <a:moveTo>
                    <a:pt x="55" y="307"/>
                  </a:moveTo>
                  <a:cubicBezTo>
                    <a:pt x="62" y="307"/>
                    <a:pt x="65" y="297"/>
                    <a:pt x="69" y="292"/>
                  </a:cubicBezTo>
                  <a:cubicBezTo>
                    <a:pt x="78" y="283"/>
                    <a:pt x="92" y="286"/>
                    <a:pt x="98" y="273"/>
                  </a:cubicBezTo>
                  <a:cubicBezTo>
                    <a:pt x="102" y="265"/>
                    <a:pt x="105" y="250"/>
                    <a:pt x="107" y="241"/>
                  </a:cubicBezTo>
                  <a:cubicBezTo>
                    <a:pt x="109" y="229"/>
                    <a:pt x="105" y="219"/>
                    <a:pt x="99" y="209"/>
                  </a:cubicBezTo>
                  <a:cubicBezTo>
                    <a:pt x="94" y="202"/>
                    <a:pt x="84" y="191"/>
                    <a:pt x="91" y="181"/>
                  </a:cubicBezTo>
                  <a:cubicBezTo>
                    <a:pt x="98" y="169"/>
                    <a:pt x="110" y="179"/>
                    <a:pt x="114" y="187"/>
                  </a:cubicBezTo>
                  <a:cubicBezTo>
                    <a:pt x="115" y="189"/>
                    <a:pt x="116" y="190"/>
                    <a:pt x="116" y="191"/>
                  </a:cubicBezTo>
                  <a:cubicBezTo>
                    <a:pt x="118" y="192"/>
                    <a:pt x="119" y="192"/>
                    <a:pt x="120" y="192"/>
                  </a:cubicBezTo>
                  <a:cubicBezTo>
                    <a:pt x="121" y="192"/>
                    <a:pt x="122" y="192"/>
                    <a:pt x="123" y="192"/>
                  </a:cubicBezTo>
                  <a:cubicBezTo>
                    <a:pt x="124" y="191"/>
                    <a:pt x="125" y="191"/>
                    <a:pt x="126" y="191"/>
                  </a:cubicBezTo>
                  <a:cubicBezTo>
                    <a:pt x="128" y="191"/>
                    <a:pt x="131" y="191"/>
                    <a:pt x="134" y="193"/>
                  </a:cubicBezTo>
                  <a:cubicBezTo>
                    <a:pt x="141" y="195"/>
                    <a:pt x="143" y="201"/>
                    <a:pt x="145" y="205"/>
                  </a:cubicBezTo>
                  <a:cubicBezTo>
                    <a:pt x="146" y="208"/>
                    <a:pt x="147" y="210"/>
                    <a:pt x="149" y="211"/>
                  </a:cubicBezTo>
                  <a:cubicBezTo>
                    <a:pt x="150" y="212"/>
                    <a:pt x="151" y="212"/>
                    <a:pt x="152" y="212"/>
                  </a:cubicBezTo>
                  <a:cubicBezTo>
                    <a:pt x="152" y="212"/>
                    <a:pt x="153" y="212"/>
                    <a:pt x="153" y="212"/>
                  </a:cubicBezTo>
                  <a:cubicBezTo>
                    <a:pt x="154" y="212"/>
                    <a:pt x="154" y="212"/>
                    <a:pt x="155" y="212"/>
                  </a:cubicBezTo>
                  <a:cubicBezTo>
                    <a:pt x="162" y="212"/>
                    <a:pt x="166" y="217"/>
                    <a:pt x="173" y="217"/>
                  </a:cubicBezTo>
                  <a:cubicBezTo>
                    <a:pt x="195" y="216"/>
                    <a:pt x="201" y="196"/>
                    <a:pt x="204" y="179"/>
                  </a:cubicBezTo>
                  <a:cubicBezTo>
                    <a:pt x="208" y="156"/>
                    <a:pt x="205" y="133"/>
                    <a:pt x="198" y="112"/>
                  </a:cubicBezTo>
                  <a:cubicBezTo>
                    <a:pt x="186" y="78"/>
                    <a:pt x="167" y="53"/>
                    <a:pt x="144" y="26"/>
                  </a:cubicBezTo>
                  <a:cubicBezTo>
                    <a:pt x="136" y="16"/>
                    <a:pt x="129" y="6"/>
                    <a:pt x="115" y="3"/>
                  </a:cubicBezTo>
                  <a:cubicBezTo>
                    <a:pt x="101" y="0"/>
                    <a:pt x="84" y="4"/>
                    <a:pt x="73" y="15"/>
                  </a:cubicBezTo>
                  <a:cubicBezTo>
                    <a:pt x="73" y="15"/>
                    <a:pt x="73" y="15"/>
                    <a:pt x="73" y="15"/>
                  </a:cubicBezTo>
                  <a:cubicBezTo>
                    <a:pt x="66" y="23"/>
                    <a:pt x="57" y="26"/>
                    <a:pt x="48" y="29"/>
                  </a:cubicBezTo>
                  <a:cubicBezTo>
                    <a:pt x="37" y="34"/>
                    <a:pt x="28" y="37"/>
                    <a:pt x="23" y="47"/>
                  </a:cubicBezTo>
                  <a:cubicBezTo>
                    <a:pt x="22" y="50"/>
                    <a:pt x="21" y="53"/>
                    <a:pt x="20" y="57"/>
                  </a:cubicBezTo>
                  <a:cubicBezTo>
                    <a:pt x="19" y="61"/>
                    <a:pt x="18" y="65"/>
                    <a:pt x="16" y="69"/>
                  </a:cubicBezTo>
                  <a:cubicBezTo>
                    <a:pt x="15" y="72"/>
                    <a:pt x="13" y="74"/>
                    <a:pt x="12" y="77"/>
                  </a:cubicBezTo>
                  <a:cubicBezTo>
                    <a:pt x="8" y="83"/>
                    <a:pt x="6" y="86"/>
                    <a:pt x="9" y="91"/>
                  </a:cubicBezTo>
                  <a:cubicBezTo>
                    <a:pt x="10" y="94"/>
                    <a:pt x="11" y="95"/>
                    <a:pt x="12" y="96"/>
                  </a:cubicBezTo>
                  <a:cubicBezTo>
                    <a:pt x="12" y="96"/>
                    <a:pt x="13" y="96"/>
                    <a:pt x="13" y="96"/>
                  </a:cubicBezTo>
                  <a:cubicBezTo>
                    <a:pt x="14" y="96"/>
                    <a:pt x="15" y="96"/>
                    <a:pt x="17" y="95"/>
                  </a:cubicBezTo>
                  <a:cubicBezTo>
                    <a:pt x="19" y="95"/>
                    <a:pt x="21" y="95"/>
                    <a:pt x="23" y="95"/>
                  </a:cubicBezTo>
                  <a:cubicBezTo>
                    <a:pt x="25" y="94"/>
                    <a:pt x="27" y="95"/>
                    <a:pt x="29" y="95"/>
                  </a:cubicBezTo>
                  <a:cubicBezTo>
                    <a:pt x="36" y="96"/>
                    <a:pt x="40" y="103"/>
                    <a:pt x="48" y="103"/>
                  </a:cubicBezTo>
                  <a:cubicBezTo>
                    <a:pt x="55" y="103"/>
                    <a:pt x="59" y="99"/>
                    <a:pt x="66" y="103"/>
                  </a:cubicBezTo>
                  <a:cubicBezTo>
                    <a:pt x="79" y="113"/>
                    <a:pt x="68" y="131"/>
                    <a:pt x="57" y="137"/>
                  </a:cubicBezTo>
                  <a:cubicBezTo>
                    <a:pt x="45" y="144"/>
                    <a:pt x="37" y="135"/>
                    <a:pt x="26" y="131"/>
                  </a:cubicBezTo>
                  <a:cubicBezTo>
                    <a:pt x="11" y="125"/>
                    <a:pt x="3" y="137"/>
                    <a:pt x="2" y="150"/>
                  </a:cubicBezTo>
                  <a:cubicBezTo>
                    <a:pt x="0" y="164"/>
                    <a:pt x="3" y="172"/>
                    <a:pt x="12" y="182"/>
                  </a:cubicBezTo>
                  <a:cubicBezTo>
                    <a:pt x="24" y="196"/>
                    <a:pt x="32" y="207"/>
                    <a:pt x="30" y="226"/>
                  </a:cubicBezTo>
                  <a:cubicBezTo>
                    <a:pt x="30" y="228"/>
                    <a:pt x="29" y="230"/>
                    <a:pt x="29" y="232"/>
                  </a:cubicBezTo>
                  <a:cubicBezTo>
                    <a:pt x="29" y="239"/>
                    <a:pt x="30" y="240"/>
                    <a:pt x="32" y="243"/>
                  </a:cubicBezTo>
                  <a:cubicBezTo>
                    <a:pt x="40" y="254"/>
                    <a:pt x="41" y="264"/>
                    <a:pt x="42" y="277"/>
                  </a:cubicBezTo>
                  <a:cubicBezTo>
                    <a:pt x="42" y="285"/>
                    <a:pt x="42" y="303"/>
                    <a:pt x="52" y="307"/>
                  </a:cubicBezTo>
                  <a:cubicBezTo>
                    <a:pt x="53" y="307"/>
                    <a:pt x="54" y="307"/>
                    <a:pt x="55" y="307"/>
                  </a:cubicBezTo>
                  <a:close/>
                </a:path>
              </a:pathLst>
            </a:custGeom>
            <a:solidFill>
              <a:srgbClr val="F5F6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76" name="Freeform 66">
              <a:extLst>
                <a:ext uri="{FF2B5EF4-FFF2-40B4-BE49-F238E27FC236}">
                  <a16:creationId xmlns="" xmlns:a16="http://schemas.microsoft.com/office/drawing/2014/main" id="{F49D403A-B0DA-4D3D-947E-79B65FA53D73}"/>
                </a:ext>
              </a:extLst>
            </p:cNvPr>
            <p:cNvSpPr>
              <a:spLocks/>
            </p:cNvSpPr>
            <p:nvPr/>
          </p:nvSpPr>
          <p:spPr bwMode="auto">
            <a:xfrm>
              <a:off x="10775952" y="1649414"/>
              <a:ext cx="776288" cy="1103313"/>
            </a:xfrm>
            <a:custGeom>
              <a:avLst/>
              <a:gdLst>
                <a:gd name="T0" fmla="*/ 120 w 183"/>
                <a:gd name="T1" fmla="*/ 18 h 260"/>
                <a:gd name="T2" fmla="*/ 140 w 183"/>
                <a:gd name="T3" fmla="*/ 39 h 260"/>
                <a:gd name="T4" fmla="*/ 174 w 183"/>
                <a:gd name="T5" fmla="*/ 107 h 260"/>
                <a:gd name="T6" fmla="*/ 157 w 183"/>
                <a:gd name="T7" fmla="*/ 180 h 260"/>
                <a:gd name="T8" fmla="*/ 135 w 183"/>
                <a:gd name="T9" fmla="*/ 173 h 260"/>
                <a:gd name="T10" fmla="*/ 127 w 183"/>
                <a:gd name="T11" fmla="*/ 160 h 260"/>
                <a:gd name="T12" fmla="*/ 111 w 183"/>
                <a:gd name="T13" fmla="*/ 160 h 260"/>
                <a:gd name="T14" fmla="*/ 84 w 183"/>
                <a:gd name="T15" fmla="*/ 147 h 260"/>
                <a:gd name="T16" fmla="*/ 67 w 183"/>
                <a:gd name="T17" fmla="*/ 157 h 260"/>
                <a:gd name="T18" fmla="*/ 68 w 183"/>
                <a:gd name="T19" fmla="*/ 193 h 260"/>
                <a:gd name="T20" fmla="*/ 78 w 183"/>
                <a:gd name="T21" fmla="*/ 225 h 260"/>
                <a:gd name="T22" fmla="*/ 66 w 183"/>
                <a:gd name="T23" fmla="*/ 249 h 260"/>
                <a:gd name="T24" fmla="*/ 45 w 183"/>
                <a:gd name="T25" fmla="*/ 259 h 260"/>
                <a:gd name="T26" fmla="*/ 41 w 183"/>
                <a:gd name="T27" fmla="*/ 258 h 260"/>
                <a:gd name="T28" fmla="*/ 41 w 183"/>
                <a:gd name="T29" fmla="*/ 240 h 260"/>
                <a:gd name="T30" fmla="*/ 31 w 183"/>
                <a:gd name="T31" fmla="*/ 221 h 260"/>
                <a:gd name="T32" fmla="*/ 27 w 183"/>
                <a:gd name="T33" fmla="*/ 190 h 260"/>
                <a:gd name="T34" fmla="*/ 16 w 183"/>
                <a:gd name="T35" fmla="*/ 153 h 260"/>
                <a:gd name="T36" fmla="*/ 15 w 183"/>
                <a:gd name="T37" fmla="*/ 127 h 260"/>
                <a:gd name="T38" fmla="*/ 34 w 183"/>
                <a:gd name="T39" fmla="*/ 134 h 260"/>
                <a:gd name="T40" fmla="*/ 49 w 183"/>
                <a:gd name="T41" fmla="*/ 73 h 260"/>
                <a:gd name="T42" fmla="*/ 31 w 183"/>
                <a:gd name="T43" fmla="*/ 74 h 260"/>
                <a:gd name="T44" fmla="*/ 39 w 183"/>
                <a:gd name="T45" fmla="*/ 24 h 260"/>
                <a:gd name="T46" fmla="*/ 81 w 183"/>
                <a:gd name="T47" fmla="*/ 1 h 260"/>
                <a:gd name="T48" fmla="*/ 120 w 183"/>
                <a:gd name="T49" fmla="*/ 18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3" h="260">
                  <a:moveTo>
                    <a:pt x="120" y="18"/>
                  </a:moveTo>
                  <a:cubicBezTo>
                    <a:pt x="128" y="25"/>
                    <a:pt x="135" y="32"/>
                    <a:pt x="140" y="39"/>
                  </a:cubicBezTo>
                  <a:cubicBezTo>
                    <a:pt x="155" y="58"/>
                    <a:pt x="173" y="81"/>
                    <a:pt x="174" y="107"/>
                  </a:cubicBezTo>
                  <a:cubicBezTo>
                    <a:pt x="174" y="127"/>
                    <a:pt x="183" y="171"/>
                    <a:pt x="157" y="180"/>
                  </a:cubicBezTo>
                  <a:cubicBezTo>
                    <a:pt x="148" y="183"/>
                    <a:pt x="140" y="181"/>
                    <a:pt x="135" y="173"/>
                  </a:cubicBezTo>
                  <a:cubicBezTo>
                    <a:pt x="132" y="168"/>
                    <a:pt x="133" y="163"/>
                    <a:pt x="127" y="160"/>
                  </a:cubicBezTo>
                  <a:cubicBezTo>
                    <a:pt x="121" y="157"/>
                    <a:pt x="116" y="161"/>
                    <a:pt x="111" y="160"/>
                  </a:cubicBezTo>
                  <a:cubicBezTo>
                    <a:pt x="101" y="158"/>
                    <a:pt x="96" y="146"/>
                    <a:pt x="84" y="147"/>
                  </a:cubicBezTo>
                  <a:cubicBezTo>
                    <a:pt x="77" y="147"/>
                    <a:pt x="71" y="151"/>
                    <a:pt x="67" y="157"/>
                  </a:cubicBezTo>
                  <a:cubicBezTo>
                    <a:pt x="60" y="169"/>
                    <a:pt x="65" y="181"/>
                    <a:pt x="68" y="193"/>
                  </a:cubicBezTo>
                  <a:cubicBezTo>
                    <a:pt x="70" y="204"/>
                    <a:pt x="78" y="214"/>
                    <a:pt x="78" y="225"/>
                  </a:cubicBezTo>
                  <a:cubicBezTo>
                    <a:pt x="78" y="234"/>
                    <a:pt x="74" y="245"/>
                    <a:pt x="66" y="249"/>
                  </a:cubicBezTo>
                  <a:cubicBezTo>
                    <a:pt x="62" y="252"/>
                    <a:pt x="49" y="260"/>
                    <a:pt x="45" y="259"/>
                  </a:cubicBezTo>
                  <a:cubicBezTo>
                    <a:pt x="43" y="259"/>
                    <a:pt x="42" y="258"/>
                    <a:pt x="41" y="258"/>
                  </a:cubicBezTo>
                  <a:cubicBezTo>
                    <a:pt x="36" y="254"/>
                    <a:pt x="41" y="245"/>
                    <a:pt x="41" y="240"/>
                  </a:cubicBezTo>
                  <a:cubicBezTo>
                    <a:pt x="40" y="233"/>
                    <a:pt x="35" y="228"/>
                    <a:pt x="31" y="221"/>
                  </a:cubicBezTo>
                  <a:cubicBezTo>
                    <a:pt x="24" y="210"/>
                    <a:pt x="27" y="202"/>
                    <a:pt x="27" y="190"/>
                  </a:cubicBezTo>
                  <a:cubicBezTo>
                    <a:pt x="27" y="178"/>
                    <a:pt x="21" y="164"/>
                    <a:pt x="16" y="153"/>
                  </a:cubicBezTo>
                  <a:cubicBezTo>
                    <a:pt x="12" y="145"/>
                    <a:pt x="0" y="130"/>
                    <a:pt x="15" y="127"/>
                  </a:cubicBezTo>
                  <a:cubicBezTo>
                    <a:pt x="22" y="125"/>
                    <a:pt x="28" y="133"/>
                    <a:pt x="34" y="134"/>
                  </a:cubicBezTo>
                  <a:cubicBezTo>
                    <a:pt x="66" y="139"/>
                    <a:pt x="83" y="83"/>
                    <a:pt x="49" y="73"/>
                  </a:cubicBezTo>
                  <a:cubicBezTo>
                    <a:pt x="43" y="71"/>
                    <a:pt x="36" y="76"/>
                    <a:pt x="31" y="74"/>
                  </a:cubicBezTo>
                  <a:cubicBezTo>
                    <a:pt x="12" y="68"/>
                    <a:pt x="30" y="33"/>
                    <a:pt x="39" y="24"/>
                  </a:cubicBezTo>
                  <a:cubicBezTo>
                    <a:pt x="46" y="16"/>
                    <a:pt x="69" y="2"/>
                    <a:pt x="81" y="1"/>
                  </a:cubicBezTo>
                  <a:cubicBezTo>
                    <a:pt x="95" y="0"/>
                    <a:pt x="109" y="8"/>
                    <a:pt x="120" y="18"/>
                  </a:cubicBezTo>
                  <a:close/>
                </a:path>
              </a:pathLst>
            </a:custGeom>
            <a:solidFill>
              <a:srgbClr val="FBFB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77" name="Freeform 67">
              <a:extLst>
                <a:ext uri="{FF2B5EF4-FFF2-40B4-BE49-F238E27FC236}">
                  <a16:creationId xmlns="" xmlns:a16="http://schemas.microsoft.com/office/drawing/2014/main" id="{4DFC9774-BDC4-4146-9E92-EBF822620271}"/>
                </a:ext>
              </a:extLst>
            </p:cNvPr>
            <p:cNvSpPr>
              <a:spLocks/>
            </p:cNvSpPr>
            <p:nvPr/>
          </p:nvSpPr>
          <p:spPr bwMode="auto">
            <a:xfrm>
              <a:off x="11014077" y="2811464"/>
              <a:ext cx="454025" cy="446088"/>
            </a:xfrm>
            <a:custGeom>
              <a:avLst/>
              <a:gdLst>
                <a:gd name="T0" fmla="*/ 86 w 107"/>
                <a:gd name="T1" fmla="*/ 1 h 105"/>
                <a:gd name="T2" fmla="*/ 64 w 107"/>
                <a:gd name="T3" fmla="*/ 36 h 105"/>
                <a:gd name="T4" fmla="*/ 54 w 107"/>
                <a:gd name="T5" fmla="*/ 40 h 105"/>
                <a:gd name="T6" fmla="*/ 47 w 107"/>
                <a:gd name="T7" fmla="*/ 41 h 105"/>
                <a:gd name="T8" fmla="*/ 44 w 107"/>
                <a:gd name="T9" fmla="*/ 43 h 105"/>
                <a:gd name="T10" fmla="*/ 31 w 107"/>
                <a:gd name="T11" fmla="*/ 66 h 105"/>
                <a:gd name="T12" fmla="*/ 22 w 107"/>
                <a:gd name="T13" fmla="*/ 64 h 105"/>
                <a:gd name="T14" fmla="*/ 10 w 107"/>
                <a:gd name="T15" fmla="*/ 63 h 105"/>
                <a:gd name="T16" fmla="*/ 3 w 107"/>
                <a:gd name="T17" fmla="*/ 98 h 105"/>
                <a:gd name="T18" fmla="*/ 8 w 107"/>
                <a:gd name="T19" fmla="*/ 105 h 105"/>
                <a:gd name="T20" fmla="*/ 18 w 107"/>
                <a:gd name="T21" fmla="*/ 100 h 105"/>
                <a:gd name="T22" fmla="*/ 107 w 107"/>
                <a:gd name="T23" fmla="*/ 20 h 105"/>
                <a:gd name="T24" fmla="*/ 86 w 107"/>
                <a:gd name="T25" fmla="*/ 1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7" h="105">
                  <a:moveTo>
                    <a:pt x="86" y="1"/>
                  </a:moveTo>
                  <a:cubicBezTo>
                    <a:pt x="63" y="4"/>
                    <a:pt x="73" y="23"/>
                    <a:pt x="64" y="36"/>
                  </a:cubicBezTo>
                  <a:cubicBezTo>
                    <a:pt x="61" y="40"/>
                    <a:pt x="58" y="40"/>
                    <a:pt x="54" y="40"/>
                  </a:cubicBezTo>
                  <a:cubicBezTo>
                    <a:pt x="52" y="40"/>
                    <a:pt x="49" y="40"/>
                    <a:pt x="47" y="41"/>
                  </a:cubicBezTo>
                  <a:cubicBezTo>
                    <a:pt x="46" y="42"/>
                    <a:pt x="45" y="42"/>
                    <a:pt x="44" y="43"/>
                  </a:cubicBezTo>
                  <a:cubicBezTo>
                    <a:pt x="37" y="47"/>
                    <a:pt x="35" y="59"/>
                    <a:pt x="31" y="66"/>
                  </a:cubicBezTo>
                  <a:cubicBezTo>
                    <a:pt x="28" y="66"/>
                    <a:pt x="25" y="65"/>
                    <a:pt x="22" y="64"/>
                  </a:cubicBezTo>
                  <a:cubicBezTo>
                    <a:pt x="19" y="63"/>
                    <a:pt x="15" y="62"/>
                    <a:pt x="10" y="63"/>
                  </a:cubicBezTo>
                  <a:cubicBezTo>
                    <a:pt x="1" y="67"/>
                    <a:pt x="0" y="90"/>
                    <a:pt x="3" y="98"/>
                  </a:cubicBezTo>
                  <a:cubicBezTo>
                    <a:pt x="4" y="100"/>
                    <a:pt x="6" y="103"/>
                    <a:pt x="8" y="105"/>
                  </a:cubicBezTo>
                  <a:cubicBezTo>
                    <a:pt x="12" y="104"/>
                    <a:pt x="15" y="102"/>
                    <a:pt x="18" y="100"/>
                  </a:cubicBezTo>
                  <a:cubicBezTo>
                    <a:pt x="59" y="79"/>
                    <a:pt x="88" y="52"/>
                    <a:pt x="107" y="20"/>
                  </a:cubicBezTo>
                  <a:cubicBezTo>
                    <a:pt x="103" y="10"/>
                    <a:pt x="98" y="0"/>
                    <a:pt x="86" y="1"/>
                  </a:cubicBezTo>
                  <a:close/>
                </a:path>
              </a:pathLst>
            </a:custGeom>
            <a:solidFill>
              <a:srgbClr val="D0E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78" name="Freeform 68">
              <a:extLst>
                <a:ext uri="{FF2B5EF4-FFF2-40B4-BE49-F238E27FC236}">
                  <a16:creationId xmlns="" xmlns:a16="http://schemas.microsoft.com/office/drawing/2014/main" id="{C5CA5A2A-4FF9-43AA-98C9-9732BD1A6F89}"/>
                </a:ext>
              </a:extLst>
            </p:cNvPr>
            <p:cNvSpPr>
              <a:spLocks/>
            </p:cNvSpPr>
            <p:nvPr/>
          </p:nvSpPr>
          <p:spPr bwMode="auto">
            <a:xfrm>
              <a:off x="11014077" y="2811464"/>
              <a:ext cx="461963" cy="450850"/>
            </a:xfrm>
            <a:custGeom>
              <a:avLst/>
              <a:gdLst>
                <a:gd name="T0" fmla="*/ 86 w 109"/>
                <a:gd name="T1" fmla="*/ 1 h 106"/>
                <a:gd name="T2" fmla="*/ 73 w 109"/>
                <a:gd name="T3" fmla="*/ 7 h 106"/>
                <a:gd name="T4" fmla="*/ 69 w 109"/>
                <a:gd name="T5" fmla="*/ 18 h 106"/>
                <a:gd name="T6" fmla="*/ 65 w 109"/>
                <a:gd name="T7" fmla="*/ 32 h 106"/>
                <a:gd name="T8" fmla="*/ 59 w 109"/>
                <a:gd name="T9" fmla="*/ 39 h 106"/>
                <a:gd name="T10" fmla="*/ 53 w 109"/>
                <a:gd name="T11" fmla="*/ 40 h 106"/>
                <a:gd name="T12" fmla="*/ 49 w 109"/>
                <a:gd name="T13" fmla="*/ 40 h 106"/>
                <a:gd name="T14" fmla="*/ 36 w 109"/>
                <a:gd name="T15" fmla="*/ 52 h 106"/>
                <a:gd name="T16" fmla="*/ 32 w 109"/>
                <a:gd name="T17" fmla="*/ 61 h 106"/>
                <a:gd name="T18" fmla="*/ 31 w 109"/>
                <a:gd name="T19" fmla="*/ 65 h 106"/>
                <a:gd name="T20" fmla="*/ 25 w 109"/>
                <a:gd name="T21" fmla="*/ 64 h 106"/>
                <a:gd name="T22" fmla="*/ 8 w 109"/>
                <a:gd name="T23" fmla="*/ 63 h 106"/>
                <a:gd name="T24" fmla="*/ 2 w 109"/>
                <a:gd name="T25" fmla="*/ 74 h 106"/>
                <a:gd name="T26" fmla="*/ 1 w 109"/>
                <a:gd name="T27" fmla="*/ 91 h 106"/>
                <a:gd name="T28" fmla="*/ 8 w 109"/>
                <a:gd name="T29" fmla="*/ 106 h 106"/>
                <a:gd name="T30" fmla="*/ 8 w 109"/>
                <a:gd name="T31" fmla="*/ 106 h 106"/>
                <a:gd name="T32" fmla="*/ 83 w 109"/>
                <a:gd name="T33" fmla="*/ 54 h 106"/>
                <a:gd name="T34" fmla="*/ 108 w 109"/>
                <a:gd name="T35" fmla="*/ 21 h 106"/>
                <a:gd name="T36" fmla="*/ 106 w 109"/>
                <a:gd name="T37" fmla="*/ 14 h 106"/>
                <a:gd name="T38" fmla="*/ 101 w 109"/>
                <a:gd name="T39" fmla="*/ 6 h 106"/>
                <a:gd name="T40" fmla="*/ 86 w 109"/>
                <a:gd name="T41" fmla="*/ 1 h 106"/>
                <a:gd name="T42" fmla="*/ 86 w 109"/>
                <a:gd name="T43" fmla="*/ 2 h 106"/>
                <a:gd name="T44" fmla="*/ 103 w 109"/>
                <a:gd name="T45" fmla="*/ 12 h 106"/>
                <a:gd name="T46" fmla="*/ 106 w 109"/>
                <a:gd name="T47" fmla="*/ 21 h 106"/>
                <a:gd name="T48" fmla="*/ 99 w 109"/>
                <a:gd name="T49" fmla="*/ 31 h 106"/>
                <a:gd name="T50" fmla="*/ 71 w 109"/>
                <a:gd name="T51" fmla="*/ 63 h 106"/>
                <a:gd name="T52" fmla="*/ 33 w 109"/>
                <a:gd name="T53" fmla="*/ 91 h 106"/>
                <a:gd name="T54" fmla="*/ 10 w 109"/>
                <a:gd name="T55" fmla="*/ 104 h 106"/>
                <a:gd name="T56" fmla="*/ 3 w 109"/>
                <a:gd name="T57" fmla="*/ 96 h 106"/>
                <a:gd name="T58" fmla="*/ 2 w 109"/>
                <a:gd name="T59" fmla="*/ 88 h 106"/>
                <a:gd name="T60" fmla="*/ 7 w 109"/>
                <a:gd name="T61" fmla="*/ 67 h 106"/>
                <a:gd name="T62" fmla="*/ 31 w 109"/>
                <a:gd name="T63" fmla="*/ 67 h 106"/>
                <a:gd name="T64" fmla="*/ 32 w 109"/>
                <a:gd name="T65" fmla="*/ 66 h 106"/>
                <a:gd name="T66" fmla="*/ 45 w 109"/>
                <a:gd name="T67" fmla="*/ 43 h 106"/>
                <a:gd name="T68" fmla="*/ 54 w 109"/>
                <a:gd name="T69" fmla="*/ 41 h 106"/>
                <a:gd name="T70" fmla="*/ 59 w 109"/>
                <a:gd name="T71" fmla="*/ 41 h 106"/>
                <a:gd name="T72" fmla="*/ 67 w 109"/>
                <a:gd name="T73" fmla="*/ 33 h 106"/>
                <a:gd name="T74" fmla="*/ 71 w 109"/>
                <a:gd name="T75" fmla="*/ 15 h 106"/>
                <a:gd name="T76" fmla="*/ 86 w 109"/>
                <a:gd name="T77" fmla="*/ 2 h 106"/>
                <a:gd name="T78" fmla="*/ 86 w 109"/>
                <a:gd name="T79" fmla="*/ 1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9" h="106">
                  <a:moveTo>
                    <a:pt x="86" y="1"/>
                  </a:moveTo>
                  <a:cubicBezTo>
                    <a:pt x="81" y="1"/>
                    <a:pt x="76" y="3"/>
                    <a:pt x="73" y="7"/>
                  </a:cubicBezTo>
                  <a:cubicBezTo>
                    <a:pt x="70" y="10"/>
                    <a:pt x="69" y="14"/>
                    <a:pt x="69" y="18"/>
                  </a:cubicBezTo>
                  <a:cubicBezTo>
                    <a:pt x="68" y="23"/>
                    <a:pt x="67" y="27"/>
                    <a:pt x="65" y="32"/>
                  </a:cubicBezTo>
                  <a:cubicBezTo>
                    <a:pt x="64" y="35"/>
                    <a:pt x="62" y="38"/>
                    <a:pt x="59" y="39"/>
                  </a:cubicBezTo>
                  <a:cubicBezTo>
                    <a:pt x="57" y="39"/>
                    <a:pt x="55" y="39"/>
                    <a:pt x="53" y="40"/>
                  </a:cubicBezTo>
                  <a:cubicBezTo>
                    <a:pt x="52" y="40"/>
                    <a:pt x="50" y="40"/>
                    <a:pt x="49" y="40"/>
                  </a:cubicBezTo>
                  <a:cubicBezTo>
                    <a:pt x="42" y="41"/>
                    <a:pt x="39" y="46"/>
                    <a:pt x="36" y="52"/>
                  </a:cubicBezTo>
                  <a:cubicBezTo>
                    <a:pt x="35" y="55"/>
                    <a:pt x="34" y="58"/>
                    <a:pt x="32" y="61"/>
                  </a:cubicBezTo>
                  <a:cubicBezTo>
                    <a:pt x="32" y="62"/>
                    <a:pt x="31" y="63"/>
                    <a:pt x="31" y="65"/>
                  </a:cubicBezTo>
                  <a:cubicBezTo>
                    <a:pt x="30" y="66"/>
                    <a:pt x="26" y="64"/>
                    <a:pt x="25" y="64"/>
                  </a:cubicBezTo>
                  <a:cubicBezTo>
                    <a:pt x="19" y="62"/>
                    <a:pt x="14" y="60"/>
                    <a:pt x="8" y="63"/>
                  </a:cubicBezTo>
                  <a:cubicBezTo>
                    <a:pt x="5" y="65"/>
                    <a:pt x="3" y="70"/>
                    <a:pt x="2" y="74"/>
                  </a:cubicBezTo>
                  <a:cubicBezTo>
                    <a:pt x="1" y="80"/>
                    <a:pt x="0" y="85"/>
                    <a:pt x="1" y="91"/>
                  </a:cubicBezTo>
                  <a:cubicBezTo>
                    <a:pt x="1" y="97"/>
                    <a:pt x="3" y="101"/>
                    <a:pt x="8" y="106"/>
                  </a:cubicBezTo>
                  <a:cubicBezTo>
                    <a:pt x="8" y="106"/>
                    <a:pt x="8" y="106"/>
                    <a:pt x="8" y="106"/>
                  </a:cubicBezTo>
                  <a:cubicBezTo>
                    <a:pt x="36" y="94"/>
                    <a:pt x="62" y="76"/>
                    <a:pt x="83" y="54"/>
                  </a:cubicBezTo>
                  <a:cubicBezTo>
                    <a:pt x="92" y="44"/>
                    <a:pt x="101" y="33"/>
                    <a:pt x="108" y="21"/>
                  </a:cubicBezTo>
                  <a:cubicBezTo>
                    <a:pt x="109" y="19"/>
                    <a:pt x="107" y="16"/>
                    <a:pt x="106" y="14"/>
                  </a:cubicBezTo>
                  <a:cubicBezTo>
                    <a:pt x="105" y="12"/>
                    <a:pt x="103" y="9"/>
                    <a:pt x="101" y="6"/>
                  </a:cubicBezTo>
                  <a:cubicBezTo>
                    <a:pt x="97" y="2"/>
                    <a:pt x="92" y="0"/>
                    <a:pt x="86" y="1"/>
                  </a:cubicBezTo>
                  <a:cubicBezTo>
                    <a:pt x="85" y="1"/>
                    <a:pt x="85" y="2"/>
                    <a:pt x="86" y="2"/>
                  </a:cubicBezTo>
                  <a:cubicBezTo>
                    <a:pt x="94" y="2"/>
                    <a:pt x="99" y="6"/>
                    <a:pt x="103" y="12"/>
                  </a:cubicBezTo>
                  <a:cubicBezTo>
                    <a:pt x="104" y="14"/>
                    <a:pt x="107" y="19"/>
                    <a:pt x="106" y="21"/>
                  </a:cubicBezTo>
                  <a:cubicBezTo>
                    <a:pt x="104" y="24"/>
                    <a:pt x="102" y="28"/>
                    <a:pt x="99" y="31"/>
                  </a:cubicBezTo>
                  <a:cubicBezTo>
                    <a:pt x="91" y="43"/>
                    <a:pt x="81" y="53"/>
                    <a:pt x="71" y="63"/>
                  </a:cubicBezTo>
                  <a:cubicBezTo>
                    <a:pt x="59" y="74"/>
                    <a:pt x="46" y="83"/>
                    <a:pt x="33" y="91"/>
                  </a:cubicBezTo>
                  <a:cubicBezTo>
                    <a:pt x="25" y="96"/>
                    <a:pt x="18" y="100"/>
                    <a:pt x="10" y="104"/>
                  </a:cubicBezTo>
                  <a:cubicBezTo>
                    <a:pt x="7" y="105"/>
                    <a:pt x="4" y="98"/>
                    <a:pt x="3" y="96"/>
                  </a:cubicBezTo>
                  <a:cubicBezTo>
                    <a:pt x="3" y="93"/>
                    <a:pt x="2" y="91"/>
                    <a:pt x="2" y="88"/>
                  </a:cubicBezTo>
                  <a:cubicBezTo>
                    <a:pt x="2" y="81"/>
                    <a:pt x="3" y="72"/>
                    <a:pt x="7" y="67"/>
                  </a:cubicBezTo>
                  <a:cubicBezTo>
                    <a:pt x="13" y="59"/>
                    <a:pt x="24" y="67"/>
                    <a:pt x="31" y="67"/>
                  </a:cubicBezTo>
                  <a:cubicBezTo>
                    <a:pt x="32" y="66"/>
                    <a:pt x="32" y="66"/>
                    <a:pt x="32" y="66"/>
                  </a:cubicBezTo>
                  <a:cubicBezTo>
                    <a:pt x="36" y="58"/>
                    <a:pt x="37" y="48"/>
                    <a:pt x="45" y="43"/>
                  </a:cubicBezTo>
                  <a:cubicBezTo>
                    <a:pt x="48" y="41"/>
                    <a:pt x="51" y="41"/>
                    <a:pt x="54" y="41"/>
                  </a:cubicBezTo>
                  <a:cubicBezTo>
                    <a:pt x="56" y="41"/>
                    <a:pt x="58" y="41"/>
                    <a:pt x="59" y="41"/>
                  </a:cubicBezTo>
                  <a:cubicBezTo>
                    <a:pt x="63" y="40"/>
                    <a:pt x="65" y="36"/>
                    <a:pt x="67" y="33"/>
                  </a:cubicBezTo>
                  <a:cubicBezTo>
                    <a:pt x="70" y="28"/>
                    <a:pt x="70" y="21"/>
                    <a:pt x="71" y="15"/>
                  </a:cubicBezTo>
                  <a:cubicBezTo>
                    <a:pt x="73" y="7"/>
                    <a:pt x="78" y="3"/>
                    <a:pt x="86" y="2"/>
                  </a:cubicBezTo>
                  <a:cubicBezTo>
                    <a:pt x="88" y="2"/>
                    <a:pt x="87" y="0"/>
                    <a:pt x="86" y="1"/>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79" name="Freeform 69">
              <a:extLst>
                <a:ext uri="{FF2B5EF4-FFF2-40B4-BE49-F238E27FC236}">
                  <a16:creationId xmlns="" xmlns:a16="http://schemas.microsoft.com/office/drawing/2014/main" id="{848ADF2C-DEDC-4612-A738-35996342A439}"/>
                </a:ext>
              </a:extLst>
            </p:cNvPr>
            <p:cNvSpPr>
              <a:spLocks/>
            </p:cNvSpPr>
            <p:nvPr/>
          </p:nvSpPr>
          <p:spPr bwMode="auto">
            <a:xfrm>
              <a:off x="11039477" y="2811464"/>
              <a:ext cx="415925" cy="407988"/>
            </a:xfrm>
            <a:custGeom>
              <a:avLst/>
              <a:gdLst>
                <a:gd name="T0" fmla="*/ 26 w 98"/>
                <a:gd name="T1" fmla="*/ 72 h 96"/>
                <a:gd name="T2" fmla="*/ 31 w 98"/>
                <a:gd name="T3" fmla="*/ 57 h 96"/>
                <a:gd name="T4" fmla="*/ 43 w 98"/>
                <a:gd name="T5" fmla="*/ 44 h 96"/>
                <a:gd name="T6" fmla="*/ 50 w 98"/>
                <a:gd name="T7" fmla="*/ 46 h 96"/>
                <a:gd name="T8" fmla="*/ 60 w 98"/>
                <a:gd name="T9" fmla="*/ 41 h 96"/>
                <a:gd name="T10" fmla="*/ 68 w 98"/>
                <a:gd name="T11" fmla="*/ 27 h 96"/>
                <a:gd name="T12" fmla="*/ 72 w 98"/>
                <a:gd name="T13" fmla="*/ 9 h 96"/>
                <a:gd name="T14" fmla="*/ 95 w 98"/>
                <a:gd name="T15" fmla="*/ 25 h 96"/>
                <a:gd name="T16" fmla="*/ 79 w 98"/>
                <a:gd name="T17" fmla="*/ 47 h 96"/>
                <a:gd name="T18" fmla="*/ 58 w 98"/>
                <a:gd name="T19" fmla="*/ 67 h 96"/>
                <a:gd name="T20" fmla="*/ 36 w 98"/>
                <a:gd name="T21" fmla="*/ 83 h 96"/>
                <a:gd name="T22" fmla="*/ 9 w 98"/>
                <a:gd name="T23" fmla="*/ 96 h 96"/>
                <a:gd name="T24" fmla="*/ 5 w 98"/>
                <a:gd name="T25" fmla="*/ 95 h 96"/>
                <a:gd name="T26" fmla="*/ 2 w 98"/>
                <a:gd name="T27" fmla="*/ 80 h 96"/>
                <a:gd name="T28" fmla="*/ 6 w 98"/>
                <a:gd name="T29" fmla="*/ 69 h 96"/>
                <a:gd name="T30" fmla="*/ 8 w 98"/>
                <a:gd name="T31" fmla="*/ 68 h 96"/>
                <a:gd name="T32" fmla="*/ 14 w 98"/>
                <a:gd name="T33" fmla="*/ 70 h 96"/>
                <a:gd name="T34" fmla="*/ 25 w 98"/>
                <a:gd name="T35" fmla="*/ 72 h 96"/>
                <a:gd name="T36" fmla="*/ 26 w 98"/>
                <a:gd name="T37" fmla="*/ 7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8" h="96">
                  <a:moveTo>
                    <a:pt x="26" y="72"/>
                  </a:moveTo>
                  <a:cubicBezTo>
                    <a:pt x="34" y="71"/>
                    <a:pt x="30" y="62"/>
                    <a:pt x="31" y="57"/>
                  </a:cubicBezTo>
                  <a:cubicBezTo>
                    <a:pt x="33" y="51"/>
                    <a:pt x="37" y="45"/>
                    <a:pt x="43" y="44"/>
                  </a:cubicBezTo>
                  <a:cubicBezTo>
                    <a:pt x="46" y="43"/>
                    <a:pt x="48" y="45"/>
                    <a:pt x="50" y="46"/>
                  </a:cubicBezTo>
                  <a:cubicBezTo>
                    <a:pt x="54" y="46"/>
                    <a:pt x="58" y="43"/>
                    <a:pt x="60" y="41"/>
                  </a:cubicBezTo>
                  <a:cubicBezTo>
                    <a:pt x="64" y="37"/>
                    <a:pt x="66" y="32"/>
                    <a:pt x="68" y="27"/>
                  </a:cubicBezTo>
                  <a:cubicBezTo>
                    <a:pt x="70" y="20"/>
                    <a:pt x="67" y="14"/>
                    <a:pt x="72" y="9"/>
                  </a:cubicBezTo>
                  <a:cubicBezTo>
                    <a:pt x="82" y="0"/>
                    <a:pt x="98" y="13"/>
                    <a:pt x="95" y="25"/>
                  </a:cubicBezTo>
                  <a:cubicBezTo>
                    <a:pt x="93" y="33"/>
                    <a:pt x="85" y="40"/>
                    <a:pt x="79" y="47"/>
                  </a:cubicBezTo>
                  <a:cubicBezTo>
                    <a:pt x="73" y="54"/>
                    <a:pt x="65" y="60"/>
                    <a:pt x="58" y="67"/>
                  </a:cubicBezTo>
                  <a:cubicBezTo>
                    <a:pt x="51" y="73"/>
                    <a:pt x="44" y="79"/>
                    <a:pt x="36" y="83"/>
                  </a:cubicBezTo>
                  <a:cubicBezTo>
                    <a:pt x="27" y="88"/>
                    <a:pt x="19" y="95"/>
                    <a:pt x="9" y="96"/>
                  </a:cubicBezTo>
                  <a:cubicBezTo>
                    <a:pt x="7" y="96"/>
                    <a:pt x="6" y="96"/>
                    <a:pt x="5" y="95"/>
                  </a:cubicBezTo>
                  <a:cubicBezTo>
                    <a:pt x="0" y="93"/>
                    <a:pt x="1" y="85"/>
                    <a:pt x="2" y="80"/>
                  </a:cubicBezTo>
                  <a:cubicBezTo>
                    <a:pt x="3" y="73"/>
                    <a:pt x="5" y="69"/>
                    <a:pt x="6" y="69"/>
                  </a:cubicBezTo>
                  <a:cubicBezTo>
                    <a:pt x="7" y="69"/>
                    <a:pt x="8" y="68"/>
                    <a:pt x="8" y="68"/>
                  </a:cubicBezTo>
                  <a:cubicBezTo>
                    <a:pt x="10" y="68"/>
                    <a:pt x="12" y="69"/>
                    <a:pt x="14" y="70"/>
                  </a:cubicBezTo>
                  <a:cubicBezTo>
                    <a:pt x="17" y="71"/>
                    <a:pt x="21" y="72"/>
                    <a:pt x="25" y="72"/>
                  </a:cubicBezTo>
                  <a:lnTo>
                    <a:pt x="26" y="72"/>
                  </a:lnTo>
                  <a:close/>
                </a:path>
              </a:pathLst>
            </a:custGeom>
            <a:solidFill>
              <a:srgbClr val="F5F6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80" name="Freeform 70">
              <a:extLst>
                <a:ext uri="{FF2B5EF4-FFF2-40B4-BE49-F238E27FC236}">
                  <a16:creationId xmlns="" xmlns:a16="http://schemas.microsoft.com/office/drawing/2014/main" id="{4A295756-60F0-44BC-A9E4-FDD251472C1A}"/>
                </a:ext>
              </a:extLst>
            </p:cNvPr>
            <p:cNvSpPr>
              <a:spLocks/>
            </p:cNvSpPr>
            <p:nvPr/>
          </p:nvSpPr>
          <p:spPr bwMode="auto">
            <a:xfrm>
              <a:off x="11055352" y="2867026"/>
              <a:ext cx="361950" cy="334963"/>
            </a:xfrm>
            <a:custGeom>
              <a:avLst/>
              <a:gdLst>
                <a:gd name="T0" fmla="*/ 4 w 85"/>
                <a:gd name="T1" fmla="*/ 76 h 79"/>
                <a:gd name="T2" fmla="*/ 2 w 85"/>
                <a:gd name="T3" fmla="*/ 65 h 79"/>
                <a:gd name="T4" fmla="*/ 11 w 85"/>
                <a:gd name="T5" fmla="*/ 62 h 79"/>
                <a:gd name="T6" fmla="*/ 22 w 85"/>
                <a:gd name="T7" fmla="*/ 64 h 79"/>
                <a:gd name="T8" fmla="*/ 22 w 85"/>
                <a:gd name="T9" fmla="*/ 64 h 79"/>
                <a:gd name="T10" fmla="*/ 32 w 85"/>
                <a:gd name="T11" fmla="*/ 58 h 79"/>
                <a:gd name="T12" fmla="*/ 37 w 85"/>
                <a:gd name="T13" fmla="*/ 37 h 79"/>
                <a:gd name="T14" fmla="*/ 44 w 85"/>
                <a:gd name="T15" fmla="*/ 38 h 79"/>
                <a:gd name="T16" fmla="*/ 51 w 85"/>
                <a:gd name="T17" fmla="*/ 38 h 79"/>
                <a:gd name="T18" fmla="*/ 64 w 85"/>
                <a:gd name="T19" fmla="*/ 30 h 79"/>
                <a:gd name="T20" fmla="*/ 71 w 85"/>
                <a:gd name="T21" fmla="*/ 9 h 79"/>
                <a:gd name="T22" fmla="*/ 72 w 85"/>
                <a:gd name="T23" fmla="*/ 2 h 79"/>
                <a:gd name="T24" fmla="*/ 78 w 85"/>
                <a:gd name="T25" fmla="*/ 0 h 79"/>
                <a:gd name="T26" fmla="*/ 78 w 85"/>
                <a:gd name="T27" fmla="*/ 0 h 79"/>
                <a:gd name="T28" fmla="*/ 82 w 85"/>
                <a:gd name="T29" fmla="*/ 2 h 79"/>
                <a:gd name="T30" fmla="*/ 84 w 85"/>
                <a:gd name="T31" fmla="*/ 8 h 79"/>
                <a:gd name="T32" fmla="*/ 80 w 85"/>
                <a:gd name="T33" fmla="*/ 14 h 79"/>
                <a:gd name="T34" fmla="*/ 75 w 85"/>
                <a:gd name="T35" fmla="*/ 22 h 79"/>
                <a:gd name="T36" fmla="*/ 63 w 85"/>
                <a:gd name="T37" fmla="*/ 35 h 79"/>
                <a:gd name="T38" fmla="*/ 57 w 85"/>
                <a:gd name="T39" fmla="*/ 42 h 79"/>
                <a:gd name="T40" fmla="*/ 54 w 85"/>
                <a:gd name="T41" fmla="*/ 48 h 79"/>
                <a:gd name="T42" fmla="*/ 42 w 85"/>
                <a:gd name="T43" fmla="*/ 53 h 79"/>
                <a:gd name="T44" fmla="*/ 31 w 85"/>
                <a:gd name="T45" fmla="*/ 60 h 79"/>
                <a:gd name="T46" fmla="*/ 18 w 85"/>
                <a:gd name="T47" fmla="*/ 69 h 79"/>
                <a:gd name="T48" fmla="*/ 10 w 85"/>
                <a:gd name="T49" fmla="*/ 78 h 79"/>
                <a:gd name="T50" fmla="*/ 4 w 85"/>
                <a:gd name="T51" fmla="*/ 7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5" h="79">
                  <a:moveTo>
                    <a:pt x="4" y="76"/>
                  </a:moveTo>
                  <a:cubicBezTo>
                    <a:pt x="1" y="73"/>
                    <a:pt x="0" y="68"/>
                    <a:pt x="2" y="65"/>
                  </a:cubicBezTo>
                  <a:cubicBezTo>
                    <a:pt x="3" y="61"/>
                    <a:pt x="7" y="60"/>
                    <a:pt x="11" y="62"/>
                  </a:cubicBezTo>
                  <a:cubicBezTo>
                    <a:pt x="15" y="63"/>
                    <a:pt x="17" y="65"/>
                    <a:pt x="22" y="64"/>
                  </a:cubicBezTo>
                  <a:cubicBezTo>
                    <a:pt x="22" y="64"/>
                    <a:pt x="22" y="64"/>
                    <a:pt x="22" y="64"/>
                  </a:cubicBezTo>
                  <a:cubicBezTo>
                    <a:pt x="26" y="64"/>
                    <a:pt x="30" y="61"/>
                    <a:pt x="32" y="58"/>
                  </a:cubicBezTo>
                  <a:cubicBezTo>
                    <a:pt x="35" y="52"/>
                    <a:pt x="29" y="42"/>
                    <a:pt x="37" y="37"/>
                  </a:cubicBezTo>
                  <a:cubicBezTo>
                    <a:pt x="39" y="36"/>
                    <a:pt x="42" y="37"/>
                    <a:pt x="44" y="38"/>
                  </a:cubicBezTo>
                  <a:cubicBezTo>
                    <a:pt x="47" y="39"/>
                    <a:pt x="48" y="39"/>
                    <a:pt x="51" y="38"/>
                  </a:cubicBezTo>
                  <a:cubicBezTo>
                    <a:pt x="56" y="37"/>
                    <a:pt x="60" y="34"/>
                    <a:pt x="64" y="30"/>
                  </a:cubicBezTo>
                  <a:cubicBezTo>
                    <a:pt x="69" y="23"/>
                    <a:pt x="70" y="15"/>
                    <a:pt x="71" y="9"/>
                  </a:cubicBezTo>
                  <a:cubicBezTo>
                    <a:pt x="71" y="6"/>
                    <a:pt x="72" y="3"/>
                    <a:pt x="72" y="2"/>
                  </a:cubicBezTo>
                  <a:cubicBezTo>
                    <a:pt x="73" y="1"/>
                    <a:pt x="75" y="0"/>
                    <a:pt x="78" y="0"/>
                  </a:cubicBezTo>
                  <a:cubicBezTo>
                    <a:pt x="78" y="0"/>
                    <a:pt x="78" y="0"/>
                    <a:pt x="78" y="0"/>
                  </a:cubicBezTo>
                  <a:cubicBezTo>
                    <a:pt x="79" y="0"/>
                    <a:pt x="81" y="1"/>
                    <a:pt x="82" y="2"/>
                  </a:cubicBezTo>
                  <a:cubicBezTo>
                    <a:pt x="84" y="4"/>
                    <a:pt x="85" y="6"/>
                    <a:pt x="84" y="8"/>
                  </a:cubicBezTo>
                  <a:cubicBezTo>
                    <a:pt x="84" y="10"/>
                    <a:pt x="82" y="12"/>
                    <a:pt x="80" y="14"/>
                  </a:cubicBezTo>
                  <a:cubicBezTo>
                    <a:pt x="79" y="17"/>
                    <a:pt x="78" y="19"/>
                    <a:pt x="75" y="22"/>
                  </a:cubicBezTo>
                  <a:cubicBezTo>
                    <a:pt x="72" y="27"/>
                    <a:pt x="67" y="30"/>
                    <a:pt x="63" y="35"/>
                  </a:cubicBezTo>
                  <a:cubicBezTo>
                    <a:pt x="61" y="37"/>
                    <a:pt x="58" y="39"/>
                    <a:pt x="57" y="42"/>
                  </a:cubicBezTo>
                  <a:cubicBezTo>
                    <a:pt x="56" y="44"/>
                    <a:pt x="56" y="46"/>
                    <a:pt x="54" y="48"/>
                  </a:cubicBezTo>
                  <a:cubicBezTo>
                    <a:pt x="51" y="51"/>
                    <a:pt x="46" y="51"/>
                    <a:pt x="42" y="53"/>
                  </a:cubicBezTo>
                  <a:cubicBezTo>
                    <a:pt x="38" y="54"/>
                    <a:pt x="35" y="58"/>
                    <a:pt x="31" y="60"/>
                  </a:cubicBezTo>
                  <a:cubicBezTo>
                    <a:pt x="27" y="63"/>
                    <a:pt x="22" y="65"/>
                    <a:pt x="18" y="69"/>
                  </a:cubicBezTo>
                  <a:cubicBezTo>
                    <a:pt x="16" y="72"/>
                    <a:pt x="15" y="77"/>
                    <a:pt x="10" y="78"/>
                  </a:cubicBezTo>
                  <a:cubicBezTo>
                    <a:pt x="8" y="79"/>
                    <a:pt x="6" y="78"/>
                    <a:pt x="4" y="76"/>
                  </a:cubicBezTo>
                  <a:close/>
                </a:path>
              </a:pathLst>
            </a:custGeom>
            <a:solidFill>
              <a:srgbClr val="FBFB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81" name="Freeform 71">
              <a:extLst>
                <a:ext uri="{FF2B5EF4-FFF2-40B4-BE49-F238E27FC236}">
                  <a16:creationId xmlns="" xmlns:a16="http://schemas.microsoft.com/office/drawing/2014/main" id="{64EC74AB-994A-4ABE-90D9-C8D368325C6A}"/>
                </a:ext>
              </a:extLst>
            </p:cNvPr>
            <p:cNvSpPr>
              <a:spLocks/>
            </p:cNvSpPr>
            <p:nvPr/>
          </p:nvSpPr>
          <p:spPr bwMode="auto">
            <a:xfrm>
              <a:off x="9674227" y="1347789"/>
              <a:ext cx="931863" cy="1630363"/>
            </a:xfrm>
            <a:custGeom>
              <a:avLst/>
              <a:gdLst>
                <a:gd name="T0" fmla="*/ 207 w 220"/>
                <a:gd name="T1" fmla="*/ 2 h 384"/>
                <a:gd name="T2" fmla="*/ 162 w 220"/>
                <a:gd name="T3" fmla="*/ 14 h 384"/>
                <a:gd name="T4" fmla="*/ 116 w 220"/>
                <a:gd name="T5" fmla="*/ 29 h 384"/>
                <a:gd name="T6" fmla="*/ 83 w 220"/>
                <a:gd name="T7" fmla="*/ 52 h 384"/>
                <a:gd name="T8" fmla="*/ 68 w 220"/>
                <a:gd name="T9" fmla="*/ 64 h 384"/>
                <a:gd name="T10" fmla="*/ 12 w 220"/>
                <a:gd name="T11" fmla="*/ 95 h 384"/>
                <a:gd name="T12" fmla="*/ 15 w 220"/>
                <a:gd name="T13" fmla="*/ 161 h 384"/>
                <a:gd name="T14" fmla="*/ 75 w 220"/>
                <a:gd name="T15" fmla="*/ 185 h 384"/>
                <a:gd name="T16" fmla="*/ 72 w 220"/>
                <a:gd name="T17" fmla="*/ 227 h 384"/>
                <a:gd name="T18" fmla="*/ 77 w 220"/>
                <a:gd name="T19" fmla="*/ 316 h 384"/>
                <a:gd name="T20" fmla="*/ 95 w 220"/>
                <a:gd name="T21" fmla="*/ 356 h 384"/>
                <a:gd name="T22" fmla="*/ 116 w 220"/>
                <a:gd name="T23" fmla="*/ 381 h 384"/>
                <a:gd name="T24" fmla="*/ 139 w 220"/>
                <a:gd name="T25" fmla="*/ 336 h 384"/>
                <a:gd name="T26" fmla="*/ 152 w 220"/>
                <a:gd name="T27" fmla="*/ 277 h 384"/>
                <a:gd name="T28" fmla="*/ 147 w 220"/>
                <a:gd name="T29" fmla="*/ 252 h 384"/>
                <a:gd name="T30" fmla="*/ 144 w 220"/>
                <a:gd name="T31" fmla="*/ 228 h 384"/>
                <a:gd name="T32" fmla="*/ 106 w 220"/>
                <a:gd name="T33" fmla="*/ 206 h 384"/>
                <a:gd name="T34" fmla="*/ 84 w 220"/>
                <a:gd name="T35" fmla="*/ 188 h 384"/>
                <a:gd name="T36" fmla="*/ 118 w 220"/>
                <a:gd name="T37" fmla="*/ 141 h 384"/>
                <a:gd name="T38" fmla="*/ 210 w 220"/>
                <a:gd name="T39" fmla="*/ 94 h 384"/>
                <a:gd name="T40" fmla="*/ 215 w 220"/>
                <a:gd name="T41" fmla="*/ 39 h 384"/>
                <a:gd name="T42" fmla="*/ 220 w 220"/>
                <a:gd name="T43" fmla="*/ 9 h 384"/>
                <a:gd name="T44" fmla="*/ 212 w 220"/>
                <a:gd name="T45" fmla="*/ 26 h 384"/>
                <a:gd name="T46" fmla="*/ 210 w 220"/>
                <a:gd name="T47" fmla="*/ 66 h 384"/>
                <a:gd name="T48" fmla="*/ 172 w 220"/>
                <a:gd name="T49" fmla="*/ 112 h 384"/>
                <a:gd name="T50" fmla="*/ 105 w 220"/>
                <a:gd name="T51" fmla="*/ 146 h 384"/>
                <a:gd name="T52" fmla="*/ 90 w 220"/>
                <a:gd name="T53" fmla="*/ 192 h 384"/>
                <a:gd name="T54" fmla="*/ 115 w 220"/>
                <a:gd name="T55" fmla="*/ 213 h 384"/>
                <a:gd name="T56" fmla="*/ 144 w 220"/>
                <a:gd name="T57" fmla="*/ 236 h 384"/>
                <a:gd name="T58" fmla="*/ 153 w 220"/>
                <a:gd name="T59" fmla="*/ 266 h 384"/>
                <a:gd name="T60" fmla="*/ 139 w 220"/>
                <a:gd name="T61" fmla="*/ 345 h 384"/>
                <a:gd name="T62" fmla="*/ 123 w 220"/>
                <a:gd name="T63" fmla="*/ 380 h 384"/>
                <a:gd name="T64" fmla="*/ 110 w 220"/>
                <a:gd name="T65" fmla="*/ 365 h 384"/>
                <a:gd name="T66" fmla="*/ 76 w 220"/>
                <a:gd name="T67" fmla="*/ 311 h 384"/>
                <a:gd name="T68" fmla="*/ 69 w 220"/>
                <a:gd name="T69" fmla="*/ 238 h 384"/>
                <a:gd name="T70" fmla="*/ 75 w 220"/>
                <a:gd name="T71" fmla="*/ 202 h 384"/>
                <a:gd name="T72" fmla="*/ 62 w 220"/>
                <a:gd name="T73" fmla="*/ 173 h 384"/>
                <a:gd name="T74" fmla="*/ 5 w 220"/>
                <a:gd name="T75" fmla="*/ 140 h 384"/>
                <a:gd name="T76" fmla="*/ 24 w 220"/>
                <a:gd name="T77" fmla="*/ 91 h 384"/>
                <a:gd name="T78" fmla="*/ 74 w 220"/>
                <a:gd name="T79" fmla="*/ 63 h 384"/>
                <a:gd name="T80" fmla="*/ 98 w 220"/>
                <a:gd name="T81" fmla="*/ 49 h 384"/>
                <a:gd name="T82" fmla="*/ 135 w 220"/>
                <a:gd name="T83" fmla="*/ 23 h 384"/>
                <a:gd name="T84" fmla="*/ 189 w 220"/>
                <a:gd name="T85" fmla="*/ 6 h 384"/>
                <a:gd name="T86" fmla="*/ 219 w 220"/>
                <a:gd name="T87" fmla="*/ 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20" h="384">
                  <a:moveTo>
                    <a:pt x="219" y="7"/>
                  </a:moveTo>
                  <a:cubicBezTo>
                    <a:pt x="216" y="8"/>
                    <a:pt x="213" y="7"/>
                    <a:pt x="211" y="5"/>
                  </a:cubicBezTo>
                  <a:cubicBezTo>
                    <a:pt x="210" y="3"/>
                    <a:pt x="209" y="2"/>
                    <a:pt x="207" y="2"/>
                  </a:cubicBezTo>
                  <a:cubicBezTo>
                    <a:pt x="200" y="0"/>
                    <a:pt x="193" y="2"/>
                    <a:pt x="187" y="5"/>
                  </a:cubicBezTo>
                  <a:cubicBezTo>
                    <a:pt x="183" y="7"/>
                    <a:pt x="180" y="9"/>
                    <a:pt x="176" y="10"/>
                  </a:cubicBezTo>
                  <a:cubicBezTo>
                    <a:pt x="172" y="12"/>
                    <a:pt x="167" y="13"/>
                    <a:pt x="162" y="14"/>
                  </a:cubicBezTo>
                  <a:cubicBezTo>
                    <a:pt x="158" y="15"/>
                    <a:pt x="154" y="15"/>
                    <a:pt x="150" y="16"/>
                  </a:cubicBezTo>
                  <a:cubicBezTo>
                    <a:pt x="146" y="17"/>
                    <a:pt x="142" y="19"/>
                    <a:pt x="138" y="20"/>
                  </a:cubicBezTo>
                  <a:cubicBezTo>
                    <a:pt x="130" y="23"/>
                    <a:pt x="122" y="24"/>
                    <a:pt x="116" y="29"/>
                  </a:cubicBezTo>
                  <a:cubicBezTo>
                    <a:pt x="111" y="32"/>
                    <a:pt x="108" y="38"/>
                    <a:pt x="103" y="43"/>
                  </a:cubicBezTo>
                  <a:cubicBezTo>
                    <a:pt x="101" y="45"/>
                    <a:pt x="98" y="47"/>
                    <a:pt x="95" y="49"/>
                  </a:cubicBezTo>
                  <a:cubicBezTo>
                    <a:pt x="91" y="51"/>
                    <a:pt x="87" y="51"/>
                    <a:pt x="83" y="52"/>
                  </a:cubicBezTo>
                  <a:cubicBezTo>
                    <a:pt x="81" y="53"/>
                    <a:pt x="79" y="54"/>
                    <a:pt x="77" y="57"/>
                  </a:cubicBezTo>
                  <a:cubicBezTo>
                    <a:pt x="76" y="58"/>
                    <a:pt x="76" y="59"/>
                    <a:pt x="75" y="60"/>
                  </a:cubicBezTo>
                  <a:cubicBezTo>
                    <a:pt x="73" y="62"/>
                    <a:pt x="70" y="63"/>
                    <a:pt x="68" y="64"/>
                  </a:cubicBezTo>
                  <a:cubicBezTo>
                    <a:pt x="61" y="67"/>
                    <a:pt x="53" y="68"/>
                    <a:pt x="45" y="71"/>
                  </a:cubicBezTo>
                  <a:cubicBezTo>
                    <a:pt x="38" y="75"/>
                    <a:pt x="34" y="80"/>
                    <a:pt x="28" y="85"/>
                  </a:cubicBezTo>
                  <a:cubicBezTo>
                    <a:pt x="24" y="90"/>
                    <a:pt x="18" y="92"/>
                    <a:pt x="12" y="95"/>
                  </a:cubicBezTo>
                  <a:cubicBezTo>
                    <a:pt x="8" y="98"/>
                    <a:pt x="6" y="104"/>
                    <a:pt x="4" y="109"/>
                  </a:cubicBezTo>
                  <a:cubicBezTo>
                    <a:pt x="0" y="121"/>
                    <a:pt x="1" y="135"/>
                    <a:pt x="5" y="146"/>
                  </a:cubicBezTo>
                  <a:cubicBezTo>
                    <a:pt x="7" y="152"/>
                    <a:pt x="10" y="157"/>
                    <a:pt x="15" y="161"/>
                  </a:cubicBezTo>
                  <a:cubicBezTo>
                    <a:pt x="19" y="164"/>
                    <a:pt x="24" y="166"/>
                    <a:pt x="29" y="168"/>
                  </a:cubicBezTo>
                  <a:cubicBezTo>
                    <a:pt x="40" y="171"/>
                    <a:pt x="52" y="171"/>
                    <a:pt x="63" y="175"/>
                  </a:cubicBezTo>
                  <a:cubicBezTo>
                    <a:pt x="68" y="177"/>
                    <a:pt x="72" y="181"/>
                    <a:pt x="75" y="185"/>
                  </a:cubicBezTo>
                  <a:cubicBezTo>
                    <a:pt x="77" y="188"/>
                    <a:pt x="78" y="191"/>
                    <a:pt x="77" y="193"/>
                  </a:cubicBezTo>
                  <a:cubicBezTo>
                    <a:pt x="75" y="196"/>
                    <a:pt x="74" y="198"/>
                    <a:pt x="73" y="201"/>
                  </a:cubicBezTo>
                  <a:cubicBezTo>
                    <a:pt x="71" y="209"/>
                    <a:pt x="75" y="219"/>
                    <a:pt x="72" y="227"/>
                  </a:cubicBezTo>
                  <a:cubicBezTo>
                    <a:pt x="70" y="235"/>
                    <a:pt x="65" y="241"/>
                    <a:pt x="64" y="249"/>
                  </a:cubicBezTo>
                  <a:cubicBezTo>
                    <a:pt x="62" y="265"/>
                    <a:pt x="67" y="281"/>
                    <a:pt x="70" y="296"/>
                  </a:cubicBezTo>
                  <a:cubicBezTo>
                    <a:pt x="72" y="303"/>
                    <a:pt x="73" y="310"/>
                    <a:pt x="77" y="316"/>
                  </a:cubicBezTo>
                  <a:cubicBezTo>
                    <a:pt x="79" y="319"/>
                    <a:pt x="81" y="322"/>
                    <a:pt x="83" y="324"/>
                  </a:cubicBezTo>
                  <a:cubicBezTo>
                    <a:pt x="85" y="328"/>
                    <a:pt x="87" y="332"/>
                    <a:pt x="88" y="336"/>
                  </a:cubicBezTo>
                  <a:cubicBezTo>
                    <a:pt x="89" y="343"/>
                    <a:pt x="90" y="351"/>
                    <a:pt x="95" y="356"/>
                  </a:cubicBezTo>
                  <a:cubicBezTo>
                    <a:pt x="100" y="361"/>
                    <a:pt x="106" y="363"/>
                    <a:pt x="111" y="368"/>
                  </a:cubicBezTo>
                  <a:cubicBezTo>
                    <a:pt x="113" y="371"/>
                    <a:pt x="114" y="374"/>
                    <a:pt x="115" y="377"/>
                  </a:cubicBezTo>
                  <a:cubicBezTo>
                    <a:pt x="115" y="379"/>
                    <a:pt x="115" y="380"/>
                    <a:pt x="116" y="381"/>
                  </a:cubicBezTo>
                  <a:cubicBezTo>
                    <a:pt x="119" y="384"/>
                    <a:pt x="124" y="381"/>
                    <a:pt x="127" y="379"/>
                  </a:cubicBezTo>
                  <a:cubicBezTo>
                    <a:pt x="134" y="373"/>
                    <a:pt x="138" y="361"/>
                    <a:pt x="140" y="351"/>
                  </a:cubicBezTo>
                  <a:cubicBezTo>
                    <a:pt x="141" y="346"/>
                    <a:pt x="141" y="341"/>
                    <a:pt x="139" y="336"/>
                  </a:cubicBezTo>
                  <a:cubicBezTo>
                    <a:pt x="137" y="330"/>
                    <a:pt x="134" y="325"/>
                    <a:pt x="135" y="318"/>
                  </a:cubicBezTo>
                  <a:cubicBezTo>
                    <a:pt x="137" y="311"/>
                    <a:pt x="141" y="304"/>
                    <a:pt x="144" y="298"/>
                  </a:cubicBezTo>
                  <a:cubicBezTo>
                    <a:pt x="147" y="291"/>
                    <a:pt x="150" y="284"/>
                    <a:pt x="152" y="277"/>
                  </a:cubicBezTo>
                  <a:cubicBezTo>
                    <a:pt x="154" y="271"/>
                    <a:pt x="155" y="264"/>
                    <a:pt x="154" y="258"/>
                  </a:cubicBezTo>
                  <a:cubicBezTo>
                    <a:pt x="153" y="256"/>
                    <a:pt x="152" y="254"/>
                    <a:pt x="150" y="253"/>
                  </a:cubicBezTo>
                  <a:cubicBezTo>
                    <a:pt x="149" y="253"/>
                    <a:pt x="148" y="252"/>
                    <a:pt x="147" y="252"/>
                  </a:cubicBezTo>
                  <a:cubicBezTo>
                    <a:pt x="145" y="251"/>
                    <a:pt x="144" y="250"/>
                    <a:pt x="144" y="248"/>
                  </a:cubicBezTo>
                  <a:cubicBezTo>
                    <a:pt x="144" y="244"/>
                    <a:pt x="145" y="241"/>
                    <a:pt x="146" y="237"/>
                  </a:cubicBezTo>
                  <a:cubicBezTo>
                    <a:pt x="146" y="234"/>
                    <a:pt x="145" y="231"/>
                    <a:pt x="144" y="228"/>
                  </a:cubicBezTo>
                  <a:cubicBezTo>
                    <a:pt x="142" y="223"/>
                    <a:pt x="138" y="219"/>
                    <a:pt x="133" y="216"/>
                  </a:cubicBezTo>
                  <a:cubicBezTo>
                    <a:pt x="127" y="213"/>
                    <a:pt x="121" y="212"/>
                    <a:pt x="115" y="212"/>
                  </a:cubicBezTo>
                  <a:cubicBezTo>
                    <a:pt x="111" y="211"/>
                    <a:pt x="107" y="210"/>
                    <a:pt x="106" y="206"/>
                  </a:cubicBezTo>
                  <a:cubicBezTo>
                    <a:pt x="104" y="203"/>
                    <a:pt x="104" y="200"/>
                    <a:pt x="103" y="198"/>
                  </a:cubicBezTo>
                  <a:cubicBezTo>
                    <a:pt x="100" y="193"/>
                    <a:pt x="95" y="192"/>
                    <a:pt x="90" y="190"/>
                  </a:cubicBezTo>
                  <a:cubicBezTo>
                    <a:pt x="88" y="190"/>
                    <a:pt x="86" y="189"/>
                    <a:pt x="84" y="188"/>
                  </a:cubicBezTo>
                  <a:cubicBezTo>
                    <a:pt x="82" y="186"/>
                    <a:pt x="81" y="182"/>
                    <a:pt x="81" y="179"/>
                  </a:cubicBezTo>
                  <a:cubicBezTo>
                    <a:pt x="81" y="167"/>
                    <a:pt x="93" y="156"/>
                    <a:pt x="102" y="150"/>
                  </a:cubicBezTo>
                  <a:cubicBezTo>
                    <a:pt x="107" y="146"/>
                    <a:pt x="112" y="143"/>
                    <a:pt x="118" y="141"/>
                  </a:cubicBezTo>
                  <a:cubicBezTo>
                    <a:pt x="124" y="138"/>
                    <a:pt x="130" y="138"/>
                    <a:pt x="136" y="136"/>
                  </a:cubicBezTo>
                  <a:cubicBezTo>
                    <a:pt x="148" y="133"/>
                    <a:pt x="158" y="124"/>
                    <a:pt x="168" y="117"/>
                  </a:cubicBezTo>
                  <a:cubicBezTo>
                    <a:pt x="181" y="107"/>
                    <a:pt x="199" y="106"/>
                    <a:pt x="210" y="94"/>
                  </a:cubicBezTo>
                  <a:cubicBezTo>
                    <a:pt x="215" y="89"/>
                    <a:pt x="217" y="84"/>
                    <a:pt x="216" y="77"/>
                  </a:cubicBezTo>
                  <a:cubicBezTo>
                    <a:pt x="215" y="71"/>
                    <a:pt x="211" y="65"/>
                    <a:pt x="210" y="58"/>
                  </a:cubicBezTo>
                  <a:cubicBezTo>
                    <a:pt x="210" y="52"/>
                    <a:pt x="214" y="46"/>
                    <a:pt x="215" y="39"/>
                  </a:cubicBezTo>
                  <a:cubicBezTo>
                    <a:pt x="216" y="36"/>
                    <a:pt x="216" y="32"/>
                    <a:pt x="215" y="29"/>
                  </a:cubicBezTo>
                  <a:cubicBezTo>
                    <a:pt x="214" y="25"/>
                    <a:pt x="213" y="21"/>
                    <a:pt x="216" y="17"/>
                  </a:cubicBezTo>
                  <a:cubicBezTo>
                    <a:pt x="218" y="14"/>
                    <a:pt x="219" y="12"/>
                    <a:pt x="220" y="9"/>
                  </a:cubicBezTo>
                  <a:cubicBezTo>
                    <a:pt x="220" y="7"/>
                    <a:pt x="218" y="7"/>
                    <a:pt x="218" y="8"/>
                  </a:cubicBezTo>
                  <a:cubicBezTo>
                    <a:pt x="218" y="12"/>
                    <a:pt x="215" y="14"/>
                    <a:pt x="214" y="17"/>
                  </a:cubicBezTo>
                  <a:cubicBezTo>
                    <a:pt x="212" y="20"/>
                    <a:pt x="212" y="23"/>
                    <a:pt x="212" y="26"/>
                  </a:cubicBezTo>
                  <a:cubicBezTo>
                    <a:pt x="213" y="30"/>
                    <a:pt x="214" y="34"/>
                    <a:pt x="214" y="39"/>
                  </a:cubicBezTo>
                  <a:cubicBezTo>
                    <a:pt x="213" y="42"/>
                    <a:pt x="212" y="45"/>
                    <a:pt x="211" y="48"/>
                  </a:cubicBezTo>
                  <a:cubicBezTo>
                    <a:pt x="208" y="55"/>
                    <a:pt x="208" y="60"/>
                    <a:pt x="210" y="66"/>
                  </a:cubicBezTo>
                  <a:cubicBezTo>
                    <a:pt x="212" y="73"/>
                    <a:pt x="216" y="79"/>
                    <a:pt x="214" y="86"/>
                  </a:cubicBezTo>
                  <a:cubicBezTo>
                    <a:pt x="211" y="94"/>
                    <a:pt x="201" y="99"/>
                    <a:pt x="194" y="103"/>
                  </a:cubicBezTo>
                  <a:cubicBezTo>
                    <a:pt x="187" y="106"/>
                    <a:pt x="179" y="108"/>
                    <a:pt x="172" y="112"/>
                  </a:cubicBezTo>
                  <a:cubicBezTo>
                    <a:pt x="160" y="119"/>
                    <a:pt x="151" y="129"/>
                    <a:pt x="139" y="134"/>
                  </a:cubicBezTo>
                  <a:cubicBezTo>
                    <a:pt x="132" y="136"/>
                    <a:pt x="126" y="136"/>
                    <a:pt x="120" y="138"/>
                  </a:cubicBezTo>
                  <a:cubicBezTo>
                    <a:pt x="114" y="140"/>
                    <a:pt x="109" y="143"/>
                    <a:pt x="105" y="146"/>
                  </a:cubicBezTo>
                  <a:cubicBezTo>
                    <a:pt x="95" y="152"/>
                    <a:pt x="85" y="161"/>
                    <a:pt x="81" y="172"/>
                  </a:cubicBezTo>
                  <a:cubicBezTo>
                    <a:pt x="79" y="177"/>
                    <a:pt x="79" y="182"/>
                    <a:pt x="81" y="187"/>
                  </a:cubicBezTo>
                  <a:cubicBezTo>
                    <a:pt x="83" y="190"/>
                    <a:pt x="87" y="191"/>
                    <a:pt x="90" y="192"/>
                  </a:cubicBezTo>
                  <a:cubicBezTo>
                    <a:pt x="93" y="193"/>
                    <a:pt x="95" y="194"/>
                    <a:pt x="97" y="195"/>
                  </a:cubicBezTo>
                  <a:cubicBezTo>
                    <a:pt x="101" y="197"/>
                    <a:pt x="102" y="200"/>
                    <a:pt x="103" y="204"/>
                  </a:cubicBezTo>
                  <a:cubicBezTo>
                    <a:pt x="104" y="210"/>
                    <a:pt x="109" y="213"/>
                    <a:pt x="115" y="213"/>
                  </a:cubicBezTo>
                  <a:cubicBezTo>
                    <a:pt x="118" y="214"/>
                    <a:pt x="121" y="214"/>
                    <a:pt x="124" y="215"/>
                  </a:cubicBezTo>
                  <a:cubicBezTo>
                    <a:pt x="128" y="215"/>
                    <a:pt x="131" y="217"/>
                    <a:pt x="134" y="219"/>
                  </a:cubicBezTo>
                  <a:cubicBezTo>
                    <a:pt x="140" y="223"/>
                    <a:pt x="143" y="229"/>
                    <a:pt x="144" y="236"/>
                  </a:cubicBezTo>
                  <a:cubicBezTo>
                    <a:pt x="144" y="240"/>
                    <a:pt x="140" y="249"/>
                    <a:pt x="145" y="253"/>
                  </a:cubicBezTo>
                  <a:cubicBezTo>
                    <a:pt x="147" y="254"/>
                    <a:pt x="149" y="254"/>
                    <a:pt x="151" y="256"/>
                  </a:cubicBezTo>
                  <a:cubicBezTo>
                    <a:pt x="153" y="258"/>
                    <a:pt x="153" y="263"/>
                    <a:pt x="153" y="266"/>
                  </a:cubicBezTo>
                  <a:cubicBezTo>
                    <a:pt x="152" y="281"/>
                    <a:pt x="143" y="295"/>
                    <a:pt x="137" y="308"/>
                  </a:cubicBezTo>
                  <a:cubicBezTo>
                    <a:pt x="134" y="314"/>
                    <a:pt x="133" y="320"/>
                    <a:pt x="134" y="326"/>
                  </a:cubicBezTo>
                  <a:cubicBezTo>
                    <a:pt x="135" y="333"/>
                    <a:pt x="138" y="338"/>
                    <a:pt x="139" y="345"/>
                  </a:cubicBezTo>
                  <a:cubicBezTo>
                    <a:pt x="140" y="349"/>
                    <a:pt x="138" y="354"/>
                    <a:pt x="136" y="359"/>
                  </a:cubicBezTo>
                  <a:cubicBezTo>
                    <a:pt x="135" y="365"/>
                    <a:pt x="132" y="370"/>
                    <a:pt x="128" y="375"/>
                  </a:cubicBezTo>
                  <a:cubicBezTo>
                    <a:pt x="127" y="377"/>
                    <a:pt x="125" y="378"/>
                    <a:pt x="123" y="380"/>
                  </a:cubicBezTo>
                  <a:cubicBezTo>
                    <a:pt x="121" y="381"/>
                    <a:pt x="118" y="381"/>
                    <a:pt x="117" y="379"/>
                  </a:cubicBezTo>
                  <a:cubicBezTo>
                    <a:pt x="116" y="376"/>
                    <a:pt x="116" y="374"/>
                    <a:pt x="115" y="372"/>
                  </a:cubicBezTo>
                  <a:cubicBezTo>
                    <a:pt x="114" y="369"/>
                    <a:pt x="112" y="367"/>
                    <a:pt x="110" y="365"/>
                  </a:cubicBezTo>
                  <a:cubicBezTo>
                    <a:pt x="105" y="360"/>
                    <a:pt x="98" y="358"/>
                    <a:pt x="94" y="352"/>
                  </a:cubicBezTo>
                  <a:cubicBezTo>
                    <a:pt x="89" y="345"/>
                    <a:pt x="90" y="336"/>
                    <a:pt x="87" y="329"/>
                  </a:cubicBezTo>
                  <a:cubicBezTo>
                    <a:pt x="85" y="322"/>
                    <a:pt x="79" y="317"/>
                    <a:pt x="76" y="311"/>
                  </a:cubicBezTo>
                  <a:cubicBezTo>
                    <a:pt x="74" y="308"/>
                    <a:pt x="74" y="304"/>
                    <a:pt x="73" y="300"/>
                  </a:cubicBezTo>
                  <a:cubicBezTo>
                    <a:pt x="72" y="296"/>
                    <a:pt x="71" y="292"/>
                    <a:pt x="70" y="288"/>
                  </a:cubicBezTo>
                  <a:cubicBezTo>
                    <a:pt x="66" y="272"/>
                    <a:pt x="62" y="254"/>
                    <a:pt x="69" y="238"/>
                  </a:cubicBezTo>
                  <a:cubicBezTo>
                    <a:pt x="71" y="235"/>
                    <a:pt x="72" y="232"/>
                    <a:pt x="74" y="229"/>
                  </a:cubicBezTo>
                  <a:cubicBezTo>
                    <a:pt x="75" y="224"/>
                    <a:pt x="75" y="220"/>
                    <a:pt x="75" y="216"/>
                  </a:cubicBezTo>
                  <a:cubicBezTo>
                    <a:pt x="74" y="211"/>
                    <a:pt x="74" y="207"/>
                    <a:pt x="75" y="202"/>
                  </a:cubicBezTo>
                  <a:cubicBezTo>
                    <a:pt x="75" y="199"/>
                    <a:pt x="77" y="197"/>
                    <a:pt x="78" y="194"/>
                  </a:cubicBezTo>
                  <a:cubicBezTo>
                    <a:pt x="81" y="190"/>
                    <a:pt x="77" y="184"/>
                    <a:pt x="75" y="181"/>
                  </a:cubicBezTo>
                  <a:cubicBezTo>
                    <a:pt x="71" y="177"/>
                    <a:pt x="67" y="175"/>
                    <a:pt x="62" y="173"/>
                  </a:cubicBezTo>
                  <a:cubicBezTo>
                    <a:pt x="52" y="169"/>
                    <a:pt x="40" y="169"/>
                    <a:pt x="29" y="166"/>
                  </a:cubicBezTo>
                  <a:cubicBezTo>
                    <a:pt x="23" y="164"/>
                    <a:pt x="18" y="162"/>
                    <a:pt x="14" y="158"/>
                  </a:cubicBezTo>
                  <a:cubicBezTo>
                    <a:pt x="9" y="153"/>
                    <a:pt x="7" y="146"/>
                    <a:pt x="5" y="140"/>
                  </a:cubicBezTo>
                  <a:cubicBezTo>
                    <a:pt x="3" y="133"/>
                    <a:pt x="3" y="126"/>
                    <a:pt x="4" y="119"/>
                  </a:cubicBezTo>
                  <a:cubicBezTo>
                    <a:pt x="5" y="112"/>
                    <a:pt x="6" y="105"/>
                    <a:pt x="10" y="100"/>
                  </a:cubicBezTo>
                  <a:cubicBezTo>
                    <a:pt x="13" y="96"/>
                    <a:pt x="19" y="94"/>
                    <a:pt x="24" y="91"/>
                  </a:cubicBezTo>
                  <a:cubicBezTo>
                    <a:pt x="30" y="87"/>
                    <a:pt x="35" y="80"/>
                    <a:pt x="41" y="76"/>
                  </a:cubicBezTo>
                  <a:cubicBezTo>
                    <a:pt x="48" y="71"/>
                    <a:pt x="56" y="69"/>
                    <a:pt x="64" y="67"/>
                  </a:cubicBezTo>
                  <a:cubicBezTo>
                    <a:pt x="68" y="66"/>
                    <a:pt x="71" y="64"/>
                    <a:pt x="74" y="63"/>
                  </a:cubicBezTo>
                  <a:cubicBezTo>
                    <a:pt x="77" y="61"/>
                    <a:pt x="78" y="59"/>
                    <a:pt x="80" y="56"/>
                  </a:cubicBezTo>
                  <a:cubicBezTo>
                    <a:pt x="82" y="54"/>
                    <a:pt x="86" y="53"/>
                    <a:pt x="89" y="52"/>
                  </a:cubicBezTo>
                  <a:cubicBezTo>
                    <a:pt x="92" y="52"/>
                    <a:pt x="95" y="51"/>
                    <a:pt x="98" y="49"/>
                  </a:cubicBezTo>
                  <a:cubicBezTo>
                    <a:pt x="103" y="47"/>
                    <a:pt x="106" y="42"/>
                    <a:pt x="109" y="38"/>
                  </a:cubicBezTo>
                  <a:cubicBezTo>
                    <a:pt x="114" y="33"/>
                    <a:pt x="118" y="28"/>
                    <a:pt x="125" y="26"/>
                  </a:cubicBezTo>
                  <a:cubicBezTo>
                    <a:pt x="128" y="25"/>
                    <a:pt x="132" y="24"/>
                    <a:pt x="135" y="23"/>
                  </a:cubicBezTo>
                  <a:cubicBezTo>
                    <a:pt x="139" y="22"/>
                    <a:pt x="143" y="20"/>
                    <a:pt x="147" y="19"/>
                  </a:cubicBezTo>
                  <a:cubicBezTo>
                    <a:pt x="154" y="16"/>
                    <a:pt x="162" y="16"/>
                    <a:pt x="170" y="14"/>
                  </a:cubicBezTo>
                  <a:cubicBezTo>
                    <a:pt x="177" y="13"/>
                    <a:pt x="183" y="9"/>
                    <a:pt x="189" y="6"/>
                  </a:cubicBezTo>
                  <a:cubicBezTo>
                    <a:pt x="192" y="4"/>
                    <a:pt x="196" y="3"/>
                    <a:pt x="199" y="3"/>
                  </a:cubicBezTo>
                  <a:cubicBezTo>
                    <a:pt x="201" y="3"/>
                    <a:pt x="207" y="3"/>
                    <a:pt x="209" y="4"/>
                  </a:cubicBezTo>
                  <a:cubicBezTo>
                    <a:pt x="212" y="7"/>
                    <a:pt x="214" y="10"/>
                    <a:pt x="219" y="9"/>
                  </a:cubicBezTo>
                  <a:cubicBezTo>
                    <a:pt x="220" y="9"/>
                    <a:pt x="220" y="7"/>
                    <a:pt x="219" y="7"/>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82" name="Freeform 72">
              <a:extLst>
                <a:ext uri="{FF2B5EF4-FFF2-40B4-BE49-F238E27FC236}">
                  <a16:creationId xmlns="" xmlns:a16="http://schemas.microsoft.com/office/drawing/2014/main" id="{7B0D2E80-DEF9-44B8-8ADE-72C7E6777DA8}"/>
                </a:ext>
              </a:extLst>
            </p:cNvPr>
            <p:cNvSpPr>
              <a:spLocks noEditPoints="1"/>
            </p:cNvSpPr>
            <p:nvPr/>
          </p:nvSpPr>
          <p:spPr bwMode="auto">
            <a:xfrm>
              <a:off x="9712327" y="1370014"/>
              <a:ext cx="852488" cy="1514475"/>
            </a:xfrm>
            <a:custGeom>
              <a:avLst/>
              <a:gdLst>
                <a:gd name="T0" fmla="*/ 114 w 201"/>
                <a:gd name="T1" fmla="*/ 357 h 357"/>
                <a:gd name="T2" fmla="*/ 97 w 201"/>
                <a:gd name="T3" fmla="*/ 340 h 357"/>
                <a:gd name="T4" fmla="*/ 89 w 201"/>
                <a:gd name="T5" fmla="*/ 330 h 357"/>
                <a:gd name="T6" fmla="*/ 88 w 201"/>
                <a:gd name="T7" fmla="*/ 319 h 357"/>
                <a:gd name="T8" fmla="*/ 67 w 201"/>
                <a:gd name="T9" fmla="*/ 295 h 357"/>
                <a:gd name="T10" fmla="*/ 70 w 201"/>
                <a:gd name="T11" fmla="*/ 275 h 357"/>
                <a:gd name="T12" fmla="*/ 63 w 201"/>
                <a:gd name="T13" fmla="*/ 256 h 357"/>
                <a:gd name="T14" fmla="*/ 68 w 201"/>
                <a:gd name="T15" fmla="*/ 239 h 357"/>
                <a:gd name="T16" fmla="*/ 68 w 201"/>
                <a:gd name="T17" fmla="*/ 218 h 357"/>
                <a:gd name="T18" fmla="*/ 72 w 201"/>
                <a:gd name="T19" fmla="*/ 199 h 357"/>
                <a:gd name="T20" fmla="*/ 96 w 201"/>
                <a:gd name="T21" fmla="*/ 210 h 357"/>
                <a:gd name="T22" fmla="*/ 108 w 201"/>
                <a:gd name="T23" fmla="*/ 214 h 357"/>
                <a:gd name="T24" fmla="*/ 114 w 201"/>
                <a:gd name="T25" fmla="*/ 214 h 357"/>
                <a:gd name="T26" fmla="*/ 130 w 201"/>
                <a:gd name="T27" fmla="*/ 231 h 357"/>
                <a:gd name="T28" fmla="*/ 129 w 201"/>
                <a:gd name="T29" fmla="*/ 236 h 357"/>
                <a:gd name="T30" fmla="*/ 129 w 201"/>
                <a:gd name="T31" fmla="*/ 247 h 357"/>
                <a:gd name="T32" fmla="*/ 137 w 201"/>
                <a:gd name="T33" fmla="*/ 254 h 357"/>
                <a:gd name="T34" fmla="*/ 138 w 201"/>
                <a:gd name="T35" fmla="*/ 254 h 357"/>
                <a:gd name="T36" fmla="*/ 129 w 201"/>
                <a:gd name="T37" fmla="*/ 289 h 357"/>
                <a:gd name="T38" fmla="*/ 119 w 201"/>
                <a:gd name="T39" fmla="*/ 312 h 357"/>
                <a:gd name="T40" fmla="*/ 118 w 201"/>
                <a:gd name="T41" fmla="*/ 356 h 357"/>
                <a:gd name="T42" fmla="*/ 114 w 201"/>
                <a:gd name="T43" fmla="*/ 357 h 357"/>
                <a:gd name="T44" fmla="*/ 63 w 201"/>
                <a:gd name="T45" fmla="*/ 161 h 357"/>
                <a:gd name="T46" fmla="*/ 36 w 201"/>
                <a:gd name="T47" fmla="*/ 159 h 357"/>
                <a:gd name="T48" fmla="*/ 9 w 201"/>
                <a:gd name="T49" fmla="*/ 150 h 357"/>
                <a:gd name="T50" fmla="*/ 1 w 201"/>
                <a:gd name="T51" fmla="*/ 117 h 357"/>
                <a:gd name="T52" fmla="*/ 19 w 201"/>
                <a:gd name="T53" fmla="*/ 100 h 357"/>
                <a:gd name="T54" fmla="*/ 31 w 201"/>
                <a:gd name="T55" fmla="*/ 90 h 357"/>
                <a:gd name="T56" fmla="*/ 43 w 201"/>
                <a:gd name="T57" fmla="*/ 72 h 357"/>
                <a:gd name="T58" fmla="*/ 72 w 201"/>
                <a:gd name="T59" fmla="*/ 67 h 357"/>
                <a:gd name="T60" fmla="*/ 79 w 201"/>
                <a:gd name="T61" fmla="*/ 54 h 357"/>
                <a:gd name="T62" fmla="*/ 99 w 201"/>
                <a:gd name="T63" fmla="*/ 47 h 357"/>
                <a:gd name="T64" fmla="*/ 117 w 201"/>
                <a:gd name="T65" fmla="*/ 28 h 357"/>
                <a:gd name="T66" fmla="*/ 136 w 201"/>
                <a:gd name="T67" fmla="*/ 20 h 357"/>
                <a:gd name="T68" fmla="*/ 151 w 201"/>
                <a:gd name="T69" fmla="*/ 16 h 357"/>
                <a:gd name="T70" fmla="*/ 171 w 201"/>
                <a:gd name="T71" fmla="*/ 11 h 357"/>
                <a:gd name="T72" fmla="*/ 197 w 201"/>
                <a:gd name="T73" fmla="*/ 38 h 357"/>
                <a:gd name="T74" fmla="*/ 197 w 201"/>
                <a:gd name="T75" fmla="*/ 77 h 357"/>
                <a:gd name="T76" fmla="*/ 168 w 201"/>
                <a:gd name="T77" fmla="*/ 100 h 357"/>
                <a:gd name="T78" fmla="*/ 115 w 201"/>
                <a:gd name="T79" fmla="*/ 127 h 357"/>
                <a:gd name="T80" fmla="*/ 75 w 201"/>
                <a:gd name="T81" fmla="*/ 153 h 357"/>
                <a:gd name="T82" fmla="*/ 63 w 201"/>
                <a:gd name="T83" fmla="*/ 161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01" h="357">
                  <a:moveTo>
                    <a:pt x="114" y="357"/>
                  </a:moveTo>
                  <a:cubicBezTo>
                    <a:pt x="108" y="357"/>
                    <a:pt x="102" y="344"/>
                    <a:pt x="97" y="340"/>
                  </a:cubicBezTo>
                  <a:cubicBezTo>
                    <a:pt x="94" y="337"/>
                    <a:pt x="90" y="335"/>
                    <a:pt x="89" y="330"/>
                  </a:cubicBezTo>
                  <a:cubicBezTo>
                    <a:pt x="88" y="326"/>
                    <a:pt x="90" y="322"/>
                    <a:pt x="88" y="319"/>
                  </a:cubicBezTo>
                  <a:cubicBezTo>
                    <a:pt x="84" y="308"/>
                    <a:pt x="70" y="306"/>
                    <a:pt x="67" y="295"/>
                  </a:cubicBezTo>
                  <a:cubicBezTo>
                    <a:pt x="65" y="288"/>
                    <a:pt x="69" y="282"/>
                    <a:pt x="70" y="275"/>
                  </a:cubicBezTo>
                  <a:cubicBezTo>
                    <a:pt x="70" y="268"/>
                    <a:pt x="64" y="262"/>
                    <a:pt x="63" y="256"/>
                  </a:cubicBezTo>
                  <a:cubicBezTo>
                    <a:pt x="62" y="249"/>
                    <a:pt x="66" y="245"/>
                    <a:pt x="68" y="239"/>
                  </a:cubicBezTo>
                  <a:cubicBezTo>
                    <a:pt x="72" y="233"/>
                    <a:pt x="68" y="225"/>
                    <a:pt x="68" y="218"/>
                  </a:cubicBezTo>
                  <a:cubicBezTo>
                    <a:pt x="68" y="212"/>
                    <a:pt x="68" y="204"/>
                    <a:pt x="72" y="199"/>
                  </a:cubicBezTo>
                  <a:cubicBezTo>
                    <a:pt x="86" y="182"/>
                    <a:pt x="87" y="204"/>
                    <a:pt x="96" y="210"/>
                  </a:cubicBezTo>
                  <a:cubicBezTo>
                    <a:pt x="99" y="213"/>
                    <a:pt x="104" y="213"/>
                    <a:pt x="108" y="214"/>
                  </a:cubicBezTo>
                  <a:cubicBezTo>
                    <a:pt x="111" y="214"/>
                    <a:pt x="113" y="214"/>
                    <a:pt x="114" y="214"/>
                  </a:cubicBezTo>
                  <a:cubicBezTo>
                    <a:pt x="125" y="218"/>
                    <a:pt x="129" y="223"/>
                    <a:pt x="130" y="231"/>
                  </a:cubicBezTo>
                  <a:cubicBezTo>
                    <a:pt x="130" y="233"/>
                    <a:pt x="130" y="234"/>
                    <a:pt x="129" y="236"/>
                  </a:cubicBezTo>
                  <a:cubicBezTo>
                    <a:pt x="129" y="239"/>
                    <a:pt x="128" y="243"/>
                    <a:pt x="129" y="247"/>
                  </a:cubicBezTo>
                  <a:cubicBezTo>
                    <a:pt x="131" y="251"/>
                    <a:pt x="134" y="253"/>
                    <a:pt x="137" y="254"/>
                  </a:cubicBezTo>
                  <a:cubicBezTo>
                    <a:pt x="137" y="254"/>
                    <a:pt x="138" y="254"/>
                    <a:pt x="138" y="254"/>
                  </a:cubicBezTo>
                  <a:cubicBezTo>
                    <a:pt x="140" y="265"/>
                    <a:pt x="135" y="280"/>
                    <a:pt x="129" y="289"/>
                  </a:cubicBezTo>
                  <a:cubicBezTo>
                    <a:pt x="124" y="297"/>
                    <a:pt x="117" y="302"/>
                    <a:pt x="119" y="312"/>
                  </a:cubicBezTo>
                  <a:cubicBezTo>
                    <a:pt x="120" y="324"/>
                    <a:pt x="129" y="347"/>
                    <a:pt x="118" y="356"/>
                  </a:cubicBezTo>
                  <a:cubicBezTo>
                    <a:pt x="117" y="357"/>
                    <a:pt x="116" y="357"/>
                    <a:pt x="114" y="357"/>
                  </a:cubicBezTo>
                  <a:close/>
                  <a:moveTo>
                    <a:pt x="63" y="161"/>
                  </a:moveTo>
                  <a:cubicBezTo>
                    <a:pt x="55" y="164"/>
                    <a:pt x="48" y="161"/>
                    <a:pt x="36" y="159"/>
                  </a:cubicBezTo>
                  <a:cubicBezTo>
                    <a:pt x="25" y="157"/>
                    <a:pt x="15" y="156"/>
                    <a:pt x="9" y="150"/>
                  </a:cubicBezTo>
                  <a:cubicBezTo>
                    <a:pt x="0" y="141"/>
                    <a:pt x="0" y="129"/>
                    <a:pt x="1" y="117"/>
                  </a:cubicBezTo>
                  <a:cubicBezTo>
                    <a:pt x="2" y="104"/>
                    <a:pt x="8" y="103"/>
                    <a:pt x="19" y="100"/>
                  </a:cubicBezTo>
                  <a:cubicBezTo>
                    <a:pt x="24" y="98"/>
                    <a:pt x="28" y="95"/>
                    <a:pt x="31" y="90"/>
                  </a:cubicBezTo>
                  <a:cubicBezTo>
                    <a:pt x="35" y="84"/>
                    <a:pt x="37" y="77"/>
                    <a:pt x="43" y="72"/>
                  </a:cubicBezTo>
                  <a:cubicBezTo>
                    <a:pt x="51" y="66"/>
                    <a:pt x="63" y="72"/>
                    <a:pt x="72" y="67"/>
                  </a:cubicBezTo>
                  <a:cubicBezTo>
                    <a:pt x="78" y="63"/>
                    <a:pt x="76" y="59"/>
                    <a:pt x="79" y="54"/>
                  </a:cubicBezTo>
                  <a:cubicBezTo>
                    <a:pt x="82" y="48"/>
                    <a:pt x="93" y="51"/>
                    <a:pt x="99" y="47"/>
                  </a:cubicBezTo>
                  <a:cubicBezTo>
                    <a:pt x="107" y="42"/>
                    <a:pt x="110" y="33"/>
                    <a:pt x="117" y="28"/>
                  </a:cubicBezTo>
                  <a:cubicBezTo>
                    <a:pt x="123" y="23"/>
                    <a:pt x="129" y="23"/>
                    <a:pt x="136" y="20"/>
                  </a:cubicBezTo>
                  <a:cubicBezTo>
                    <a:pt x="141" y="18"/>
                    <a:pt x="146" y="17"/>
                    <a:pt x="151" y="16"/>
                  </a:cubicBezTo>
                  <a:cubicBezTo>
                    <a:pt x="158" y="15"/>
                    <a:pt x="164" y="14"/>
                    <a:pt x="171" y="11"/>
                  </a:cubicBezTo>
                  <a:cubicBezTo>
                    <a:pt x="194" y="0"/>
                    <a:pt x="199" y="19"/>
                    <a:pt x="197" y="38"/>
                  </a:cubicBezTo>
                  <a:cubicBezTo>
                    <a:pt x="196" y="50"/>
                    <a:pt x="201" y="66"/>
                    <a:pt x="197" y="77"/>
                  </a:cubicBezTo>
                  <a:cubicBezTo>
                    <a:pt x="194" y="85"/>
                    <a:pt x="175" y="94"/>
                    <a:pt x="168" y="100"/>
                  </a:cubicBezTo>
                  <a:cubicBezTo>
                    <a:pt x="153" y="111"/>
                    <a:pt x="134" y="124"/>
                    <a:pt x="115" y="127"/>
                  </a:cubicBezTo>
                  <a:cubicBezTo>
                    <a:pt x="98" y="130"/>
                    <a:pt x="86" y="142"/>
                    <a:pt x="75" y="153"/>
                  </a:cubicBezTo>
                  <a:cubicBezTo>
                    <a:pt x="70" y="157"/>
                    <a:pt x="66" y="159"/>
                    <a:pt x="63" y="161"/>
                  </a:cubicBezTo>
                  <a:close/>
                </a:path>
              </a:pathLst>
            </a:custGeom>
            <a:solidFill>
              <a:srgbClr val="F5F6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83" name="Freeform 73">
              <a:extLst>
                <a:ext uri="{FF2B5EF4-FFF2-40B4-BE49-F238E27FC236}">
                  <a16:creationId xmlns="" xmlns:a16="http://schemas.microsoft.com/office/drawing/2014/main" id="{8FCC95C5-DF40-4135-8AA1-EE4428387E6B}"/>
                </a:ext>
              </a:extLst>
            </p:cNvPr>
            <p:cNvSpPr>
              <a:spLocks noEditPoints="1"/>
            </p:cNvSpPr>
            <p:nvPr/>
          </p:nvSpPr>
          <p:spPr bwMode="auto">
            <a:xfrm>
              <a:off x="9725027" y="1446214"/>
              <a:ext cx="766763" cy="1357313"/>
            </a:xfrm>
            <a:custGeom>
              <a:avLst/>
              <a:gdLst>
                <a:gd name="T0" fmla="*/ 108 w 181"/>
                <a:gd name="T1" fmla="*/ 320 h 320"/>
                <a:gd name="T2" fmla="*/ 97 w 181"/>
                <a:gd name="T3" fmla="*/ 310 h 320"/>
                <a:gd name="T4" fmla="*/ 92 w 181"/>
                <a:gd name="T5" fmla="*/ 296 h 320"/>
                <a:gd name="T6" fmla="*/ 88 w 181"/>
                <a:gd name="T7" fmla="*/ 283 h 320"/>
                <a:gd name="T8" fmla="*/ 76 w 181"/>
                <a:gd name="T9" fmla="*/ 269 h 320"/>
                <a:gd name="T10" fmla="*/ 75 w 181"/>
                <a:gd name="T11" fmla="*/ 250 h 320"/>
                <a:gd name="T12" fmla="*/ 69 w 181"/>
                <a:gd name="T13" fmla="*/ 230 h 320"/>
                <a:gd name="T14" fmla="*/ 77 w 181"/>
                <a:gd name="T15" fmla="*/ 221 h 320"/>
                <a:gd name="T16" fmla="*/ 83 w 181"/>
                <a:gd name="T17" fmla="*/ 199 h 320"/>
                <a:gd name="T18" fmla="*/ 92 w 181"/>
                <a:gd name="T19" fmla="*/ 221 h 320"/>
                <a:gd name="T20" fmla="*/ 117 w 181"/>
                <a:gd name="T21" fmla="*/ 236 h 320"/>
                <a:gd name="T22" fmla="*/ 105 w 181"/>
                <a:gd name="T23" fmla="*/ 283 h 320"/>
                <a:gd name="T24" fmla="*/ 111 w 181"/>
                <a:gd name="T25" fmla="*/ 302 h 320"/>
                <a:gd name="T26" fmla="*/ 113 w 181"/>
                <a:gd name="T27" fmla="*/ 312 h 320"/>
                <a:gd name="T28" fmla="*/ 108 w 181"/>
                <a:gd name="T29" fmla="*/ 320 h 320"/>
                <a:gd name="T30" fmla="*/ 53 w 181"/>
                <a:gd name="T31" fmla="*/ 134 h 320"/>
                <a:gd name="T32" fmla="*/ 7 w 181"/>
                <a:gd name="T33" fmla="*/ 109 h 320"/>
                <a:gd name="T34" fmla="*/ 27 w 181"/>
                <a:gd name="T35" fmla="*/ 97 h 320"/>
                <a:gd name="T36" fmla="*/ 48 w 181"/>
                <a:gd name="T37" fmla="*/ 69 h 320"/>
                <a:gd name="T38" fmla="*/ 79 w 181"/>
                <a:gd name="T39" fmla="*/ 58 h 320"/>
                <a:gd name="T40" fmla="*/ 109 w 181"/>
                <a:gd name="T41" fmla="*/ 47 h 320"/>
                <a:gd name="T42" fmla="*/ 129 w 181"/>
                <a:gd name="T43" fmla="*/ 22 h 320"/>
                <a:gd name="T44" fmla="*/ 158 w 181"/>
                <a:gd name="T45" fmla="*/ 9 h 320"/>
                <a:gd name="T46" fmla="*/ 178 w 181"/>
                <a:gd name="T47" fmla="*/ 15 h 320"/>
                <a:gd name="T48" fmla="*/ 176 w 181"/>
                <a:gd name="T49" fmla="*/ 36 h 320"/>
                <a:gd name="T50" fmla="*/ 170 w 181"/>
                <a:gd name="T51" fmla="*/ 58 h 320"/>
                <a:gd name="T52" fmla="*/ 124 w 181"/>
                <a:gd name="T53" fmla="*/ 81 h 320"/>
                <a:gd name="T54" fmla="*/ 104 w 181"/>
                <a:gd name="T55" fmla="*/ 97 h 320"/>
                <a:gd name="T56" fmla="*/ 84 w 181"/>
                <a:gd name="T57" fmla="*/ 106 h 320"/>
                <a:gd name="T58" fmla="*/ 58 w 181"/>
                <a:gd name="T59" fmla="*/ 133 h 320"/>
                <a:gd name="T60" fmla="*/ 53 w 181"/>
                <a:gd name="T61" fmla="*/ 134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81" h="320">
                  <a:moveTo>
                    <a:pt x="108" y="320"/>
                  </a:moveTo>
                  <a:cubicBezTo>
                    <a:pt x="107" y="313"/>
                    <a:pt x="101" y="314"/>
                    <a:pt x="97" y="310"/>
                  </a:cubicBezTo>
                  <a:cubicBezTo>
                    <a:pt x="93" y="306"/>
                    <a:pt x="92" y="301"/>
                    <a:pt x="92" y="296"/>
                  </a:cubicBezTo>
                  <a:cubicBezTo>
                    <a:pt x="91" y="290"/>
                    <a:pt x="93" y="289"/>
                    <a:pt x="88" y="283"/>
                  </a:cubicBezTo>
                  <a:cubicBezTo>
                    <a:pt x="85" y="278"/>
                    <a:pt x="77" y="276"/>
                    <a:pt x="76" y="269"/>
                  </a:cubicBezTo>
                  <a:cubicBezTo>
                    <a:pt x="74" y="262"/>
                    <a:pt x="78" y="258"/>
                    <a:pt x="75" y="250"/>
                  </a:cubicBezTo>
                  <a:cubicBezTo>
                    <a:pt x="72" y="244"/>
                    <a:pt x="67" y="237"/>
                    <a:pt x="69" y="230"/>
                  </a:cubicBezTo>
                  <a:cubicBezTo>
                    <a:pt x="70" y="226"/>
                    <a:pt x="75" y="225"/>
                    <a:pt x="77" y="221"/>
                  </a:cubicBezTo>
                  <a:cubicBezTo>
                    <a:pt x="80" y="217"/>
                    <a:pt x="76" y="199"/>
                    <a:pt x="83" y="199"/>
                  </a:cubicBezTo>
                  <a:cubicBezTo>
                    <a:pt x="89" y="199"/>
                    <a:pt x="88" y="217"/>
                    <a:pt x="92" y="221"/>
                  </a:cubicBezTo>
                  <a:cubicBezTo>
                    <a:pt x="98" y="229"/>
                    <a:pt x="110" y="229"/>
                    <a:pt x="117" y="236"/>
                  </a:cubicBezTo>
                  <a:cubicBezTo>
                    <a:pt x="131" y="251"/>
                    <a:pt x="108" y="269"/>
                    <a:pt x="105" y="283"/>
                  </a:cubicBezTo>
                  <a:cubicBezTo>
                    <a:pt x="104" y="290"/>
                    <a:pt x="109" y="295"/>
                    <a:pt x="111" y="302"/>
                  </a:cubicBezTo>
                  <a:cubicBezTo>
                    <a:pt x="112" y="305"/>
                    <a:pt x="113" y="308"/>
                    <a:pt x="113" y="312"/>
                  </a:cubicBezTo>
                  <a:cubicBezTo>
                    <a:pt x="112" y="314"/>
                    <a:pt x="107" y="319"/>
                    <a:pt x="108" y="320"/>
                  </a:cubicBezTo>
                  <a:close/>
                  <a:moveTo>
                    <a:pt x="53" y="134"/>
                  </a:moveTo>
                  <a:cubicBezTo>
                    <a:pt x="40" y="135"/>
                    <a:pt x="0" y="128"/>
                    <a:pt x="7" y="109"/>
                  </a:cubicBezTo>
                  <a:cubicBezTo>
                    <a:pt x="11" y="100"/>
                    <a:pt x="18" y="100"/>
                    <a:pt x="27" y="97"/>
                  </a:cubicBezTo>
                  <a:cubicBezTo>
                    <a:pt x="41" y="92"/>
                    <a:pt x="34" y="75"/>
                    <a:pt x="48" y="69"/>
                  </a:cubicBezTo>
                  <a:cubicBezTo>
                    <a:pt x="61" y="63"/>
                    <a:pt x="69" y="71"/>
                    <a:pt x="79" y="58"/>
                  </a:cubicBezTo>
                  <a:cubicBezTo>
                    <a:pt x="89" y="46"/>
                    <a:pt x="96" y="53"/>
                    <a:pt x="109" y="47"/>
                  </a:cubicBezTo>
                  <a:cubicBezTo>
                    <a:pt x="120" y="42"/>
                    <a:pt x="121" y="30"/>
                    <a:pt x="129" y="22"/>
                  </a:cubicBezTo>
                  <a:cubicBezTo>
                    <a:pt x="137" y="13"/>
                    <a:pt x="147" y="13"/>
                    <a:pt x="158" y="9"/>
                  </a:cubicBezTo>
                  <a:cubicBezTo>
                    <a:pt x="166" y="7"/>
                    <a:pt x="181" y="0"/>
                    <a:pt x="178" y="15"/>
                  </a:cubicBezTo>
                  <a:cubicBezTo>
                    <a:pt x="177" y="23"/>
                    <a:pt x="175" y="28"/>
                    <a:pt x="176" y="36"/>
                  </a:cubicBezTo>
                  <a:cubicBezTo>
                    <a:pt x="176" y="45"/>
                    <a:pt x="177" y="51"/>
                    <a:pt x="170" y="58"/>
                  </a:cubicBezTo>
                  <a:cubicBezTo>
                    <a:pt x="157" y="72"/>
                    <a:pt x="141" y="74"/>
                    <a:pt x="124" y="81"/>
                  </a:cubicBezTo>
                  <a:cubicBezTo>
                    <a:pt x="115" y="84"/>
                    <a:pt x="111" y="91"/>
                    <a:pt x="104" y="97"/>
                  </a:cubicBezTo>
                  <a:cubicBezTo>
                    <a:pt x="98" y="102"/>
                    <a:pt x="91" y="103"/>
                    <a:pt x="84" y="106"/>
                  </a:cubicBezTo>
                  <a:cubicBezTo>
                    <a:pt x="73" y="112"/>
                    <a:pt x="69" y="129"/>
                    <a:pt x="58" y="133"/>
                  </a:cubicBezTo>
                  <a:cubicBezTo>
                    <a:pt x="56" y="134"/>
                    <a:pt x="55" y="134"/>
                    <a:pt x="53" y="134"/>
                  </a:cubicBezTo>
                  <a:close/>
                </a:path>
              </a:pathLst>
            </a:custGeom>
            <a:solidFill>
              <a:srgbClr val="FBFB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84" name="Freeform 74">
              <a:extLst>
                <a:ext uri="{FF2B5EF4-FFF2-40B4-BE49-F238E27FC236}">
                  <a16:creationId xmlns="" xmlns:a16="http://schemas.microsoft.com/office/drawing/2014/main" id="{C26EA4CB-DD5A-408B-A092-A195642B6A35}"/>
                </a:ext>
              </a:extLst>
            </p:cNvPr>
            <p:cNvSpPr>
              <a:spLocks noEditPoints="1"/>
            </p:cNvSpPr>
            <p:nvPr/>
          </p:nvSpPr>
          <p:spPr bwMode="auto">
            <a:xfrm>
              <a:off x="9496427" y="1946276"/>
              <a:ext cx="1801813" cy="1392238"/>
            </a:xfrm>
            <a:custGeom>
              <a:avLst/>
              <a:gdLst>
                <a:gd name="T0" fmla="*/ 105 w 425"/>
                <a:gd name="T1" fmla="*/ 158 h 328"/>
                <a:gd name="T2" fmla="*/ 115 w 425"/>
                <a:gd name="T3" fmla="*/ 183 h 328"/>
                <a:gd name="T4" fmla="*/ 122 w 425"/>
                <a:gd name="T5" fmla="*/ 200 h 328"/>
                <a:gd name="T6" fmla="*/ 141 w 425"/>
                <a:gd name="T7" fmla="*/ 228 h 328"/>
                <a:gd name="T8" fmla="*/ 149 w 425"/>
                <a:gd name="T9" fmla="*/ 237 h 328"/>
                <a:gd name="T10" fmla="*/ 166 w 425"/>
                <a:gd name="T11" fmla="*/ 249 h 328"/>
                <a:gd name="T12" fmla="*/ 186 w 425"/>
                <a:gd name="T13" fmla="*/ 225 h 328"/>
                <a:gd name="T14" fmla="*/ 169 w 425"/>
                <a:gd name="T15" fmla="*/ 238 h 328"/>
                <a:gd name="T16" fmla="*/ 158 w 425"/>
                <a:gd name="T17" fmla="*/ 240 h 328"/>
                <a:gd name="T18" fmla="*/ 153 w 425"/>
                <a:gd name="T19" fmla="*/ 227 h 328"/>
                <a:gd name="T20" fmla="*/ 130 w 425"/>
                <a:gd name="T21" fmla="*/ 195 h 328"/>
                <a:gd name="T22" fmla="*/ 119 w 425"/>
                <a:gd name="T23" fmla="*/ 175 h 328"/>
                <a:gd name="T24" fmla="*/ 103 w 425"/>
                <a:gd name="T25" fmla="*/ 151 h 328"/>
                <a:gd name="T26" fmla="*/ 8 w 425"/>
                <a:gd name="T27" fmla="*/ 18 h 328"/>
                <a:gd name="T28" fmla="*/ 64 w 425"/>
                <a:gd name="T29" fmla="*/ 248 h 328"/>
                <a:gd name="T30" fmla="*/ 189 w 425"/>
                <a:gd name="T31" fmla="*/ 320 h 328"/>
                <a:gd name="T32" fmla="*/ 280 w 425"/>
                <a:gd name="T33" fmla="*/ 327 h 328"/>
                <a:gd name="T34" fmla="*/ 359 w 425"/>
                <a:gd name="T35" fmla="*/ 296 h 328"/>
                <a:gd name="T36" fmla="*/ 359 w 425"/>
                <a:gd name="T37" fmla="*/ 293 h 328"/>
                <a:gd name="T38" fmla="*/ 360 w 425"/>
                <a:gd name="T39" fmla="*/ 278 h 328"/>
                <a:gd name="T40" fmla="*/ 361 w 425"/>
                <a:gd name="T41" fmla="*/ 275 h 328"/>
                <a:gd name="T42" fmla="*/ 372 w 425"/>
                <a:gd name="T43" fmla="*/ 266 h 328"/>
                <a:gd name="T44" fmla="*/ 382 w 425"/>
                <a:gd name="T45" fmla="*/ 268 h 328"/>
                <a:gd name="T46" fmla="*/ 384 w 425"/>
                <a:gd name="T47" fmla="*/ 268 h 328"/>
                <a:gd name="T48" fmla="*/ 388 w 425"/>
                <a:gd name="T49" fmla="*/ 269 h 328"/>
                <a:gd name="T50" fmla="*/ 390 w 425"/>
                <a:gd name="T51" fmla="*/ 267 h 328"/>
                <a:gd name="T52" fmla="*/ 394 w 425"/>
                <a:gd name="T53" fmla="*/ 256 h 328"/>
                <a:gd name="T54" fmla="*/ 404 w 425"/>
                <a:gd name="T55" fmla="*/ 245 h 328"/>
                <a:gd name="T56" fmla="*/ 407 w 425"/>
                <a:gd name="T57" fmla="*/ 244 h 328"/>
                <a:gd name="T58" fmla="*/ 411 w 425"/>
                <a:gd name="T59" fmla="*/ 244 h 328"/>
                <a:gd name="T60" fmla="*/ 421 w 425"/>
                <a:gd name="T61" fmla="*/ 240 h 328"/>
                <a:gd name="T62" fmla="*/ 422 w 425"/>
                <a:gd name="T63" fmla="*/ 238 h 328"/>
                <a:gd name="T64" fmla="*/ 391 w 425"/>
                <a:gd name="T65" fmla="*/ 246 h 328"/>
                <a:gd name="T66" fmla="*/ 383 w 425"/>
                <a:gd name="T67" fmla="*/ 260 h 328"/>
                <a:gd name="T68" fmla="*/ 365 w 425"/>
                <a:gd name="T69" fmla="*/ 259 h 328"/>
                <a:gd name="T70" fmla="*/ 334 w 425"/>
                <a:gd name="T71" fmla="*/ 311 h 328"/>
                <a:gd name="T72" fmla="*/ 144 w 425"/>
                <a:gd name="T73" fmla="*/ 298 h 328"/>
                <a:gd name="T74" fmla="*/ 16 w 425"/>
                <a:gd name="T75" fmla="*/ 133 h 328"/>
                <a:gd name="T76" fmla="*/ 16 w 425"/>
                <a:gd name="T77" fmla="*/ 18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25" h="328">
                  <a:moveTo>
                    <a:pt x="103" y="151"/>
                  </a:moveTo>
                  <a:cubicBezTo>
                    <a:pt x="104" y="153"/>
                    <a:pt x="104" y="156"/>
                    <a:pt x="105" y="158"/>
                  </a:cubicBezTo>
                  <a:cubicBezTo>
                    <a:pt x="105" y="161"/>
                    <a:pt x="106" y="163"/>
                    <a:pt x="107" y="166"/>
                  </a:cubicBezTo>
                  <a:cubicBezTo>
                    <a:pt x="108" y="174"/>
                    <a:pt x="112" y="179"/>
                    <a:pt x="115" y="183"/>
                  </a:cubicBezTo>
                  <a:cubicBezTo>
                    <a:pt x="117" y="185"/>
                    <a:pt x="118" y="187"/>
                    <a:pt x="120" y="190"/>
                  </a:cubicBezTo>
                  <a:cubicBezTo>
                    <a:pt x="121" y="192"/>
                    <a:pt x="122" y="196"/>
                    <a:pt x="122" y="200"/>
                  </a:cubicBezTo>
                  <a:cubicBezTo>
                    <a:pt x="123" y="205"/>
                    <a:pt x="125" y="211"/>
                    <a:pt x="128" y="217"/>
                  </a:cubicBezTo>
                  <a:cubicBezTo>
                    <a:pt x="132" y="222"/>
                    <a:pt x="137" y="225"/>
                    <a:pt x="141" y="228"/>
                  </a:cubicBezTo>
                  <a:cubicBezTo>
                    <a:pt x="144" y="229"/>
                    <a:pt x="147" y="231"/>
                    <a:pt x="148" y="233"/>
                  </a:cubicBezTo>
                  <a:cubicBezTo>
                    <a:pt x="149" y="234"/>
                    <a:pt x="149" y="235"/>
                    <a:pt x="149" y="237"/>
                  </a:cubicBezTo>
                  <a:cubicBezTo>
                    <a:pt x="150" y="248"/>
                    <a:pt x="157" y="249"/>
                    <a:pt x="162" y="249"/>
                  </a:cubicBezTo>
                  <a:cubicBezTo>
                    <a:pt x="163" y="249"/>
                    <a:pt x="164" y="249"/>
                    <a:pt x="166" y="249"/>
                  </a:cubicBezTo>
                  <a:cubicBezTo>
                    <a:pt x="173" y="247"/>
                    <a:pt x="180" y="240"/>
                    <a:pt x="185" y="228"/>
                  </a:cubicBezTo>
                  <a:cubicBezTo>
                    <a:pt x="185" y="227"/>
                    <a:pt x="186" y="226"/>
                    <a:pt x="186" y="225"/>
                  </a:cubicBezTo>
                  <a:cubicBezTo>
                    <a:pt x="184" y="224"/>
                    <a:pt x="181" y="223"/>
                    <a:pt x="179" y="222"/>
                  </a:cubicBezTo>
                  <a:cubicBezTo>
                    <a:pt x="177" y="228"/>
                    <a:pt x="173" y="234"/>
                    <a:pt x="169" y="238"/>
                  </a:cubicBezTo>
                  <a:cubicBezTo>
                    <a:pt x="167" y="240"/>
                    <a:pt x="164" y="241"/>
                    <a:pt x="162" y="241"/>
                  </a:cubicBezTo>
                  <a:cubicBezTo>
                    <a:pt x="160" y="242"/>
                    <a:pt x="159" y="241"/>
                    <a:pt x="158" y="240"/>
                  </a:cubicBezTo>
                  <a:cubicBezTo>
                    <a:pt x="157" y="239"/>
                    <a:pt x="157" y="238"/>
                    <a:pt x="157" y="236"/>
                  </a:cubicBezTo>
                  <a:cubicBezTo>
                    <a:pt x="156" y="233"/>
                    <a:pt x="155" y="230"/>
                    <a:pt x="153" y="227"/>
                  </a:cubicBezTo>
                  <a:cubicBezTo>
                    <a:pt x="148" y="222"/>
                    <a:pt x="142" y="220"/>
                    <a:pt x="137" y="215"/>
                  </a:cubicBezTo>
                  <a:cubicBezTo>
                    <a:pt x="132" y="210"/>
                    <a:pt x="131" y="202"/>
                    <a:pt x="130" y="195"/>
                  </a:cubicBezTo>
                  <a:cubicBezTo>
                    <a:pt x="129" y="191"/>
                    <a:pt x="127" y="187"/>
                    <a:pt x="125" y="183"/>
                  </a:cubicBezTo>
                  <a:cubicBezTo>
                    <a:pt x="123" y="181"/>
                    <a:pt x="121" y="178"/>
                    <a:pt x="119" y="175"/>
                  </a:cubicBezTo>
                  <a:cubicBezTo>
                    <a:pt x="117" y="172"/>
                    <a:pt x="115" y="168"/>
                    <a:pt x="114" y="163"/>
                  </a:cubicBezTo>
                  <a:cubicBezTo>
                    <a:pt x="110" y="159"/>
                    <a:pt x="107" y="155"/>
                    <a:pt x="103" y="151"/>
                  </a:cubicBezTo>
                  <a:close/>
                  <a:moveTo>
                    <a:pt x="13" y="0"/>
                  </a:moveTo>
                  <a:cubicBezTo>
                    <a:pt x="13" y="5"/>
                    <a:pt x="11" y="11"/>
                    <a:pt x="8" y="18"/>
                  </a:cubicBezTo>
                  <a:cubicBezTo>
                    <a:pt x="0" y="52"/>
                    <a:pt x="0" y="87"/>
                    <a:pt x="6" y="122"/>
                  </a:cubicBezTo>
                  <a:cubicBezTo>
                    <a:pt x="14" y="168"/>
                    <a:pt x="34" y="212"/>
                    <a:pt x="64" y="248"/>
                  </a:cubicBezTo>
                  <a:cubicBezTo>
                    <a:pt x="79" y="265"/>
                    <a:pt x="97" y="281"/>
                    <a:pt x="117" y="293"/>
                  </a:cubicBezTo>
                  <a:cubicBezTo>
                    <a:pt x="139" y="306"/>
                    <a:pt x="164" y="314"/>
                    <a:pt x="189" y="320"/>
                  </a:cubicBezTo>
                  <a:cubicBezTo>
                    <a:pt x="219" y="326"/>
                    <a:pt x="249" y="328"/>
                    <a:pt x="279" y="327"/>
                  </a:cubicBezTo>
                  <a:cubicBezTo>
                    <a:pt x="279" y="327"/>
                    <a:pt x="280" y="327"/>
                    <a:pt x="280" y="327"/>
                  </a:cubicBezTo>
                  <a:cubicBezTo>
                    <a:pt x="309" y="325"/>
                    <a:pt x="338" y="320"/>
                    <a:pt x="365" y="309"/>
                  </a:cubicBezTo>
                  <a:cubicBezTo>
                    <a:pt x="361" y="305"/>
                    <a:pt x="359" y="301"/>
                    <a:pt x="359" y="296"/>
                  </a:cubicBezTo>
                  <a:cubicBezTo>
                    <a:pt x="359" y="295"/>
                    <a:pt x="359" y="295"/>
                    <a:pt x="359" y="295"/>
                  </a:cubicBezTo>
                  <a:cubicBezTo>
                    <a:pt x="359" y="294"/>
                    <a:pt x="359" y="294"/>
                    <a:pt x="359" y="293"/>
                  </a:cubicBezTo>
                  <a:cubicBezTo>
                    <a:pt x="359" y="292"/>
                    <a:pt x="359" y="290"/>
                    <a:pt x="359" y="288"/>
                  </a:cubicBezTo>
                  <a:cubicBezTo>
                    <a:pt x="359" y="285"/>
                    <a:pt x="359" y="282"/>
                    <a:pt x="360" y="278"/>
                  </a:cubicBezTo>
                  <a:cubicBezTo>
                    <a:pt x="360" y="278"/>
                    <a:pt x="360" y="278"/>
                    <a:pt x="360" y="278"/>
                  </a:cubicBezTo>
                  <a:cubicBezTo>
                    <a:pt x="360" y="277"/>
                    <a:pt x="361" y="276"/>
                    <a:pt x="361" y="275"/>
                  </a:cubicBezTo>
                  <a:cubicBezTo>
                    <a:pt x="362" y="272"/>
                    <a:pt x="364" y="269"/>
                    <a:pt x="366" y="267"/>
                  </a:cubicBezTo>
                  <a:cubicBezTo>
                    <a:pt x="368" y="266"/>
                    <a:pt x="370" y="266"/>
                    <a:pt x="372" y="266"/>
                  </a:cubicBezTo>
                  <a:cubicBezTo>
                    <a:pt x="374" y="266"/>
                    <a:pt x="377" y="266"/>
                    <a:pt x="380" y="267"/>
                  </a:cubicBezTo>
                  <a:cubicBezTo>
                    <a:pt x="381" y="267"/>
                    <a:pt x="382" y="268"/>
                    <a:pt x="382" y="268"/>
                  </a:cubicBezTo>
                  <a:cubicBezTo>
                    <a:pt x="383" y="268"/>
                    <a:pt x="383" y="268"/>
                    <a:pt x="383" y="268"/>
                  </a:cubicBezTo>
                  <a:cubicBezTo>
                    <a:pt x="383" y="268"/>
                    <a:pt x="384" y="268"/>
                    <a:pt x="384" y="268"/>
                  </a:cubicBezTo>
                  <a:cubicBezTo>
                    <a:pt x="385" y="268"/>
                    <a:pt x="385" y="269"/>
                    <a:pt x="385" y="269"/>
                  </a:cubicBezTo>
                  <a:cubicBezTo>
                    <a:pt x="386" y="269"/>
                    <a:pt x="387" y="269"/>
                    <a:pt x="388" y="269"/>
                  </a:cubicBezTo>
                  <a:cubicBezTo>
                    <a:pt x="388" y="269"/>
                    <a:pt x="389" y="269"/>
                    <a:pt x="389" y="268"/>
                  </a:cubicBezTo>
                  <a:cubicBezTo>
                    <a:pt x="390" y="267"/>
                    <a:pt x="390" y="267"/>
                    <a:pt x="390" y="267"/>
                  </a:cubicBezTo>
                  <a:cubicBezTo>
                    <a:pt x="390" y="265"/>
                    <a:pt x="391" y="263"/>
                    <a:pt x="392" y="262"/>
                  </a:cubicBezTo>
                  <a:cubicBezTo>
                    <a:pt x="392" y="260"/>
                    <a:pt x="393" y="258"/>
                    <a:pt x="394" y="256"/>
                  </a:cubicBezTo>
                  <a:cubicBezTo>
                    <a:pt x="394" y="256"/>
                    <a:pt x="394" y="256"/>
                    <a:pt x="394" y="256"/>
                  </a:cubicBezTo>
                  <a:cubicBezTo>
                    <a:pt x="396" y="251"/>
                    <a:pt x="399" y="247"/>
                    <a:pt x="404" y="245"/>
                  </a:cubicBezTo>
                  <a:cubicBezTo>
                    <a:pt x="404" y="245"/>
                    <a:pt x="405" y="245"/>
                    <a:pt x="405" y="244"/>
                  </a:cubicBezTo>
                  <a:cubicBezTo>
                    <a:pt x="406" y="244"/>
                    <a:pt x="406" y="244"/>
                    <a:pt x="407" y="244"/>
                  </a:cubicBezTo>
                  <a:cubicBezTo>
                    <a:pt x="408" y="244"/>
                    <a:pt x="409" y="244"/>
                    <a:pt x="409" y="244"/>
                  </a:cubicBezTo>
                  <a:cubicBezTo>
                    <a:pt x="410" y="244"/>
                    <a:pt x="410" y="244"/>
                    <a:pt x="411" y="244"/>
                  </a:cubicBezTo>
                  <a:cubicBezTo>
                    <a:pt x="412" y="243"/>
                    <a:pt x="412" y="243"/>
                    <a:pt x="413" y="243"/>
                  </a:cubicBezTo>
                  <a:cubicBezTo>
                    <a:pt x="417" y="243"/>
                    <a:pt x="419" y="242"/>
                    <a:pt x="421" y="240"/>
                  </a:cubicBezTo>
                  <a:cubicBezTo>
                    <a:pt x="422" y="239"/>
                    <a:pt x="422" y="239"/>
                    <a:pt x="422" y="239"/>
                  </a:cubicBezTo>
                  <a:cubicBezTo>
                    <a:pt x="422" y="239"/>
                    <a:pt x="422" y="238"/>
                    <a:pt x="422" y="238"/>
                  </a:cubicBezTo>
                  <a:cubicBezTo>
                    <a:pt x="424" y="236"/>
                    <a:pt x="424" y="233"/>
                    <a:pt x="425" y="231"/>
                  </a:cubicBezTo>
                  <a:cubicBezTo>
                    <a:pt x="415" y="237"/>
                    <a:pt x="403" y="242"/>
                    <a:pt x="391" y="246"/>
                  </a:cubicBezTo>
                  <a:cubicBezTo>
                    <a:pt x="388" y="250"/>
                    <a:pt x="386" y="255"/>
                    <a:pt x="384" y="260"/>
                  </a:cubicBezTo>
                  <a:cubicBezTo>
                    <a:pt x="383" y="260"/>
                    <a:pt x="383" y="260"/>
                    <a:pt x="383" y="260"/>
                  </a:cubicBezTo>
                  <a:cubicBezTo>
                    <a:pt x="380" y="259"/>
                    <a:pt x="376" y="258"/>
                    <a:pt x="372" y="258"/>
                  </a:cubicBezTo>
                  <a:cubicBezTo>
                    <a:pt x="369" y="258"/>
                    <a:pt x="367" y="258"/>
                    <a:pt x="365" y="259"/>
                  </a:cubicBezTo>
                  <a:cubicBezTo>
                    <a:pt x="358" y="262"/>
                    <a:pt x="353" y="270"/>
                    <a:pt x="351" y="282"/>
                  </a:cubicBezTo>
                  <a:cubicBezTo>
                    <a:pt x="349" y="296"/>
                    <a:pt x="351" y="306"/>
                    <a:pt x="334" y="311"/>
                  </a:cubicBezTo>
                  <a:cubicBezTo>
                    <a:pt x="316" y="315"/>
                    <a:pt x="298" y="318"/>
                    <a:pt x="279" y="319"/>
                  </a:cubicBezTo>
                  <a:cubicBezTo>
                    <a:pt x="231" y="321"/>
                    <a:pt x="181" y="313"/>
                    <a:pt x="144" y="298"/>
                  </a:cubicBezTo>
                  <a:cubicBezTo>
                    <a:pt x="113" y="285"/>
                    <a:pt x="84" y="262"/>
                    <a:pt x="62" y="232"/>
                  </a:cubicBezTo>
                  <a:cubicBezTo>
                    <a:pt x="40" y="204"/>
                    <a:pt x="24" y="169"/>
                    <a:pt x="16" y="133"/>
                  </a:cubicBezTo>
                  <a:cubicBezTo>
                    <a:pt x="8" y="97"/>
                    <a:pt x="7" y="60"/>
                    <a:pt x="14" y="26"/>
                  </a:cubicBezTo>
                  <a:cubicBezTo>
                    <a:pt x="15" y="23"/>
                    <a:pt x="15" y="21"/>
                    <a:pt x="16" y="18"/>
                  </a:cubicBezTo>
                  <a:cubicBezTo>
                    <a:pt x="15" y="12"/>
                    <a:pt x="13" y="6"/>
                    <a:pt x="13" y="0"/>
                  </a:cubicBezTo>
                  <a:close/>
                </a:path>
              </a:pathLst>
            </a:custGeom>
            <a:solidFill>
              <a:srgbClr val="3EB8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85" name="Freeform 75">
              <a:extLst>
                <a:ext uri="{FF2B5EF4-FFF2-40B4-BE49-F238E27FC236}">
                  <a16:creationId xmlns="" xmlns:a16="http://schemas.microsoft.com/office/drawing/2014/main" id="{7FE95F33-96E8-4BB0-AC4D-93755A9F5D7A}"/>
                </a:ext>
              </a:extLst>
            </p:cNvPr>
            <p:cNvSpPr>
              <a:spLocks noEditPoints="1"/>
            </p:cNvSpPr>
            <p:nvPr/>
          </p:nvSpPr>
          <p:spPr bwMode="auto">
            <a:xfrm>
              <a:off x="9423402" y="2022476"/>
              <a:ext cx="1874838" cy="1323975"/>
            </a:xfrm>
            <a:custGeom>
              <a:avLst/>
              <a:gdLst>
                <a:gd name="T0" fmla="*/ 376 w 442"/>
                <a:gd name="T1" fmla="*/ 270 h 312"/>
                <a:gd name="T2" fmla="*/ 376 w 442"/>
                <a:gd name="T3" fmla="*/ 275 h 312"/>
                <a:gd name="T4" fmla="*/ 376 w 442"/>
                <a:gd name="T5" fmla="*/ 270 h 312"/>
                <a:gd name="T6" fmla="*/ 378 w 442"/>
                <a:gd name="T7" fmla="*/ 257 h 312"/>
                <a:gd name="T8" fmla="*/ 377 w 442"/>
                <a:gd name="T9" fmla="*/ 260 h 312"/>
                <a:gd name="T10" fmla="*/ 378 w 442"/>
                <a:gd name="T11" fmla="*/ 257 h 312"/>
                <a:gd name="T12" fmla="*/ 406 w 442"/>
                <a:gd name="T13" fmla="*/ 250 h 312"/>
                <a:gd name="T14" fmla="*/ 405 w 442"/>
                <a:gd name="T15" fmla="*/ 251 h 312"/>
                <a:gd name="T16" fmla="*/ 402 w 442"/>
                <a:gd name="T17" fmla="*/ 251 h 312"/>
                <a:gd name="T18" fmla="*/ 401 w 442"/>
                <a:gd name="T19" fmla="*/ 250 h 312"/>
                <a:gd name="T20" fmla="*/ 405 w 442"/>
                <a:gd name="T21" fmla="*/ 251 h 312"/>
                <a:gd name="T22" fmla="*/ 406 w 442"/>
                <a:gd name="T23" fmla="*/ 251 h 312"/>
                <a:gd name="T24" fmla="*/ 406 w 442"/>
                <a:gd name="T25" fmla="*/ 250 h 312"/>
                <a:gd name="T26" fmla="*/ 389 w 442"/>
                <a:gd name="T27" fmla="*/ 248 h 312"/>
                <a:gd name="T28" fmla="*/ 383 w 442"/>
                <a:gd name="T29" fmla="*/ 249 h 312"/>
                <a:gd name="T30" fmla="*/ 383 w 442"/>
                <a:gd name="T31" fmla="*/ 249 h 312"/>
                <a:gd name="T32" fmla="*/ 389 w 442"/>
                <a:gd name="T33" fmla="*/ 248 h 312"/>
                <a:gd name="T34" fmla="*/ 399 w 442"/>
                <a:gd name="T35" fmla="*/ 250 h 312"/>
                <a:gd name="T36" fmla="*/ 397 w 442"/>
                <a:gd name="T37" fmla="*/ 249 h 312"/>
                <a:gd name="T38" fmla="*/ 389 w 442"/>
                <a:gd name="T39" fmla="*/ 248 h 312"/>
                <a:gd name="T40" fmla="*/ 409 w 442"/>
                <a:gd name="T41" fmla="*/ 244 h 312"/>
                <a:gd name="T42" fmla="*/ 407 w 442"/>
                <a:gd name="T43" fmla="*/ 249 h 312"/>
                <a:gd name="T44" fmla="*/ 407 w 442"/>
                <a:gd name="T45" fmla="*/ 247 h 312"/>
                <a:gd name="T46" fmla="*/ 409 w 442"/>
                <a:gd name="T47" fmla="*/ 244 h 312"/>
                <a:gd name="T48" fmla="*/ 422 w 442"/>
                <a:gd name="T49" fmla="*/ 226 h 312"/>
                <a:gd name="T50" fmla="*/ 421 w 442"/>
                <a:gd name="T51" fmla="*/ 227 h 312"/>
                <a:gd name="T52" fmla="*/ 411 w 442"/>
                <a:gd name="T53" fmla="*/ 238 h 312"/>
                <a:gd name="T54" fmla="*/ 422 w 442"/>
                <a:gd name="T55" fmla="*/ 226 h 312"/>
                <a:gd name="T56" fmla="*/ 438 w 442"/>
                <a:gd name="T57" fmla="*/ 222 h 312"/>
                <a:gd name="T58" fmla="*/ 430 w 442"/>
                <a:gd name="T59" fmla="*/ 225 h 312"/>
                <a:gd name="T60" fmla="*/ 428 w 442"/>
                <a:gd name="T61" fmla="*/ 226 h 312"/>
                <a:gd name="T62" fmla="*/ 428 w 442"/>
                <a:gd name="T63" fmla="*/ 226 h 312"/>
                <a:gd name="T64" fmla="*/ 430 w 442"/>
                <a:gd name="T65" fmla="*/ 225 h 312"/>
                <a:gd name="T66" fmla="*/ 434 w 442"/>
                <a:gd name="T67" fmla="*/ 225 h 312"/>
                <a:gd name="T68" fmla="*/ 438 w 442"/>
                <a:gd name="T69" fmla="*/ 222 h 312"/>
                <a:gd name="T70" fmla="*/ 442 w 442"/>
                <a:gd name="T71" fmla="*/ 213 h 312"/>
                <a:gd name="T72" fmla="*/ 442 w 442"/>
                <a:gd name="T73" fmla="*/ 213 h 312"/>
                <a:gd name="T74" fmla="*/ 439 w 442"/>
                <a:gd name="T75" fmla="*/ 220 h 312"/>
                <a:gd name="T76" fmla="*/ 439 w 442"/>
                <a:gd name="T77" fmla="*/ 221 h 312"/>
                <a:gd name="T78" fmla="*/ 440 w 442"/>
                <a:gd name="T79" fmla="*/ 218 h 312"/>
                <a:gd name="T80" fmla="*/ 442 w 442"/>
                <a:gd name="T81" fmla="*/ 213 h 312"/>
                <a:gd name="T82" fmla="*/ 25 w 442"/>
                <a:gd name="T83" fmla="*/ 0 h 312"/>
                <a:gd name="T84" fmla="*/ 23 w 442"/>
                <a:gd name="T85" fmla="*/ 3 h 312"/>
                <a:gd name="T86" fmla="*/ 158 w 442"/>
                <a:gd name="T87" fmla="*/ 288 h 312"/>
                <a:gd name="T88" fmla="*/ 296 w 442"/>
                <a:gd name="T89" fmla="*/ 310 h 312"/>
                <a:gd name="T90" fmla="*/ 382 w 442"/>
                <a:gd name="T91" fmla="*/ 292 h 312"/>
                <a:gd name="T92" fmla="*/ 376 w 442"/>
                <a:gd name="T93" fmla="*/ 278 h 312"/>
                <a:gd name="T94" fmla="*/ 382 w 442"/>
                <a:gd name="T95" fmla="*/ 291 h 312"/>
                <a:gd name="T96" fmla="*/ 297 w 442"/>
                <a:gd name="T97" fmla="*/ 309 h 312"/>
                <a:gd name="T98" fmla="*/ 296 w 442"/>
                <a:gd name="T99" fmla="*/ 309 h 312"/>
                <a:gd name="T100" fmla="*/ 206 w 442"/>
                <a:gd name="T101" fmla="*/ 302 h 312"/>
                <a:gd name="T102" fmla="*/ 134 w 442"/>
                <a:gd name="T103" fmla="*/ 275 h 312"/>
                <a:gd name="T104" fmla="*/ 81 w 442"/>
                <a:gd name="T105" fmla="*/ 230 h 312"/>
                <a:gd name="T106" fmla="*/ 23 w 442"/>
                <a:gd name="T107" fmla="*/ 104 h 312"/>
                <a:gd name="T108" fmla="*/ 25 w 442"/>
                <a:gd name="T109" fmla="*/ 0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42" h="312">
                  <a:moveTo>
                    <a:pt x="376" y="270"/>
                  </a:moveTo>
                  <a:cubicBezTo>
                    <a:pt x="376" y="272"/>
                    <a:pt x="376" y="274"/>
                    <a:pt x="376" y="275"/>
                  </a:cubicBezTo>
                  <a:cubicBezTo>
                    <a:pt x="376" y="274"/>
                    <a:pt x="376" y="272"/>
                    <a:pt x="376" y="270"/>
                  </a:cubicBezTo>
                  <a:close/>
                  <a:moveTo>
                    <a:pt x="378" y="257"/>
                  </a:moveTo>
                  <a:cubicBezTo>
                    <a:pt x="378" y="258"/>
                    <a:pt x="377" y="259"/>
                    <a:pt x="377" y="260"/>
                  </a:cubicBezTo>
                  <a:cubicBezTo>
                    <a:pt x="377" y="259"/>
                    <a:pt x="378" y="258"/>
                    <a:pt x="378" y="257"/>
                  </a:cubicBezTo>
                  <a:close/>
                  <a:moveTo>
                    <a:pt x="406" y="250"/>
                  </a:moveTo>
                  <a:cubicBezTo>
                    <a:pt x="406" y="251"/>
                    <a:pt x="405" y="251"/>
                    <a:pt x="405" y="251"/>
                  </a:cubicBezTo>
                  <a:cubicBezTo>
                    <a:pt x="404" y="251"/>
                    <a:pt x="403" y="251"/>
                    <a:pt x="402" y="251"/>
                  </a:cubicBezTo>
                  <a:cubicBezTo>
                    <a:pt x="402" y="251"/>
                    <a:pt x="402" y="250"/>
                    <a:pt x="401" y="250"/>
                  </a:cubicBezTo>
                  <a:cubicBezTo>
                    <a:pt x="402" y="251"/>
                    <a:pt x="404" y="251"/>
                    <a:pt x="405" y="251"/>
                  </a:cubicBezTo>
                  <a:cubicBezTo>
                    <a:pt x="405" y="251"/>
                    <a:pt x="406" y="251"/>
                    <a:pt x="406" y="251"/>
                  </a:cubicBezTo>
                  <a:cubicBezTo>
                    <a:pt x="406" y="250"/>
                    <a:pt x="406" y="250"/>
                    <a:pt x="406" y="250"/>
                  </a:cubicBezTo>
                  <a:close/>
                  <a:moveTo>
                    <a:pt x="389" y="248"/>
                  </a:moveTo>
                  <a:cubicBezTo>
                    <a:pt x="387" y="248"/>
                    <a:pt x="385" y="248"/>
                    <a:pt x="383" y="249"/>
                  </a:cubicBezTo>
                  <a:cubicBezTo>
                    <a:pt x="383" y="249"/>
                    <a:pt x="383" y="249"/>
                    <a:pt x="383" y="249"/>
                  </a:cubicBezTo>
                  <a:cubicBezTo>
                    <a:pt x="385" y="248"/>
                    <a:pt x="387" y="248"/>
                    <a:pt x="389" y="248"/>
                  </a:cubicBezTo>
                  <a:cubicBezTo>
                    <a:pt x="392" y="248"/>
                    <a:pt x="396" y="249"/>
                    <a:pt x="399" y="250"/>
                  </a:cubicBezTo>
                  <a:cubicBezTo>
                    <a:pt x="399" y="250"/>
                    <a:pt x="398" y="249"/>
                    <a:pt x="397" y="249"/>
                  </a:cubicBezTo>
                  <a:cubicBezTo>
                    <a:pt x="394" y="248"/>
                    <a:pt x="391" y="248"/>
                    <a:pt x="389" y="248"/>
                  </a:cubicBezTo>
                  <a:close/>
                  <a:moveTo>
                    <a:pt x="409" y="244"/>
                  </a:moveTo>
                  <a:cubicBezTo>
                    <a:pt x="408" y="245"/>
                    <a:pt x="407" y="247"/>
                    <a:pt x="407" y="249"/>
                  </a:cubicBezTo>
                  <a:cubicBezTo>
                    <a:pt x="407" y="248"/>
                    <a:pt x="407" y="247"/>
                    <a:pt x="407" y="247"/>
                  </a:cubicBezTo>
                  <a:cubicBezTo>
                    <a:pt x="408" y="246"/>
                    <a:pt x="408" y="245"/>
                    <a:pt x="409" y="244"/>
                  </a:cubicBezTo>
                  <a:close/>
                  <a:moveTo>
                    <a:pt x="422" y="226"/>
                  </a:moveTo>
                  <a:cubicBezTo>
                    <a:pt x="422" y="227"/>
                    <a:pt x="421" y="227"/>
                    <a:pt x="421" y="227"/>
                  </a:cubicBezTo>
                  <a:cubicBezTo>
                    <a:pt x="416" y="229"/>
                    <a:pt x="413" y="233"/>
                    <a:pt x="411" y="238"/>
                  </a:cubicBezTo>
                  <a:cubicBezTo>
                    <a:pt x="414" y="233"/>
                    <a:pt x="417" y="228"/>
                    <a:pt x="422" y="226"/>
                  </a:cubicBezTo>
                  <a:close/>
                  <a:moveTo>
                    <a:pt x="438" y="222"/>
                  </a:moveTo>
                  <a:cubicBezTo>
                    <a:pt x="436" y="224"/>
                    <a:pt x="434" y="225"/>
                    <a:pt x="430" y="225"/>
                  </a:cubicBezTo>
                  <a:cubicBezTo>
                    <a:pt x="429" y="225"/>
                    <a:pt x="429" y="225"/>
                    <a:pt x="428" y="226"/>
                  </a:cubicBezTo>
                  <a:cubicBezTo>
                    <a:pt x="428" y="226"/>
                    <a:pt x="428" y="226"/>
                    <a:pt x="428" y="226"/>
                  </a:cubicBezTo>
                  <a:cubicBezTo>
                    <a:pt x="429" y="226"/>
                    <a:pt x="429" y="225"/>
                    <a:pt x="430" y="225"/>
                  </a:cubicBezTo>
                  <a:cubicBezTo>
                    <a:pt x="431" y="225"/>
                    <a:pt x="433" y="225"/>
                    <a:pt x="434" y="225"/>
                  </a:cubicBezTo>
                  <a:cubicBezTo>
                    <a:pt x="436" y="224"/>
                    <a:pt x="437" y="223"/>
                    <a:pt x="438" y="222"/>
                  </a:cubicBezTo>
                  <a:close/>
                  <a:moveTo>
                    <a:pt x="442" y="213"/>
                  </a:moveTo>
                  <a:cubicBezTo>
                    <a:pt x="442" y="213"/>
                    <a:pt x="442" y="213"/>
                    <a:pt x="442" y="213"/>
                  </a:cubicBezTo>
                  <a:cubicBezTo>
                    <a:pt x="441" y="215"/>
                    <a:pt x="441" y="218"/>
                    <a:pt x="439" y="220"/>
                  </a:cubicBezTo>
                  <a:cubicBezTo>
                    <a:pt x="439" y="220"/>
                    <a:pt x="439" y="221"/>
                    <a:pt x="439" y="221"/>
                  </a:cubicBezTo>
                  <a:cubicBezTo>
                    <a:pt x="439" y="220"/>
                    <a:pt x="440" y="219"/>
                    <a:pt x="440" y="218"/>
                  </a:cubicBezTo>
                  <a:cubicBezTo>
                    <a:pt x="441" y="216"/>
                    <a:pt x="442" y="215"/>
                    <a:pt x="442" y="213"/>
                  </a:cubicBezTo>
                  <a:close/>
                  <a:moveTo>
                    <a:pt x="25" y="0"/>
                  </a:moveTo>
                  <a:cubicBezTo>
                    <a:pt x="24" y="1"/>
                    <a:pt x="24" y="2"/>
                    <a:pt x="23" y="3"/>
                  </a:cubicBezTo>
                  <a:cubicBezTo>
                    <a:pt x="0" y="113"/>
                    <a:pt x="54" y="244"/>
                    <a:pt x="158" y="288"/>
                  </a:cubicBezTo>
                  <a:cubicBezTo>
                    <a:pt x="196" y="304"/>
                    <a:pt x="247" y="312"/>
                    <a:pt x="296" y="310"/>
                  </a:cubicBezTo>
                  <a:cubicBezTo>
                    <a:pt x="327" y="308"/>
                    <a:pt x="357" y="302"/>
                    <a:pt x="382" y="292"/>
                  </a:cubicBezTo>
                  <a:cubicBezTo>
                    <a:pt x="378" y="287"/>
                    <a:pt x="376" y="283"/>
                    <a:pt x="376" y="278"/>
                  </a:cubicBezTo>
                  <a:cubicBezTo>
                    <a:pt x="376" y="283"/>
                    <a:pt x="378" y="287"/>
                    <a:pt x="382" y="291"/>
                  </a:cubicBezTo>
                  <a:cubicBezTo>
                    <a:pt x="355" y="302"/>
                    <a:pt x="326" y="307"/>
                    <a:pt x="297" y="309"/>
                  </a:cubicBezTo>
                  <a:cubicBezTo>
                    <a:pt x="297" y="309"/>
                    <a:pt x="296" y="309"/>
                    <a:pt x="296" y="309"/>
                  </a:cubicBezTo>
                  <a:cubicBezTo>
                    <a:pt x="266" y="310"/>
                    <a:pt x="236" y="308"/>
                    <a:pt x="206" y="302"/>
                  </a:cubicBezTo>
                  <a:cubicBezTo>
                    <a:pt x="181" y="296"/>
                    <a:pt x="156" y="288"/>
                    <a:pt x="134" y="275"/>
                  </a:cubicBezTo>
                  <a:cubicBezTo>
                    <a:pt x="114" y="263"/>
                    <a:pt x="96" y="247"/>
                    <a:pt x="81" y="230"/>
                  </a:cubicBezTo>
                  <a:cubicBezTo>
                    <a:pt x="51" y="194"/>
                    <a:pt x="31" y="150"/>
                    <a:pt x="23" y="104"/>
                  </a:cubicBezTo>
                  <a:cubicBezTo>
                    <a:pt x="17" y="69"/>
                    <a:pt x="17" y="34"/>
                    <a:pt x="25" y="0"/>
                  </a:cubicBezTo>
                  <a:close/>
                </a:path>
              </a:pathLst>
            </a:custGeom>
            <a:solidFill>
              <a:srgbClr val="191D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86" name="Freeform 76">
              <a:extLst>
                <a:ext uri="{FF2B5EF4-FFF2-40B4-BE49-F238E27FC236}">
                  <a16:creationId xmlns="" xmlns:a16="http://schemas.microsoft.com/office/drawing/2014/main" id="{7F6C8035-B6AD-4C3D-ADEC-E43661B50368}"/>
                </a:ext>
              </a:extLst>
            </p:cNvPr>
            <p:cNvSpPr>
              <a:spLocks noEditPoints="1"/>
            </p:cNvSpPr>
            <p:nvPr/>
          </p:nvSpPr>
          <p:spPr bwMode="auto">
            <a:xfrm>
              <a:off x="9525002" y="2022476"/>
              <a:ext cx="1628775" cy="1285875"/>
            </a:xfrm>
            <a:custGeom>
              <a:avLst/>
              <a:gdLst>
                <a:gd name="T0" fmla="*/ 86 w 384"/>
                <a:gd name="T1" fmla="*/ 143 h 303"/>
                <a:gd name="T2" fmla="*/ 99 w 384"/>
                <a:gd name="T3" fmla="*/ 172 h 303"/>
                <a:gd name="T4" fmla="*/ 104 w 384"/>
                <a:gd name="T5" fmla="*/ 184 h 303"/>
                <a:gd name="T6" fmla="*/ 128 w 384"/>
                <a:gd name="T7" fmla="*/ 219 h 303"/>
                <a:gd name="T8" fmla="*/ 156 w 384"/>
                <a:gd name="T9" fmla="*/ 243 h 303"/>
                <a:gd name="T10" fmla="*/ 189 w 384"/>
                <a:gd name="T11" fmla="*/ 214 h 303"/>
                <a:gd name="T12" fmla="*/ 179 w 384"/>
                <a:gd name="T13" fmla="*/ 207 h 303"/>
                <a:gd name="T14" fmla="*/ 159 w 384"/>
                <a:gd name="T15" fmla="*/ 231 h 303"/>
                <a:gd name="T16" fmla="*/ 142 w 384"/>
                <a:gd name="T17" fmla="*/ 219 h 303"/>
                <a:gd name="T18" fmla="*/ 134 w 384"/>
                <a:gd name="T19" fmla="*/ 210 h 303"/>
                <a:gd name="T20" fmla="*/ 115 w 384"/>
                <a:gd name="T21" fmla="*/ 182 h 303"/>
                <a:gd name="T22" fmla="*/ 108 w 384"/>
                <a:gd name="T23" fmla="*/ 165 h 303"/>
                <a:gd name="T24" fmla="*/ 98 w 384"/>
                <a:gd name="T25" fmla="*/ 140 h 303"/>
                <a:gd name="T26" fmla="*/ 81 w 384"/>
                <a:gd name="T27" fmla="*/ 115 h 303"/>
                <a:gd name="T28" fmla="*/ 7 w 384"/>
                <a:gd name="T29" fmla="*/ 8 h 303"/>
                <a:gd name="T30" fmla="*/ 55 w 384"/>
                <a:gd name="T31" fmla="*/ 214 h 303"/>
                <a:gd name="T32" fmla="*/ 272 w 384"/>
                <a:gd name="T33" fmla="*/ 301 h 303"/>
                <a:gd name="T34" fmla="*/ 344 w 384"/>
                <a:gd name="T35" fmla="*/ 264 h 303"/>
                <a:gd name="T36" fmla="*/ 365 w 384"/>
                <a:gd name="T37" fmla="*/ 240 h 303"/>
                <a:gd name="T38" fmla="*/ 377 w 384"/>
                <a:gd name="T39" fmla="*/ 242 h 303"/>
                <a:gd name="T40" fmla="*/ 383 w 384"/>
                <a:gd name="T41" fmla="*/ 228 h 303"/>
                <a:gd name="T42" fmla="*/ 366 w 384"/>
                <a:gd name="T43" fmla="*/ 232 h 303"/>
                <a:gd name="T44" fmla="*/ 341 w 384"/>
                <a:gd name="T45" fmla="*/ 234 h 303"/>
                <a:gd name="T46" fmla="*/ 315 w 384"/>
                <a:gd name="T47" fmla="*/ 236 h 303"/>
                <a:gd name="T48" fmla="*/ 322 w 384"/>
                <a:gd name="T49" fmla="*/ 276 h 303"/>
                <a:gd name="T50" fmla="*/ 301 w 384"/>
                <a:gd name="T51" fmla="*/ 285 h 303"/>
                <a:gd name="T52" fmla="*/ 280 w 384"/>
                <a:gd name="T53" fmla="*/ 278 h 303"/>
                <a:gd name="T54" fmla="*/ 255 w 384"/>
                <a:gd name="T55" fmla="*/ 290 h 303"/>
                <a:gd name="T56" fmla="*/ 206 w 384"/>
                <a:gd name="T57" fmla="*/ 260 h 303"/>
                <a:gd name="T58" fmla="*/ 181 w 384"/>
                <a:gd name="T59" fmla="*/ 265 h 303"/>
                <a:gd name="T60" fmla="*/ 157 w 384"/>
                <a:gd name="T61" fmla="*/ 269 h 303"/>
                <a:gd name="T62" fmla="*/ 107 w 384"/>
                <a:gd name="T63" fmla="*/ 247 h 303"/>
                <a:gd name="T64" fmla="*/ 72 w 384"/>
                <a:gd name="T65" fmla="*/ 187 h 303"/>
                <a:gd name="T66" fmla="*/ 35 w 384"/>
                <a:gd name="T67" fmla="*/ 148 h 303"/>
                <a:gd name="T68" fmla="*/ 34 w 384"/>
                <a:gd name="T69" fmla="*/ 82 h 303"/>
                <a:gd name="T70" fmla="*/ 21 w 384"/>
                <a:gd name="T71" fmla="*/ 32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84" h="303">
                  <a:moveTo>
                    <a:pt x="81" y="115"/>
                  </a:moveTo>
                  <a:cubicBezTo>
                    <a:pt x="82" y="124"/>
                    <a:pt x="84" y="134"/>
                    <a:pt x="86" y="143"/>
                  </a:cubicBezTo>
                  <a:cubicBezTo>
                    <a:pt x="87" y="145"/>
                    <a:pt x="88" y="148"/>
                    <a:pt x="88" y="151"/>
                  </a:cubicBezTo>
                  <a:cubicBezTo>
                    <a:pt x="90" y="161"/>
                    <a:pt x="95" y="167"/>
                    <a:pt x="99" y="172"/>
                  </a:cubicBezTo>
                  <a:cubicBezTo>
                    <a:pt x="100" y="174"/>
                    <a:pt x="101" y="176"/>
                    <a:pt x="102" y="177"/>
                  </a:cubicBezTo>
                  <a:cubicBezTo>
                    <a:pt x="103" y="178"/>
                    <a:pt x="103" y="181"/>
                    <a:pt x="104" y="184"/>
                  </a:cubicBezTo>
                  <a:cubicBezTo>
                    <a:pt x="105" y="190"/>
                    <a:pt x="106" y="198"/>
                    <a:pt x="111" y="205"/>
                  </a:cubicBezTo>
                  <a:cubicBezTo>
                    <a:pt x="116" y="213"/>
                    <a:pt x="123" y="217"/>
                    <a:pt x="128" y="219"/>
                  </a:cubicBezTo>
                  <a:cubicBezTo>
                    <a:pt x="129" y="220"/>
                    <a:pt x="130" y="221"/>
                    <a:pt x="131" y="221"/>
                  </a:cubicBezTo>
                  <a:cubicBezTo>
                    <a:pt x="133" y="235"/>
                    <a:pt x="142" y="243"/>
                    <a:pt x="156" y="243"/>
                  </a:cubicBezTo>
                  <a:cubicBezTo>
                    <a:pt x="157" y="243"/>
                    <a:pt x="159" y="242"/>
                    <a:pt x="161" y="242"/>
                  </a:cubicBezTo>
                  <a:cubicBezTo>
                    <a:pt x="172" y="240"/>
                    <a:pt x="182" y="230"/>
                    <a:pt x="189" y="214"/>
                  </a:cubicBezTo>
                  <a:cubicBezTo>
                    <a:pt x="189" y="214"/>
                    <a:pt x="189" y="213"/>
                    <a:pt x="190" y="212"/>
                  </a:cubicBezTo>
                  <a:cubicBezTo>
                    <a:pt x="186" y="210"/>
                    <a:pt x="183" y="209"/>
                    <a:pt x="179" y="207"/>
                  </a:cubicBezTo>
                  <a:cubicBezTo>
                    <a:pt x="179" y="208"/>
                    <a:pt x="178" y="209"/>
                    <a:pt x="178" y="210"/>
                  </a:cubicBezTo>
                  <a:cubicBezTo>
                    <a:pt x="173" y="222"/>
                    <a:pt x="166" y="229"/>
                    <a:pt x="159" y="231"/>
                  </a:cubicBezTo>
                  <a:cubicBezTo>
                    <a:pt x="157" y="231"/>
                    <a:pt x="156" y="231"/>
                    <a:pt x="155" y="231"/>
                  </a:cubicBezTo>
                  <a:cubicBezTo>
                    <a:pt x="150" y="231"/>
                    <a:pt x="143" y="230"/>
                    <a:pt x="142" y="219"/>
                  </a:cubicBezTo>
                  <a:cubicBezTo>
                    <a:pt x="142" y="217"/>
                    <a:pt x="142" y="216"/>
                    <a:pt x="141" y="215"/>
                  </a:cubicBezTo>
                  <a:cubicBezTo>
                    <a:pt x="140" y="213"/>
                    <a:pt x="137" y="211"/>
                    <a:pt x="134" y="210"/>
                  </a:cubicBezTo>
                  <a:cubicBezTo>
                    <a:pt x="130" y="207"/>
                    <a:pt x="125" y="204"/>
                    <a:pt x="121" y="199"/>
                  </a:cubicBezTo>
                  <a:cubicBezTo>
                    <a:pt x="118" y="193"/>
                    <a:pt x="116" y="187"/>
                    <a:pt x="115" y="182"/>
                  </a:cubicBezTo>
                  <a:cubicBezTo>
                    <a:pt x="115" y="178"/>
                    <a:pt x="114" y="174"/>
                    <a:pt x="113" y="172"/>
                  </a:cubicBezTo>
                  <a:cubicBezTo>
                    <a:pt x="111" y="169"/>
                    <a:pt x="110" y="167"/>
                    <a:pt x="108" y="165"/>
                  </a:cubicBezTo>
                  <a:cubicBezTo>
                    <a:pt x="105" y="161"/>
                    <a:pt x="101" y="156"/>
                    <a:pt x="100" y="148"/>
                  </a:cubicBezTo>
                  <a:cubicBezTo>
                    <a:pt x="99" y="145"/>
                    <a:pt x="98" y="143"/>
                    <a:pt x="98" y="140"/>
                  </a:cubicBezTo>
                  <a:cubicBezTo>
                    <a:pt x="97" y="138"/>
                    <a:pt x="97" y="135"/>
                    <a:pt x="96" y="133"/>
                  </a:cubicBezTo>
                  <a:cubicBezTo>
                    <a:pt x="91" y="127"/>
                    <a:pt x="86" y="121"/>
                    <a:pt x="81" y="115"/>
                  </a:cubicBezTo>
                  <a:close/>
                  <a:moveTo>
                    <a:pt x="9" y="0"/>
                  </a:moveTo>
                  <a:cubicBezTo>
                    <a:pt x="8" y="3"/>
                    <a:pt x="8" y="5"/>
                    <a:pt x="7" y="8"/>
                  </a:cubicBezTo>
                  <a:cubicBezTo>
                    <a:pt x="0" y="42"/>
                    <a:pt x="1" y="79"/>
                    <a:pt x="9" y="115"/>
                  </a:cubicBezTo>
                  <a:cubicBezTo>
                    <a:pt x="17" y="151"/>
                    <a:pt x="33" y="186"/>
                    <a:pt x="55" y="214"/>
                  </a:cubicBezTo>
                  <a:cubicBezTo>
                    <a:pt x="77" y="244"/>
                    <a:pt x="106" y="267"/>
                    <a:pt x="137" y="280"/>
                  </a:cubicBezTo>
                  <a:cubicBezTo>
                    <a:pt x="174" y="295"/>
                    <a:pt x="224" y="303"/>
                    <a:pt x="272" y="301"/>
                  </a:cubicBezTo>
                  <a:cubicBezTo>
                    <a:pt x="291" y="300"/>
                    <a:pt x="309" y="297"/>
                    <a:pt x="327" y="293"/>
                  </a:cubicBezTo>
                  <a:cubicBezTo>
                    <a:pt x="344" y="288"/>
                    <a:pt x="342" y="278"/>
                    <a:pt x="344" y="264"/>
                  </a:cubicBezTo>
                  <a:cubicBezTo>
                    <a:pt x="346" y="252"/>
                    <a:pt x="351" y="244"/>
                    <a:pt x="358" y="241"/>
                  </a:cubicBezTo>
                  <a:cubicBezTo>
                    <a:pt x="360" y="240"/>
                    <a:pt x="362" y="240"/>
                    <a:pt x="365" y="240"/>
                  </a:cubicBezTo>
                  <a:cubicBezTo>
                    <a:pt x="369" y="240"/>
                    <a:pt x="373" y="241"/>
                    <a:pt x="376" y="242"/>
                  </a:cubicBezTo>
                  <a:cubicBezTo>
                    <a:pt x="377" y="242"/>
                    <a:pt x="377" y="242"/>
                    <a:pt x="377" y="242"/>
                  </a:cubicBezTo>
                  <a:cubicBezTo>
                    <a:pt x="379" y="237"/>
                    <a:pt x="381" y="232"/>
                    <a:pt x="384" y="228"/>
                  </a:cubicBezTo>
                  <a:cubicBezTo>
                    <a:pt x="383" y="228"/>
                    <a:pt x="383" y="228"/>
                    <a:pt x="383" y="228"/>
                  </a:cubicBezTo>
                  <a:cubicBezTo>
                    <a:pt x="378" y="229"/>
                    <a:pt x="374" y="230"/>
                    <a:pt x="370" y="231"/>
                  </a:cubicBezTo>
                  <a:cubicBezTo>
                    <a:pt x="369" y="232"/>
                    <a:pt x="368" y="232"/>
                    <a:pt x="366" y="232"/>
                  </a:cubicBezTo>
                  <a:cubicBezTo>
                    <a:pt x="366" y="232"/>
                    <a:pt x="365" y="232"/>
                    <a:pt x="364" y="232"/>
                  </a:cubicBezTo>
                  <a:cubicBezTo>
                    <a:pt x="356" y="233"/>
                    <a:pt x="349" y="234"/>
                    <a:pt x="341" y="234"/>
                  </a:cubicBezTo>
                  <a:cubicBezTo>
                    <a:pt x="331" y="235"/>
                    <a:pt x="322" y="235"/>
                    <a:pt x="312" y="234"/>
                  </a:cubicBezTo>
                  <a:cubicBezTo>
                    <a:pt x="313" y="235"/>
                    <a:pt x="314" y="236"/>
                    <a:pt x="315" y="236"/>
                  </a:cubicBezTo>
                  <a:cubicBezTo>
                    <a:pt x="323" y="240"/>
                    <a:pt x="329" y="235"/>
                    <a:pt x="334" y="245"/>
                  </a:cubicBezTo>
                  <a:cubicBezTo>
                    <a:pt x="341" y="259"/>
                    <a:pt x="333" y="269"/>
                    <a:pt x="322" y="276"/>
                  </a:cubicBezTo>
                  <a:cubicBezTo>
                    <a:pt x="317" y="279"/>
                    <a:pt x="308" y="285"/>
                    <a:pt x="302" y="285"/>
                  </a:cubicBezTo>
                  <a:cubicBezTo>
                    <a:pt x="301" y="285"/>
                    <a:pt x="301" y="285"/>
                    <a:pt x="301" y="285"/>
                  </a:cubicBezTo>
                  <a:cubicBezTo>
                    <a:pt x="294" y="285"/>
                    <a:pt x="289" y="278"/>
                    <a:pt x="281" y="278"/>
                  </a:cubicBezTo>
                  <a:cubicBezTo>
                    <a:pt x="280" y="278"/>
                    <a:pt x="280" y="278"/>
                    <a:pt x="280" y="278"/>
                  </a:cubicBezTo>
                  <a:cubicBezTo>
                    <a:pt x="274" y="279"/>
                    <a:pt x="270" y="282"/>
                    <a:pt x="267" y="284"/>
                  </a:cubicBezTo>
                  <a:cubicBezTo>
                    <a:pt x="263" y="287"/>
                    <a:pt x="260" y="290"/>
                    <a:pt x="255" y="290"/>
                  </a:cubicBezTo>
                  <a:cubicBezTo>
                    <a:pt x="252" y="291"/>
                    <a:pt x="248" y="290"/>
                    <a:pt x="244" y="288"/>
                  </a:cubicBezTo>
                  <a:cubicBezTo>
                    <a:pt x="229" y="281"/>
                    <a:pt x="220" y="267"/>
                    <a:pt x="206" y="260"/>
                  </a:cubicBezTo>
                  <a:cubicBezTo>
                    <a:pt x="202" y="259"/>
                    <a:pt x="199" y="259"/>
                    <a:pt x="197" y="259"/>
                  </a:cubicBezTo>
                  <a:cubicBezTo>
                    <a:pt x="191" y="259"/>
                    <a:pt x="186" y="262"/>
                    <a:pt x="181" y="265"/>
                  </a:cubicBezTo>
                  <a:cubicBezTo>
                    <a:pt x="176" y="267"/>
                    <a:pt x="171" y="270"/>
                    <a:pt x="165" y="270"/>
                  </a:cubicBezTo>
                  <a:cubicBezTo>
                    <a:pt x="162" y="270"/>
                    <a:pt x="160" y="270"/>
                    <a:pt x="157" y="269"/>
                  </a:cubicBezTo>
                  <a:cubicBezTo>
                    <a:pt x="153" y="268"/>
                    <a:pt x="149" y="262"/>
                    <a:pt x="144" y="260"/>
                  </a:cubicBezTo>
                  <a:cubicBezTo>
                    <a:pt x="132" y="254"/>
                    <a:pt x="118" y="256"/>
                    <a:pt x="107" y="247"/>
                  </a:cubicBezTo>
                  <a:cubicBezTo>
                    <a:pt x="98" y="240"/>
                    <a:pt x="81" y="224"/>
                    <a:pt x="76" y="213"/>
                  </a:cubicBezTo>
                  <a:cubicBezTo>
                    <a:pt x="73" y="205"/>
                    <a:pt x="78" y="195"/>
                    <a:pt x="72" y="187"/>
                  </a:cubicBezTo>
                  <a:cubicBezTo>
                    <a:pt x="66" y="179"/>
                    <a:pt x="53" y="182"/>
                    <a:pt x="46" y="175"/>
                  </a:cubicBezTo>
                  <a:cubicBezTo>
                    <a:pt x="38" y="169"/>
                    <a:pt x="36" y="157"/>
                    <a:pt x="35" y="148"/>
                  </a:cubicBezTo>
                  <a:cubicBezTo>
                    <a:pt x="33" y="139"/>
                    <a:pt x="32" y="128"/>
                    <a:pt x="31" y="119"/>
                  </a:cubicBezTo>
                  <a:cubicBezTo>
                    <a:pt x="29" y="106"/>
                    <a:pt x="34" y="95"/>
                    <a:pt x="34" y="82"/>
                  </a:cubicBezTo>
                  <a:cubicBezTo>
                    <a:pt x="34" y="71"/>
                    <a:pt x="27" y="68"/>
                    <a:pt x="22" y="58"/>
                  </a:cubicBezTo>
                  <a:cubicBezTo>
                    <a:pt x="16" y="47"/>
                    <a:pt x="17" y="38"/>
                    <a:pt x="21" y="32"/>
                  </a:cubicBezTo>
                  <a:cubicBezTo>
                    <a:pt x="16" y="22"/>
                    <a:pt x="12" y="11"/>
                    <a:pt x="9" y="0"/>
                  </a:cubicBezTo>
                  <a:close/>
                </a:path>
              </a:pathLst>
            </a:custGeom>
            <a:solidFill>
              <a:srgbClr val="44C5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87" name="Freeform 77">
              <a:extLst>
                <a:ext uri="{FF2B5EF4-FFF2-40B4-BE49-F238E27FC236}">
                  <a16:creationId xmlns="" xmlns:a16="http://schemas.microsoft.com/office/drawing/2014/main" id="{FB16A180-F911-4A4D-AFBA-2A6533E0CB2D}"/>
                </a:ext>
              </a:extLst>
            </p:cNvPr>
            <p:cNvSpPr>
              <a:spLocks noEditPoints="1"/>
            </p:cNvSpPr>
            <p:nvPr/>
          </p:nvSpPr>
          <p:spPr bwMode="auto">
            <a:xfrm>
              <a:off x="9593264" y="2159001"/>
              <a:ext cx="1501775" cy="1098550"/>
            </a:xfrm>
            <a:custGeom>
              <a:avLst/>
              <a:gdLst>
                <a:gd name="T0" fmla="*/ 354 w 354"/>
                <a:gd name="T1" fmla="*/ 199 h 259"/>
                <a:gd name="T2" fmla="*/ 348 w 354"/>
                <a:gd name="T3" fmla="*/ 200 h 259"/>
                <a:gd name="T4" fmla="*/ 350 w 354"/>
                <a:gd name="T5" fmla="*/ 200 h 259"/>
                <a:gd name="T6" fmla="*/ 354 w 354"/>
                <a:gd name="T7" fmla="*/ 199 h 259"/>
                <a:gd name="T8" fmla="*/ 5 w 354"/>
                <a:gd name="T9" fmla="*/ 0 h 259"/>
                <a:gd name="T10" fmla="*/ 6 w 354"/>
                <a:gd name="T11" fmla="*/ 26 h 259"/>
                <a:gd name="T12" fmla="*/ 18 w 354"/>
                <a:gd name="T13" fmla="*/ 50 h 259"/>
                <a:gd name="T14" fmla="*/ 15 w 354"/>
                <a:gd name="T15" fmla="*/ 87 h 259"/>
                <a:gd name="T16" fmla="*/ 19 w 354"/>
                <a:gd name="T17" fmla="*/ 116 h 259"/>
                <a:gd name="T18" fmla="*/ 30 w 354"/>
                <a:gd name="T19" fmla="*/ 143 h 259"/>
                <a:gd name="T20" fmla="*/ 56 w 354"/>
                <a:gd name="T21" fmla="*/ 155 h 259"/>
                <a:gd name="T22" fmla="*/ 60 w 354"/>
                <a:gd name="T23" fmla="*/ 181 h 259"/>
                <a:gd name="T24" fmla="*/ 91 w 354"/>
                <a:gd name="T25" fmla="*/ 215 h 259"/>
                <a:gd name="T26" fmla="*/ 128 w 354"/>
                <a:gd name="T27" fmla="*/ 228 h 259"/>
                <a:gd name="T28" fmla="*/ 141 w 354"/>
                <a:gd name="T29" fmla="*/ 237 h 259"/>
                <a:gd name="T30" fmla="*/ 149 w 354"/>
                <a:gd name="T31" fmla="*/ 238 h 259"/>
                <a:gd name="T32" fmla="*/ 165 w 354"/>
                <a:gd name="T33" fmla="*/ 233 h 259"/>
                <a:gd name="T34" fmla="*/ 181 w 354"/>
                <a:gd name="T35" fmla="*/ 227 h 259"/>
                <a:gd name="T36" fmla="*/ 190 w 354"/>
                <a:gd name="T37" fmla="*/ 228 h 259"/>
                <a:gd name="T38" fmla="*/ 228 w 354"/>
                <a:gd name="T39" fmla="*/ 256 h 259"/>
                <a:gd name="T40" fmla="*/ 239 w 354"/>
                <a:gd name="T41" fmla="*/ 258 h 259"/>
                <a:gd name="T42" fmla="*/ 251 w 354"/>
                <a:gd name="T43" fmla="*/ 252 h 259"/>
                <a:gd name="T44" fmla="*/ 264 w 354"/>
                <a:gd name="T45" fmla="*/ 246 h 259"/>
                <a:gd name="T46" fmla="*/ 265 w 354"/>
                <a:gd name="T47" fmla="*/ 246 h 259"/>
                <a:gd name="T48" fmla="*/ 285 w 354"/>
                <a:gd name="T49" fmla="*/ 253 h 259"/>
                <a:gd name="T50" fmla="*/ 286 w 354"/>
                <a:gd name="T51" fmla="*/ 253 h 259"/>
                <a:gd name="T52" fmla="*/ 306 w 354"/>
                <a:gd name="T53" fmla="*/ 244 h 259"/>
                <a:gd name="T54" fmla="*/ 318 w 354"/>
                <a:gd name="T55" fmla="*/ 213 h 259"/>
                <a:gd name="T56" fmla="*/ 299 w 354"/>
                <a:gd name="T57" fmla="*/ 204 h 259"/>
                <a:gd name="T58" fmla="*/ 296 w 354"/>
                <a:gd name="T59" fmla="*/ 202 h 259"/>
                <a:gd name="T60" fmla="*/ 219 w 354"/>
                <a:gd name="T61" fmla="*/ 191 h 259"/>
                <a:gd name="T62" fmla="*/ 174 w 354"/>
                <a:gd name="T63" fmla="*/ 180 h 259"/>
                <a:gd name="T64" fmla="*/ 173 w 354"/>
                <a:gd name="T65" fmla="*/ 182 h 259"/>
                <a:gd name="T66" fmla="*/ 145 w 354"/>
                <a:gd name="T67" fmla="*/ 210 h 259"/>
                <a:gd name="T68" fmla="*/ 140 w 354"/>
                <a:gd name="T69" fmla="*/ 211 h 259"/>
                <a:gd name="T70" fmla="*/ 115 w 354"/>
                <a:gd name="T71" fmla="*/ 189 h 259"/>
                <a:gd name="T72" fmla="*/ 112 w 354"/>
                <a:gd name="T73" fmla="*/ 187 h 259"/>
                <a:gd name="T74" fmla="*/ 95 w 354"/>
                <a:gd name="T75" fmla="*/ 173 h 259"/>
                <a:gd name="T76" fmla="*/ 88 w 354"/>
                <a:gd name="T77" fmla="*/ 152 h 259"/>
                <a:gd name="T78" fmla="*/ 86 w 354"/>
                <a:gd name="T79" fmla="*/ 145 h 259"/>
                <a:gd name="T80" fmla="*/ 83 w 354"/>
                <a:gd name="T81" fmla="*/ 140 h 259"/>
                <a:gd name="T82" fmla="*/ 72 w 354"/>
                <a:gd name="T83" fmla="*/ 119 h 259"/>
                <a:gd name="T84" fmla="*/ 70 w 354"/>
                <a:gd name="T85" fmla="*/ 111 h 259"/>
                <a:gd name="T86" fmla="*/ 65 w 354"/>
                <a:gd name="T87" fmla="*/ 83 h 259"/>
                <a:gd name="T88" fmla="*/ 5 w 354"/>
                <a:gd name="T89" fmla="*/ 0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54" h="259">
                  <a:moveTo>
                    <a:pt x="354" y="199"/>
                  </a:moveTo>
                  <a:cubicBezTo>
                    <a:pt x="352" y="199"/>
                    <a:pt x="350" y="200"/>
                    <a:pt x="348" y="200"/>
                  </a:cubicBezTo>
                  <a:cubicBezTo>
                    <a:pt x="349" y="200"/>
                    <a:pt x="350" y="200"/>
                    <a:pt x="350" y="200"/>
                  </a:cubicBezTo>
                  <a:cubicBezTo>
                    <a:pt x="352" y="200"/>
                    <a:pt x="353" y="200"/>
                    <a:pt x="354" y="199"/>
                  </a:cubicBezTo>
                  <a:close/>
                  <a:moveTo>
                    <a:pt x="5" y="0"/>
                  </a:moveTo>
                  <a:cubicBezTo>
                    <a:pt x="1" y="6"/>
                    <a:pt x="0" y="15"/>
                    <a:pt x="6" y="26"/>
                  </a:cubicBezTo>
                  <a:cubicBezTo>
                    <a:pt x="11" y="36"/>
                    <a:pt x="18" y="39"/>
                    <a:pt x="18" y="50"/>
                  </a:cubicBezTo>
                  <a:cubicBezTo>
                    <a:pt x="18" y="63"/>
                    <a:pt x="13" y="74"/>
                    <a:pt x="15" y="87"/>
                  </a:cubicBezTo>
                  <a:cubicBezTo>
                    <a:pt x="16" y="96"/>
                    <a:pt x="17" y="107"/>
                    <a:pt x="19" y="116"/>
                  </a:cubicBezTo>
                  <a:cubicBezTo>
                    <a:pt x="20" y="125"/>
                    <a:pt x="22" y="137"/>
                    <a:pt x="30" y="143"/>
                  </a:cubicBezTo>
                  <a:cubicBezTo>
                    <a:pt x="37" y="150"/>
                    <a:pt x="50" y="147"/>
                    <a:pt x="56" y="155"/>
                  </a:cubicBezTo>
                  <a:cubicBezTo>
                    <a:pt x="62" y="163"/>
                    <a:pt x="57" y="173"/>
                    <a:pt x="60" y="181"/>
                  </a:cubicBezTo>
                  <a:cubicBezTo>
                    <a:pt x="65" y="192"/>
                    <a:pt x="82" y="208"/>
                    <a:pt x="91" y="215"/>
                  </a:cubicBezTo>
                  <a:cubicBezTo>
                    <a:pt x="102" y="224"/>
                    <a:pt x="116" y="222"/>
                    <a:pt x="128" y="228"/>
                  </a:cubicBezTo>
                  <a:cubicBezTo>
                    <a:pt x="133" y="230"/>
                    <a:pt x="137" y="236"/>
                    <a:pt x="141" y="237"/>
                  </a:cubicBezTo>
                  <a:cubicBezTo>
                    <a:pt x="144" y="238"/>
                    <a:pt x="146" y="238"/>
                    <a:pt x="149" y="238"/>
                  </a:cubicBezTo>
                  <a:cubicBezTo>
                    <a:pt x="155" y="238"/>
                    <a:pt x="160" y="235"/>
                    <a:pt x="165" y="233"/>
                  </a:cubicBezTo>
                  <a:cubicBezTo>
                    <a:pt x="170" y="230"/>
                    <a:pt x="175" y="227"/>
                    <a:pt x="181" y="227"/>
                  </a:cubicBezTo>
                  <a:cubicBezTo>
                    <a:pt x="183" y="227"/>
                    <a:pt x="186" y="227"/>
                    <a:pt x="190" y="228"/>
                  </a:cubicBezTo>
                  <a:cubicBezTo>
                    <a:pt x="204" y="235"/>
                    <a:pt x="213" y="249"/>
                    <a:pt x="228" y="256"/>
                  </a:cubicBezTo>
                  <a:cubicBezTo>
                    <a:pt x="232" y="258"/>
                    <a:pt x="236" y="259"/>
                    <a:pt x="239" y="258"/>
                  </a:cubicBezTo>
                  <a:cubicBezTo>
                    <a:pt x="244" y="258"/>
                    <a:pt x="247" y="255"/>
                    <a:pt x="251" y="252"/>
                  </a:cubicBezTo>
                  <a:cubicBezTo>
                    <a:pt x="254" y="250"/>
                    <a:pt x="258" y="247"/>
                    <a:pt x="264" y="246"/>
                  </a:cubicBezTo>
                  <a:cubicBezTo>
                    <a:pt x="264" y="246"/>
                    <a:pt x="264" y="246"/>
                    <a:pt x="265" y="246"/>
                  </a:cubicBezTo>
                  <a:cubicBezTo>
                    <a:pt x="273" y="246"/>
                    <a:pt x="278" y="253"/>
                    <a:pt x="285" y="253"/>
                  </a:cubicBezTo>
                  <a:cubicBezTo>
                    <a:pt x="286" y="253"/>
                    <a:pt x="286" y="253"/>
                    <a:pt x="286" y="253"/>
                  </a:cubicBezTo>
                  <a:cubicBezTo>
                    <a:pt x="292" y="253"/>
                    <a:pt x="301" y="247"/>
                    <a:pt x="306" y="244"/>
                  </a:cubicBezTo>
                  <a:cubicBezTo>
                    <a:pt x="317" y="237"/>
                    <a:pt x="325" y="227"/>
                    <a:pt x="318" y="213"/>
                  </a:cubicBezTo>
                  <a:cubicBezTo>
                    <a:pt x="313" y="203"/>
                    <a:pt x="307" y="208"/>
                    <a:pt x="299" y="204"/>
                  </a:cubicBezTo>
                  <a:cubicBezTo>
                    <a:pt x="298" y="204"/>
                    <a:pt x="297" y="203"/>
                    <a:pt x="296" y="202"/>
                  </a:cubicBezTo>
                  <a:cubicBezTo>
                    <a:pt x="270" y="201"/>
                    <a:pt x="244" y="196"/>
                    <a:pt x="219" y="191"/>
                  </a:cubicBezTo>
                  <a:cubicBezTo>
                    <a:pt x="204" y="187"/>
                    <a:pt x="188" y="185"/>
                    <a:pt x="174" y="180"/>
                  </a:cubicBezTo>
                  <a:cubicBezTo>
                    <a:pt x="173" y="181"/>
                    <a:pt x="173" y="182"/>
                    <a:pt x="173" y="182"/>
                  </a:cubicBezTo>
                  <a:cubicBezTo>
                    <a:pt x="166" y="198"/>
                    <a:pt x="156" y="208"/>
                    <a:pt x="145" y="210"/>
                  </a:cubicBezTo>
                  <a:cubicBezTo>
                    <a:pt x="143" y="210"/>
                    <a:pt x="141" y="211"/>
                    <a:pt x="140" y="211"/>
                  </a:cubicBezTo>
                  <a:cubicBezTo>
                    <a:pt x="126" y="211"/>
                    <a:pt x="117" y="203"/>
                    <a:pt x="115" y="189"/>
                  </a:cubicBezTo>
                  <a:cubicBezTo>
                    <a:pt x="114" y="189"/>
                    <a:pt x="113" y="188"/>
                    <a:pt x="112" y="187"/>
                  </a:cubicBezTo>
                  <a:cubicBezTo>
                    <a:pt x="107" y="185"/>
                    <a:pt x="100" y="181"/>
                    <a:pt x="95" y="173"/>
                  </a:cubicBezTo>
                  <a:cubicBezTo>
                    <a:pt x="90" y="166"/>
                    <a:pt x="89" y="158"/>
                    <a:pt x="88" y="152"/>
                  </a:cubicBezTo>
                  <a:cubicBezTo>
                    <a:pt x="87" y="149"/>
                    <a:pt x="87" y="146"/>
                    <a:pt x="86" y="145"/>
                  </a:cubicBezTo>
                  <a:cubicBezTo>
                    <a:pt x="85" y="144"/>
                    <a:pt x="84" y="142"/>
                    <a:pt x="83" y="140"/>
                  </a:cubicBezTo>
                  <a:cubicBezTo>
                    <a:pt x="79" y="135"/>
                    <a:pt x="74" y="129"/>
                    <a:pt x="72" y="119"/>
                  </a:cubicBezTo>
                  <a:cubicBezTo>
                    <a:pt x="72" y="116"/>
                    <a:pt x="71" y="113"/>
                    <a:pt x="70" y="111"/>
                  </a:cubicBezTo>
                  <a:cubicBezTo>
                    <a:pt x="68" y="102"/>
                    <a:pt x="66" y="92"/>
                    <a:pt x="65" y="83"/>
                  </a:cubicBezTo>
                  <a:cubicBezTo>
                    <a:pt x="44" y="57"/>
                    <a:pt x="20" y="30"/>
                    <a:pt x="5" y="0"/>
                  </a:cubicBezTo>
                  <a:close/>
                </a:path>
              </a:pathLst>
            </a:custGeom>
            <a:solidFill>
              <a:srgbClr val="5ACD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88" name="Freeform 78">
              <a:extLst>
                <a:ext uri="{FF2B5EF4-FFF2-40B4-BE49-F238E27FC236}">
                  <a16:creationId xmlns="" xmlns:a16="http://schemas.microsoft.com/office/drawing/2014/main" id="{0BE9DBF9-F198-4EC7-8275-2C1D2AFDB99C}"/>
                </a:ext>
              </a:extLst>
            </p:cNvPr>
            <p:cNvSpPr>
              <a:spLocks/>
            </p:cNvSpPr>
            <p:nvPr/>
          </p:nvSpPr>
          <p:spPr bwMode="auto">
            <a:xfrm>
              <a:off x="9979027" y="2638426"/>
              <a:ext cx="276225" cy="334963"/>
            </a:xfrm>
            <a:custGeom>
              <a:avLst/>
              <a:gdLst>
                <a:gd name="T0" fmla="*/ 0 w 65"/>
                <a:gd name="T1" fmla="*/ 0 h 79"/>
                <a:gd name="T2" fmla="*/ 5 w 65"/>
                <a:gd name="T3" fmla="*/ 12 h 79"/>
                <a:gd name="T4" fmla="*/ 11 w 65"/>
                <a:gd name="T5" fmla="*/ 20 h 79"/>
                <a:gd name="T6" fmla="*/ 16 w 65"/>
                <a:gd name="T7" fmla="*/ 32 h 79"/>
                <a:gd name="T8" fmla="*/ 23 w 65"/>
                <a:gd name="T9" fmla="*/ 52 h 79"/>
                <a:gd name="T10" fmla="*/ 39 w 65"/>
                <a:gd name="T11" fmla="*/ 64 h 79"/>
                <a:gd name="T12" fmla="*/ 43 w 65"/>
                <a:gd name="T13" fmla="*/ 73 h 79"/>
                <a:gd name="T14" fmla="*/ 44 w 65"/>
                <a:gd name="T15" fmla="*/ 77 h 79"/>
                <a:gd name="T16" fmla="*/ 48 w 65"/>
                <a:gd name="T17" fmla="*/ 78 h 79"/>
                <a:gd name="T18" fmla="*/ 55 w 65"/>
                <a:gd name="T19" fmla="*/ 75 h 79"/>
                <a:gd name="T20" fmla="*/ 65 w 65"/>
                <a:gd name="T21" fmla="*/ 59 h 79"/>
                <a:gd name="T22" fmla="*/ 64 w 65"/>
                <a:gd name="T23" fmla="*/ 58 h 79"/>
                <a:gd name="T24" fmla="*/ 50 w 65"/>
                <a:gd name="T25" fmla="*/ 77 h 79"/>
                <a:gd name="T26" fmla="*/ 48 w 65"/>
                <a:gd name="T27" fmla="*/ 77 h 79"/>
                <a:gd name="T28" fmla="*/ 41 w 65"/>
                <a:gd name="T29" fmla="*/ 65 h 79"/>
                <a:gd name="T30" fmla="*/ 21 w 65"/>
                <a:gd name="T31" fmla="*/ 49 h 79"/>
                <a:gd name="T32" fmla="*/ 13 w 65"/>
                <a:gd name="T33" fmla="*/ 22 h 79"/>
                <a:gd name="T34" fmla="*/ 1 w 65"/>
                <a:gd name="T35" fmla="*/ 2 h 79"/>
                <a:gd name="T36" fmla="*/ 0 w 65"/>
                <a:gd name="T37"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5" h="79">
                  <a:moveTo>
                    <a:pt x="0" y="0"/>
                  </a:moveTo>
                  <a:cubicBezTo>
                    <a:pt x="1" y="5"/>
                    <a:pt x="3" y="9"/>
                    <a:pt x="5" y="12"/>
                  </a:cubicBezTo>
                  <a:cubicBezTo>
                    <a:pt x="7" y="15"/>
                    <a:pt x="9" y="18"/>
                    <a:pt x="11" y="20"/>
                  </a:cubicBezTo>
                  <a:cubicBezTo>
                    <a:pt x="13" y="24"/>
                    <a:pt x="15" y="28"/>
                    <a:pt x="16" y="32"/>
                  </a:cubicBezTo>
                  <a:cubicBezTo>
                    <a:pt x="17" y="39"/>
                    <a:pt x="18" y="47"/>
                    <a:pt x="23" y="52"/>
                  </a:cubicBezTo>
                  <a:cubicBezTo>
                    <a:pt x="28" y="57"/>
                    <a:pt x="34" y="59"/>
                    <a:pt x="39" y="64"/>
                  </a:cubicBezTo>
                  <a:cubicBezTo>
                    <a:pt x="41" y="67"/>
                    <a:pt x="42" y="70"/>
                    <a:pt x="43" y="73"/>
                  </a:cubicBezTo>
                  <a:cubicBezTo>
                    <a:pt x="43" y="75"/>
                    <a:pt x="43" y="76"/>
                    <a:pt x="44" y="77"/>
                  </a:cubicBezTo>
                  <a:cubicBezTo>
                    <a:pt x="45" y="78"/>
                    <a:pt x="46" y="79"/>
                    <a:pt x="48" y="78"/>
                  </a:cubicBezTo>
                  <a:cubicBezTo>
                    <a:pt x="50" y="78"/>
                    <a:pt x="53" y="77"/>
                    <a:pt x="55" y="75"/>
                  </a:cubicBezTo>
                  <a:cubicBezTo>
                    <a:pt x="59" y="71"/>
                    <a:pt x="63" y="65"/>
                    <a:pt x="65" y="59"/>
                  </a:cubicBezTo>
                  <a:cubicBezTo>
                    <a:pt x="64" y="58"/>
                    <a:pt x="64" y="58"/>
                    <a:pt x="64" y="58"/>
                  </a:cubicBezTo>
                  <a:cubicBezTo>
                    <a:pt x="61" y="67"/>
                    <a:pt x="55" y="76"/>
                    <a:pt x="50" y="77"/>
                  </a:cubicBezTo>
                  <a:cubicBezTo>
                    <a:pt x="49" y="77"/>
                    <a:pt x="48" y="77"/>
                    <a:pt x="48" y="77"/>
                  </a:cubicBezTo>
                  <a:cubicBezTo>
                    <a:pt x="42" y="78"/>
                    <a:pt x="46" y="72"/>
                    <a:pt x="41" y="65"/>
                  </a:cubicBezTo>
                  <a:cubicBezTo>
                    <a:pt x="36" y="58"/>
                    <a:pt x="26" y="56"/>
                    <a:pt x="21" y="49"/>
                  </a:cubicBezTo>
                  <a:cubicBezTo>
                    <a:pt x="16" y="41"/>
                    <a:pt x="18" y="31"/>
                    <a:pt x="13" y="22"/>
                  </a:cubicBezTo>
                  <a:cubicBezTo>
                    <a:pt x="9" y="14"/>
                    <a:pt x="3" y="11"/>
                    <a:pt x="1" y="2"/>
                  </a:cubicBezTo>
                  <a:cubicBezTo>
                    <a:pt x="1" y="1"/>
                    <a:pt x="0" y="1"/>
                    <a:pt x="0" y="0"/>
                  </a:cubicBezTo>
                  <a:close/>
                </a:path>
              </a:pathLst>
            </a:custGeom>
            <a:solidFill>
              <a:srgbClr val="191D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89" name="Freeform 79">
              <a:extLst>
                <a:ext uri="{FF2B5EF4-FFF2-40B4-BE49-F238E27FC236}">
                  <a16:creationId xmlns="" xmlns:a16="http://schemas.microsoft.com/office/drawing/2014/main" id="{A5AB2E74-EE5B-47FF-957C-7DBD6628C90B}"/>
                </a:ext>
              </a:extLst>
            </p:cNvPr>
            <p:cNvSpPr>
              <a:spLocks/>
            </p:cNvSpPr>
            <p:nvPr/>
          </p:nvSpPr>
          <p:spPr bwMode="auto">
            <a:xfrm>
              <a:off x="11014077" y="2922589"/>
              <a:ext cx="287338" cy="339725"/>
            </a:xfrm>
            <a:custGeom>
              <a:avLst/>
              <a:gdLst>
                <a:gd name="T0" fmla="*/ 68 w 68"/>
                <a:gd name="T1" fmla="*/ 0 h 80"/>
                <a:gd name="T2" fmla="*/ 67 w 68"/>
                <a:gd name="T3" fmla="*/ 1 h 80"/>
                <a:gd name="T4" fmla="*/ 65 w 68"/>
                <a:gd name="T5" fmla="*/ 6 h 80"/>
                <a:gd name="T6" fmla="*/ 64 w 68"/>
                <a:gd name="T7" fmla="*/ 9 h 80"/>
                <a:gd name="T8" fmla="*/ 63 w 68"/>
                <a:gd name="T9" fmla="*/ 10 h 80"/>
                <a:gd name="T10" fmla="*/ 59 w 68"/>
                <a:gd name="T11" fmla="*/ 13 h 80"/>
                <a:gd name="T12" fmla="*/ 55 w 68"/>
                <a:gd name="T13" fmla="*/ 13 h 80"/>
                <a:gd name="T14" fmla="*/ 53 w 68"/>
                <a:gd name="T15" fmla="*/ 14 h 80"/>
                <a:gd name="T16" fmla="*/ 53 w 68"/>
                <a:gd name="T17" fmla="*/ 14 h 80"/>
                <a:gd name="T18" fmla="*/ 51 w 68"/>
                <a:gd name="T19" fmla="*/ 14 h 80"/>
                <a:gd name="T20" fmla="*/ 49 w 68"/>
                <a:gd name="T21" fmla="*/ 14 h 80"/>
                <a:gd name="T22" fmla="*/ 47 w 68"/>
                <a:gd name="T23" fmla="*/ 14 h 80"/>
                <a:gd name="T24" fmla="*/ 36 w 68"/>
                <a:gd name="T25" fmla="*/ 26 h 80"/>
                <a:gd name="T26" fmla="*/ 36 w 68"/>
                <a:gd name="T27" fmla="*/ 26 h 80"/>
                <a:gd name="T28" fmla="*/ 34 w 68"/>
                <a:gd name="T29" fmla="*/ 32 h 80"/>
                <a:gd name="T30" fmla="*/ 32 w 68"/>
                <a:gd name="T31" fmla="*/ 35 h 80"/>
                <a:gd name="T32" fmla="*/ 32 w 68"/>
                <a:gd name="T33" fmla="*/ 37 h 80"/>
                <a:gd name="T34" fmla="*/ 31 w 68"/>
                <a:gd name="T35" fmla="*/ 38 h 80"/>
                <a:gd name="T36" fmla="*/ 31 w 68"/>
                <a:gd name="T37" fmla="*/ 39 h 80"/>
                <a:gd name="T38" fmla="*/ 30 w 68"/>
                <a:gd name="T39" fmla="*/ 39 h 80"/>
                <a:gd name="T40" fmla="*/ 26 w 68"/>
                <a:gd name="T41" fmla="*/ 38 h 80"/>
                <a:gd name="T42" fmla="*/ 25 w 68"/>
                <a:gd name="T43" fmla="*/ 38 h 80"/>
                <a:gd name="T44" fmla="*/ 24 w 68"/>
                <a:gd name="T45" fmla="*/ 38 h 80"/>
                <a:gd name="T46" fmla="*/ 14 w 68"/>
                <a:gd name="T47" fmla="*/ 36 h 80"/>
                <a:gd name="T48" fmla="*/ 8 w 68"/>
                <a:gd name="T49" fmla="*/ 37 h 80"/>
                <a:gd name="T50" fmla="*/ 8 w 68"/>
                <a:gd name="T51" fmla="*/ 37 h 80"/>
                <a:gd name="T52" fmla="*/ 3 w 68"/>
                <a:gd name="T53" fmla="*/ 45 h 80"/>
                <a:gd name="T54" fmla="*/ 2 w 68"/>
                <a:gd name="T55" fmla="*/ 48 h 80"/>
                <a:gd name="T56" fmla="*/ 2 w 68"/>
                <a:gd name="T57" fmla="*/ 48 h 80"/>
                <a:gd name="T58" fmla="*/ 1 w 68"/>
                <a:gd name="T59" fmla="*/ 58 h 80"/>
                <a:gd name="T60" fmla="*/ 1 w 68"/>
                <a:gd name="T61" fmla="*/ 63 h 80"/>
                <a:gd name="T62" fmla="*/ 1 w 68"/>
                <a:gd name="T63" fmla="*/ 65 h 80"/>
                <a:gd name="T64" fmla="*/ 1 w 68"/>
                <a:gd name="T65" fmla="*/ 66 h 80"/>
                <a:gd name="T66" fmla="*/ 7 w 68"/>
                <a:gd name="T67" fmla="*/ 80 h 80"/>
                <a:gd name="T68" fmla="*/ 8 w 68"/>
                <a:gd name="T69" fmla="*/ 79 h 80"/>
                <a:gd name="T70" fmla="*/ 3 w 68"/>
                <a:gd name="T71" fmla="*/ 72 h 80"/>
                <a:gd name="T72" fmla="*/ 10 w 68"/>
                <a:gd name="T73" fmla="*/ 37 h 80"/>
                <a:gd name="T74" fmla="*/ 14 w 68"/>
                <a:gd name="T75" fmla="*/ 36 h 80"/>
                <a:gd name="T76" fmla="*/ 22 w 68"/>
                <a:gd name="T77" fmla="*/ 38 h 80"/>
                <a:gd name="T78" fmla="*/ 31 w 68"/>
                <a:gd name="T79" fmla="*/ 40 h 80"/>
                <a:gd name="T80" fmla="*/ 31 w 68"/>
                <a:gd name="T81" fmla="*/ 40 h 80"/>
                <a:gd name="T82" fmla="*/ 44 w 68"/>
                <a:gd name="T83" fmla="*/ 17 h 80"/>
                <a:gd name="T84" fmla="*/ 47 w 68"/>
                <a:gd name="T85" fmla="*/ 15 h 80"/>
                <a:gd name="T86" fmla="*/ 52 w 68"/>
                <a:gd name="T87" fmla="*/ 14 h 80"/>
                <a:gd name="T88" fmla="*/ 54 w 68"/>
                <a:gd name="T89" fmla="*/ 14 h 80"/>
                <a:gd name="T90" fmla="*/ 55 w 68"/>
                <a:gd name="T91" fmla="*/ 14 h 80"/>
                <a:gd name="T92" fmla="*/ 64 w 68"/>
                <a:gd name="T93" fmla="*/ 10 h 80"/>
                <a:gd name="T94" fmla="*/ 68 w 68"/>
                <a:gd name="T95"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8" h="80">
                  <a:moveTo>
                    <a:pt x="68" y="0"/>
                  </a:moveTo>
                  <a:cubicBezTo>
                    <a:pt x="67" y="1"/>
                    <a:pt x="67" y="1"/>
                    <a:pt x="67" y="1"/>
                  </a:cubicBezTo>
                  <a:cubicBezTo>
                    <a:pt x="67" y="3"/>
                    <a:pt x="66" y="4"/>
                    <a:pt x="65" y="6"/>
                  </a:cubicBezTo>
                  <a:cubicBezTo>
                    <a:pt x="65" y="7"/>
                    <a:pt x="64" y="8"/>
                    <a:pt x="64" y="9"/>
                  </a:cubicBezTo>
                  <a:cubicBezTo>
                    <a:pt x="63" y="10"/>
                    <a:pt x="63" y="10"/>
                    <a:pt x="63" y="10"/>
                  </a:cubicBezTo>
                  <a:cubicBezTo>
                    <a:pt x="62" y="11"/>
                    <a:pt x="61" y="12"/>
                    <a:pt x="59" y="13"/>
                  </a:cubicBezTo>
                  <a:cubicBezTo>
                    <a:pt x="58" y="13"/>
                    <a:pt x="56" y="13"/>
                    <a:pt x="55" y="13"/>
                  </a:cubicBezTo>
                  <a:cubicBezTo>
                    <a:pt x="54" y="13"/>
                    <a:pt x="54" y="14"/>
                    <a:pt x="53" y="14"/>
                  </a:cubicBezTo>
                  <a:cubicBezTo>
                    <a:pt x="53" y="14"/>
                    <a:pt x="53" y="14"/>
                    <a:pt x="53" y="14"/>
                  </a:cubicBezTo>
                  <a:cubicBezTo>
                    <a:pt x="52" y="14"/>
                    <a:pt x="52" y="14"/>
                    <a:pt x="51" y="14"/>
                  </a:cubicBezTo>
                  <a:cubicBezTo>
                    <a:pt x="51" y="14"/>
                    <a:pt x="50" y="14"/>
                    <a:pt x="49" y="14"/>
                  </a:cubicBezTo>
                  <a:cubicBezTo>
                    <a:pt x="48" y="14"/>
                    <a:pt x="48" y="14"/>
                    <a:pt x="47" y="14"/>
                  </a:cubicBezTo>
                  <a:cubicBezTo>
                    <a:pt x="42" y="16"/>
                    <a:pt x="39" y="21"/>
                    <a:pt x="36" y="26"/>
                  </a:cubicBezTo>
                  <a:cubicBezTo>
                    <a:pt x="36" y="26"/>
                    <a:pt x="36" y="26"/>
                    <a:pt x="36" y="26"/>
                  </a:cubicBezTo>
                  <a:cubicBezTo>
                    <a:pt x="35" y="28"/>
                    <a:pt x="34" y="30"/>
                    <a:pt x="34" y="32"/>
                  </a:cubicBezTo>
                  <a:cubicBezTo>
                    <a:pt x="33" y="33"/>
                    <a:pt x="33" y="34"/>
                    <a:pt x="32" y="35"/>
                  </a:cubicBezTo>
                  <a:cubicBezTo>
                    <a:pt x="32" y="35"/>
                    <a:pt x="32" y="36"/>
                    <a:pt x="32" y="37"/>
                  </a:cubicBezTo>
                  <a:cubicBezTo>
                    <a:pt x="31" y="38"/>
                    <a:pt x="31" y="38"/>
                    <a:pt x="31" y="38"/>
                  </a:cubicBezTo>
                  <a:cubicBezTo>
                    <a:pt x="31" y="38"/>
                    <a:pt x="31" y="38"/>
                    <a:pt x="31" y="39"/>
                  </a:cubicBezTo>
                  <a:cubicBezTo>
                    <a:pt x="31" y="39"/>
                    <a:pt x="30" y="39"/>
                    <a:pt x="30" y="39"/>
                  </a:cubicBezTo>
                  <a:cubicBezTo>
                    <a:pt x="29" y="39"/>
                    <a:pt x="27" y="39"/>
                    <a:pt x="26" y="38"/>
                  </a:cubicBezTo>
                  <a:cubicBezTo>
                    <a:pt x="26" y="38"/>
                    <a:pt x="25" y="38"/>
                    <a:pt x="25" y="38"/>
                  </a:cubicBezTo>
                  <a:cubicBezTo>
                    <a:pt x="24" y="38"/>
                    <a:pt x="24" y="38"/>
                    <a:pt x="24" y="38"/>
                  </a:cubicBezTo>
                  <a:cubicBezTo>
                    <a:pt x="21" y="37"/>
                    <a:pt x="17" y="36"/>
                    <a:pt x="14" y="36"/>
                  </a:cubicBezTo>
                  <a:cubicBezTo>
                    <a:pt x="12" y="36"/>
                    <a:pt x="10" y="36"/>
                    <a:pt x="8" y="37"/>
                  </a:cubicBezTo>
                  <a:cubicBezTo>
                    <a:pt x="8" y="37"/>
                    <a:pt x="8" y="37"/>
                    <a:pt x="8" y="37"/>
                  </a:cubicBezTo>
                  <a:cubicBezTo>
                    <a:pt x="6" y="39"/>
                    <a:pt x="4" y="42"/>
                    <a:pt x="3" y="45"/>
                  </a:cubicBezTo>
                  <a:cubicBezTo>
                    <a:pt x="3" y="46"/>
                    <a:pt x="2" y="47"/>
                    <a:pt x="2" y="48"/>
                  </a:cubicBezTo>
                  <a:cubicBezTo>
                    <a:pt x="2" y="48"/>
                    <a:pt x="2" y="48"/>
                    <a:pt x="2" y="48"/>
                  </a:cubicBezTo>
                  <a:cubicBezTo>
                    <a:pt x="1" y="52"/>
                    <a:pt x="1" y="55"/>
                    <a:pt x="1" y="58"/>
                  </a:cubicBezTo>
                  <a:cubicBezTo>
                    <a:pt x="1" y="60"/>
                    <a:pt x="1" y="62"/>
                    <a:pt x="1" y="63"/>
                  </a:cubicBezTo>
                  <a:cubicBezTo>
                    <a:pt x="1" y="64"/>
                    <a:pt x="1" y="64"/>
                    <a:pt x="1" y="65"/>
                  </a:cubicBezTo>
                  <a:cubicBezTo>
                    <a:pt x="1" y="65"/>
                    <a:pt x="1" y="65"/>
                    <a:pt x="1" y="66"/>
                  </a:cubicBezTo>
                  <a:cubicBezTo>
                    <a:pt x="1" y="71"/>
                    <a:pt x="3" y="75"/>
                    <a:pt x="7" y="80"/>
                  </a:cubicBezTo>
                  <a:cubicBezTo>
                    <a:pt x="8" y="79"/>
                    <a:pt x="8" y="79"/>
                    <a:pt x="8" y="79"/>
                  </a:cubicBezTo>
                  <a:cubicBezTo>
                    <a:pt x="6" y="77"/>
                    <a:pt x="4" y="74"/>
                    <a:pt x="3" y="72"/>
                  </a:cubicBezTo>
                  <a:cubicBezTo>
                    <a:pt x="0" y="64"/>
                    <a:pt x="1" y="41"/>
                    <a:pt x="10" y="37"/>
                  </a:cubicBezTo>
                  <a:cubicBezTo>
                    <a:pt x="11" y="37"/>
                    <a:pt x="13" y="37"/>
                    <a:pt x="14" y="36"/>
                  </a:cubicBezTo>
                  <a:cubicBezTo>
                    <a:pt x="17" y="36"/>
                    <a:pt x="20" y="37"/>
                    <a:pt x="22" y="38"/>
                  </a:cubicBezTo>
                  <a:cubicBezTo>
                    <a:pt x="25" y="39"/>
                    <a:pt x="28" y="40"/>
                    <a:pt x="31" y="40"/>
                  </a:cubicBezTo>
                  <a:cubicBezTo>
                    <a:pt x="31" y="40"/>
                    <a:pt x="31" y="40"/>
                    <a:pt x="31" y="40"/>
                  </a:cubicBezTo>
                  <a:cubicBezTo>
                    <a:pt x="35" y="33"/>
                    <a:pt x="37" y="21"/>
                    <a:pt x="44" y="17"/>
                  </a:cubicBezTo>
                  <a:cubicBezTo>
                    <a:pt x="45" y="16"/>
                    <a:pt x="46" y="16"/>
                    <a:pt x="47" y="15"/>
                  </a:cubicBezTo>
                  <a:cubicBezTo>
                    <a:pt x="49" y="15"/>
                    <a:pt x="51" y="14"/>
                    <a:pt x="52" y="14"/>
                  </a:cubicBezTo>
                  <a:cubicBezTo>
                    <a:pt x="53" y="14"/>
                    <a:pt x="53" y="14"/>
                    <a:pt x="54" y="14"/>
                  </a:cubicBezTo>
                  <a:cubicBezTo>
                    <a:pt x="54" y="14"/>
                    <a:pt x="55" y="14"/>
                    <a:pt x="55" y="14"/>
                  </a:cubicBezTo>
                  <a:cubicBezTo>
                    <a:pt x="58" y="14"/>
                    <a:pt x="62" y="14"/>
                    <a:pt x="64" y="10"/>
                  </a:cubicBezTo>
                  <a:cubicBezTo>
                    <a:pt x="66" y="7"/>
                    <a:pt x="67" y="4"/>
                    <a:pt x="68" y="0"/>
                  </a:cubicBezTo>
                  <a:close/>
                </a:path>
              </a:pathLst>
            </a:custGeom>
            <a:solidFill>
              <a:srgbClr val="191D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90" name="Freeform 80">
              <a:extLst>
                <a:ext uri="{FF2B5EF4-FFF2-40B4-BE49-F238E27FC236}">
                  <a16:creationId xmlns="" xmlns:a16="http://schemas.microsoft.com/office/drawing/2014/main" id="{5EE46315-233F-46DE-82A4-3DCCEE9ACECA}"/>
                </a:ext>
              </a:extLst>
            </p:cNvPr>
            <p:cNvSpPr>
              <a:spLocks/>
            </p:cNvSpPr>
            <p:nvPr/>
          </p:nvSpPr>
          <p:spPr bwMode="auto">
            <a:xfrm>
              <a:off x="11425239" y="2603501"/>
              <a:ext cx="157163" cy="284163"/>
            </a:xfrm>
            <a:custGeom>
              <a:avLst/>
              <a:gdLst>
                <a:gd name="T0" fmla="*/ 37 w 37"/>
                <a:gd name="T1" fmla="*/ 0 h 67"/>
                <a:gd name="T2" fmla="*/ 19 w 37"/>
                <a:gd name="T3" fmla="*/ 28 h 67"/>
                <a:gd name="T4" fmla="*/ 16 w 37"/>
                <a:gd name="T5" fmla="*/ 35 h 67"/>
                <a:gd name="T6" fmla="*/ 7 w 37"/>
                <a:gd name="T7" fmla="*/ 44 h 67"/>
                <a:gd name="T8" fmla="*/ 7 w 37"/>
                <a:gd name="T9" fmla="*/ 44 h 67"/>
                <a:gd name="T10" fmla="*/ 0 w 37"/>
                <a:gd name="T11" fmla="*/ 52 h 67"/>
                <a:gd name="T12" fmla="*/ 2 w 37"/>
                <a:gd name="T13" fmla="*/ 53 h 67"/>
                <a:gd name="T14" fmla="*/ 3 w 37"/>
                <a:gd name="T15" fmla="*/ 55 h 67"/>
                <a:gd name="T16" fmla="*/ 4 w 37"/>
                <a:gd name="T17" fmla="*/ 55 h 67"/>
                <a:gd name="T18" fmla="*/ 8 w 37"/>
                <a:gd name="T19" fmla="*/ 60 h 67"/>
                <a:gd name="T20" fmla="*/ 9 w 37"/>
                <a:gd name="T21" fmla="*/ 64 h 67"/>
                <a:gd name="T22" fmla="*/ 11 w 37"/>
                <a:gd name="T23" fmla="*/ 67 h 67"/>
                <a:gd name="T24" fmla="*/ 37 w 37"/>
                <a:gd name="T25" fmla="*/ 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 h="67">
                  <a:moveTo>
                    <a:pt x="37" y="0"/>
                  </a:moveTo>
                  <a:cubicBezTo>
                    <a:pt x="31" y="9"/>
                    <a:pt x="25" y="19"/>
                    <a:pt x="19" y="28"/>
                  </a:cubicBezTo>
                  <a:cubicBezTo>
                    <a:pt x="18" y="31"/>
                    <a:pt x="17" y="33"/>
                    <a:pt x="16" y="35"/>
                  </a:cubicBezTo>
                  <a:cubicBezTo>
                    <a:pt x="13" y="42"/>
                    <a:pt x="10" y="44"/>
                    <a:pt x="7" y="44"/>
                  </a:cubicBezTo>
                  <a:cubicBezTo>
                    <a:pt x="7" y="44"/>
                    <a:pt x="7" y="44"/>
                    <a:pt x="7" y="44"/>
                  </a:cubicBezTo>
                  <a:cubicBezTo>
                    <a:pt x="4" y="47"/>
                    <a:pt x="2" y="49"/>
                    <a:pt x="0" y="52"/>
                  </a:cubicBezTo>
                  <a:cubicBezTo>
                    <a:pt x="0" y="52"/>
                    <a:pt x="1" y="53"/>
                    <a:pt x="2" y="53"/>
                  </a:cubicBezTo>
                  <a:cubicBezTo>
                    <a:pt x="2" y="54"/>
                    <a:pt x="3" y="54"/>
                    <a:pt x="3" y="55"/>
                  </a:cubicBezTo>
                  <a:cubicBezTo>
                    <a:pt x="4" y="55"/>
                    <a:pt x="4" y="55"/>
                    <a:pt x="4" y="55"/>
                  </a:cubicBezTo>
                  <a:cubicBezTo>
                    <a:pt x="5" y="57"/>
                    <a:pt x="6" y="59"/>
                    <a:pt x="8" y="60"/>
                  </a:cubicBezTo>
                  <a:cubicBezTo>
                    <a:pt x="8" y="61"/>
                    <a:pt x="9" y="62"/>
                    <a:pt x="9" y="64"/>
                  </a:cubicBezTo>
                  <a:cubicBezTo>
                    <a:pt x="10" y="64"/>
                    <a:pt x="10" y="66"/>
                    <a:pt x="11" y="67"/>
                  </a:cubicBezTo>
                  <a:cubicBezTo>
                    <a:pt x="23" y="46"/>
                    <a:pt x="32" y="23"/>
                    <a:pt x="37" y="0"/>
                  </a:cubicBezTo>
                  <a:close/>
                </a:path>
              </a:pathLst>
            </a:custGeom>
            <a:solidFill>
              <a:srgbClr val="3EB8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91" name="Freeform 81">
              <a:extLst>
                <a:ext uri="{FF2B5EF4-FFF2-40B4-BE49-F238E27FC236}">
                  <a16:creationId xmlns="" xmlns:a16="http://schemas.microsoft.com/office/drawing/2014/main" id="{AEB57E3C-8FD6-483D-A0E6-276FA02D10F0}"/>
                </a:ext>
              </a:extLst>
            </p:cNvPr>
            <p:cNvSpPr>
              <a:spLocks noEditPoints="1"/>
            </p:cNvSpPr>
            <p:nvPr/>
          </p:nvSpPr>
          <p:spPr bwMode="auto">
            <a:xfrm>
              <a:off x="11425239" y="2590801"/>
              <a:ext cx="160338" cy="301625"/>
            </a:xfrm>
            <a:custGeom>
              <a:avLst/>
              <a:gdLst>
                <a:gd name="T0" fmla="*/ 8 w 38"/>
                <a:gd name="T1" fmla="*/ 63 h 71"/>
                <a:gd name="T2" fmla="*/ 9 w 38"/>
                <a:gd name="T3" fmla="*/ 66 h 71"/>
                <a:gd name="T4" fmla="*/ 9 w 38"/>
                <a:gd name="T5" fmla="*/ 67 h 71"/>
                <a:gd name="T6" fmla="*/ 8 w 38"/>
                <a:gd name="T7" fmla="*/ 63 h 71"/>
                <a:gd name="T8" fmla="*/ 0 w 38"/>
                <a:gd name="T9" fmla="*/ 55 h 71"/>
                <a:gd name="T10" fmla="*/ 0 w 38"/>
                <a:gd name="T11" fmla="*/ 55 h 71"/>
                <a:gd name="T12" fmla="*/ 3 w 38"/>
                <a:gd name="T13" fmla="*/ 58 h 71"/>
                <a:gd name="T14" fmla="*/ 2 w 38"/>
                <a:gd name="T15" fmla="*/ 56 h 71"/>
                <a:gd name="T16" fmla="*/ 0 w 38"/>
                <a:gd name="T17" fmla="*/ 55 h 71"/>
                <a:gd name="T18" fmla="*/ 38 w 38"/>
                <a:gd name="T19" fmla="*/ 0 h 71"/>
                <a:gd name="T20" fmla="*/ 37 w 38"/>
                <a:gd name="T21" fmla="*/ 3 h 71"/>
                <a:gd name="T22" fmla="*/ 11 w 38"/>
                <a:gd name="T23" fmla="*/ 70 h 71"/>
                <a:gd name="T24" fmla="*/ 11 w 38"/>
                <a:gd name="T25" fmla="*/ 71 h 71"/>
                <a:gd name="T26" fmla="*/ 38 w 38"/>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 h="71">
                  <a:moveTo>
                    <a:pt x="8" y="63"/>
                  </a:moveTo>
                  <a:cubicBezTo>
                    <a:pt x="8" y="64"/>
                    <a:pt x="9" y="65"/>
                    <a:pt x="9" y="66"/>
                  </a:cubicBezTo>
                  <a:cubicBezTo>
                    <a:pt x="9" y="67"/>
                    <a:pt x="9" y="67"/>
                    <a:pt x="9" y="67"/>
                  </a:cubicBezTo>
                  <a:cubicBezTo>
                    <a:pt x="9" y="65"/>
                    <a:pt x="8" y="64"/>
                    <a:pt x="8" y="63"/>
                  </a:cubicBezTo>
                  <a:close/>
                  <a:moveTo>
                    <a:pt x="0" y="55"/>
                  </a:moveTo>
                  <a:cubicBezTo>
                    <a:pt x="0" y="55"/>
                    <a:pt x="0" y="55"/>
                    <a:pt x="0" y="55"/>
                  </a:cubicBezTo>
                  <a:cubicBezTo>
                    <a:pt x="1" y="56"/>
                    <a:pt x="2" y="56"/>
                    <a:pt x="3" y="58"/>
                  </a:cubicBezTo>
                  <a:cubicBezTo>
                    <a:pt x="3" y="57"/>
                    <a:pt x="2" y="57"/>
                    <a:pt x="2" y="56"/>
                  </a:cubicBezTo>
                  <a:cubicBezTo>
                    <a:pt x="1" y="56"/>
                    <a:pt x="0" y="55"/>
                    <a:pt x="0" y="55"/>
                  </a:cubicBezTo>
                  <a:close/>
                  <a:moveTo>
                    <a:pt x="38" y="0"/>
                  </a:moveTo>
                  <a:cubicBezTo>
                    <a:pt x="38" y="1"/>
                    <a:pt x="37" y="2"/>
                    <a:pt x="37" y="3"/>
                  </a:cubicBezTo>
                  <a:cubicBezTo>
                    <a:pt x="32" y="26"/>
                    <a:pt x="23" y="49"/>
                    <a:pt x="11" y="70"/>
                  </a:cubicBezTo>
                  <a:cubicBezTo>
                    <a:pt x="11" y="70"/>
                    <a:pt x="11" y="71"/>
                    <a:pt x="11" y="71"/>
                  </a:cubicBezTo>
                  <a:cubicBezTo>
                    <a:pt x="24" y="49"/>
                    <a:pt x="33" y="25"/>
                    <a:pt x="38" y="0"/>
                  </a:cubicBezTo>
                  <a:close/>
                </a:path>
              </a:pathLst>
            </a:custGeom>
            <a:solidFill>
              <a:srgbClr val="191D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92" name="Freeform 82">
              <a:extLst>
                <a:ext uri="{FF2B5EF4-FFF2-40B4-BE49-F238E27FC236}">
                  <a16:creationId xmlns="" xmlns:a16="http://schemas.microsoft.com/office/drawing/2014/main" id="{BC07FE4D-BAA1-444A-9DAC-390E1F275626}"/>
                </a:ext>
              </a:extLst>
            </p:cNvPr>
            <p:cNvSpPr>
              <a:spLocks/>
            </p:cNvSpPr>
            <p:nvPr/>
          </p:nvSpPr>
          <p:spPr bwMode="auto">
            <a:xfrm>
              <a:off x="11455402" y="2722564"/>
              <a:ext cx="50800" cy="68263"/>
            </a:xfrm>
            <a:custGeom>
              <a:avLst/>
              <a:gdLst>
                <a:gd name="T0" fmla="*/ 12 w 12"/>
                <a:gd name="T1" fmla="*/ 0 h 16"/>
                <a:gd name="T2" fmla="*/ 0 w 12"/>
                <a:gd name="T3" fmla="*/ 16 h 16"/>
                <a:gd name="T4" fmla="*/ 0 w 12"/>
                <a:gd name="T5" fmla="*/ 16 h 16"/>
                <a:gd name="T6" fmla="*/ 9 w 12"/>
                <a:gd name="T7" fmla="*/ 7 h 16"/>
                <a:gd name="T8" fmla="*/ 12 w 12"/>
                <a:gd name="T9" fmla="*/ 0 h 16"/>
              </a:gdLst>
              <a:ahLst/>
              <a:cxnLst>
                <a:cxn ang="0">
                  <a:pos x="T0" y="T1"/>
                </a:cxn>
                <a:cxn ang="0">
                  <a:pos x="T2" y="T3"/>
                </a:cxn>
                <a:cxn ang="0">
                  <a:pos x="T4" y="T5"/>
                </a:cxn>
                <a:cxn ang="0">
                  <a:pos x="T6" y="T7"/>
                </a:cxn>
                <a:cxn ang="0">
                  <a:pos x="T8" y="T9"/>
                </a:cxn>
              </a:cxnLst>
              <a:rect l="0" t="0" r="r" b="b"/>
              <a:pathLst>
                <a:path w="12" h="16">
                  <a:moveTo>
                    <a:pt x="12" y="0"/>
                  </a:moveTo>
                  <a:cubicBezTo>
                    <a:pt x="8" y="6"/>
                    <a:pt x="4" y="11"/>
                    <a:pt x="0" y="16"/>
                  </a:cubicBezTo>
                  <a:cubicBezTo>
                    <a:pt x="0" y="16"/>
                    <a:pt x="0" y="16"/>
                    <a:pt x="0" y="16"/>
                  </a:cubicBezTo>
                  <a:cubicBezTo>
                    <a:pt x="3" y="16"/>
                    <a:pt x="6" y="14"/>
                    <a:pt x="9" y="7"/>
                  </a:cubicBezTo>
                  <a:cubicBezTo>
                    <a:pt x="10" y="5"/>
                    <a:pt x="11" y="3"/>
                    <a:pt x="12" y="0"/>
                  </a:cubicBezTo>
                  <a:close/>
                </a:path>
              </a:pathLst>
            </a:custGeom>
            <a:solidFill>
              <a:srgbClr val="44C5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93" name="Freeform 83">
              <a:extLst>
                <a:ext uri="{FF2B5EF4-FFF2-40B4-BE49-F238E27FC236}">
                  <a16:creationId xmlns="" xmlns:a16="http://schemas.microsoft.com/office/drawing/2014/main" id="{4C6F783E-93C4-47E6-A567-4B3F35E0BA68}"/>
                </a:ext>
              </a:extLst>
            </p:cNvPr>
            <p:cNvSpPr>
              <a:spLocks/>
            </p:cNvSpPr>
            <p:nvPr/>
          </p:nvSpPr>
          <p:spPr bwMode="auto">
            <a:xfrm>
              <a:off x="11420477" y="2824164"/>
              <a:ext cx="50800" cy="73025"/>
            </a:xfrm>
            <a:custGeom>
              <a:avLst/>
              <a:gdLst>
                <a:gd name="T0" fmla="*/ 1 w 12"/>
                <a:gd name="T1" fmla="*/ 0 h 17"/>
                <a:gd name="T2" fmla="*/ 0 w 12"/>
                <a:gd name="T3" fmla="*/ 0 h 17"/>
                <a:gd name="T4" fmla="*/ 11 w 12"/>
                <a:gd name="T5" fmla="*/ 17 h 17"/>
                <a:gd name="T6" fmla="*/ 12 w 12"/>
                <a:gd name="T7" fmla="*/ 16 h 17"/>
                <a:gd name="T8" fmla="*/ 12 w 12"/>
                <a:gd name="T9" fmla="*/ 15 h 17"/>
                <a:gd name="T10" fmla="*/ 10 w 12"/>
                <a:gd name="T11" fmla="*/ 12 h 17"/>
                <a:gd name="T12" fmla="*/ 10 w 12"/>
                <a:gd name="T13" fmla="*/ 11 h 17"/>
                <a:gd name="T14" fmla="*/ 9 w 12"/>
                <a:gd name="T15" fmla="*/ 8 h 17"/>
                <a:gd name="T16" fmla="*/ 5 w 12"/>
                <a:gd name="T17" fmla="*/ 3 h 17"/>
                <a:gd name="T18" fmla="*/ 4 w 12"/>
                <a:gd name="T19" fmla="*/ 3 h 17"/>
                <a:gd name="T20" fmla="*/ 1 w 12"/>
                <a:gd name="T21"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 h="17">
                  <a:moveTo>
                    <a:pt x="1" y="0"/>
                  </a:moveTo>
                  <a:cubicBezTo>
                    <a:pt x="0" y="0"/>
                    <a:pt x="0" y="0"/>
                    <a:pt x="0" y="0"/>
                  </a:cubicBezTo>
                  <a:cubicBezTo>
                    <a:pt x="5" y="3"/>
                    <a:pt x="9" y="10"/>
                    <a:pt x="11" y="17"/>
                  </a:cubicBezTo>
                  <a:cubicBezTo>
                    <a:pt x="12" y="16"/>
                    <a:pt x="12" y="16"/>
                    <a:pt x="12" y="16"/>
                  </a:cubicBezTo>
                  <a:cubicBezTo>
                    <a:pt x="12" y="16"/>
                    <a:pt x="12" y="15"/>
                    <a:pt x="12" y="15"/>
                  </a:cubicBezTo>
                  <a:cubicBezTo>
                    <a:pt x="11" y="14"/>
                    <a:pt x="11" y="12"/>
                    <a:pt x="10" y="12"/>
                  </a:cubicBezTo>
                  <a:cubicBezTo>
                    <a:pt x="10" y="11"/>
                    <a:pt x="10" y="11"/>
                    <a:pt x="10" y="11"/>
                  </a:cubicBezTo>
                  <a:cubicBezTo>
                    <a:pt x="10" y="10"/>
                    <a:pt x="9" y="9"/>
                    <a:pt x="9" y="8"/>
                  </a:cubicBezTo>
                  <a:cubicBezTo>
                    <a:pt x="7" y="7"/>
                    <a:pt x="6" y="5"/>
                    <a:pt x="5" y="3"/>
                  </a:cubicBezTo>
                  <a:cubicBezTo>
                    <a:pt x="4" y="3"/>
                    <a:pt x="4" y="3"/>
                    <a:pt x="4" y="3"/>
                  </a:cubicBezTo>
                  <a:cubicBezTo>
                    <a:pt x="3" y="1"/>
                    <a:pt x="2" y="1"/>
                    <a:pt x="1" y="0"/>
                  </a:cubicBezTo>
                  <a:close/>
                </a:path>
              </a:pathLst>
            </a:custGeom>
            <a:solidFill>
              <a:srgbClr val="191D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94" name="Freeform 84">
              <a:extLst>
                <a:ext uri="{FF2B5EF4-FFF2-40B4-BE49-F238E27FC236}">
                  <a16:creationId xmlns="" xmlns:a16="http://schemas.microsoft.com/office/drawing/2014/main" id="{494485F3-3760-4E8E-9719-B0DE7ECDF663}"/>
                </a:ext>
              </a:extLst>
            </p:cNvPr>
            <p:cNvSpPr>
              <a:spLocks/>
            </p:cNvSpPr>
            <p:nvPr/>
          </p:nvSpPr>
          <p:spPr bwMode="auto">
            <a:xfrm>
              <a:off x="10293352" y="1446214"/>
              <a:ext cx="546100" cy="558800"/>
            </a:xfrm>
            <a:custGeom>
              <a:avLst/>
              <a:gdLst>
                <a:gd name="T0" fmla="*/ 129 w 129"/>
                <a:gd name="T1" fmla="*/ 3 h 132"/>
                <a:gd name="T2" fmla="*/ 116 w 129"/>
                <a:gd name="T3" fmla="*/ 3 h 132"/>
                <a:gd name="T4" fmla="*/ 86 w 129"/>
                <a:gd name="T5" fmla="*/ 31 h 132"/>
                <a:gd name="T6" fmla="*/ 91 w 129"/>
                <a:gd name="T7" fmla="*/ 65 h 132"/>
                <a:gd name="T8" fmla="*/ 73 w 129"/>
                <a:gd name="T9" fmla="*/ 96 h 132"/>
                <a:gd name="T10" fmla="*/ 33 w 129"/>
                <a:gd name="T11" fmla="*/ 110 h 132"/>
                <a:gd name="T12" fmla="*/ 12 w 129"/>
                <a:gd name="T13" fmla="*/ 129 h 132"/>
                <a:gd name="T14" fmla="*/ 0 w 129"/>
                <a:gd name="T15" fmla="*/ 132 h 132"/>
                <a:gd name="T16" fmla="*/ 6 w 129"/>
                <a:gd name="T17" fmla="*/ 129 h 132"/>
                <a:gd name="T18" fmla="*/ 15 w 129"/>
                <a:gd name="T19" fmla="*/ 121 h 132"/>
                <a:gd name="T20" fmla="*/ 33 w 129"/>
                <a:gd name="T21" fmla="*/ 105 h 132"/>
                <a:gd name="T22" fmla="*/ 55 w 129"/>
                <a:gd name="T23" fmla="*/ 99 h 132"/>
                <a:gd name="T24" fmla="*/ 80 w 129"/>
                <a:gd name="T25" fmla="*/ 78 h 132"/>
                <a:gd name="T26" fmla="*/ 84 w 129"/>
                <a:gd name="T27" fmla="*/ 45 h 132"/>
                <a:gd name="T28" fmla="*/ 83 w 129"/>
                <a:gd name="T29" fmla="*/ 20 h 132"/>
                <a:gd name="T30" fmla="*/ 102 w 129"/>
                <a:gd name="T31" fmla="*/ 1 h 132"/>
                <a:gd name="T32" fmla="*/ 129 w 129"/>
                <a:gd name="T33" fmla="*/ 3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9" h="132">
                  <a:moveTo>
                    <a:pt x="129" y="3"/>
                  </a:moveTo>
                  <a:cubicBezTo>
                    <a:pt x="124" y="3"/>
                    <a:pt x="120" y="3"/>
                    <a:pt x="116" y="3"/>
                  </a:cubicBezTo>
                  <a:cubicBezTo>
                    <a:pt x="100" y="1"/>
                    <a:pt x="86" y="15"/>
                    <a:pt x="86" y="31"/>
                  </a:cubicBezTo>
                  <a:cubicBezTo>
                    <a:pt x="86" y="42"/>
                    <a:pt x="91" y="53"/>
                    <a:pt x="91" y="65"/>
                  </a:cubicBezTo>
                  <a:cubicBezTo>
                    <a:pt x="91" y="76"/>
                    <a:pt x="81" y="89"/>
                    <a:pt x="73" y="96"/>
                  </a:cubicBezTo>
                  <a:cubicBezTo>
                    <a:pt x="63" y="105"/>
                    <a:pt x="46" y="106"/>
                    <a:pt x="33" y="110"/>
                  </a:cubicBezTo>
                  <a:cubicBezTo>
                    <a:pt x="23" y="113"/>
                    <a:pt x="22" y="125"/>
                    <a:pt x="12" y="129"/>
                  </a:cubicBezTo>
                  <a:cubicBezTo>
                    <a:pt x="8" y="130"/>
                    <a:pt x="3" y="129"/>
                    <a:pt x="0" y="132"/>
                  </a:cubicBezTo>
                  <a:cubicBezTo>
                    <a:pt x="2" y="131"/>
                    <a:pt x="4" y="130"/>
                    <a:pt x="6" y="129"/>
                  </a:cubicBezTo>
                  <a:cubicBezTo>
                    <a:pt x="12" y="127"/>
                    <a:pt x="13" y="127"/>
                    <a:pt x="15" y="121"/>
                  </a:cubicBezTo>
                  <a:cubicBezTo>
                    <a:pt x="18" y="113"/>
                    <a:pt x="25" y="108"/>
                    <a:pt x="33" y="105"/>
                  </a:cubicBezTo>
                  <a:cubicBezTo>
                    <a:pt x="40" y="101"/>
                    <a:pt x="48" y="103"/>
                    <a:pt x="55" y="99"/>
                  </a:cubicBezTo>
                  <a:cubicBezTo>
                    <a:pt x="65" y="94"/>
                    <a:pt x="75" y="88"/>
                    <a:pt x="80" y="78"/>
                  </a:cubicBezTo>
                  <a:cubicBezTo>
                    <a:pt x="85" y="68"/>
                    <a:pt x="86" y="56"/>
                    <a:pt x="84" y="45"/>
                  </a:cubicBezTo>
                  <a:cubicBezTo>
                    <a:pt x="83" y="37"/>
                    <a:pt x="79" y="28"/>
                    <a:pt x="83" y="20"/>
                  </a:cubicBezTo>
                  <a:cubicBezTo>
                    <a:pt x="86" y="11"/>
                    <a:pt x="93" y="2"/>
                    <a:pt x="102" y="1"/>
                  </a:cubicBezTo>
                  <a:cubicBezTo>
                    <a:pt x="111" y="0"/>
                    <a:pt x="120" y="4"/>
                    <a:pt x="129" y="3"/>
                  </a:cubicBezTo>
                  <a:close/>
                </a:path>
              </a:pathLst>
            </a:custGeom>
            <a:solidFill>
              <a:srgbClr val="7FF3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95" name="Freeform 85">
              <a:extLst>
                <a:ext uri="{FF2B5EF4-FFF2-40B4-BE49-F238E27FC236}">
                  <a16:creationId xmlns="" xmlns:a16="http://schemas.microsoft.com/office/drawing/2014/main" id="{E1A18837-6138-48D2-994C-649E5F6CED97}"/>
                </a:ext>
              </a:extLst>
            </p:cNvPr>
            <p:cNvSpPr>
              <a:spLocks/>
            </p:cNvSpPr>
            <p:nvPr/>
          </p:nvSpPr>
          <p:spPr bwMode="auto">
            <a:xfrm>
              <a:off x="9644064" y="2116139"/>
              <a:ext cx="284163" cy="327025"/>
            </a:xfrm>
            <a:custGeom>
              <a:avLst/>
              <a:gdLst>
                <a:gd name="T0" fmla="*/ 1 w 67"/>
                <a:gd name="T1" fmla="*/ 6 h 77"/>
                <a:gd name="T2" fmla="*/ 27 w 67"/>
                <a:gd name="T3" fmla="*/ 3 h 77"/>
                <a:gd name="T4" fmla="*/ 47 w 67"/>
                <a:gd name="T5" fmla="*/ 8 h 77"/>
                <a:gd name="T6" fmla="*/ 49 w 67"/>
                <a:gd name="T7" fmla="*/ 15 h 77"/>
                <a:gd name="T8" fmla="*/ 56 w 67"/>
                <a:gd name="T9" fmla="*/ 19 h 77"/>
                <a:gd name="T10" fmla="*/ 65 w 67"/>
                <a:gd name="T11" fmla="*/ 38 h 77"/>
                <a:gd name="T12" fmla="*/ 52 w 67"/>
                <a:gd name="T13" fmla="*/ 77 h 77"/>
                <a:gd name="T14" fmla="*/ 55 w 67"/>
                <a:gd name="T15" fmla="*/ 54 h 77"/>
                <a:gd name="T16" fmla="*/ 58 w 67"/>
                <a:gd name="T17" fmla="*/ 34 h 77"/>
                <a:gd name="T18" fmla="*/ 41 w 67"/>
                <a:gd name="T19" fmla="*/ 21 h 77"/>
                <a:gd name="T20" fmla="*/ 34 w 67"/>
                <a:gd name="T21" fmla="*/ 15 h 77"/>
                <a:gd name="T22" fmla="*/ 22 w 67"/>
                <a:gd name="T23" fmla="*/ 5 h 77"/>
                <a:gd name="T24" fmla="*/ 0 w 67"/>
                <a:gd name="T25" fmla="*/ 7 h 77"/>
                <a:gd name="T26" fmla="*/ 1 w 67"/>
                <a:gd name="T27" fmla="*/ 6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 h="77">
                  <a:moveTo>
                    <a:pt x="1" y="6"/>
                  </a:moveTo>
                  <a:cubicBezTo>
                    <a:pt x="8" y="0"/>
                    <a:pt x="19" y="2"/>
                    <a:pt x="27" y="3"/>
                  </a:cubicBezTo>
                  <a:cubicBezTo>
                    <a:pt x="33" y="4"/>
                    <a:pt x="43" y="1"/>
                    <a:pt x="47" y="8"/>
                  </a:cubicBezTo>
                  <a:cubicBezTo>
                    <a:pt x="49" y="10"/>
                    <a:pt x="48" y="13"/>
                    <a:pt x="49" y="15"/>
                  </a:cubicBezTo>
                  <a:cubicBezTo>
                    <a:pt x="51" y="17"/>
                    <a:pt x="54" y="18"/>
                    <a:pt x="56" y="19"/>
                  </a:cubicBezTo>
                  <a:cubicBezTo>
                    <a:pt x="62" y="23"/>
                    <a:pt x="67" y="31"/>
                    <a:pt x="65" y="38"/>
                  </a:cubicBezTo>
                  <a:cubicBezTo>
                    <a:pt x="63" y="52"/>
                    <a:pt x="54" y="62"/>
                    <a:pt x="52" y="77"/>
                  </a:cubicBezTo>
                  <a:cubicBezTo>
                    <a:pt x="52" y="68"/>
                    <a:pt x="52" y="62"/>
                    <a:pt x="55" y="54"/>
                  </a:cubicBezTo>
                  <a:cubicBezTo>
                    <a:pt x="58" y="46"/>
                    <a:pt x="61" y="42"/>
                    <a:pt x="58" y="34"/>
                  </a:cubicBezTo>
                  <a:cubicBezTo>
                    <a:pt x="56" y="26"/>
                    <a:pt x="49" y="23"/>
                    <a:pt x="41" y="21"/>
                  </a:cubicBezTo>
                  <a:cubicBezTo>
                    <a:pt x="37" y="20"/>
                    <a:pt x="35" y="19"/>
                    <a:pt x="34" y="15"/>
                  </a:cubicBezTo>
                  <a:cubicBezTo>
                    <a:pt x="31" y="10"/>
                    <a:pt x="28" y="6"/>
                    <a:pt x="22" y="5"/>
                  </a:cubicBezTo>
                  <a:cubicBezTo>
                    <a:pt x="18" y="5"/>
                    <a:pt x="3" y="3"/>
                    <a:pt x="0" y="7"/>
                  </a:cubicBezTo>
                  <a:cubicBezTo>
                    <a:pt x="0" y="6"/>
                    <a:pt x="1" y="6"/>
                    <a:pt x="1" y="6"/>
                  </a:cubicBezTo>
                  <a:close/>
                </a:path>
              </a:pathLst>
            </a:custGeom>
            <a:solidFill>
              <a:srgbClr val="7FF3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96" name="Freeform 86">
              <a:extLst>
                <a:ext uri="{FF2B5EF4-FFF2-40B4-BE49-F238E27FC236}">
                  <a16:creationId xmlns="" xmlns:a16="http://schemas.microsoft.com/office/drawing/2014/main" id="{899FB127-14A7-425E-B37B-159B6913112B}"/>
                </a:ext>
              </a:extLst>
            </p:cNvPr>
            <p:cNvSpPr>
              <a:spLocks/>
            </p:cNvSpPr>
            <p:nvPr/>
          </p:nvSpPr>
          <p:spPr bwMode="auto">
            <a:xfrm>
              <a:off x="10547352" y="2017714"/>
              <a:ext cx="228600" cy="611188"/>
            </a:xfrm>
            <a:custGeom>
              <a:avLst/>
              <a:gdLst>
                <a:gd name="T0" fmla="*/ 18 w 54"/>
                <a:gd name="T1" fmla="*/ 0 h 144"/>
                <a:gd name="T2" fmla="*/ 17 w 54"/>
                <a:gd name="T3" fmla="*/ 10 h 144"/>
                <a:gd name="T4" fmla="*/ 14 w 54"/>
                <a:gd name="T5" fmla="*/ 19 h 144"/>
                <a:gd name="T6" fmla="*/ 10 w 54"/>
                <a:gd name="T7" fmla="*/ 28 h 144"/>
                <a:gd name="T8" fmla="*/ 9 w 54"/>
                <a:gd name="T9" fmla="*/ 53 h 144"/>
                <a:gd name="T10" fmla="*/ 25 w 54"/>
                <a:gd name="T11" fmla="*/ 72 h 144"/>
                <a:gd name="T12" fmla="*/ 30 w 54"/>
                <a:gd name="T13" fmla="*/ 96 h 144"/>
                <a:gd name="T14" fmla="*/ 43 w 54"/>
                <a:gd name="T15" fmla="*/ 106 h 144"/>
                <a:gd name="T16" fmla="*/ 46 w 54"/>
                <a:gd name="T17" fmla="*/ 144 h 144"/>
                <a:gd name="T18" fmla="*/ 33 w 54"/>
                <a:gd name="T19" fmla="*/ 105 h 144"/>
                <a:gd name="T20" fmla="*/ 17 w 54"/>
                <a:gd name="T21" fmla="*/ 102 h 144"/>
                <a:gd name="T22" fmla="*/ 13 w 54"/>
                <a:gd name="T23" fmla="*/ 82 h 144"/>
                <a:gd name="T24" fmla="*/ 10 w 54"/>
                <a:gd name="T25" fmla="*/ 70 h 144"/>
                <a:gd name="T26" fmla="*/ 3 w 54"/>
                <a:gd name="T27" fmla="*/ 43 h 144"/>
                <a:gd name="T28" fmla="*/ 12 w 54"/>
                <a:gd name="T29" fmla="*/ 18 h 144"/>
                <a:gd name="T30" fmla="*/ 18 w 54"/>
                <a:gd name="T31" fmla="*/ 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4" h="144">
                  <a:moveTo>
                    <a:pt x="18" y="0"/>
                  </a:moveTo>
                  <a:cubicBezTo>
                    <a:pt x="18" y="4"/>
                    <a:pt x="18" y="7"/>
                    <a:pt x="17" y="10"/>
                  </a:cubicBezTo>
                  <a:cubicBezTo>
                    <a:pt x="16" y="13"/>
                    <a:pt x="15" y="16"/>
                    <a:pt x="14" y="19"/>
                  </a:cubicBezTo>
                  <a:cubicBezTo>
                    <a:pt x="12" y="22"/>
                    <a:pt x="11" y="25"/>
                    <a:pt x="10" y="28"/>
                  </a:cubicBezTo>
                  <a:cubicBezTo>
                    <a:pt x="8" y="35"/>
                    <a:pt x="6" y="46"/>
                    <a:pt x="9" y="53"/>
                  </a:cubicBezTo>
                  <a:cubicBezTo>
                    <a:pt x="13" y="60"/>
                    <a:pt x="20" y="65"/>
                    <a:pt x="25" y="72"/>
                  </a:cubicBezTo>
                  <a:cubicBezTo>
                    <a:pt x="31" y="78"/>
                    <a:pt x="24" y="89"/>
                    <a:pt x="30" y="96"/>
                  </a:cubicBezTo>
                  <a:cubicBezTo>
                    <a:pt x="34" y="100"/>
                    <a:pt x="40" y="102"/>
                    <a:pt x="43" y="106"/>
                  </a:cubicBezTo>
                  <a:cubicBezTo>
                    <a:pt x="53" y="119"/>
                    <a:pt x="43" y="130"/>
                    <a:pt x="46" y="144"/>
                  </a:cubicBezTo>
                  <a:cubicBezTo>
                    <a:pt x="36" y="131"/>
                    <a:pt x="54" y="112"/>
                    <a:pt x="33" y="105"/>
                  </a:cubicBezTo>
                  <a:cubicBezTo>
                    <a:pt x="27" y="104"/>
                    <a:pt x="22" y="105"/>
                    <a:pt x="17" y="102"/>
                  </a:cubicBezTo>
                  <a:cubicBezTo>
                    <a:pt x="8" y="96"/>
                    <a:pt x="12" y="90"/>
                    <a:pt x="13" y="82"/>
                  </a:cubicBezTo>
                  <a:cubicBezTo>
                    <a:pt x="14" y="78"/>
                    <a:pt x="12" y="74"/>
                    <a:pt x="10" y="70"/>
                  </a:cubicBezTo>
                  <a:cubicBezTo>
                    <a:pt x="4" y="61"/>
                    <a:pt x="0" y="54"/>
                    <a:pt x="3" y="43"/>
                  </a:cubicBezTo>
                  <a:cubicBezTo>
                    <a:pt x="5" y="35"/>
                    <a:pt x="9" y="26"/>
                    <a:pt x="12" y="18"/>
                  </a:cubicBezTo>
                  <a:cubicBezTo>
                    <a:pt x="15" y="13"/>
                    <a:pt x="17" y="7"/>
                    <a:pt x="18" y="0"/>
                  </a:cubicBezTo>
                  <a:close/>
                </a:path>
              </a:pathLst>
            </a:custGeom>
            <a:solidFill>
              <a:srgbClr val="7FF3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97" name="Freeform 87">
              <a:extLst>
                <a:ext uri="{FF2B5EF4-FFF2-40B4-BE49-F238E27FC236}">
                  <a16:creationId xmlns="" xmlns:a16="http://schemas.microsoft.com/office/drawing/2014/main" id="{4F003377-24EF-402A-B797-DB0FD37C35AC}"/>
                </a:ext>
              </a:extLst>
            </p:cNvPr>
            <p:cNvSpPr>
              <a:spLocks/>
            </p:cNvSpPr>
            <p:nvPr/>
          </p:nvSpPr>
          <p:spPr bwMode="auto">
            <a:xfrm>
              <a:off x="11209339" y="2590801"/>
              <a:ext cx="274638" cy="250825"/>
            </a:xfrm>
            <a:custGeom>
              <a:avLst/>
              <a:gdLst>
                <a:gd name="T0" fmla="*/ 6 w 65"/>
                <a:gd name="T1" fmla="*/ 50 h 59"/>
                <a:gd name="T2" fmla="*/ 6 w 65"/>
                <a:gd name="T3" fmla="*/ 50 h 59"/>
                <a:gd name="T4" fmla="*/ 8 w 65"/>
                <a:gd name="T5" fmla="*/ 34 h 59"/>
                <a:gd name="T6" fmla="*/ 13 w 65"/>
                <a:gd name="T7" fmla="*/ 19 h 59"/>
                <a:gd name="T8" fmla="*/ 22 w 65"/>
                <a:gd name="T9" fmla="*/ 7 h 59"/>
                <a:gd name="T10" fmla="*/ 28 w 65"/>
                <a:gd name="T11" fmla="*/ 6 h 59"/>
                <a:gd name="T12" fmla="*/ 34 w 65"/>
                <a:gd name="T13" fmla="*/ 3 h 59"/>
                <a:gd name="T14" fmla="*/ 46 w 65"/>
                <a:gd name="T15" fmla="*/ 2 h 59"/>
                <a:gd name="T16" fmla="*/ 56 w 65"/>
                <a:gd name="T17" fmla="*/ 7 h 59"/>
                <a:gd name="T18" fmla="*/ 65 w 65"/>
                <a:gd name="T19" fmla="*/ 19 h 59"/>
                <a:gd name="T20" fmla="*/ 52 w 65"/>
                <a:gd name="T21" fmla="*/ 36 h 59"/>
                <a:gd name="T22" fmla="*/ 55 w 65"/>
                <a:gd name="T23" fmla="*/ 35 h 59"/>
                <a:gd name="T24" fmla="*/ 57 w 65"/>
                <a:gd name="T25" fmla="*/ 31 h 59"/>
                <a:gd name="T26" fmla="*/ 62 w 65"/>
                <a:gd name="T27" fmla="*/ 19 h 59"/>
                <a:gd name="T28" fmla="*/ 53 w 65"/>
                <a:gd name="T29" fmla="*/ 12 h 59"/>
                <a:gd name="T30" fmla="*/ 41 w 65"/>
                <a:gd name="T31" fmla="*/ 10 h 59"/>
                <a:gd name="T32" fmla="*/ 29 w 65"/>
                <a:gd name="T33" fmla="*/ 11 h 59"/>
                <a:gd name="T34" fmla="*/ 16 w 65"/>
                <a:gd name="T35" fmla="*/ 19 h 59"/>
                <a:gd name="T36" fmla="*/ 15 w 65"/>
                <a:gd name="T37" fmla="*/ 28 h 59"/>
                <a:gd name="T38" fmla="*/ 11 w 65"/>
                <a:gd name="T39" fmla="*/ 37 h 59"/>
                <a:gd name="T40" fmla="*/ 8 w 65"/>
                <a:gd name="T41" fmla="*/ 50 h 59"/>
                <a:gd name="T42" fmla="*/ 0 w 65"/>
                <a:gd name="T43" fmla="*/ 59 h 59"/>
                <a:gd name="T44" fmla="*/ 6 w 65"/>
                <a:gd name="T45" fmla="*/ 5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59">
                  <a:moveTo>
                    <a:pt x="6" y="50"/>
                  </a:moveTo>
                  <a:cubicBezTo>
                    <a:pt x="6" y="50"/>
                    <a:pt x="6" y="50"/>
                    <a:pt x="6" y="50"/>
                  </a:cubicBezTo>
                  <a:cubicBezTo>
                    <a:pt x="8" y="45"/>
                    <a:pt x="7" y="39"/>
                    <a:pt x="8" y="34"/>
                  </a:cubicBezTo>
                  <a:cubicBezTo>
                    <a:pt x="9" y="29"/>
                    <a:pt x="12" y="24"/>
                    <a:pt x="13" y="19"/>
                  </a:cubicBezTo>
                  <a:cubicBezTo>
                    <a:pt x="15" y="15"/>
                    <a:pt x="17" y="8"/>
                    <a:pt x="22" y="7"/>
                  </a:cubicBezTo>
                  <a:cubicBezTo>
                    <a:pt x="24" y="6"/>
                    <a:pt x="26" y="6"/>
                    <a:pt x="28" y="6"/>
                  </a:cubicBezTo>
                  <a:cubicBezTo>
                    <a:pt x="30" y="6"/>
                    <a:pt x="32" y="5"/>
                    <a:pt x="34" y="3"/>
                  </a:cubicBezTo>
                  <a:cubicBezTo>
                    <a:pt x="38" y="1"/>
                    <a:pt x="42" y="0"/>
                    <a:pt x="46" y="2"/>
                  </a:cubicBezTo>
                  <a:cubicBezTo>
                    <a:pt x="50" y="3"/>
                    <a:pt x="52" y="5"/>
                    <a:pt x="56" y="7"/>
                  </a:cubicBezTo>
                  <a:cubicBezTo>
                    <a:pt x="61" y="9"/>
                    <a:pt x="65" y="13"/>
                    <a:pt x="65" y="19"/>
                  </a:cubicBezTo>
                  <a:cubicBezTo>
                    <a:pt x="65" y="26"/>
                    <a:pt x="61" y="37"/>
                    <a:pt x="52" y="36"/>
                  </a:cubicBezTo>
                  <a:cubicBezTo>
                    <a:pt x="53" y="35"/>
                    <a:pt x="54" y="36"/>
                    <a:pt x="55" y="35"/>
                  </a:cubicBezTo>
                  <a:cubicBezTo>
                    <a:pt x="56" y="34"/>
                    <a:pt x="57" y="32"/>
                    <a:pt x="57" y="31"/>
                  </a:cubicBezTo>
                  <a:cubicBezTo>
                    <a:pt x="58" y="28"/>
                    <a:pt x="62" y="23"/>
                    <a:pt x="62" y="19"/>
                  </a:cubicBezTo>
                  <a:cubicBezTo>
                    <a:pt x="62" y="15"/>
                    <a:pt x="56" y="13"/>
                    <a:pt x="53" y="12"/>
                  </a:cubicBezTo>
                  <a:cubicBezTo>
                    <a:pt x="49" y="11"/>
                    <a:pt x="45" y="10"/>
                    <a:pt x="41" y="10"/>
                  </a:cubicBezTo>
                  <a:cubicBezTo>
                    <a:pt x="37" y="10"/>
                    <a:pt x="33" y="10"/>
                    <a:pt x="29" y="11"/>
                  </a:cubicBezTo>
                  <a:cubicBezTo>
                    <a:pt x="23" y="12"/>
                    <a:pt x="17" y="13"/>
                    <a:pt x="16" y="19"/>
                  </a:cubicBezTo>
                  <a:cubicBezTo>
                    <a:pt x="15" y="22"/>
                    <a:pt x="15" y="25"/>
                    <a:pt x="15" y="28"/>
                  </a:cubicBezTo>
                  <a:cubicBezTo>
                    <a:pt x="14" y="32"/>
                    <a:pt x="12" y="34"/>
                    <a:pt x="11" y="37"/>
                  </a:cubicBezTo>
                  <a:cubicBezTo>
                    <a:pt x="10" y="41"/>
                    <a:pt x="9" y="46"/>
                    <a:pt x="8" y="50"/>
                  </a:cubicBezTo>
                  <a:cubicBezTo>
                    <a:pt x="6" y="53"/>
                    <a:pt x="3" y="57"/>
                    <a:pt x="0" y="59"/>
                  </a:cubicBezTo>
                  <a:cubicBezTo>
                    <a:pt x="3" y="56"/>
                    <a:pt x="5" y="53"/>
                    <a:pt x="6" y="50"/>
                  </a:cubicBezTo>
                  <a:close/>
                </a:path>
              </a:pathLst>
            </a:custGeom>
            <a:solidFill>
              <a:srgbClr val="7FF3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98" name="Freeform 88">
              <a:extLst>
                <a:ext uri="{FF2B5EF4-FFF2-40B4-BE49-F238E27FC236}">
                  <a16:creationId xmlns="" xmlns:a16="http://schemas.microsoft.com/office/drawing/2014/main" id="{53FAC71C-DF47-4FAF-A6F2-E6763C471931}"/>
                </a:ext>
              </a:extLst>
            </p:cNvPr>
            <p:cNvSpPr>
              <a:spLocks/>
            </p:cNvSpPr>
            <p:nvPr/>
          </p:nvSpPr>
          <p:spPr bwMode="auto">
            <a:xfrm>
              <a:off x="10321927" y="2562226"/>
              <a:ext cx="80963" cy="334963"/>
            </a:xfrm>
            <a:custGeom>
              <a:avLst/>
              <a:gdLst>
                <a:gd name="T0" fmla="*/ 2 w 19"/>
                <a:gd name="T1" fmla="*/ 43 h 79"/>
                <a:gd name="T2" fmla="*/ 2 w 19"/>
                <a:gd name="T3" fmla="*/ 32 h 79"/>
                <a:gd name="T4" fmla="*/ 17 w 19"/>
                <a:gd name="T5" fmla="*/ 0 h 79"/>
                <a:gd name="T6" fmla="*/ 10 w 19"/>
                <a:gd name="T7" fmla="*/ 27 h 79"/>
                <a:gd name="T8" fmla="*/ 14 w 19"/>
                <a:gd name="T9" fmla="*/ 53 h 79"/>
                <a:gd name="T10" fmla="*/ 5 w 19"/>
                <a:gd name="T11" fmla="*/ 79 h 79"/>
                <a:gd name="T12" fmla="*/ 7 w 19"/>
                <a:gd name="T13" fmla="*/ 68 h 79"/>
                <a:gd name="T14" fmla="*/ 8 w 19"/>
                <a:gd name="T15" fmla="*/ 54 h 79"/>
                <a:gd name="T16" fmla="*/ 2 w 19"/>
                <a:gd name="T17" fmla="*/ 43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79">
                  <a:moveTo>
                    <a:pt x="2" y="43"/>
                  </a:moveTo>
                  <a:cubicBezTo>
                    <a:pt x="1" y="40"/>
                    <a:pt x="0" y="37"/>
                    <a:pt x="2" y="32"/>
                  </a:cubicBezTo>
                  <a:cubicBezTo>
                    <a:pt x="5" y="22"/>
                    <a:pt x="19" y="11"/>
                    <a:pt x="17" y="0"/>
                  </a:cubicBezTo>
                  <a:cubicBezTo>
                    <a:pt x="18" y="10"/>
                    <a:pt x="14" y="18"/>
                    <a:pt x="10" y="27"/>
                  </a:cubicBezTo>
                  <a:cubicBezTo>
                    <a:pt x="7" y="36"/>
                    <a:pt x="12" y="44"/>
                    <a:pt x="14" y="53"/>
                  </a:cubicBezTo>
                  <a:cubicBezTo>
                    <a:pt x="15" y="61"/>
                    <a:pt x="9" y="73"/>
                    <a:pt x="5" y="79"/>
                  </a:cubicBezTo>
                  <a:cubicBezTo>
                    <a:pt x="5" y="76"/>
                    <a:pt x="7" y="72"/>
                    <a:pt x="7" y="68"/>
                  </a:cubicBezTo>
                  <a:cubicBezTo>
                    <a:pt x="8" y="64"/>
                    <a:pt x="9" y="58"/>
                    <a:pt x="8" y="54"/>
                  </a:cubicBezTo>
                  <a:cubicBezTo>
                    <a:pt x="7" y="49"/>
                    <a:pt x="4" y="46"/>
                    <a:pt x="2" y="43"/>
                  </a:cubicBezTo>
                  <a:close/>
                </a:path>
              </a:pathLst>
            </a:custGeom>
            <a:solidFill>
              <a:srgbClr val="7FF3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99" name="Freeform 89">
              <a:extLst>
                <a:ext uri="{FF2B5EF4-FFF2-40B4-BE49-F238E27FC236}">
                  <a16:creationId xmlns="" xmlns:a16="http://schemas.microsoft.com/office/drawing/2014/main" id="{32FE526E-4622-4ADF-A8D6-0A9516A11349}"/>
                </a:ext>
              </a:extLst>
            </p:cNvPr>
            <p:cNvSpPr>
              <a:spLocks/>
            </p:cNvSpPr>
            <p:nvPr/>
          </p:nvSpPr>
          <p:spPr bwMode="auto">
            <a:xfrm>
              <a:off x="10742614" y="1370014"/>
              <a:ext cx="885825" cy="1400175"/>
            </a:xfrm>
            <a:custGeom>
              <a:avLst/>
              <a:gdLst>
                <a:gd name="T0" fmla="*/ 0 w 209"/>
                <a:gd name="T1" fmla="*/ 0 h 330"/>
                <a:gd name="T2" fmla="*/ 159 w 209"/>
                <a:gd name="T3" fmla="*/ 108 h 330"/>
                <a:gd name="T4" fmla="*/ 180 w 209"/>
                <a:gd name="T5" fmla="*/ 330 h 330"/>
                <a:gd name="T6" fmla="*/ 192 w 209"/>
                <a:gd name="T7" fmla="*/ 186 h 330"/>
                <a:gd name="T8" fmla="*/ 148 w 209"/>
                <a:gd name="T9" fmla="*/ 82 h 330"/>
                <a:gd name="T10" fmla="*/ 0 w 209"/>
                <a:gd name="T11" fmla="*/ 0 h 330"/>
              </a:gdLst>
              <a:ahLst/>
              <a:cxnLst>
                <a:cxn ang="0">
                  <a:pos x="T0" y="T1"/>
                </a:cxn>
                <a:cxn ang="0">
                  <a:pos x="T2" y="T3"/>
                </a:cxn>
                <a:cxn ang="0">
                  <a:pos x="T4" y="T5"/>
                </a:cxn>
                <a:cxn ang="0">
                  <a:pos x="T6" y="T7"/>
                </a:cxn>
                <a:cxn ang="0">
                  <a:pos x="T8" y="T9"/>
                </a:cxn>
                <a:cxn ang="0">
                  <a:pos x="T10" y="T11"/>
                </a:cxn>
              </a:cxnLst>
              <a:rect l="0" t="0" r="r" b="b"/>
              <a:pathLst>
                <a:path w="209" h="330">
                  <a:moveTo>
                    <a:pt x="0" y="0"/>
                  </a:moveTo>
                  <a:cubicBezTo>
                    <a:pt x="0" y="0"/>
                    <a:pt x="119" y="33"/>
                    <a:pt x="159" y="108"/>
                  </a:cubicBezTo>
                  <a:cubicBezTo>
                    <a:pt x="198" y="184"/>
                    <a:pt x="191" y="297"/>
                    <a:pt x="180" y="330"/>
                  </a:cubicBezTo>
                  <a:cubicBezTo>
                    <a:pt x="180" y="330"/>
                    <a:pt x="209" y="256"/>
                    <a:pt x="192" y="186"/>
                  </a:cubicBezTo>
                  <a:cubicBezTo>
                    <a:pt x="176" y="116"/>
                    <a:pt x="157" y="92"/>
                    <a:pt x="148" y="82"/>
                  </a:cubicBezTo>
                  <a:cubicBezTo>
                    <a:pt x="139" y="71"/>
                    <a:pt x="105" y="23"/>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grpSp>
      <p:grpSp>
        <p:nvGrpSpPr>
          <p:cNvPr id="200" name="组合 1">
            <a:extLst>
              <a:ext uri="{FF2B5EF4-FFF2-40B4-BE49-F238E27FC236}">
                <a16:creationId xmlns="" xmlns:a16="http://schemas.microsoft.com/office/drawing/2014/main" id="{954DEF00-7E42-4CCF-9260-47C66236A6F5}"/>
              </a:ext>
            </a:extLst>
          </p:cNvPr>
          <p:cNvGrpSpPr/>
          <p:nvPr/>
        </p:nvGrpSpPr>
        <p:grpSpPr>
          <a:xfrm>
            <a:off x="1453263" y="3226981"/>
            <a:ext cx="1893058" cy="2167654"/>
            <a:chOff x="9029702" y="974726"/>
            <a:chExt cx="2598738" cy="3071813"/>
          </a:xfrm>
        </p:grpSpPr>
        <p:sp>
          <p:nvSpPr>
            <p:cNvPr id="201" name="Freeform 31">
              <a:extLst>
                <a:ext uri="{FF2B5EF4-FFF2-40B4-BE49-F238E27FC236}">
                  <a16:creationId xmlns="" xmlns:a16="http://schemas.microsoft.com/office/drawing/2014/main" id="{B9BA5793-36FE-400B-AB15-3C015587F16A}"/>
                </a:ext>
              </a:extLst>
            </p:cNvPr>
            <p:cNvSpPr>
              <a:spLocks/>
            </p:cNvSpPr>
            <p:nvPr/>
          </p:nvSpPr>
          <p:spPr bwMode="auto">
            <a:xfrm>
              <a:off x="10725152" y="1127126"/>
              <a:ext cx="246063" cy="306388"/>
            </a:xfrm>
            <a:custGeom>
              <a:avLst/>
              <a:gdLst>
                <a:gd name="T0" fmla="*/ 5 w 58"/>
                <a:gd name="T1" fmla="*/ 38 h 72"/>
                <a:gd name="T2" fmla="*/ 40 w 58"/>
                <a:gd name="T3" fmla="*/ 3 h 72"/>
                <a:gd name="T4" fmla="*/ 57 w 58"/>
                <a:gd name="T5" fmla="*/ 39 h 72"/>
                <a:gd name="T6" fmla="*/ 34 w 58"/>
                <a:gd name="T7" fmla="*/ 70 h 72"/>
                <a:gd name="T8" fmla="*/ 5 w 58"/>
                <a:gd name="T9" fmla="*/ 38 h 72"/>
              </a:gdLst>
              <a:ahLst/>
              <a:cxnLst>
                <a:cxn ang="0">
                  <a:pos x="T0" y="T1"/>
                </a:cxn>
                <a:cxn ang="0">
                  <a:pos x="T2" y="T3"/>
                </a:cxn>
                <a:cxn ang="0">
                  <a:pos x="T4" y="T5"/>
                </a:cxn>
                <a:cxn ang="0">
                  <a:pos x="T6" y="T7"/>
                </a:cxn>
                <a:cxn ang="0">
                  <a:pos x="T8" y="T9"/>
                </a:cxn>
              </a:cxnLst>
              <a:rect l="0" t="0" r="r" b="b"/>
              <a:pathLst>
                <a:path w="58" h="72">
                  <a:moveTo>
                    <a:pt x="5" y="38"/>
                  </a:moveTo>
                  <a:cubicBezTo>
                    <a:pt x="8" y="22"/>
                    <a:pt x="20" y="0"/>
                    <a:pt x="40" y="3"/>
                  </a:cubicBezTo>
                  <a:cubicBezTo>
                    <a:pt x="57" y="4"/>
                    <a:pt x="58" y="26"/>
                    <a:pt x="57" y="39"/>
                  </a:cubicBezTo>
                  <a:cubicBezTo>
                    <a:pt x="55" y="54"/>
                    <a:pt x="49" y="70"/>
                    <a:pt x="34" y="70"/>
                  </a:cubicBezTo>
                  <a:cubicBezTo>
                    <a:pt x="11" y="72"/>
                    <a:pt x="0" y="59"/>
                    <a:pt x="5" y="38"/>
                  </a:cubicBezTo>
                  <a:close/>
                </a:path>
              </a:pathLst>
            </a:custGeom>
            <a:solidFill>
              <a:srgbClr val="FF8F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202" name="Freeform 32">
              <a:extLst>
                <a:ext uri="{FF2B5EF4-FFF2-40B4-BE49-F238E27FC236}">
                  <a16:creationId xmlns="" xmlns:a16="http://schemas.microsoft.com/office/drawing/2014/main" id="{14864B21-8F82-4EDD-B348-CD9E526F7BC5}"/>
                </a:ext>
              </a:extLst>
            </p:cNvPr>
            <p:cNvSpPr>
              <a:spLocks/>
            </p:cNvSpPr>
            <p:nvPr/>
          </p:nvSpPr>
          <p:spPr bwMode="auto">
            <a:xfrm>
              <a:off x="10729914" y="1114426"/>
              <a:ext cx="249238" cy="327025"/>
            </a:xfrm>
            <a:custGeom>
              <a:avLst/>
              <a:gdLst>
                <a:gd name="T0" fmla="*/ 5 w 59"/>
                <a:gd name="T1" fmla="*/ 41 h 77"/>
                <a:gd name="T2" fmla="*/ 30 w 59"/>
                <a:gd name="T3" fmla="*/ 7 h 77"/>
                <a:gd name="T4" fmla="*/ 55 w 59"/>
                <a:gd name="T5" fmla="*/ 38 h 77"/>
                <a:gd name="T6" fmla="*/ 30 w 59"/>
                <a:gd name="T7" fmla="*/ 73 h 77"/>
                <a:gd name="T8" fmla="*/ 5 w 59"/>
                <a:gd name="T9" fmla="*/ 41 h 77"/>
                <a:gd name="T10" fmla="*/ 3 w 59"/>
                <a:gd name="T11" fmla="*/ 40 h 77"/>
                <a:gd name="T12" fmla="*/ 23 w 59"/>
                <a:gd name="T13" fmla="*/ 74 h 77"/>
                <a:gd name="T14" fmla="*/ 57 w 59"/>
                <a:gd name="T15" fmla="*/ 43 h 77"/>
                <a:gd name="T16" fmla="*/ 39 w 59"/>
                <a:gd name="T17" fmla="*/ 5 h 77"/>
                <a:gd name="T18" fmla="*/ 3 w 59"/>
                <a:gd name="T19" fmla="*/ 40 h 77"/>
                <a:gd name="T20" fmla="*/ 5 w 59"/>
                <a:gd name="T21" fmla="*/ 41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77">
                  <a:moveTo>
                    <a:pt x="5" y="41"/>
                  </a:moveTo>
                  <a:cubicBezTo>
                    <a:pt x="8" y="27"/>
                    <a:pt x="16" y="12"/>
                    <a:pt x="30" y="7"/>
                  </a:cubicBezTo>
                  <a:cubicBezTo>
                    <a:pt x="51" y="0"/>
                    <a:pt x="55" y="24"/>
                    <a:pt x="55" y="38"/>
                  </a:cubicBezTo>
                  <a:cubicBezTo>
                    <a:pt x="55" y="54"/>
                    <a:pt x="48" y="72"/>
                    <a:pt x="30" y="73"/>
                  </a:cubicBezTo>
                  <a:cubicBezTo>
                    <a:pt x="10" y="73"/>
                    <a:pt x="1" y="59"/>
                    <a:pt x="5" y="41"/>
                  </a:cubicBezTo>
                  <a:cubicBezTo>
                    <a:pt x="5" y="40"/>
                    <a:pt x="3" y="39"/>
                    <a:pt x="3" y="40"/>
                  </a:cubicBezTo>
                  <a:cubicBezTo>
                    <a:pt x="0" y="57"/>
                    <a:pt x="5" y="71"/>
                    <a:pt x="23" y="74"/>
                  </a:cubicBezTo>
                  <a:cubicBezTo>
                    <a:pt x="45" y="77"/>
                    <a:pt x="54" y="61"/>
                    <a:pt x="57" y="43"/>
                  </a:cubicBezTo>
                  <a:cubicBezTo>
                    <a:pt x="59" y="28"/>
                    <a:pt x="56" y="8"/>
                    <a:pt x="39" y="5"/>
                  </a:cubicBezTo>
                  <a:cubicBezTo>
                    <a:pt x="19" y="1"/>
                    <a:pt x="7" y="25"/>
                    <a:pt x="3" y="40"/>
                  </a:cubicBezTo>
                  <a:cubicBezTo>
                    <a:pt x="3" y="42"/>
                    <a:pt x="4" y="42"/>
                    <a:pt x="5" y="41"/>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203" name="Freeform 33">
              <a:extLst>
                <a:ext uri="{FF2B5EF4-FFF2-40B4-BE49-F238E27FC236}">
                  <a16:creationId xmlns="" xmlns:a16="http://schemas.microsoft.com/office/drawing/2014/main" id="{2EF1D8E1-01EB-4660-B325-2D2F1882E5F7}"/>
                </a:ext>
              </a:extLst>
            </p:cNvPr>
            <p:cNvSpPr>
              <a:spLocks/>
            </p:cNvSpPr>
            <p:nvPr/>
          </p:nvSpPr>
          <p:spPr bwMode="auto">
            <a:xfrm>
              <a:off x="9063039" y="1081089"/>
              <a:ext cx="1781175" cy="2443163"/>
            </a:xfrm>
            <a:custGeom>
              <a:avLst/>
              <a:gdLst>
                <a:gd name="T0" fmla="*/ 323 w 420"/>
                <a:gd name="T1" fmla="*/ 35 h 576"/>
                <a:gd name="T2" fmla="*/ 114 w 420"/>
                <a:gd name="T3" fmla="*/ 133 h 576"/>
                <a:gd name="T4" fmla="*/ 123 w 420"/>
                <a:gd name="T5" fmla="*/ 445 h 576"/>
                <a:gd name="T6" fmla="*/ 250 w 420"/>
                <a:gd name="T7" fmla="*/ 527 h 576"/>
                <a:gd name="T8" fmla="*/ 285 w 420"/>
                <a:gd name="T9" fmla="*/ 541 h 576"/>
                <a:gd name="T10" fmla="*/ 134 w 420"/>
                <a:gd name="T11" fmla="*/ 495 h 576"/>
                <a:gd name="T12" fmla="*/ 100 w 420"/>
                <a:gd name="T13" fmla="*/ 98 h 576"/>
                <a:gd name="T14" fmla="*/ 196 w 420"/>
                <a:gd name="T15" fmla="*/ 27 h 576"/>
                <a:gd name="T16" fmla="*/ 356 w 420"/>
                <a:gd name="T17" fmla="*/ 8 h 576"/>
                <a:gd name="T18" fmla="*/ 419 w 420"/>
                <a:gd name="T19" fmla="*/ 35 h 576"/>
                <a:gd name="T20" fmla="*/ 405 w 420"/>
                <a:gd name="T21" fmla="*/ 46 h 576"/>
                <a:gd name="T22" fmla="*/ 323 w 420"/>
                <a:gd name="T23" fmla="*/ 35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576">
                  <a:moveTo>
                    <a:pt x="323" y="35"/>
                  </a:moveTo>
                  <a:cubicBezTo>
                    <a:pt x="242" y="33"/>
                    <a:pt x="163" y="57"/>
                    <a:pt x="114" y="133"/>
                  </a:cubicBezTo>
                  <a:cubicBezTo>
                    <a:pt x="56" y="223"/>
                    <a:pt x="49" y="361"/>
                    <a:pt x="123" y="445"/>
                  </a:cubicBezTo>
                  <a:cubicBezTo>
                    <a:pt x="156" y="483"/>
                    <a:pt x="203" y="511"/>
                    <a:pt x="250" y="527"/>
                  </a:cubicBezTo>
                  <a:cubicBezTo>
                    <a:pt x="258" y="529"/>
                    <a:pt x="291" y="525"/>
                    <a:pt x="285" y="541"/>
                  </a:cubicBezTo>
                  <a:cubicBezTo>
                    <a:pt x="272" y="576"/>
                    <a:pt x="150" y="508"/>
                    <a:pt x="134" y="495"/>
                  </a:cubicBezTo>
                  <a:cubicBezTo>
                    <a:pt x="10" y="399"/>
                    <a:pt x="0" y="216"/>
                    <a:pt x="100" y="98"/>
                  </a:cubicBezTo>
                  <a:cubicBezTo>
                    <a:pt x="125" y="69"/>
                    <a:pt x="161" y="40"/>
                    <a:pt x="196" y="27"/>
                  </a:cubicBezTo>
                  <a:cubicBezTo>
                    <a:pt x="247" y="8"/>
                    <a:pt x="302" y="0"/>
                    <a:pt x="356" y="8"/>
                  </a:cubicBezTo>
                  <a:cubicBezTo>
                    <a:pt x="371" y="11"/>
                    <a:pt x="416" y="14"/>
                    <a:pt x="419" y="35"/>
                  </a:cubicBezTo>
                  <a:cubicBezTo>
                    <a:pt x="420" y="43"/>
                    <a:pt x="413" y="48"/>
                    <a:pt x="405" y="46"/>
                  </a:cubicBezTo>
                  <a:cubicBezTo>
                    <a:pt x="378" y="40"/>
                    <a:pt x="351" y="36"/>
                    <a:pt x="323" y="35"/>
                  </a:cubicBezTo>
                  <a:close/>
                </a:path>
              </a:pathLst>
            </a:custGeom>
            <a:solidFill>
              <a:srgbClr val="FFBC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204" name="Freeform 34">
              <a:extLst>
                <a:ext uri="{FF2B5EF4-FFF2-40B4-BE49-F238E27FC236}">
                  <a16:creationId xmlns="" xmlns:a16="http://schemas.microsoft.com/office/drawing/2014/main" id="{6062100E-00DD-4352-8C0E-9461E8FFF058}"/>
                </a:ext>
              </a:extLst>
            </p:cNvPr>
            <p:cNvSpPr>
              <a:spLocks/>
            </p:cNvSpPr>
            <p:nvPr/>
          </p:nvSpPr>
          <p:spPr bwMode="auto">
            <a:xfrm>
              <a:off x="9182102" y="1089026"/>
              <a:ext cx="1708150" cy="2346325"/>
            </a:xfrm>
            <a:custGeom>
              <a:avLst/>
              <a:gdLst>
                <a:gd name="T0" fmla="*/ 295 w 403"/>
                <a:gd name="T1" fmla="*/ 33 h 553"/>
                <a:gd name="T2" fmla="*/ 144 w 403"/>
                <a:gd name="T3" fmla="*/ 70 h 553"/>
                <a:gd name="T4" fmla="*/ 54 w 403"/>
                <a:gd name="T5" fmla="*/ 199 h 553"/>
                <a:gd name="T6" fmla="*/ 49 w 403"/>
                <a:gd name="T7" fmla="*/ 357 h 553"/>
                <a:gd name="T8" fmla="*/ 145 w 403"/>
                <a:gd name="T9" fmla="*/ 488 h 553"/>
                <a:gd name="T10" fmla="*/ 186 w 403"/>
                <a:gd name="T11" fmla="*/ 511 h 553"/>
                <a:gd name="T12" fmla="*/ 224 w 403"/>
                <a:gd name="T13" fmla="*/ 526 h 553"/>
                <a:gd name="T14" fmla="*/ 249 w 403"/>
                <a:gd name="T15" fmla="*/ 528 h 553"/>
                <a:gd name="T16" fmla="*/ 245 w 403"/>
                <a:gd name="T17" fmla="*/ 547 h 553"/>
                <a:gd name="T18" fmla="*/ 195 w 403"/>
                <a:gd name="T19" fmla="*/ 537 h 553"/>
                <a:gd name="T20" fmla="*/ 138 w 403"/>
                <a:gd name="T21" fmla="*/ 511 h 553"/>
                <a:gd name="T22" fmla="*/ 6 w 403"/>
                <a:gd name="T23" fmla="*/ 275 h 553"/>
                <a:gd name="T24" fmla="*/ 158 w 403"/>
                <a:gd name="T25" fmla="*/ 30 h 553"/>
                <a:gd name="T26" fmla="*/ 335 w 403"/>
                <a:gd name="T27" fmla="*/ 8 h 553"/>
                <a:gd name="T28" fmla="*/ 388 w 403"/>
                <a:gd name="T29" fmla="*/ 28 h 553"/>
                <a:gd name="T30" fmla="*/ 380 w 403"/>
                <a:gd name="T31" fmla="*/ 44 h 553"/>
                <a:gd name="T32" fmla="*/ 365 w 403"/>
                <a:gd name="T33" fmla="*/ 41 h 553"/>
                <a:gd name="T34" fmla="*/ 339 w 403"/>
                <a:gd name="T35" fmla="*/ 36 h 553"/>
                <a:gd name="T36" fmla="*/ 295 w 403"/>
                <a:gd name="T37" fmla="*/ 33 h 553"/>
                <a:gd name="T38" fmla="*/ 295 w 403"/>
                <a:gd name="T39" fmla="*/ 34 h 553"/>
                <a:gd name="T40" fmla="*/ 351 w 403"/>
                <a:gd name="T41" fmla="*/ 40 h 553"/>
                <a:gd name="T42" fmla="*/ 388 w 403"/>
                <a:gd name="T43" fmla="*/ 43 h 553"/>
                <a:gd name="T44" fmla="*/ 374 w 403"/>
                <a:gd name="T45" fmla="*/ 15 h 553"/>
                <a:gd name="T46" fmla="*/ 311 w 403"/>
                <a:gd name="T47" fmla="*/ 3 h 553"/>
                <a:gd name="T48" fmla="*/ 209 w 403"/>
                <a:gd name="T49" fmla="*/ 12 h 553"/>
                <a:gd name="T50" fmla="*/ 58 w 403"/>
                <a:gd name="T51" fmla="*/ 113 h 553"/>
                <a:gd name="T52" fmla="*/ 5 w 403"/>
                <a:gd name="T53" fmla="*/ 253 h 553"/>
                <a:gd name="T54" fmla="*/ 29 w 403"/>
                <a:gd name="T55" fmla="*/ 398 h 553"/>
                <a:gd name="T56" fmla="*/ 114 w 403"/>
                <a:gd name="T57" fmla="*/ 499 h 553"/>
                <a:gd name="T58" fmla="*/ 212 w 403"/>
                <a:gd name="T59" fmla="*/ 545 h 553"/>
                <a:gd name="T60" fmla="*/ 250 w 403"/>
                <a:gd name="T61" fmla="*/ 547 h 553"/>
                <a:gd name="T62" fmla="*/ 254 w 403"/>
                <a:gd name="T63" fmla="*/ 529 h 553"/>
                <a:gd name="T64" fmla="*/ 234 w 403"/>
                <a:gd name="T65" fmla="*/ 525 h 553"/>
                <a:gd name="T66" fmla="*/ 194 w 403"/>
                <a:gd name="T67" fmla="*/ 513 h 553"/>
                <a:gd name="T68" fmla="*/ 109 w 403"/>
                <a:gd name="T69" fmla="*/ 457 h 553"/>
                <a:gd name="T70" fmla="*/ 42 w 403"/>
                <a:gd name="T71" fmla="*/ 298 h 553"/>
                <a:gd name="T72" fmla="*/ 85 w 403"/>
                <a:gd name="T73" fmla="*/ 134 h 553"/>
                <a:gd name="T74" fmla="*/ 229 w 403"/>
                <a:gd name="T75" fmla="*/ 39 h 553"/>
                <a:gd name="T76" fmla="*/ 295 w 403"/>
                <a:gd name="T77" fmla="*/ 34 h 553"/>
                <a:gd name="T78" fmla="*/ 295 w 403"/>
                <a:gd name="T79" fmla="*/ 33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03" h="553">
                  <a:moveTo>
                    <a:pt x="295" y="33"/>
                  </a:moveTo>
                  <a:cubicBezTo>
                    <a:pt x="242" y="31"/>
                    <a:pt x="189" y="41"/>
                    <a:pt x="144" y="70"/>
                  </a:cubicBezTo>
                  <a:cubicBezTo>
                    <a:pt x="99" y="100"/>
                    <a:pt x="70" y="148"/>
                    <a:pt x="54" y="199"/>
                  </a:cubicBezTo>
                  <a:cubicBezTo>
                    <a:pt x="37" y="250"/>
                    <a:pt x="35" y="305"/>
                    <a:pt x="49" y="357"/>
                  </a:cubicBezTo>
                  <a:cubicBezTo>
                    <a:pt x="63" y="412"/>
                    <a:pt x="98" y="456"/>
                    <a:pt x="145" y="488"/>
                  </a:cubicBezTo>
                  <a:cubicBezTo>
                    <a:pt x="158" y="497"/>
                    <a:pt x="171" y="504"/>
                    <a:pt x="186" y="511"/>
                  </a:cubicBezTo>
                  <a:cubicBezTo>
                    <a:pt x="198" y="517"/>
                    <a:pt x="211" y="524"/>
                    <a:pt x="224" y="526"/>
                  </a:cubicBezTo>
                  <a:cubicBezTo>
                    <a:pt x="232" y="527"/>
                    <a:pt x="241" y="527"/>
                    <a:pt x="249" y="528"/>
                  </a:cubicBezTo>
                  <a:cubicBezTo>
                    <a:pt x="264" y="532"/>
                    <a:pt x="255" y="545"/>
                    <a:pt x="245" y="547"/>
                  </a:cubicBezTo>
                  <a:cubicBezTo>
                    <a:pt x="229" y="551"/>
                    <a:pt x="209" y="543"/>
                    <a:pt x="195" y="537"/>
                  </a:cubicBezTo>
                  <a:cubicBezTo>
                    <a:pt x="175" y="530"/>
                    <a:pt x="156" y="521"/>
                    <a:pt x="138" y="511"/>
                  </a:cubicBezTo>
                  <a:cubicBezTo>
                    <a:pt x="52" y="465"/>
                    <a:pt x="4" y="371"/>
                    <a:pt x="6" y="275"/>
                  </a:cubicBezTo>
                  <a:cubicBezTo>
                    <a:pt x="7" y="174"/>
                    <a:pt x="66" y="73"/>
                    <a:pt x="158" y="30"/>
                  </a:cubicBezTo>
                  <a:cubicBezTo>
                    <a:pt x="213" y="5"/>
                    <a:pt x="276" y="0"/>
                    <a:pt x="335" y="8"/>
                  </a:cubicBezTo>
                  <a:cubicBezTo>
                    <a:pt x="352" y="10"/>
                    <a:pt x="378" y="12"/>
                    <a:pt x="388" y="28"/>
                  </a:cubicBezTo>
                  <a:cubicBezTo>
                    <a:pt x="392" y="34"/>
                    <a:pt x="389" y="39"/>
                    <a:pt x="380" y="44"/>
                  </a:cubicBezTo>
                  <a:cubicBezTo>
                    <a:pt x="376" y="44"/>
                    <a:pt x="369" y="42"/>
                    <a:pt x="365" y="41"/>
                  </a:cubicBezTo>
                  <a:cubicBezTo>
                    <a:pt x="356" y="39"/>
                    <a:pt x="348" y="38"/>
                    <a:pt x="339" y="36"/>
                  </a:cubicBezTo>
                  <a:cubicBezTo>
                    <a:pt x="324" y="34"/>
                    <a:pt x="310" y="33"/>
                    <a:pt x="295" y="33"/>
                  </a:cubicBezTo>
                  <a:cubicBezTo>
                    <a:pt x="294" y="33"/>
                    <a:pt x="294" y="34"/>
                    <a:pt x="295" y="34"/>
                  </a:cubicBezTo>
                  <a:cubicBezTo>
                    <a:pt x="314" y="35"/>
                    <a:pt x="333" y="37"/>
                    <a:pt x="351" y="40"/>
                  </a:cubicBezTo>
                  <a:cubicBezTo>
                    <a:pt x="362" y="42"/>
                    <a:pt x="378" y="49"/>
                    <a:pt x="388" y="43"/>
                  </a:cubicBezTo>
                  <a:cubicBezTo>
                    <a:pt x="403" y="34"/>
                    <a:pt x="381" y="18"/>
                    <a:pt x="374" y="15"/>
                  </a:cubicBezTo>
                  <a:cubicBezTo>
                    <a:pt x="354" y="7"/>
                    <a:pt x="332" y="5"/>
                    <a:pt x="311" y="3"/>
                  </a:cubicBezTo>
                  <a:cubicBezTo>
                    <a:pt x="277" y="0"/>
                    <a:pt x="242" y="4"/>
                    <a:pt x="209" y="12"/>
                  </a:cubicBezTo>
                  <a:cubicBezTo>
                    <a:pt x="147" y="26"/>
                    <a:pt x="95" y="61"/>
                    <a:pt x="58" y="113"/>
                  </a:cubicBezTo>
                  <a:cubicBezTo>
                    <a:pt x="28" y="154"/>
                    <a:pt x="10" y="203"/>
                    <a:pt x="5" y="253"/>
                  </a:cubicBezTo>
                  <a:cubicBezTo>
                    <a:pt x="0" y="303"/>
                    <a:pt x="9" y="353"/>
                    <a:pt x="29" y="398"/>
                  </a:cubicBezTo>
                  <a:cubicBezTo>
                    <a:pt x="47" y="437"/>
                    <a:pt x="77" y="476"/>
                    <a:pt x="114" y="499"/>
                  </a:cubicBezTo>
                  <a:cubicBezTo>
                    <a:pt x="144" y="518"/>
                    <a:pt x="177" y="535"/>
                    <a:pt x="212" y="545"/>
                  </a:cubicBezTo>
                  <a:cubicBezTo>
                    <a:pt x="223" y="548"/>
                    <a:pt x="238" y="553"/>
                    <a:pt x="250" y="547"/>
                  </a:cubicBezTo>
                  <a:cubicBezTo>
                    <a:pt x="257" y="544"/>
                    <a:pt x="263" y="534"/>
                    <a:pt x="254" y="529"/>
                  </a:cubicBezTo>
                  <a:cubicBezTo>
                    <a:pt x="249" y="525"/>
                    <a:pt x="240" y="525"/>
                    <a:pt x="234" y="525"/>
                  </a:cubicBezTo>
                  <a:cubicBezTo>
                    <a:pt x="219" y="524"/>
                    <a:pt x="207" y="519"/>
                    <a:pt x="194" y="513"/>
                  </a:cubicBezTo>
                  <a:cubicBezTo>
                    <a:pt x="162" y="499"/>
                    <a:pt x="134" y="480"/>
                    <a:pt x="109" y="457"/>
                  </a:cubicBezTo>
                  <a:cubicBezTo>
                    <a:pt x="65" y="415"/>
                    <a:pt x="44" y="357"/>
                    <a:pt x="42" y="298"/>
                  </a:cubicBezTo>
                  <a:cubicBezTo>
                    <a:pt x="40" y="241"/>
                    <a:pt x="55" y="183"/>
                    <a:pt x="85" y="134"/>
                  </a:cubicBezTo>
                  <a:cubicBezTo>
                    <a:pt x="117" y="82"/>
                    <a:pt x="169" y="50"/>
                    <a:pt x="229" y="39"/>
                  </a:cubicBezTo>
                  <a:cubicBezTo>
                    <a:pt x="251" y="35"/>
                    <a:pt x="273" y="34"/>
                    <a:pt x="295" y="34"/>
                  </a:cubicBezTo>
                  <a:cubicBezTo>
                    <a:pt x="296" y="34"/>
                    <a:pt x="296" y="33"/>
                    <a:pt x="295" y="33"/>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205" name="Freeform 35">
              <a:extLst>
                <a:ext uri="{FF2B5EF4-FFF2-40B4-BE49-F238E27FC236}">
                  <a16:creationId xmlns="" xmlns:a16="http://schemas.microsoft.com/office/drawing/2014/main" id="{DE15FE9B-439B-43F4-A042-2263023D638F}"/>
                </a:ext>
              </a:extLst>
            </p:cNvPr>
            <p:cNvSpPr>
              <a:spLocks/>
            </p:cNvSpPr>
            <p:nvPr/>
          </p:nvSpPr>
          <p:spPr bwMode="auto">
            <a:xfrm>
              <a:off x="9199564" y="1122364"/>
              <a:ext cx="1619250" cy="2271713"/>
            </a:xfrm>
            <a:custGeom>
              <a:avLst/>
              <a:gdLst>
                <a:gd name="T0" fmla="*/ 236 w 382"/>
                <a:gd name="T1" fmla="*/ 535 h 535"/>
                <a:gd name="T2" fmla="*/ 224 w 382"/>
                <a:gd name="T3" fmla="*/ 534 h 535"/>
                <a:gd name="T4" fmla="*/ 192 w 382"/>
                <a:gd name="T5" fmla="*/ 525 h 535"/>
                <a:gd name="T6" fmla="*/ 127 w 382"/>
                <a:gd name="T7" fmla="*/ 494 h 535"/>
                <a:gd name="T8" fmla="*/ 106 w 382"/>
                <a:gd name="T9" fmla="*/ 481 h 535"/>
                <a:gd name="T10" fmla="*/ 8 w 382"/>
                <a:gd name="T11" fmla="*/ 302 h 535"/>
                <a:gd name="T12" fmla="*/ 73 w 382"/>
                <a:gd name="T13" fmla="*/ 91 h 535"/>
                <a:gd name="T14" fmla="*/ 166 w 382"/>
                <a:gd name="T15" fmla="*/ 22 h 535"/>
                <a:gd name="T16" fmla="*/ 267 w 382"/>
                <a:gd name="T17" fmla="*/ 1 h 535"/>
                <a:gd name="T18" fmla="*/ 323 w 382"/>
                <a:gd name="T19" fmla="*/ 4 h 535"/>
                <a:gd name="T20" fmla="*/ 329 w 382"/>
                <a:gd name="T21" fmla="*/ 5 h 535"/>
                <a:gd name="T22" fmla="*/ 381 w 382"/>
                <a:gd name="T23" fmla="*/ 25 h 535"/>
                <a:gd name="T24" fmla="*/ 381 w 382"/>
                <a:gd name="T25" fmla="*/ 29 h 535"/>
                <a:gd name="T26" fmla="*/ 377 w 382"/>
                <a:gd name="T27" fmla="*/ 31 h 535"/>
                <a:gd name="T28" fmla="*/ 375 w 382"/>
                <a:gd name="T29" fmla="*/ 31 h 535"/>
                <a:gd name="T30" fmla="*/ 292 w 382"/>
                <a:gd name="T31" fmla="*/ 20 h 535"/>
                <a:gd name="T32" fmla="*/ 262 w 382"/>
                <a:gd name="T33" fmla="*/ 20 h 535"/>
                <a:gd name="T34" fmla="*/ 77 w 382"/>
                <a:gd name="T35" fmla="*/ 120 h 535"/>
                <a:gd name="T36" fmla="*/ 87 w 382"/>
                <a:gd name="T37" fmla="*/ 439 h 535"/>
                <a:gd name="T38" fmla="*/ 216 w 382"/>
                <a:gd name="T39" fmla="*/ 522 h 535"/>
                <a:gd name="T40" fmla="*/ 244 w 382"/>
                <a:gd name="T41" fmla="*/ 526 h 535"/>
                <a:gd name="T42" fmla="*/ 245 w 382"/>
                <a:gd name="T43" fmla="*/ 532 h 535"/>
                <a:gd name="T44" fmla="*/ 237 w 382"/>
                <a:gd name="T45" fmla="*/ 535 h 535"/>
                <a:gd name="T46" fmla="*/ 236 w 382"/>
                <a:gd name="T47" fmla="*/ 535 h 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82" h="535">
                  <a:moveTo>
                    <a:pt x="236" y="535"/>
                  </a:moveTo>
                  <a:cubicBezTo>
                    <a:pt x="232" y="535"/>
                    <a:pt x="228" y="534"/>
                    <a:pt x="224" y="534"/>
                  </a:cubicBezTo>
                  <a:cubicBezTo>
                    <a:pt x="213" y="532"/>
                    <a:pt x="202" y="529"/>
                    <a:pt x="192" y="525"/>
                  </a:cubicBezTo>
                  <a:cubicBezTo>
                    <a:pt x="169" y="516"/>
                    <a:pt x="148" y="505"/>
                    <a:pt x="127" y="494"/>
                  </a:cubicBezTo>
                  <a:cubicBezTo>
                    <a:pt x="120" y="490"/>
                    <a:pt x="112" y="486"/>
                    <a:pt x="106" y="481"/>
                  </a:cubicBezTo>
                  <a:cubicBezTo>
                    <a:pt x="50" y="437"/>
                    <a:pt x="15" y="374"/>
                    <a:pt x="8" y="302"/>
                  </a:cubicBezTo>
                  <a:cubicBezTo>
                    <a:pt x="0" y="226"/>
                    <a:pt x="24" y="150"/>
                    <a:pt x="73" y="91"/>
                  </a:cubicBezTo>
                  <a:cubicBezTo>
                    <a:pt x="99" y="61"/>
                    <a:pt x="135" y="34"/>
                    <a:pt x="166" y="22"/>
                  </a:cubicBezTo>
                  <a:cubicBezTo>
                    <a:pt x="200" y="10"/>
                    <a:pt x="234" y="3"/>
                    <a:pt x="267" y="1"/>
                  </a:cubicBezTo>
                  <a:cubicBezTo>
                    <a:pt x="286" y="0"/>
                    <a:pt x="305" y="1"/>
                    <a:pt x="323" y="4"/>
                  </a:cubicBezTo>
                  <a:cubicBezTo>
                    <a:pt x="325" y="4"/>
                    <a:pt x="327" y="5"/>
                    <a:pt x="329" y="5"/>
                  </a:cubicBezTo>
                  <a:cubicBezTo>
                    <a:pt x="344" y="7"/>
                    <a:pt x="379" y="12"/>
                    <a:pt x="381" y="25"/>
                  </a:cubicBezTo>
                  <a:cubicBezTo>
                    <a:pt x="382" y="27"/>
                    <a:pt x="381" y="28"/>
                    <a:pt x="381" y="29"/>
                  </a:cubicBezTo>
                  <a:cubicBezTo>
                    <a:pt x="380" y="30"/>
                    <a:pt x="378" y="31"/>
                    <a:pt x="377" y="31"/>
                  </a:cubicBezTo>
                  <a:cubicBezTo>
                    <a:pt x="376" y="31"/>
                    <a:pt x="375" y="31"/>
                    <a:pt x="375" y="31"/>
                  </a:cubicBezTo>
                  <a:cubicBezTo>
                    <a:pt x="346" y="24"/>
                    <a:pt x="318" y="20"/>
                    <a:pt x="292" y="20"/>
                  </a:cubicBezTo>
                  <a:cubicBezTo>
                    <a:pt x="281" y="19"/>
                    <a:pt x="271" y="19"/>
                    <a:pt x="262" y="20"/>
                  </a:cubicBezTo>
                  <a:cubicBezTo>
                    <a:pt x="179" y="24"/>
                    <a:pt x="117" y="58"/>
                    <a:pt x="77" y="120"/>
                  </a:cubicBezTo>
                  <a:cubicBezTo>
                    <a:pt x="21" y="207"/>
                    <a:pt x="9" y="350"/>
                    <a:pt x="87" y="439"/>
                  </a:cubicBezTo>
                  <a:cubicBezTo>
                    <a:pt x="119" y="476"/>
                    <a:pt x="165" y="506"/>
                    <a:pt x="216" y="522"/>
                  </a:cubicBezTo>
                  <a:cubicBezTo>
                    <a:pt x="225" y="525"/>
                    <a:pt x="236" y="522"/>
                    <a:pt x="244" y="526"/>
                  </a:cubicBezTo>
                  <a:cubicBezTo>
                    <a:pt x="246" y="527"/>
                    <a:pt x="246" y="531"/>
                    <a:pt x="245" y="532"/>
                  </a:cubicBezTo>
                  <a:cubicBezTo>
                    <a:pt x="243" y="534"/>
                    <a:pt x="239" y="535"/>
                    <a:pt x="237" y="535"/>
                  </a:cubicBezTo>
                  <a:lnTo>
                    <a:pt x="236" y="535"/>
                  </a:lnTo>
                  <a:close/>
                </a:path>
              </a:pathLst>
            </a:custGeom>
            <a:solidFill>
              <a:srgbClr val="FFD7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206" name="Freeform 36">
              <a:extLst>
                <a:ext uri="{FF2B5EF4-FFF2-40B4-BE49-F238E27FC236}">
                  <a16:creationId xmlns="" xmlns:a16="http://schemas.microsoft.com/office/drawing/2014/main" id="{FFF54427-065F-4A73-8873-5E21820EEC56}"/>
                </a:ext>
              </a:extLst>
            </p:cNvPr>
            <p:cNvSpPr>
              <a:spLocks/>
            </p:cNvSpPr>
            <p:nvPr/>
          </p:nvSpPr>
          <p:spPr bwMode="auto">
            <a:xfrm>
              <a:off x="10763252" y="1119189"/>
              <a:ext cx="177800" cy="241300"/>
            </a:xfrm>
            <a:custGeom>
              <a:avLst/>
              <a:gdLst>
                <a:gd name="T0" fmla="*/ 24 w 42"/>
                <a:gd name="T1" fmla="*/ 35 h 57"/>
                <a:gd name="T2" fmla="*/ 23 w 42"/>
                <a:gd name="T3" fmla="*/ 10 h 57"/>
                <a:gd name="T4" fmla="*/ 42 w 42"/>
                <a:gd name="T5" fmla="*/ 30 h 57"/>
                <a:gd name="T6" fmla="*/ 37 w 42"/>
                <a:gd name="T7" fmla="*/ 49 h 57"/>
                <a:gd name="T8" fmla="*/ 16 w 42"/>
                <a:gd name="T9" fmla="*/ 53 h 57"/>
                <a:gd name="T10" fmla="*/ 1 w 42"/>
                <a:gd name="T11" fmla="*/ 45 h 57"/>
                <a:gd name="T12" fmla="*/ 11 w 42"/>
                <a:gd name="T13" fmla="*/ 42 h 57"/>
                <a:gd name="T14" fmla="*/ 24 w 42"/>
                <a:gd name="T15" fmla="*/ 35 h 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 h="57">
                  <a:moveTo>
                    <a:pt x="24" y="35"/>
                  </a:moveTo>
                  <a:cubicBezTo>
                    <a:pt x="29" y="26"/>
                    <a:pt x="14" y="17"/>
                    <a:pt x="23" y="10"/>
                  </a:cubicBezTo>
                  <a:cubicBezTo>
                    <a:pt x="37" y="0"/>
                    <a:pt x="42" y="21"/>
                    <a:pt x="42" y="30"/>
                  </a:cubicBezTo>
                  <a:cubicBezTo>
                    <a:pt x="42" y="37"/>
                    <a:pt x="41" y="44"/>
                    <a:pt x="37" y="49"/>
                  </a:cubicBezTo>
                  <a:cubicBezTo>
                    <a:pt x="32" y="57"/>
                    <a:pt x="24" y="55"/>
                    <a:pt x="16" y="53"/>
                  </a:cubicBezTo>
                  <a:cubicBezTo>
                    <a:pt x="13" y="52"/>
                    <a:pt x="0" y="51"/>
                    <a:pt x="1" y="45"/>
                  </a:cubicBezTo>
                  <a:cubicBezTo>
                    <a:pt x="1" y="41"/>
                    <a:pt x="8" y="42"/>
                    <a:pt x="11" y="42"/>
                  </a:cubicBezTo>
                  <a:cubicBezTo>
                    <a:pt x="16" y="41"/>
                    <a:pt x="21" y="40"/>
                    <a:pt x="24" y="35"/>
                  </a:cubicBezTo>
                  <a:close/>
                </a:path>
              </a:pathLst>
            </a:custGeom>
            <a:solidFill>
              <a:srgbClr val="FFBC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207" name="Freeform 37">
              <a:extLst>
                <a:ext uri="{FF2B5EF4-FFF2-40B4-BE49-F238E27FC236}">
                  <a16:creationId xmlns="" xmlns:a16="http://schemas.microsoft.com/office/drawing/2014/main" id="{ACE8252F-1A12-42A7-BD49-64B9734FBD25}"/>
                </a:ext>
              </a:extLst>
            </p:cNvPr>
            <p:cNvSpPr>
              <a:spLocks/>
            </p:cNvSpPr>
            <p:nvPr/>
          </p:nvSpPr>
          <p:spPr bwMode="auto">
            <a:xfrm>
              <a:off x="9029702" y="974726"/>
              <a:ext cx="1649413" cy="1900238"/>
            </a:xfrm>
            <a:custGeom>
              <a:avLst/>
              <a:gdLst>
                <a:gd name="T0" fmla="*/ 389 w 389"/>
                <a:gd name="T1" fmla="*/ 43 h 448"/>
                <a:gd name="T2" fmla="*/ 102 w 389"/>
                <a:gd name="T3" fmla="*/ 140 h 448"/>
                <a:gd name="T4" fmla="*/ 85 w 389"/>
                <a:gd name="T5" fmla="*/ 448 h 448"/>
                <a:gd name="T6" fmla="*/ 107 w 389"/>
                <a:gd name="T7" fmla="*/ 144 h 448"/>
                <a:gd name="T8" fmla="*/ 389 w 389"/>
                <a:gd name="T9" fmla="*/ 43 h 448"/>
              </a:gdLst>
              <a:ahLst/>
              <a:cxnLst>
                <a:cxn ang="0">
                  <a:pos x="T0" y="T1"/>
                </a:cxn>
                <a:cxn ang="0">
                  <a:pos x="T2" y="T3"/>
                </a:cxn>
                <a:cxn ang="0">
                  <a:pos x="T4" y="T5"/>
                </a:cxn>
                <a:cxn ang="0">
                  <a:pos x="T6" y="T7"/>
                </a:cxn>
                <a:cxn ang="0">
                  <a:pos x="T8" y="T9"/>
                </a:cxn>
              </a:cxnLst>
              <a:rect l="0" t="0" r="r" b="b"/>
              <a:pathLst>
                <a:path w="389" h="448">
                  <a:moveTo>
                    <a:pt x="389" y="43"/>
                  </a:moveTo>
                  <a:cubicBezTo>
                    <a:pt x="389" y="43"/>
                    <a:pt x="205" y="0"/>
                    <a:pt x="102" y="140"/>
                  </a:cubicBezTo>
                  <a:cubicBezTo>
                    <a:pt x="0" y="280"/>
                    <a:pt x="78" y="437"/>
                    <a:pt x="85" y="448"/>
                  </a:cubicBezTo>
                  <a:cubicBezTo>
                    <a:pt x="85" y="448"/>
                    <a:pt x="0" y="287"/>
                    <a:pt x="107" y="144"/>
                  </a:cubicBezTo>
                  <a:cubicBezTo>
                    <a:pt x="215" y="1"/>
                    <a:pt x="389" y="43"/>
                    <a:pt x="389" y="4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208" name="Freeform 38">
              <a:extLst>
                <a:ext uri="{FF2B5EF4-FFF2-40B4-BE49-F238E27FC236}">
                  <a16:creationId xmlns="" xmlns:a16="http://schemas.microsoft.com/office/drawing/2014/main" id="{CF717DE5-3A25-4548-A91D-60DFE526FF61}"/>
                </a:ext>
              </a:extLst>
            </p:cNvPr>
            <p:cNvSpPr>
              <a:spLocks/>
            </p:cNvSpPr>
            <p:nvPr/>
          </p:nvSpPr>
          <p:spPr bwMode="auto">
            <a:xfrm>
              <a:off x="10874377" y="1144589"/>
              <a:ext cx="92075" cy="220663"/>
            </a:xfrm>
            <a:custGeom>
              <a:avLst/>
              <a:gdLst>
                <a:gd name="T0" fmla="*/ 17 w 22"/>
                <a:gd name="T1" fmla="*/ 25 h 52"/>
                <a:gd name="T2" fmla="*/ 13 w 22"/>
                <a:gd name="T3" fmla="*/ 52 h 52"/>
                <a:gd name="T4" fmla="*/ 19 w 22"/>
                <a:gd name="T5" fmla="*/ 15 h 52"/>
                <a:gd name="T6" fmla="*/ 11 w 22"/>
                <a:gd name="T7" fmla="*/ 4 h 52"/>
                <a:gd name="T8" fmla="*/ 0 w 22"/>
                <a:gd name="T9" fmla="*/ 0 h 52"/>
                <a:gd name="T10" fmla="*/ 15 w 22"/>
                <a:gd name="T11" fmla="*/ 14 h 52"/>
                <a:gd name="T12" fmla="*/ 17 w 22"/>
                <a:gd name="T13" fmla="*/ 25 h 52"/>
              </a:gdLst>
              <a:ahLst/>
              <a:cxnLst>
                <a:cxn ang="0">
                  <a:pos x="T0" y="T1"/>
                </a:cxn>
                <a:cxn ang="0">
                  <a:pos x="T2" y="T3"/>
                </a:cxn>
                <a:cxn ang="0">
                  <a:pos x="T4" y="T5"/>
                </a:cxn>
                <a:cxn ang="0">
                  <a:pos x="T6" y="T7"/>
                </a:cxn>
                <a:cxn ang="0">
                  <a:pos x="T8" y="T9"/>
                </a:cxn>
                <a:cxn ang="0">
                  <a:pos x="T10" y="T11"/>
                </a:cxn>
                <a:cxn ang="0">
                  <a:pos x="T12" y="T13"/>
                </a:cxn>
              </a:cxnLst>
              <a:rect l="0" t="0" r="r" b="b"/>
              <a:pathLst>
                <a:path w="22" h="52">
                  <a:moveTo>
                    <a:pt x="17" y="25"/>
                  </a:moveTo>
                  <a:cubicBezTo>
                    <a:pt x="17" y="34"/>
                    <a:pt x="14" y="43"/>
                    <a:pt x="13" y="52"/>
                  </a:cubicBezTo>
                  <a:cubicBezTo>
                    <a:pt x="17" y="41"/>
                    <a:pt x="22" y="27"/>
                    <a:pt x="19" y="15"/>
                  </a:cubicBezTo>
                  <a:cubicBezTo>
                    <a:pt x="17" y="11"/>
                    <a:pt x="15" y="7"/>
                    <a:pt x="11" y="4"/>
                  </a:cubicBezTo>
                  <a:cubicBezTo>
                    <a:pt x="8" y="1"/>
                    <a:pt x="5" y="0"/>
                    <a:pt x="0" y="0"/>
                  </a:cubicBezTo>
                  <a:cubicBezTo>
                    <a:pt x="8" y="1"/>
                    <a:pt x="11" y="8"/>
                    <a:pt x="15" y="14"/>
                  </a:cubicBezTo>
                  <a:cubicBezTo>
                    <a:pt x="17" y="17"/>
                    <a:pt x="17" y="21"/>
                    <a:pt x="17" y="2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209" name="Freeform 39">
              <a:extLst>
                <a:ext uri="{FF2B5EF4-FFF2-40B4-BE49-F238E27FC236}">
                  <a16:creationId xmlns="" xmlns:a16="http://schemas.microsoft.com/office/drawing/2014/main" id="{BDD09927-28FE-48DC-9F4A-E7591EEECDD9}"/>
                </a:ext>
              </a:extLst>
            </p:cNvPr>
            <p:cNvSpPr>
              <a:spLocks/>
            </p:cNvSpPr>
            <p:nvPr/>
          </p:nvSpPr>
          <p:spPr bwMode="auto">
            <a:xfrm>
              <a:off x="9674227" y="3409951"/>
              <a:ext cx="1258888" cy="547688"/>
            </a:xfrm>
            <a:custGeom>
              <a:avLst/>
              <a:gdLst>
                <a:gd name="T0" fmla="*/ 92 w 297"/>
                <a:gd name="T1" fmla="*/ 10 h 129"/>
                <a:gd name="T2" fmla="*/ 51 w 297"/>
                <a:gd name="T3" fmla="*/ 23 h 129"/>
                <a:gd name="T4" fmla="*/ 4 w 297"/>
                <a:gd name="T5" fmla="*/ 75 h 129"/>
                <a:gd name="T6" fmla="*/ 59 w 297"/>
                <a:gd name="T7" fmla="*/ 112 h 129"/>
                <a:gd name="T8" fmla="*/ 250 w 297"/>
                <a:gd name="T9" fmla="*/ 100 h 129"/>
                <a:gd name="T10" fmla="*/ 219 w 297"/>
                <a:gd name="T11" fmla="*/ 20 h 129"/>
                <a:gd name="T12" fmla="*/ 92 w 297"/>
                <a:gd name="T13" fmla="*/ 10 h 129"/>
              </a:gdLst>
              <a:ahLst/>
              <a:cxnLst>
                <a:cxn ang="0">
                  <a:pos x="T0" y="T1"/>
                </a:cxn>
                <a:cxn ang="0">
                  <a:pos x="T2" y="T3"/>
                </a:cxn>
                <a:cxn ang="0">
                  <a:pos x="T4" y="T5"/>
                </a:cxn>
                <a:cxn ang="0">
                  <a:pos x="T6" y="T7"/>
                </a:cxn>
                <a:cxn ang="0">
                  <a:pos x="T8" y="T9"/>
                </a:cxn>
                <a:cxn ang="0">
                  <a:pos x="T10" y="T11"/>
                </a:cxn>
                <a:cxn ang="0">
                  <a:pos x="T12" y="T13"/>
                </a:cxn>
              </a:cxnLst>
              <a:rect l="0" t="0" r="r" b="b"/>
              <a:pathLst>
                <a:path w="297" h="129">
                  <a:moveTo>
                    <a:pt x="92" y="10"/>
                  </a:moveTo>
                  <a:cubicBezTo>
                    <a:pt x="78" y="13"/>
                    <a:pt x="64" y="17"/>
                    <a:pt x="51" y="23"/>
                  </a:cubicBezTo>
                  <a:cubicBezTo>
                    <a:pt x="32" y="31"/>
                    <a:pt x="0" y="51"/>
                    <a:pt x="4" y="75"/>
                  </a:cubicBezTo>
                  <a:cubicBezTo>
                    <a:pt x="7" y="98"/>
                    <a:pt x="40" y="107"/>
                    <a:pt x="59" y="112"/>
                  </a:cubicBezTo>
                  <a:cubicBezTo>
                    <a:pt x="118" y="129"/>
                    <a:pt x="193" y="124"/>
                    <a:pt x="250" y="100"/>
                  </a:cubicBezTo>
                  <a:cubicBezTo>
                    <a:pt x="297" y="79"/>
                    <a:pt x="249" y="35"/>
                    <a:pt x="219" y="20"/>
                  </a:cubicBezTo>
                  <a:cubicBezTo>
                    <a:pt x="183" y="1"/>
                    <a:pt x="135" y="0"/>
                    <a:pt x="92" y="10"/>
                  </a:cubicBezTo>
                  <a:close/>
                </a:path>
              </a:pathLst>
            </a:custGeom>
            <a:solidFill>
              <a:srgbClr val="FFBC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210" name="Freeform 40">
              <a:extLst>
                <a:ext uri="{FF2B5EF4-FFF2-40B4-BE49-F238E27FC236}">
                  <a16:creationId xmlns="" xmlns:a16="http://schemas.microsoft.com/office/drawing/2014/main" id="{CF4C0A7E-F57F-4ED0-901D-4CDF5896440A}"/>
                </a:ext>
              </a:extLst>
            </p:cNvPr>
            <p:cNvSpPr>
              <a:spLocks/>
            </p:cNvSpPr>
            <p:nvPr/>
          </p:nvSpPr>
          <p:spPr bwMode="auto">
            <a:xfrm>
              <a:off x="9677402" y="3402014"/>
              <a:ext cx="1154113" cy="538163"/>
            </a:xfrm>
            <a:custGeom>
              <a:avLst/>
              <a:gdLst>
                <a:gd name="T0" fmla="*/ 91 w 272"/>
                <a:gd name="T1" fmla="*/ 11 h 127"/>
                <a:gd name="T2" fmla="*/ 15 w 272"/>
                <a:gd name="T3" fmla="*/ 47 h 127"/>
                <a:gd name="T4" fmla="*/ 2 w 272"/>
                <a:gd name="T5" fmla="*/ 77 h 127"/>
                <a:gd name="T6" fmla="*/ 20 w 272"/>
                <a:gd name="T7" fmla="*/ 101 h 127"/>
                <a:gd name="T8" fmla="*/ 52 w 272"/>
                <a:gd name="T9" fmla="*/ 114 h 127"/>
                <a:gd name="T10" fmla="*/ 94 w 272"/>
                <a:gd name="T11" fmla="*/ 122 h 127"/>
                <a:gd name="T12" fmla="*/ 190 w 272"/>
                <a:gd name="T13" fmla="*/ 120 h 127"/>
                <a:gd name="T14" fmla="*/ 236 w 272"/>
                <a:gd name="T15" fmla="*/ 108 h 127"/>
                <a:gd name="T16" fmla="*/ 267 w 272"/>
                <a:gd name="T17" fmla="*/ 88 h 127"/>
                <a:gd name="T18" fmla="*/ 265 w 272"/>
                <a:gd name="T19" fmla="*/ 63 h 127"/>
                <a:gd name="T20" fmla="*/ 243 w 272"/>
                <a:gd name="T21" fmla="*/ 37 h 127"/>
                <a:gd name="T22" fmla="*/ 91 w 272"/>
                <a:gd name="T23" fmla="*/ 11 h 127"/>
                <a:gd name="T24" fmla="*/ 92 w 272"/>
                <a:gd name="T25" fmla="*/ 13 h 127"/>
                <a:gd name="T26" fmla="*/ 257 w 272"/>
                <a:gd name="T27" fmla="*/ 53 h 127"/>
                <a:gd name="T28" fmla="*/ 268 w 272"/>
                <a:gd name="T29" fmla="*/ 82 h 127"/>
                <a:gd name="T30" fmla="*/ 240 w 272"/>
                <a:gd name="T31" fmla="*/ 104 h 127"/>
                <a:gd name="T32" fmla="*/ 145 w 272"/>
                <a:gd name="T33" fmla="*/ 123 h 127"/>
                <a:gd name="T34" fmla="*/ 53 w 272"/>
                <a:gd name="T35" fmla="*/ 112 h 127"/>
                <a:gd name="T36" fmla="*/ 3 w 272"/>
                <a:gd name="T37" fmla="*/ 71 h 127"/>
                <a:gd name="T38" fmla="*/ 35 w 272"/>
                <a:gd name="T39" fmla="*/ 34 h 127"/>
                <a:gd name="T40" fmla="*/ 92 w 272"/>
                <a:gd name="T41" fmla="*/ 13 h 127"/>
                <a:gd name="T42" fmla="*/ 91 w 272"/>
                <a:gd name="T43" fmla="*/ 11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72" h="127">
                  <a:moveTo>
                    <a:pt x="91" y="11"/>
                  </a:moveTo>
                  <a:cubicBezTo>
                    <a:pt x="64" y="17"/>
                    <a:pt x="35" y="27"/>
                    <a:pt x="15" y="47"/>
                  </a:cubicBezTo>
                  <a:cubicBezTo>
                    <a:pt x="7" y="55"/>
                    <a:pt x="0" y="65"/>
                    <a:pt x="2" y="77"/>
                  </a:cubicBezTo>
                  <a:cubicBezTo>
                    <a:pt x="3" y="88"/>
                    <a:pt x="12" y="96"/>
                    <a:pt x="20" y="101"/>
                  </a:cubicBezTo>
                  <a:cubicBezTo>
                    <a:pt x="30" y="107"/>
                    <a:pt x="41" y="110"/>
                    <a:pt x="52" y="114"/>
                  </a:cubicBezTo>
                  <a:cubicBezTo>
                    <a:pt x="66" y="118"/>
                    <a:pt x="80" y="121"/>
                    <a:pt x="94" y="122"/>
                  </a:cubicBezTo>
                  <a:cubicBezTo>
                    <a:pt x="126" y="127"/>
                    <a:pt x="159" y="125"/>
                    <a:pt x="190" y="120"/>
                  </a:cubicBezTo>
                  <a:cubicBezTo>
                    <a:pt x="206" y="117"/>
                    <a:pt x="221" y="113"/>
                    <a:pt x="236" y="108"/>
                  </a:cubicBezTo>
                  <a:cubicBezTo>
                    <a:pt x="247" y="104"/>
                    <a:pt x="261" y="99"/>
                    <a:pt x="267" y="88"/>
                  </a:cubicBezTo>
                  <a:cubicBezTo>
                    <a:pt x="272" y="80"/>
                    <a:pt x="270" y="71"/>
                    <a:pt x="265" y="63"/>
                  </a:cubicBezTo>
                  <a:cubicBezTo>
                    <a:pt x="260" y="53"/>
                    <a:pt x="252" y="44"/>
                    <a:pt x="243" y="37"/>
                  </a:cubicBezTo>
                  <a:cubicBezTo>
                    <a:pt x="201" y="2"/>
                    <a:pt x="142" y="0"/>
                    <a:pt x="91" y="11"/>
                  </a:cubicBezTo>
                  <a:cubicBezTo>
                    <a:pt x="90" y="11"/>
                    <a:pt x="91" y="13"/>
                    <a:pt x="92" y="13"/>
                  </a:cubicBezTo>
                  <a:cubicBezTo>
                    <a:pt x="148" y="0"/>
                    <a:pt x="217" y="5"/>
                    <a:pt x="257" y="53"/>
                  </a:cubicBezTo>
                  <a:cubicBezTo>
                    <a:pt x="263" y="61"/>
                    <a:pt x="269" y="71"/>
                    <a:pt x="268" y="82"/>
                  </a:cubicBezTo>
                  <a:cubicBezTo>
                    <a:pt x="265" y="95"/>
                    <a:pt x="251" y="100"/>
                    <a:pt x="240" y="104"/>
                  </a:cubicBezTo>
                  <a:cubicBezTo>
                    <a:pt x="210" y="116"/>
                    <a:pt x="178" y="122"/>
                    <a:pt x="145" y="123"/>
                  </a:cubicBezTo>
                  <a:cubicBezTo>
                    <a:pt x="114" y="124"/>
                    <a:pt x="83" y="121"/>
                    <a:pt x="53" y="112"/>
                  </a:cubicBezTo>
                  <a:cubicBezTo>
                    <a:pt x="34" y="107"/>
                    <a:pt x="1" y="97"/>
                    <a:pt x="3" y="71"/>
                  </a:cubicBezTo>
                  <a:cubicBezTo>
                    <a:pt x="5" y="54"/>
                    <a:pt x="21" y="42"/>
                    <a:pt x="35" y="34"/>
                  </a:cubicBezTo>
                  <a:cubicBezTo>
                    <a:pt x="52" y="23"/>
                    <a:pt x="72" y="17"/>
                    <a:pt x="92" y="13"/>
                  </a:cubicBezTo>
                  <a:cubicBezTo>
                    <a:pt x="93" y="12"/>
                    <a:pt x="92" y="11"/>
                    <a:pt x="91" y="11"/>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211" name="Freeform 41">
              <a:extLst>
                <a:ext uri="{FF2B5EF4-FFF2-40B4-BE49-F238E27FC236}">
                  <a16:creationId xmlns="" xmlns:a16="http://schemas.microsoft.com/office/drawing/2014/main" id="{362D037D-B88A-4B4D-A7AC-45308B05FB88}"/>
                </a:ext>
              </a:extLst>
            </p:cNvPr>
            <p:cNvSpPr>
              <a:spLocks/>
            </p:cNvSpPr>
            <p:nvPr/>
          </p:nvSpPr>
          <p:spPr bwMode="auto">
            <a:xfrm>
              <a:off x="9623427" y="3559176"/>
              <a:ext cx="1289050" cy="487363"/>
            </a:xfrm>
            <a:custGeom>
              <a:avLst/>
              <a:gdLst>
                <a:gd name="T0" fmla="*/ 263 w 304"/>
                <a:gd name="T1" fmla="*/ 7 h 115"/>
                <a:gd name="T2" fmla="*/ 262 w 304"/>
                <a:gd name="T3" fmla="*/ 65 h 115"/>
                <a:gd name="T4" fmla="*/ 71 w 304"/>
                <a:gd name="T5" fmla="*/ 77 h 115"/>
                <a:gd name="T6" fmla="*/ 16 w 304"/>
                <a:gd name="T7" fmla="*/ 40 h 115"/>
                <a:gd name="T8" fmla="*/ 41 w 304"/>
                <a:gd name="T9" fmla="*/ 0 h 115"/>
                <a:gd name="T10" fmla="*/ 6 w 304"/>
                <a:gd name="T11" fmla="*/ 37 h 115"/>
                <a:gd name="T12" fmla="*/ 92 w 304"/>
                <a:gd name="T13" fmla="*/ 108 h 115"/>
                <a:gd name="T14" fmla="*/ 212 w 304"/>
                <a:gd name="T15" fmla="*/ 109 h 115"/>
                <a:gd name="T16" fmla="*/ 297 w 304"/>
                <a:gd name="T17" fmla="*/ 61 h 115"/>
                <a:gd name="T18" fmla="*/ 263 w 304"/>
                <a:gd name="T19" fmla="*/ 7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4" h="115">
                  <a:moveTo>
                    <a:pt x="263" y="7"/>
                  </a:moveTo>
                  <a:cubicBezTo>
                    <a:pt x="283" y="27"/>
                    <a:pt x="294" y="51"/>
                    <a:pt x="262" y="65"/>
                  </a:cubicBezTo>
                  <a:cubicBezTo>
                    <a:pt x="205" y="89"/>
                    <a:pt x="130" y="94"/>
                    <a:pt x="71" y="77"/>
                  </a:cubicBezTo>
                  <a:cubicBezTo>
                    <a:pt x="52" y="72"/>
                    <a:pt x="19" y="63"/>
                    <a:pt x="16" y="40"/>
                  </a:cubicBezTo>
                  <a:cubicBezTo>
                    <a:pt x="13" y="24"/>
                    <a:pt x="27" y="10"/>
                    <a:pt x="41" y="0"/>
                  </a:cubicBezTo>
                  <a:cubicBezTo>
                    <a:pt x="23" y="6"/>
                    <a:pt x="9" y="17"/>
                    <a:pt x="6" y="37"/>
                  </a:cubicBezTo>
                  <a:cubicBezTo>
                    <a:pt x="0" y="86"/>
                    <a:pt x="53" y="103"/>
                    <a:pt x="92" y="108"/>
                  </a:cubicBezTo>
                  <a:cubicBezTo>
                    <a:pt x="131" y="113"/>
                    <a:pt x="173" y="115"/>
                    <a:pt x="212" y="109"/>
                  </a:cubicBezTo>
                  <a:cubicBezTo>
                    <a:pt x="240" y="105"/>
                    <a:pt x="289" y="92"/>
                    <a:pt x="297" y="61"/>
                  </a:cubicBezTo>
                  <a:cubicBezTo>
                    <a:pt x="304" y="38"/>
                    <a:pt x="285" y="19"/>
                    <a:pt x="263" y="7"/>
                  </a:cubicBezTo>
                  <a:close/>
                </a:path>
              </a:pathLst>
            </a:custGeom>
            <a:solidFill>
              <a:srgbClr val="FF8F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212" name="Freeform 42">
              <a:extLst>
                <a:ext uri="{FF2B5EF4-FFF2-40B4-BE49-F238E27FC236}">
                  <a16:creationId xmlns="" xmlns:a16="http://schemas.microsoft.com/office/drawing/2014/main" id="{464F5033-E9EF-4DB2-838D-7A3141ABFE96}"/>
                </a:ext>
              </a:extLst>
            </p:cNvPr>
            <p:cNvSpPr>
              <a:spLocks/>
            </p:cNvSpPr>
            <p:nvPr/>
          </p:nvSpPr>
          <p:spPr bwMode="auto">
            <a:xfrm>
              <a:off x="9636127" y="3549651"/>
              <a:ext cx="1263650" cy="496888"/>
            </a:xfrm>
            <a:custGeom>
              <a:avLst/>
              <a:gdLst>
                <a:gd name="T0" fmla="*/ 259 w 298"/>
                <a:gd name="T1" fmla="*/ 10 h 117"/>
                <a:gd name="T2" fmla="*/ 278 w 298"/>
                <a:gd name="T3" fmla="*/ 41 h 117"/>
                <a:gd name="T4" fmla="*/ 255 w 298"/>
                <a:gd name="T5" fmla="*/ 67 h 117"/>
                <a:gd name="T6" fmla="*/ 161 w 298"/>
                <a:gd name="T7" fmla="*/ 88 h 117"/>
                <a:gd name="T8" fmla="*/ 67 w 298"/>
                <a:gd name="T9" fmla="*/ 78 h 117"/>
                <a:gd name="T10" fmla="*/ 34 w 298"/>
                <a:gd name="T11" fmla="*/ 66 h 117"/>
                <a:gd name="T12" fmla="*/ 13 w 298"/>
                <a:gd name="T13" fmla="*/ 40 h 117"/>
                <a:gd name="T14" fmla="*/ 39 w 298"/>
                <a:gd name="T15" fmla="*/ 2 h 117"/>
                <a:gd name="T16" fmla="*/ 38 w 298"/>
                <a:gd name="T17" fmla="*/ 1 h 117"/>
                <a:gd name="T18" fmla="*/ 9 w 298"/>
                <a:gd name="T19" fmla="*/ 21 h 117"/>
                <a:gd name="T20" fmla="*/ 2 w 298"/>
                <a:gd name="T21" fmla="*/ 56 h 117"/>
                <a:gd name="T22" fmla="*/ 44 w 298"/>
                <a:gd name="T23" fmla="*/ 100 h 117"/>
                <a:gd name="T24" fmla="*/ 123 w 298"/>
                <a:gd name="T25" fmla="*/ 114 h 117"/>
                <a:gd name="T26" fmla="*/ 223 w 298"/>
                <a:gd name="T27" fmla="*/ 110 h 117"/>
                <a:gd name="T28" fmla="*/ 257 w 298"/>
                <a:gd name="T29" fmla="*/ 99 h 117"/>
                <a:gd name="T30" fmla="*/ 286 w 298"/>
                <a:gd name="T31" fmla="*/ 80 h 117"/>
                <a:gd name="T32" fmla="*/ 296 w 298"/>
                <a:gd name="T33" fmla="*/ 50 h 117"/>
                <a:gd name="T34" fmla="*/ 275 w 298"/>
                <a:gd name="T35" fmla="*/ 18 h 117"/>
                <a:gd name="T36" fmla="*/ 260 w 298"/>
                <a:gd name="T37" fmla="*/ 9 h 117"/>
                <a:gd name="T38" fmla="*/ 259 w 298"/>
                <a:gd name="T39" fmla="*/ 10 h 117"/>
                <a:gd name="T40" fmla="*/ 291 w 298"/>
                <a:gd name="T41" fmla="*/ 39 h 117"/>
                <a:gd name="T42" fmla="*/ 288 w 298"/>
                <a:gd name="T43" fmla="*/ 75 h 117"/>
                <a:gd name="T44" fmla="*/ 259 w 298"/>
                <a:gd name="T45" fmla="*/ 96 h 117"/>
                <a:gd name="T46" fmla="*/ 224 w 298"/>
                <a:gd name="T47" fmla="*/ 108 h 117"/>
                <a:gd name="T48" fmla="*/ 124 w 298"/>
                <a:gd name="T49" fmla="*/ 113 h 117"/>
                <a:gd name="T50" fmla="*/ 44 w 298"/>
                <a:gd name="T51" fmla="*/ 98 h 117"/>
                <a:gd name="T52" fmla="*/ 4 w 298"/>
                <a:gd name="T53" fmla="*/ 57 h 117"/>
                <a:gd name="T54" fmla="*/ 10 w 298"/>
                <a:gd name="T55" fmla="*/ 23 h 117"/>
                <a:gd name="T56" fmla="*/ 39 w 298"/>
                <a:gd name="T57" fmla="*/ 2 h 117"/>
                <a:gd name="T58" fmla="*/ 38 w 298"/>
                <a:gd name="T59" fmla="*/ 1 h 117"/>
                <a:gd name="T60" fmla="*/ 12 w 298"/>
                <a:gd name="T61" fmla="*/ 34 h 117"/>
                <a:gd name="T62" fmla="*/ 24 w 298"/>
                <a:gd name="T63" fmla="*/ 62 h 117"/>
                <a:gd name="T64" fmla="*/ 55 w 298"/>
                <a:gd name="T65" fmla="*/ 77 h 117"/>
                <a:gd name="T66" fmla="*/ 95 w 298"/>
                <a:gd name="T67" fmla="*/ 86 h 117"/>
                <a:gd name="T68" fmla="*/ 190 w 298"/>
                <a:gd name="T69" fmla="*/ 87 h 117"/>
                <a:gd name="T70" fmla="*/ 236 w 298"/>
                <a:gd name="T71" fmla="*/ 76 h 117"/>
                <a:gd name="T72" fmla="*/ 258 w 298"/>
                <a:gd name="T73" fmla="*/ 68 h 117"/>
                <a:gd name="T74" fmla="*/ 274 w 298"/>
                <a:gd name="T75" fmla="*/ 57 h 117"/>
                <a:gd name="T76" fmla="*/ 260 w 298"/>
                <a:gd name="T77" fmla="*/ 9 h 117"/>
                <a:gd name="T78" fmla="*/ 259 w 298"/>
                <a:gd name="T79" fmla="*/ 1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98" h="117">
                  <a:moveTo>
                    <a:pt x="259" y="10"/>
                  </a:moveTo>
                  <a:cubicBezTo>
                    <a:pt x="268" y="18"/>
                    <a:pt x="277" y="29"/>
                    <a:pt x="278" y="41"/>
                  </a:cubicBezTo>
                  <a:cubicBezTo>
                    <a:pt x="279" y="55"/>
                    <a:pt x="266" y="63"/>
                    <a:pt x="255" y="67"/>
                  </a:cubicBezTo>
                  <a:cubicBezTo>
                    <a:pt x="225" y="80"/>
                    <a:pt x="193" y="86"/>
                    <a:pt x="161" y="88"/>
                  </a:cubicBezTo>
                  <a:cubicBezTo>
                    <a:pt x="130" y="89"/>
                    <a:pt x="98" y="87"/>
                    <a:pt x="67" y="78"/>
                  </a:cubicBezTo>
                  <a:cubicBezTo>
                    <a:pt x="56" y="75"/>
                    <a:pt x="45" y="72"/>
                    <a:pt x="34" y="66"/>
                  </a:cubicBezTo>
                  <a:cubicBezTo>
                    <a:pt x="24" y="61"/>
                    <a:pt x="14" y="52"/>
                    <a:pt x="13" y="40"/>
                  </a:cubicBezTo>
                  <a:cubicBezTo>
                    <a:pt x="12" y="24"/>
                    <a:pt x="27" y="11"/>
                    <a:pt x="39" y="2"/>
                  </a:cubicBezTo>
                  <a:cubicBezTo>
                    <a:pt x="40" y="2"/>
                    <a:pt x="39" y="0"/>
                    <a:pt x="38" y="1"/>
                  </a:cubicBezTo>
                  <a:cubicBezTo>
                    <a:pt x="27" y="5"/>
                    <a:pt x="16" y="11"/>
                    <a:pt x="9" y="21"/>
                  </a:cubicBezTo>
                  <a:cubicBezTo>
                    <a:pt x="2" y="31"/>
                    <a:pt x="0" y="45"/>
                    <a:pt x="2" y="56"/>
                  </a:cubicBezTo>
                  <a:cubicBezTo>
                    <a:pt x="6" y="78"/>
                    <a:pt x="25" y="92"/>
                    <a:pt x="44" y="100"/>
                  </a:cubicBezTo>
                  <a:cubicBezTo>
                    <a:pt x="69" y="110"/>
                    <a:pt x="97" y="112"/>
                    <a:pt x="123" y="114"/>
                  </a:cubicBezTo>
                  <a:cubicBezTo>
                    <a:pt x="156" y="117"/>
                    <a:pt x="190" y="117"/>
                    <a:pt x="223" y="110"/>
                  </a:cubicBezTo>
                  <a:cubicBezTo>
                    <a:pt x="234" y="107"/>
                    <a:pt x="246" y="104"/>
                    <a:pt x="257" y="99"/>
                  </a:cubicBezTo>
                  <a:cubicBezTo>
                    <a:pt x="267" y="95"/>
                    <a:pt x="278" y="89"/>
                    <a:pt x="286" y="80"/>
                  </a:cubicBezTo>
                  <a:cubicBezTo>
                    <a:pt x="293" y="72"/>
                    <a:pt x="298" y="61"/>
                    <a:pt x="296" y="50"/>
                  </a:cubicBezTo>
                  <a:cubicBezTo>
                    <a:pt x="295" y="37"/>
                    <a:pt x="285" y="26"/>
                    <a:pt x="275" y="18"/>
                  </a:cubicBezTo>
                  <a:cubicBezTo>
                    <a:pt x="271" y="15"/>
                    <a:pt x="266" y="12"/>
                    <a:pt x="260" y="9"/>
                  </a:cubicBezTo>
                  <a:cubicBezTo>
                    <a:pt x="259" y="8"/>
                    <a:pt x="258" y="10"/>
                    <a:pt x="259" y="10"/>
                  </a:cubicBezTo>
                  <a:cubicBezTo>
                    <a:pt x="272" y="17"/>
                    <a:pt x="285" y="26"/>
                    <a:pt x="291" y="39"/>
                  </a:cubicBezTo>
                  <a:cubicBezTo>
                    <a:pt x="297" y="51"/>
                    <a:pt x="295" y="65"/>
                    <a:pt x="288" y="75"/>
                  </a:cubicBezTo>
                  <a:cubicBezTo>
                    <a:pt x="281" y="85"/>
                    <a:pt x="270" y="91"/>
                    <a:pt x="259" y="96"/>
                  </a:cubicBezTo>
                  <a:cubicBezTo>
                    <a:pt x="248" y="101"/>
                    <a:pt x="236" y="105"/>
                    <a:pt x="224" y="108"/>
                  </a:cubicBezTo>
                  <a:cubicBezTo>
                    <a:pt x="192" y="115"/>
                    <a:pt x="157" y="115"/>
                    <a:pt x="124" y="113"/>
                  </a:cubicBezTo>
                  <a:cubicBezTo>
                    <a:pt x="97" y="111"/>
                    <a:pt x="69" y="108"/>
                    <a:pt x="44" y="98"/>
                  </a:cubicBezTo>
                  <a:cubicBezTo>
                    <a:pt x="26" y="90"/>
                    <a:pt x="9" y="77"/>
                    <a:pt x="4" y="57"/>
                  </a:cubicBezTo>
                  <a:cubicBezTo>
                    <a:pt x="2" y="46"/>
                    <a:pt x="3" y="33"/>
                    <a:pt x="10" y="23"/>
                  </a:cubicBezTo>
                  <a:cubicBezTo>
                    <a:pt x="16" y="12"/>
                    <a:pt x="27" y="6"/>
                    <a:pt x="39" y="2"/>
                  </a:cubicBezTo>
                  <a:cubicBezTo>
                    <a:pt x="38" y="2"/>
                    <a:pt x="38" y="1"/>
                    <a:pt x="38" y="1"/>
                  </a:cubicBezTo>
                  <a:cubicBezTo>
                    <a:pt x="27" y="9"/>
                    <a:pt x="15" y="19"/>
                    <a:pt x="12" y="34"/>
                  </a:cubicBezTo>
                  <a:cubicBezTo>
                    <a:pt x="10" y="45"/>
                    <a:pt x="16" y="55"/>
                    <a:pt x="24" y="62"/>
                  </a:cubicBezTo>
                  <a:cubicBezTo>
                    <a:pt x="33" y="69"/>
                    <a:pt x="45" y="73"/>
                    <a:pt x="55" y="77"/>
                  </a:cubicBezTo>
                  <a:cubicBezTo>
                    <a:pt x="68" y="81"/>
                    <a:pt x="81" y="84"/>
                    <a:pt x="95" y="86"/>
                  </a:cubicBezTo>
                  <a:cubicBezTo>
                    <a:pt x="126" y="91"/>
                    <a:pt x="158" y="91"/>
                    <a:pt x="190" y="87"/>
                  </a:cubicBezTo>
                  <a:cubicBezTo>
                    <a:pt x="206" y="84"/>
                    <a:pt x="221" y="81"/>
                    <a:pt x="236" y="76"/>
                  </a:cubicBezTo>
                  <a:cubicBezTo>
                    <a:pt x="244" y="74"/>
                    <a:pt x="251" y="71"/>
                    <a:pt x="258" y="68"/>
                  </a:cubicBezTo>
                  <a:cubicBezTo>
                    <a:pt x="264" y="66"/>
                    <a:pt x="270" y="62"/>
                    <a:pt x="274" y="57"/>
                  </a:cubicBezTo>
                  <a:cubicBezTo>
                    <a:pt x="288" y="42"/>
                    <a:pt x="272" y="20"/>
                    <a:pt x="260" y="9"/>
                  </a:cubicBezTo>
                  <a:cubicBezTo>
                    <a:pt x="260" y="8"/>
                    <a:pt x="258" y="9"/>
                    <a:pt x="259" y="1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213" name="Freeform 43">
              <a:extLst>
                <a:ext uri="{FF2B5EF4-FFF2-40B4-BE49-F238E27FC236}">
                  <a16:creationId xmlns="" xmlns:a16="http://schemas.microsoft.com/office/drawing/2014/main" id="{880A995E-E695-4F46-86E4-BB4F3AFA4C68}"/>
                </a:ext>
              </a:extLst>
            </p:cNvPr>
            <p:cNvSpPr>
              <a:spLocks/>
            </p:cNvSpPr>
            <p:nvPr/>
          </p:nvSpPr>
          <p:spPr bwMode="auto">
            <a:xfrm>
              <a:off x="9664702" y="3686176"/>
              <a:ext cx="1230313" cy="330200"/>
            </a:xfrm>
            <a:custGeom>
              <a:avLst/>
              <a:gdLst>
                <a:gd name="T0" fmla="*/ 171 w 290"/>
                <a:gd name="T1" fmla="*/ 77 h 78"/>
                <a:gd name="T2" fmla="*/ 82 w 290"/>
                <a:gd name="T3" fmla="*/ 72 h 78"/>
                <a:gd name="T4" fmla="*/ 10 w 290"/>
                <a:gd name="T5" fmla="*/ 41 h 78"/>
                <a:gd name="T6" fmla="*/ 0 w 290"/>
                <a:gd name="T7" fmla="*/ 17 h 78"/>
                <a:gd name="T8" fmla="*/ 2 w 290"/>
                <a:gd name="T9" fmla="*/ 12 h 78"/>
                <a:gd name="T10" fmla="*/ 4 w 290"/>
                <a:gd name="T11" fmla="*/ 18 h 78"/>
                <a:gd name="T12" fmla="*/ 24 w 290"/>
                <a:gd name="T13" fmla="*/ 40 h 78"/>
                <a:gd name="T14" fmla="*/ 59 w 290"/>
                <a:gd name="T15" fmla="*/ 53 h 78"/>
                <a:gd name="T16" fmla="*/ 153 w 290"/>
                <a:gd name="T17" fmla="*/ 62 h 78"/>
                <a:gd name="T18" fmla="*/ 254 w 290"/>
                <a:gd name="T19" fmla="*/ 40 h 78"/>
                <a:gd name="T20" fmla="*/ 277 w 290"/>
                <a:gd name="T21" fmla="*/ 12 h 78"/>
                <a:gd name="T22" fmla="*/ 285 w 290"/>
                <a:gd name="T23" fmla="*/ 14 h 78"/>
                <a:gd name="T24" fmla="*/ 234 w 290"/>
                <a:gd name="T25" fmla="*/ 66 h 78"/>
                <a:gd name="T26" fmla="*/ 202 w 290"/>
                <a:gd name="T27" fmla="*/ 74 h 78"/>
                <a:gd name="T28" fmla="*/ 171 w 290"/>
                <a:gd name="T29" fmla="*/ 77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 h="78">
                  <a:moveTo>
                    <a:pt x="171" y="77"/>
                  </a:moveTo>
                  <a:cubicBezTo>
                    <a:pt x="145" y="78"/>
                    <a:pt x="116" y="76"/>
                    <a:pt x="82" y="72"/>
                  </a:cubicBezTo>
                  <a:cubicBezTo>
                    <a:pt x="62" y="70"/>
                    <a:pt x="26" y="62"/>
                    <a:pt x="10" y="41"/>
                  </a:cubicBezTo>
                  <a:cubicBezTo>
                    <a:pt x="4" y="34"/>
                    <a:pt x="0" y="26"/>
                    <a:pt x="0" y="17"/>
                  </a:cubicBezTo>
                  <a:cubicBezTo>
                    <a:pt x="0" y="16"/>
                    <a:pt x="0" y="12"/>
                    <a:pt x="2" y="12"/>
                  </a:cubicBezTo>
                  <a:cubicBezTo>
                    <a:pt x="4" y="12"/>
                    <a:pt x="4" y="17"/>
                    <a:pt x="4" y="18"/>
                  </a:cubicBezTo>
                  <a:cubicBezTo>
                    <a:pt x="5" y="30"/>
                    <a:pt x="15" y="35"/>
                    <a:pt x="24" y="40"/>
                  </a:cubicBezTo>
                  <a:cubicBezTo>
                    <a:pt x="35" y="46"/>
                    <a:pt x="47" y="50"/>
                    <a:pt x="59" y="53"/>
                  </a:cubicBezTo>
                  <a:cubicBezTo>
                    <a:pt x="87" y="61"/>
                    <a:pt x="120" y="64"/>
                    <a:pt x="153" y="62"/>
                  </a:cubicBezTo>
                  <a:cubicBezTo>
                    <a:pt x="189" y="61"/>
                    <a:pt x="224" y="53"/>
                    <a:pt x="254" y="40"/>
                  </a:cubicBezTo>
                  <a:cubicBezTo>
                    <a:pt x="268" y="34"/>
                    <a:pt x="277" y="28"/>
                    <a:pt x="277" y="12"/>
                  </a:cubicBezTo>
                  <a:cubicBezTo>
                    <a:pt x="276" y="0"/>
                    <a:pt x="283" y="7"/>
                    <a:pt x="285" y="14"/>
                  </a:cubicBezTo>
                  <a:cubicBezTo>
                    <a:pt x="290" y="42"/>
                    <a:pt x="255" y="59"/>
                    <a:pt x="234" y="66"/>
                  </a:cubicBezTo>
                  <a:cubicBezTo>
                    <a:pt x="224" y="69"/>
                    <a:pt x="213" y="72"/>
                    <a:pt x="202" y="74"/>
                  </a:cubicBezTo>
                  <a:cubicBezTo>
                    <a:pt x="192" y="75"/>
                    <a:pt x="182" y="76"/>
                    <a:pt x="171" y="77"/>
                  </a:cubicBezTo>
                  <a:close/>
                </a:path>
              </a:pathLst>
            </a:custGeom>
            <a:solidFill>
              <a:srgbClr val="FFBC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214" name="Freeform 44">
              <a:extLst>
                <a:ext uri="{FF2B5EF4-FFF2-40B4-BE49-F238E27FC236}">
                  <a16:creationId xmlns="" xmlns:a16="http://schemas.microsoft.com/office/drawing/2014/main" id="{EDF8838F-0FC3-4AF9-9E46-F79CF3A88120}"/>
                </a:ext>
              </a:extLst>
            </p:cNvPr>
            <p:cNvSpPr>
              <a:spLocks/>
            </p:cNvSpPr>
            <p:nvPr/>
          </p:nvSpPr>
          <p:spPr bwMode="auto">
            <a:xfrm>
              <a:off x="10156827" y="3206751"/>
              <a:ext cx="293688" cy="309563"/>
            </a:xfrm>
            <a:custGeom>
              <a:avLst/>
              <a:gdLst>
                <a:gd name="T0" fmla="*/ 4 w 69"/>
                <a:gd name="T1" fmla="*/ 43 h 73"/>
                <a:gd name="T2" fmla="*/ 8 w 69"/>
                <a:gd name="T3" fmla="*/ 36 h 73"/>
                <a:gd name="T4" fmla="*/ 11 w 69"/>
                <a:gd name="T5" fmla="*/ 24 h 73"/>
                <a:gd name="T6" fmla="*/ 49 w 69"/>
                <a:gd name="T7" fmla="*/ 13 h 73"/>
                <a:gd name="T8" fmla="*/ 67 w 69"/>
                <a:gd name="T9" fmla="*/ 24 h 73"/>
                <a:gd name="T10" fmla="*/ 60 w 69"/>
                <a:gd name="T11" fmla="*/ 41 h 73"/>
                <a:gd name="T12" fmla="*/ 54 w 69"/>
                <a:gd name="T13" fmla="*/ 68 h 73"/>
                <a:gd name="T14" fmla="*/ 17 w 69"/>
                <a:gd name="T15" fmla="*/ 69 h 73"/>
                <a:gd name="T16" fmla="*/ 2 w 69"/>
                <a:gd name="T17" fmla="*/ 58 h 73"/>
                <a:gd name="T18" fmla="*/ 4 w 69"/>
                <a:gd name="T19" fmla="*/ 4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9" h="73">
                  <a:moveTo>
                    <a:pt x="4" y="43"/>
                  </a:moveTo>
                  <a:cubicBezTo>
                    <a:pt x="5" y="41"/>
                    <a:pt x="7" y="39"/>
                    <a:pt x="8" y="36"/>
                  </a:cubicBezTo>
                  <a:cubicBezTo>
                    <a:pt x="11" y="33"/>
                    <a:pt x="12" y="29"/>
                    <a:pt x="11" y="24"/>
                  </a:cubicBezTo>
                  <a:cubicBezTo>
                    <a:pt x="9" y="0"/>
                    <a:pt x="34" y="10"/>
                    <a:pt x="49" y="13"/>
                  </a:cubicBezTo>
                  <a:cubicBezTo>
                    <a:pt x="55" y="15"/>
                    <a:pt x="66" y="17"/>
                    <a:pt x="67" y="24"/>
                  </a:cubicBezTo>
                  <a:cubicBezTo>
                    <a:pt x="67" y="31"/>
                    <a:pt x="62" y="35"/>
                    <a:pt x="60" y="41"/>
                  </a:cubicBezTo>
                  <a:cubicBezTo>
                    <a:pt x="57" y="53"/>
                    <a:pt x="69" y="60"/>
                    <a:pt x="54" y="68"/>
                  </a:cubicBezTo>
                  <a:cubicBezTo>
                    <a:pt x="43" y="73"/>
                    <a:pt x="29" y="72"/>
                    <a:pt x="17" y="69"/>
                  </a:cubicBezTo>
                  <a:cubicBezTo>
                    <a:pt x="11" y="68"/>
                    <a:pt x="4" y="65"/>
                    <a:pt x="2" y="58"/>
                  </a:cubicBezTo>
                  <a:cubicBezTo>
                    <a:pt x="0" y="51"/>
                    <a:pt x="1" y="47"/>
                    <a:pt x="4" y="43"/>
                  </a:cubicBezTo>
                  <a:close/>
                </a:path>
              </a:pathLst>
            </a:custGeom>
            <a:solidFill>
              <a:srgbClr val="FF8F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215" name="Freeform 45">
              <a:extLst>
                <a:ext uri="{FF2B5EF4-FFF2-40B4-BE49-F238E27FC236}">
                  <a16:creationId xmlns="" xmlns:a16="http://schemas.microsoft.com/office/drawing/2014/main" id="{CABFCB04-7F5F-4C62-A3A3-F2DE5B00FE55}"/>
                </a:ext>
              </a:extLst>
            </p:cNvPr>
            <p:cNvSpPr>
              <a:spLocks/>
            </p:cNvSpPr>
            <p:nvPr/>
          </p:nvSpPr>
          <p:spPr bwMode="auto">
            <a:xfrm>
              <a:off x="10153652" y="3236914"/>
              <a:ext cx="296863" cy="287338"/>
            </a:xfrm>
            <a:custGeom>
              <a:avLst/>
              <a:gdLst>
                <a:gd name="T0" fmla="*/ 6 w 70"/>
                <a:gd name="T1" fmla="*/ 37 h 68"/>
                <a:gd name="T2" fmla="*/ 12 w 70"/>
                <a:gd name="T3" fmla="*/ 27 h 68"/>
                <a:gd name="T4" fmla="*/ 13 w 70"/>
                <a:gd name="T5" fmla="*/ 16 h 68"/>
                <a:gd name="T6" fmla="*/ 19 w 70"/>
                <a:gd name="T7" fmla="*/ 3 h 68"/>
                <a:gd name="T8" fmla="*/ 33 w 70"/>
                <a:gd name="T9" fmla="*/ 3 h 68"/>
                <a:gd name="T10" fmla="*/ 48 w 70"/>
                <a:gd name="T11" fmla="*/ 7 h 68"/>
                <a:gd name="T12" fmla="*/ 63 w 70"/>
                <a:gd name="T13" fmla="*/ 11 h 68"/>
                <a:gd name="T14" fmla="*/ 62 w 70"/>
                <a:gd name="T15" fmla="*/ 30 h 68"/>
                <a:gd name="T16" fmla="*/ 60 w 70"/>
                <a:gd name="T17" fmla="*/ 44 h 68"/>
                <a:gd name="T18" fmla="*/ 58 w 70"/>
                <a:gd name="T19" fmla="*/ 58 h 68"/>
                <a:gd name="T20" fmla="*/ 20 w 70"/>
                <a:gd name="T21" fmla="*/ 62 h 68"/>
                <a:gd name="T22" fmla="*/ 5 w 70"/>
                <a:gd name="T23" fmla="*/ 54 h 68"/>
                <a:gd name="T24" fmla="*/ 6 w 70"/>
                <a:gd name="T25" fmla="*/ 37 h 68"/>
                <a:gd name="T26" fmla="*/ 4 w 70"/>
                <a:gd name="T27" fmla="*/ 36 h 68"/>
                <a:gd name="T28" fmla="*/ 2 w 70"/>
                <a:gd name="T29" fmla="*/ 53 h 68"/>
                <a:gd name="T30" fmla="*/ 17 w 70"/>
                <a:gd name="T31" fmla="*/ 62 h 68"/>
                <a:gd name="T32" fmla="*/ 59 w 70"/>
                <a:gd name="T33" fmla="*/ 59 h 68"/>
                <a:gd name="T34" fmla="*/ 63 w 70"/>
                <a:gd name="T35" fmla="*/ 49 h 68"/>
                <a:gd name="T36" fmla="*/ 62 w 70"/>
                <a:gd name="T37" fmla="*/ 33 h 68"/>
                <a:gd name="T38" fmla="*/ 68 w 70"/>
                <a:gd name="T39" fmla="*/ 16 h 68"/>
                <a:gd name="T40" fmla="*/ 58 w 70"/>
                <a:gd name="T41" fmla="*/ 7 h 68"/>
                <a:gd name="T42" fmla="*/ 40 w 70"/>
                <a:gd name="T43" fmla="*/ 3 h 68"/>
                <a:gd name="T44" fmla="*/ 22 w 70"/>
                <a:gd name="T45" fmla="*/ 1 h 68"/>
                <a:gd name="T46" fmla="*/ 12 w 70"/>
                <a:gd name="T47" fmla="*/ 9 h 68"/>
                <a:gd name="T48" fmla="*/ 11 w 70"/>
                <a:gd name="T49" fmla="*/ 20 h 68"/>
                <a:gd name="T50" fmla="*/ 4 w 70"/>
                <a:gd name="T51" fmla="*/ 36 h 68"/>
                <a:gd name="T52" fmla="*/ 6 w 70"/>
                <a:gd name="T53" fmla="*/ 37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0" h="68">
                  <a:moveTo>
                    <a:pt x="6" y="37"/>
                  </a:moveTo>
                  <a:cubicBezTo>
                    <a:pt x="8" y="33"/>
                    <a:pt x="10" y="30"/>
                    <a:pt x="12" y="27"/>
                  </a:cubicBezTo>
                  <a:cubicBezTo>
                    <a:pt x="13" y="23"/>
                    <a:pt x="13" y="20"/>
                    <a:pt x="13" y="16"/>
                  </a:cubicBezTo>
                  <a:cubicBezTo>
                    <a:pt x="13" y="11"/>
                    <a:pt x="14" y="5"/>
                    <a:pt x="19" y="3"/>
                  </a:cubicBezTo>
                  <a:cubicBezTo>
                    <a:pt x="24" y="2"/>
                    <a:pt x="29" y="2"/>
                    <a:pt x="33" y="3"/>
                  </a:cubicBezTo>
                  <a:cubicBezTo>
                    <a:pt x="38" y="4"/>
                    <a:pt x="43" y="6"/>
                    <a:pt x="48" y="7"/>
                  </a:cubicBezTo>
                  <a:cubicBezTo>
                    <a:pt x="53" y="8"/>
                    <a:pt x="58" y="9"/>
                    <a:pt x="63" y="11"/>
                  </a:cubicBezTo>
                  <a:cubicBezTo>
                    <a:pt x="70" y="16"/>
                    <a:pt x="65" y="24"/>
                    <a:pt x="62" y="30"/>
                  </a:cubicBezTo>
                  <a:cubicBezTo>
                    <a:pt x="59" y="34"/>
                    <a:pt x="59" y="39"/>
                    <a:pt x="60" y="44"/>
                  </a:cubicBezTo>
                  <a:cubicBezTo>
                    <a:pt x="62" y="50"/>
                    <a:pt x="63" y="54"/>
                    <a:pt x="58" y="58"/>
                  </a:cubicBezTo>
                  <a:cubicBezTo>
                    <a:pt x="47" y="65"/>
                    <a:pt x="32" y="64"/>
                    <a:pt x="20" y="62"/>
                  </a:cubicBezTo>
                  <a:cubicBezTo>
                    <a:pt x="15" y="60"/>
                    <a:pt x="9" y="59"/>
                    <a:pt x="5" y="54"/>
                  </a:cubicBezTo>
                  <a:cubicBezTo>
                    <a:pt x="1" y="49"/>
                    <a:pt x="2" y="42"/>
                    <a:pt x="6" y="37"/>
                  </a:cubicBezTo>
                  <a:cubicBezTo>
                    <a:pt x="6" y="36"/>
                    <a:pt x="5" y="35"/>
                    <a:pt x="4" y="36"/>
                  </a:cubicBezTo>
                  <a:cubicBezTo>
                    <a:pt x="1" y="41"/>
                    <a:pt x="0" y="47"/>
                    <a:pt x="2" y="53"/>
                  </a:cubicBezTo>
                  <a:cubicBezTo>
                    <a:pt x="5" y="58"/>
                    <a:pt x="11" y="61"/>
                    <a:pt x="17" y="62"/>
                  </a:cubicBezTo>
                  <a:cubicBezTo>
                    <a:pt x="30" y="66"/>
                    <a:pt x="48" y="68"/>
                    <a:pt x="59" y="59"/>
                  </a:cubicBezTo>
                  <a:cubicBezTo>
                    <a:pt x="63" y="56"/>
                    <a:pt x="64" y="53"/>
                    <a:pt x="63" y="49"/>
                  </a:cubicBezTo>
                  <a:cubicBezTo>
                    <a:pt x="62" y="43"/>
                    <a:pt x="60" y="39"/>
                    <a:pt x="62" y="33"/>
                  </a:cubicBezTo>
                  <a:cubicBezTo>
                    <a:pt x="64" y="27"/>
                    <a:pt x="70" y="23"/>
                    <a:pt x="68" y="16"/>
                  </a:cubicBezTo>
                  <a:cubicBezTo>
                    <a:pt x="68" y="11"/>
                    <a:pt x="62" y="9"/>
                    <a:pt x="58" y="7"/>
                  </a:cubicBezTo>
                  <a:cubicBezTo>
                    <a:pt x="52" y="5"/>
                    <a:pt x="46" y="4"/>
                    <a:pt x="40" y="3"/>
                  </a:cubicBezTo>
                  <a:cubicBezTo>
                    <a:pt x="34" y="2"/>
                    <a:pt x="28" y="0"/>
                    <a:pt x="22" y="1"/>
                  </a:cubicBezTo>
                  <a:cubicBezTo>
                    <a:pt x="17" y="2"/>
                    <a:pt x="14" y="4"/>
                    <a:pt x="12" y="9"/>
                  </a:cubicBezTo>
                  <a:cubicBezTo>
                    <a:pt x="11" y="13"/>
                    <a:pt x="12" y="17"/>
                    <a:pt x="11" y="20"/>
                  </a:cubicBezTo>
                  <a:cubicBezTo>
                    <a:pt x="11" y="26"/>
                    <a:pt x="7" y="31"/>
                    <a:pt x="4" y="36"/>
                  </a:cubicBezTo>
                  <a:cubicBezTo>
                    <a:pt x="4" y="37"/>
                    <a:pt x="5" y="38"/>
                    <a:pt x="6" y="37"/>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216" name="Freeform 46">
              <a:extLst>
                <a:ext uri="{FF2B5EF4-FFF2-40B4-BE49-F238E27FC236}">
                  <a16:creationId xmlns="" xmlns:a16="http://schemas.microsoft.com/office/drawing/2014/main" id="{8082D697-7EDC-4CAA-A1E6-29F6F9FF1672}"/>
                </a:ext>
              </a:extLst>
            </p:cNvPr>
            <p:cNvSpPr>
              <a:spLocks/>
            </p:cNvSpPr>
            <p:nvPr/>
          </p:nvSpPr>
          <p:spPr bwMode="auto">
            <a:xfrm>
              <a:off x="9694864" y="3452814"/>
              <a:ext cx="1060450" cy="403225"/>
            </a:xfrm>
            <a:custGeom>
              <a:avLst/>
              <a:gdLst>
                <a:gd name="T0" fmla="*/ 19 w 250"/>
                <a:gd name="T1" fmla="*/ 49 h 95"/>
                <a:gd name="T2" fmla="*/ 117 w 250"/>
                <a:gd name="T3" fmla="*/ 92 h 95"/>
                <a:gd name="T4" fmla="*/ 212 w 250"/>
                <a:gd name="T5" fmla="*/ 84 h 95"/>
                <a:gd name="T6" fmla="*/ 250 w 250"/>
                <a:gd name="T7" fmla="*/ 58 h 95"/>
                <a:gd name="T8" fmla="*/ 226 w 250"/>
                <a:gd name="T9" fmla="*/ 25 h 95"/>
                <a:gd name="T10" fmla="*/ 212 w 250"/>
                <a:gd name="T11" fmla="*/ 16 h 95"/>
                <a:gd name="T12" fmla="*/ 180 w 250"/>
                <a:gd name="T13" fmla="*/ 6 h 95"/>
                <a:gd name="T14" fmla="*/ 174 w 250"/>
                <a:gd name="T15" fmla="*/ 15 h 95"/>
                <a:gd name="T16" fmla="*/ 136 w 250"/>
                <a:gd name="T17" fmla="*/ 23 h 95"/>
                <a:gd name="T18" fmla="*/ 110 w 250"/>
                <a:gd name="T19" fmla="*/ 14 h 95"/>
                <a:gd name="T20" fmla="*/ 96 w 250"/>
                <a:gd name="T21" fmla="*/ 4 h 95"/>
                <a:gd name="T22" fmla="*/ 66 w 250"/>
                <a:gd name="T23" fmla="*/ 13 h 95"/>
                <a:gd name="T24" fmla="*/ 19 w 250"/>
                <a:gd name="T25" fmla="*/ 4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0" h="95">
                  <a:moveTo>
                    <a:pt x="19" y="49"/>
                  </a:moveTo>
                  <a:cubicBezTo>
                    <a:pt x="0" y="95"/>
                    <a:pt x="95" y="92"/>
                    <a:pt x="117" y="92"/>
                  </a:cubicBezTo>
                  <a:cubicBezTo>
                    <a:pt x="148" y="93"/>
                    <a:pt x="181" y="93"/>
                    <a:pt x="212" y="84"/>
                  </a:cubicBezTo>
                  <a:cubicBezTo>
                    <a:pt x="224" y="81"/>
                    <a:pt x="250" y="74"/>
                    <a:pt x="250" y="58"/>
                  </a:cubicBezTo>
                  <a:cubicBezTo>
                    <a:pt x="250" y="46"/>
                    <a:pt x="235" y="31"/>
                    <a:pt x="226" y="25"/>
                  </a:cubicBezTo>
                  <a:cubicBezTo>
                    <a:pt x="221" y="21"/>
                    <a:pt x="216" y="19"/>
                    <a:pt x="212" y="16"/>
                  </a:cubicBezTo>
                  <a:cubicBezTo>
                    <a:pt x="204" y="12"/>
                    <a:pt x="188" y="0"/>
                    <a:pt x="180" y="6"/>
                  </a:cubicBezTo>
                  <a:cubicBezTo>
                    <a:pt x="177" y="8"/>
                    <a:pt x="177" y="13"/>
                    <a:pt x="174" y="15"/>
                  </a:cubicBezTo>
                  <a:cubicBezTo>
                    <a:pt x="166" y="22"/>
                    <a:pt x="147" y="25"/>
                    <a:pt x="136" y="23"/>
                  </a:cubicBezTo>
                  <a:cubicBezTo>
                    <a:pt x="129" y="21"/>
                    <a:pt x="116" y="19"/>
                    <a:pt x="110" y="14"/>
                  </a:cubicBezTo>
                  <a:cubicBezTo>
                    <a:pt x="103" y="7"/>
                    <a:pt x="108" y="2"/>
                    <a:pt x="96" y="4"/>
                  </a:cubicBezTo>
                  <a:cubicBezTo>
                    <a:pt x="86" y="7"/>
                    <a:pt x="76" y="9"/>
                    <a:pt x="66" y="13"/>
                  </a:cubicBezTo>
                  <a:cubicBezTo>
                    <a:pt x="47" y="20"/>
                    <a:pt x="27" y="29"/>
                    <a:pt x="19" y="49"/>
                  </a:cubicBezTo>
                  <a:close/>
                </a:path>
              </a:pathLst>
            </a:custGeom>
            <a:solidFill>
              <a:srgbClr val="FFD7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217" name="Freeform 47">
              <a:extLst>
                <a:ext uri="{FF2B5EF4-FFF2-40B4-BE49-F238E27FC236}">
                  <a16:creationId xmlns="" xmlns:a16="http://schemas.microsoft.com/office/drawing/2014/main" id="{B0A612FD-A6B2-4D60-AEFB-9F7854351E1F}"/>
                </a:ext>
              </a:extLst>
            </p:cNvPr>
            <p:cNvSpPr>
              <a:spLocks/>
            </p:cNvSpPr>
            <p:nvPr/>
          </p:nvSpPr>
          <p:spPr bwMode="auto">
            <a:xfrm>
              <a:off x="9872664" y="3473451"/>
              <a:ext cx="806450" cy="276225"/>
            </a:xfrm>
            <a:custGeom>
              <a:avLst/>
              <a:gdLst>
                <a:gd name="T0" fmla="*/ 115 w 190"/>
                <a:gd name="T1" fmla="*/ 64 h 65"/>
                <a:gd name="T2" fmla="*/ 57 w 190"/>
                <a:gd name="T3" fmla="*/ 64 h 65"/>
                <a:gd name="T4" fmla="*/ 2 w 190"/>
                <a:gd name="T5" fmla="*/ 32 h 65"/>
                <a:gd name="T6" fmla="*/ 17 w 190"/>
                <a:gd name="T7" fmla="*/ 16 h 65"/>
                <a:gd name="T8" fmla="*/ 50 w 190"/>
                <a:gd name="T9" fmla="*/ 5 h 65"/>
                <a:gd name="T10" fmla="*/ 60 w 190"/>
                <a:gd name="T11" fmla="*/ 12 h 65"/>
                <a:gd name="T12" fmla="*/ 91 w 190"/>
                <a:gd name="T13" fmla="*/ 23 h 65"/>
                <a:gd name="T14" fmla="*/ 93 w 190"/>
                <a:gd name="T15" fmla="*/ 23 h 65"/>
                <a:gd name="T16" fmla="*/ 106 w 190"/>
                <a:gd name="T17" fmla="*/ 24 h 65"/>
                <a:gd name="T18" fmla="*/ 129 w 190"/>
                <a:gd name="T19" fmla="*/ 18 h 65"/>
                <a:gd name="T20" fmla="*/ 143 w 190"/>
                <a:gd name="T21" fmla="*/ 5 h 65"/>
                <a:gd name="T22" fmla="*/ 170 w 190"/>
                <a:gd name="T23" fmla="*/ 15 h 65"/>
                <a:gd name="T24" fmla="*/ 170 w 190"/>
                <a:gd name="T25" fmla="*/ 52 h 65"/>
                <a:gd name="T26" fmla="*/ 115 w 190"/>
                <a:gd name="T27" fmla="*/ 64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0" h="65">
                  <a:moveTo>
                    <a:pt x="115" y="64"/>
                  </a:moveTo>
                  <a:cubicBezTo>
                    <a:pt x="95" y="65"/>
                    <a:pt x="75" y="65"/>
                    <a:pt x="57" y="64"/>
                  </a:cubicBezTo>
                  <a:cubicBezTo>
                    <a:pt x="39" y="64"/>
                    <a:pt x="0" y="59"/>
                    <a:pt x="2" y="32"/>
                  </a:cubicBezTo>
                  <a:cubicBezTo>
                    <a:pt x="2" y="23"/>
                    <a:pt x="10" y="20"/>
                    <a:pt x="17" y="16"/>
                  </a:cubicBezTo>
                  <a:cubicBezTo>
                    <a:pt x="27" y="11"/>
                    <a:pt x="39" y="4"/>
                    <a:pt x="50" y="5"/>
                  </a:cubicBezTo>
                  <a:cubicBezTo>
                    <a:pt x="57" y="5"/>
                    <a:pt x="56" y="8"/>
                    <a:pt x="60" y="12"/>
                  </a:cubicBezTo>
                  <a:cubicBezTo>
                    <a:pt x="66" y="19"/>
                    <a:pt x="82" y="21"/>
                    <a:pt x="91" y="23"/>
                  </a:cubicBezTo>
                  <a:cubicBezTo>
                    <a:pt x="92" y="23"/>
                    <a:pt x="92" y="23"/>
                    <a:pt x="93" y="23"/>
                  </a:cubicBezTo>
                  <a:cubicBezTo>
                    <a:pt x="96" y="24"/>
                    <a:pt x="101" y="25"/>
                    <a:pt x="106" y="24"/>
                  </a:cubicBezTo>
                  <a:cubicBezTo>
                    <a:pt x="114" y="24"/>
                    <a:pt x="121" y="21"/>
                    <a:pt x="129" y="18"/>
                  </a:cubicBezTo>
                  <a:cubicBezTo>
                    <a:pt x="136" y="15"/>
                    <a:pt x="137" y="9"/>
                    <a:pt x="143" y="5"/>
                  </a:cubicBezTo>
                  <a:cubicBezTo>
                    <a:pt x="152" y="0"/>
                    <a:pt x="163" y="10"/>
                    <a:pt x="170" y="15"/>
                  </a:cubicBezTo>
                  <a:cubicBezTo>
                    <a:pt x="184" y="25"/>
                    <a:pt x="190" y="44"/>
                    <a:pt x="170" y="52"/>
                  </a:cubicBezTo>
                  <a:cubicBezTo>
                    <a:pt x="153" y="59"/>
                    <a:pt x="134" y="62"/>
                    <a:pt x="115" y="64"/>
                  </a:cubicBezTo>
                  <a:close/>
                </a:path>
              </a:pathLst>
            </a:custGeom>
            <a:solidFill>
              <a:srgbClr val="FFDF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218" name="Freeform 48">
              <a:extLst>
                <a:ext uri="{FF2B5EF4-FFF2-40B4-BE49-F238E27FC236}">
                  <a16:creationId xmlns="" xmlns:a16="http://schemas.microsoft.com/office/drawing/2014/main" id="{D90326C2-5D20-4DC4-B89C-44640770E1FE}"/>
                </a:ext>
              </a:extLst>
            </p:cNvPr>
            <p:cNvSpPr>
              <a:spLocks/>
            </p:cNvSpPr>
            <p:nvPr/>
          </p:nvSpPr>
          <p:spPr bwMode="auto">
            <a:xfrm>
              <a:off x="9928227" y="3440114"/>
              <a:ext cx="695325" cy="114300"/>
            </a:xfrm>
            <a:custGeom>
              <a:avLst/>
              <a:gdLst>
                <a:gd name="T0" fmla="*/ 54 w 164"/>
                <a:gd name="T1" fmla="*/ 0 h 27"/>
                <a:gd name="T2" fmla="*/ 33 w 164"/>
                <a:gd name="T3" fmla="*/ 4 h 27"/>
                <a:gd name="T4" fmla="*/ 0 w 164"/>
                <a:gd name="T5" fmla="*/ 13 h 27"/>
                <a:gd name="T6" fmla="*/ 5 w 164"/>
                <a:gd name="T7" fmla="*/ 18 h 27"/>
                <a:gd name="T8" fmla="*/ 11 w 164"/>
                <a:gd name="T9" fmla="*/ 16 h 27"/>
                <a:gd name="T10" fmla="*/ 41 w 164"/>
                <a:gd name="T11" fmla="*/ 7 h 27"/>
                <a:gd name="T12" fmla="*/ 46 w 164"/>
                <a:gd name="T13" fmla="*/ 7 h 27"/>
                <a:gd name="T14" fmla="*/ 55 w 164"/>
                <a:gd name="T15" fmla="*/ 17 h 27"/>
                <a:gd name="T16" fmla="*/ 81 w 164"/>
                <a:gd name="T17" fmla="*/ 26 h 27"/>
                <a:gd name="T18" fmla="*/ 90 w 164"/>
                <a:gd name="T19" fmla="*/ 27 h 27"/>
                <a:gd name="T20" fmla="*/ 119 w 164"/>
                <a:gd name="T21" fmla="*/ 18 h 27"/>
                <a:gd name="T22" fmla="*/ 125 w 164"/>
                <a:gd name="T23" fmla="*/ 9 h 27"/>
                <a:gd name="T24" fmla="*/ 131 w 164"/>
                <a:gd name="T25" fmla="*/ 8 h 27"/>
                <a:gd name="T26" fmla="*/ 157 w 164"/>
                <a:gd name="T27" fmla="*/ 19 h 27"/>
                <a:gd name="T28" fmla="*/ 162 w 164"/>
                <a:gd name="T29" fmla="*/ 22 h 27"/>
                <a:gd name="T30" fmla="*/ 164 w 164"/>
                <a:gd name="T31" fmla="*/ 16 h 27"/>
                <a:gd name="T32" fmla="*/ 116 w 164"/>
                <a:gd name="T33" fmla="*/ 0 h 27"/>
                <a:gd name="T34" fmla="*/ 116 w 164"/>
                <a:gd name="T35" fmla="*/ 1 h 27"/>
                <a:gd name="T36" fmla="*/ 112 w 164"/>
                <a:gd name="T37" fmla="*/ 11 h 27"/>
                <a:gd name="T38" fmla="*/ 89 w 164"/>
                <a:gd name="T39" fmla="*/ 17 h 27"/>
                <a:gd name="T40" fmla="*/ 70 w 164"/>
                <a:gd name="T41" fmla="*/ 14 h 27"/>
                <a:gd name="T42" fmla="*/ 55 w 164"/>
                <a:gd name="T43" fmla="*/ 5 h 27"/>
                <a:gd name="T44" fmla="*/ 54 w 164"/>
                <a:gd name="T45"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4" h="27">
                  <a:moveTo>
                    <a:pt x="54" y="0"/>
                  </a:moveTo>
                  <a:cubicBezTo>
                    <a:pt x="47" y="1"/>
                    <a:pt x="40" y="2"/>
                    <a:pt x="33" y="4"/>
                  </a:cubicBezTo>
                  <a:cubicBezTo>
                    <a:pt x="22" y="6"/>
                    <a:pt x="10" y="9"/>
                    <a:pt x="0" y="13"/>
                  </a:cubicBezTo>
                  <a:cubicBezTo>
                    <a:pt x="1" y="15"/>
                    <a:pt x="3" y="16"/>
                    <a:pt x="5" y="18"/>
                  </a:cubicBezTo>
                  <a:cubicBezTo>
                    <a:pt x="7" y="17"/>
                    <a:pt x="9" y="17"/>
                    <a:pt x="11" y="16"/>
                  </a:cubicBezTo>
                  <a:cubicBezTo>
                    <a:pt x="21" y="12"/>
                    <a:pt x="31" y="10"/>
                    <a:pt x="41" y="7"/>
                  </a:cubicBezTo>
                  <a:cubicBezTo>
                    <a:pt x="44" y="7"/>
                    <a:pt x="45" y="7"/>
                    <a:pt x="46" y="7"/>
                  </a:cubicBezTo>
                  <a:cubicBezTo>
                    <a:pt x="52" y="7"/>
                    <a:pt x="49" y="11"/>
                    <a:pt x="55" y="17"/>
                  </a:cubicBezTo>
                  <a:cubicBezTo>
                    <a:pt x="61" y="22"/>
                    <a:pt x="74" y="24"/>
                    <a:pt x="81" y="26"/>
                  </a:cubicBezTo>
                  <a:cubicBezTo>
                    <a:pt x="83" y="26"/>
                    <a:pt x="86" y="27"/>
                    <a:pt x="90" y="27"/>
                  </a:cubicBezTo>
                  <a:cubicBezTo>
                    <a:pt x="100" y="27"/>
                    <a:pt x="113" y="24"/>
                    <a:pt x="119" y="18"/>
                  </a:cubicBezTo>
                  <a:cubicBezTo>
                    <a:pt x="122" y="16"/>
                    <a:pt x="122" y="11"/>
                    <a:pt x="125" y="9"/>
                  </a:cubicBezTo>
                  <a:cubicBezTo>
                    <a:pt x="126" y="8"/>
                    <a:pt x="128" y="8"/>
                    <a:pt x="131" y="8"/>
                  </a:cubicBezTo>
                  <a:cubicBezTo>
                    <a:pt x="139" y="8"/>
                    <a:pt x="151" y="16"/>
                    <a:pt x="157" y="19"/>
                  </a:cubicBezTo>
                  <a:cubicBezTo>
                    <a:pt x="158" y="20"/>
                    <a:pt x="160" y="21"/>
                    <a:pt x="162" y="22"/>
                  </a:cubicBezTo>
                  <a:cubicBezTo>
                    <a:pt x="163" y="20"/>
                    <a:pt x="164" y="18"/>
                    <a:pt x="164" y="16"/>
                  </a:cubicBezTo>
                  <a:cubicBezTo>
                    <a:pt x="149" y="8"/>
                    <a:pt x="133" y="3"/>
                    <a:pt x="116" y="0"/>
                  </a:cubicBezTo>
                  <a:cubicBezTo>
                    <a:pt x="116" y="1"/>
                    <a:pt x="116" y="1"/>
                    <a:pt x="116" y="1"/>
                  </a:cubicBezTo>
                  <a:cubicBezTo>
                    <a:pt x="117" y="5"/>
                    <a:pt x="116" y="8"/>
                    <a:pt x="112" y="11"/>
                  </a:cubicBezTo>
                  <a:cubicBezTo>
                    <a:pt x="106" y="16"/>
                    <a:pt x="98" y="17"/>
                    <a:pt x="89" y="17"/>
                  </a:cubicBezTo>
                  <a:cubicBezTo>
                    <a:pt x="83" y="17"/>
                    <a:pt x="76" y="16"/>
                    <a:pt x="70" y="14"/>
                  </a:cubicBezTo>
                  <a:cubicBezTo>
                    <a:pt x="64" y="13"/>
                    <a:pt x="58" y="10"/>
                    <a:pt x="55" y="5"/>
                  </a:cubicBezTo>
                  <a:cubicBezTo>
                    <a:pt x="55" y="3"/>
                    <a:pt x="54" y="1"/>
                    <a:pt x="54" y="0"/>
                  </a:cubicBezTo>
                  <a:close/>
                </a:path>
              </a:pathLst>
            </a:custGeom>
            <a:solidFill>
              <a:srgbClr val="EFA4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219" name="Freeform 49">
              <a:extLst>
                <a:ext uri="{FF2B5EF4-FFF2-40B4-BE49-F238E27FC236}">
                  <a16:creationId xmlns="" xmlns:a16="http://schemas.microsoft.com/office/drawing/2014/main" id="{390707C2-F71D-428C-B45F-F7CBDD59BEC9}"/>
                </a:ext>
              </a:extLst>
            </p:cNvPr>
            <p:cNvSpPr>
              <a:spLocks noEditPoints="1"/>
            </p:cNvSpPr>
            <p:nvPr/>
          </p:nvSpPr>
          <p:spPr bwMode="auto">
            <a:xfrm>
              <a:off x="9923464" y="3435351"/>
              <a:ext cx="700088" cy="73025"/>
            </a:xfrm>
            <a:custGeom>
              <a:avLst/>
              <a:gdLst>
                <a:gd name="T0" fmla="*/ 117 w 165"/>
                <a:gd name="T1" fmla="*/ 0 h 17"/>
                <a:gd name="T2" fmla="*/ 117 w 165"/>
                <a:gd name="T3" fmla="*/ 1 h 17"/>
                <a:gd name="T4" fmla="*/ 165 w 165"/>
                <a:gd name="T5" fmla="*/ 17 h 17"/>
                <a:gd name="T6" fmla="*/ 165 w 165"/>
                <a:gd name="T7" fmla="*/ 16 h 17"/>
                <a:gd name="T8" fmla="*/ 160 w 165"/>
                <a:gd name="T9" fmla="*/ 14 h 17"/>
                <a:gd name="T10" fmla="*/ 117 w 165"/>
                <a:gd name="T11" fmla="*/ 0 h 17"/>
                <a:gd name="T12" fmla="*/ 55 w 165"/>
                <a:gd name="T13" fmla="*/ 0 h 17"/>
                <a:gd name="T14" fmla="*/ 33 w 165"/>
                <a:gd name="T15" fmla="*/ 4 h 17"/>
                <a:gd name="T16" fmla="*/ 0 w 165"/>
                <a:gd name="T17" fmla="*/ 13 h 17"/>
                <a:gd name="T18" fmla="*/ 1 w 165"/>
                <a:gd name="T19" fmla="*/ 14 h 17"/>
                <a:gd name="T20" fmla="*/ 34 w 165"/>
                <a:gd name="T21" fmla="*/ 5 h 17"/>
                <a:gd name="T22" fmla="*/ 55 w 165"/>
                <a:gd name="T23" fmla="*/ 1 h 17"/>
                <a:gd name="T24" fmla="*/ 55 w 165"/>
                <a:gd name="T25"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5" h="17">
                  <a:moveTo>
                    <a:pt x="117" y="0"/>
                  </a:moveTo>
                  <a:cubicBezTo>
                    <a:pt x="117" y="1"/>
                    <a:pt x="117" y="1"/>
                    <a:pt x="117" y="1"/>
                  </a:cubicBezTo>
                  <a:cubicBezTo>
                    <a:pt x="134" y="4"/>
                    <a:pt x="150" y="9"/>
                    <a:pt x="165" y="17"/>
                  </a:cubicBezTo>
                  <a:cubicBezTo>
                    <a:pt x="165" y="16"/>
                    <a:pt x="165" y="16"/>
                    <a:pt x="165" y="16"/>
                  </a:cubicBezTo>
                  <a:cubicBezTo>
                    <a:pt x="164" y="16"/>
                    <a:pt x="162" y="15"/>
                    <a:pt x="160" y="14"/>
                  </a:cubicBezTo>
                  <a:cubicBezTo>
                    <a:pt x="147" y="7"/>
                    <a:pt x="132" y="3"/>
                    <a:pt x="117" y="0"/>
                  </a:cubicBezTo>
                  <a:close/>
                  <a:moveTo>
                    <a:pt x="55" y="0"/>
                  </a:moveTo>
                  <a:cubicBezTo>
                    <a:pt x="48" y="1"/>
                    <a:pt x="40" y="2"/>
                    <a:pt x="33" y="4"/>
                  </a:cubicBezTo>
                  <a:cubicBezTo>
                    <a:pt x="22" y="6"/>
                    <a:pt x="11" y="10"/>
                    <a:pt x="0" y="13"/>
                  </a:cubicBezTo>
                  <a:cubicBezTo>
                    <a:pt x="1" y="14"/>
                    <a:pt x="1" y="14"/>
                    <a:pt x="1" y="14"/>
                  </a:cubicBezTo>
                  <a:cubicBezTo>
                    <a:pt x="11" y="10"/>
                    <a:pt x="23" y="7"/>
                    <a:pt x="34" y="5"/>
                  </a:cubicBezTo>
                  <a:cubicBezTo>
                    <a:pt x="41" y="3"/>
                    <a:pt x="48" y="2"/>
                    <a:pt x="55" y="1"/>
                  </a:cubicBezTo>
                  <a:lnTo>
                    <a:pt x="55" y="0"/>
                  </a:lnTo>
                  <a:close/>
                </a:path>
              </a:pathLst>
            </a:custGeom>
            <a:solidFill>
              <a:srgbClr val="211B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220" name="Freeform 50">
              <a:extLst>
                <a:ext uri="{FF2B5EF4-FFF2-40B4-BE49-F238E27FC236}">
                  <a16:creationId xmlns="" xmlns:a16="http://schemas.microsoft.com/office/drawing/2014/main" id="{C3474F37-1901-4601-9872-384E81DB22E0}"/>
                </a:ext>
              </a:extLst>
            </p:cNvPr>
            <p:cNvSpPr>
              <a:spLocks/>
            </p:cNvSpPr>
            <p:nvPr/>
          </p:nvSpPr>
          <p:spPr bwMode="auto">
            <a:xfrm>
              <a:off x="10166352" y="3427414"/>
              <a:ext cx="249238" cy="76200"/>
            </a:xfrm>
            <a:custGeom>
              <a:avLst/>
              <a:gdLst>
                <a:gd name="T0" fmla="*/ 29 w 59"/>
                <a:gd name="T1" fmla="*/ 0 h 18"/>
                <a:gd name="T2" fmla="*/ 0 w 59"/>
                <a:gd name="T3" fmla="*/ 2 h 18"/>
                <a:gd name="T4" fmla="*/ 2 w 59"/>
                <a:gd name="T5" fmla="*/ 9 h 18"/>
                <a:gd name="T6" fmla="*/ 17 w 59"/>
                <a:gd name="T7" fmla="*/ 17 h 18"/>
                <a:gd name="T8" fmla="*/ 34 w 59"/>
                <a:gd name="T9" fmla="*/ 18 h 18"/>
                <a:gd name="T10" fmla="*/ 55 w 59"/>
                <a:gd name="T11" fmla="*/ 13 h 18"/>
                <a:gd name="T12" fmla="*/ 58 w 59"/>
                <a:gd name="T13" fmla="*/ 2 h 18"/>
                <a:gd name="T14" fmla="*/ 29 w 59"/>
                <a:gd name="T15" fmla="*/ 0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 h="18">
                  <a:moveTo>
                    <a:pt x="29" y="0"/>
                  </a:moveTo>
                  <a:cubicBezTo>
                    <a:pt x="19" y="0"/>
                    <a:pt x="9" y="1"/>
                    <a:pt x="0" y="2"/>
                  </a:cubicBezTo>
                  <a:cubicBezTo>
                    <a:pt x="0" y="4"/>
                    <a:pt x="0" y="7"/>
                    <a:pt x="2" y="9"/>
                  </a:cubicBezTo>
                  <a:cubicBezTo>
                    <a:pt x="6" y="14"/>
                    <a:pt x="12" y="15"/>
                    <a:pt x="17" y="17"/>
                  </a:cubicBezTo>
                  <a:cubicBezTo>
                    <a:pt x="23" y="18"/>
                    <a:pt x="28" y="18"/>
                    <a:pt x="34" y="18"/>
                  </a:cubicBezTo>
                  <a:cubicBezTo>
                    <a:pt x="42" y="18"/>
                    <a:pt x="49" y="17"/>
                    <a:pt x="55" y="13"/>
                  </a:cubicBezTo>
                  <a:cubicBezTo>
                    <a:pt x="59" y="9"/>
                    <a:pt x="59" y="6"/>
                    <a:pt x="58" y="2"/>
                  </a:cubicBezTo>
                  <a:cubicBezTo>
                    <a:pt x="48" y="1"/>
                    <a:pt x="39" y="0"/>
                    <a:pt x="29" y="0"/>
                  </a:cubicBezTo>
                  <a:close/>
                </a:path>
              </a:pathLst>
            </a:custGeom>
            <a:solidFill>
              <a:srgbClr val="EF7C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221" name="Freeform 51">
              <a:extLst>
                <a:ext uri="{FF2B5EF4-FFF2-40B4-BE49-F238E27FC236}">
                  <a16:creationId xmlns="" xmlns:a16="http://schemas.microsoft.com/office/drawing/2014/main" id="{1E2A7430-5D90-4359-9229-4C4762D261A6}"/>
                </a:ext>
              </a:extLst>
            </p:cNvPr>
            <p:cNvSpPr>
              <a:spLocks/>
            </p:cNvSpPr>
            <p:nvPr/>
          </p:nvSpPr>
          <p:spPr bwMode="auto">
            <a:xfrm>
              <a:off x="10156827" y="3435351"/>
              <a:ext cx="268288" cy="76200"/>
            </a:xfrm>
            <a:custGeom>
              <a:avLst/>
              <a:gdLst>
                <a:gd name="T0" fmla="*/ 2 w 63"/>
                <a:gd name="T1" fmla="*/ 0 h 18"/>
                <a:gd name="T2" fmla="*/ 0 w 63"/>
                <a:gd name="T3" fmla="*/ 0 h 18"/>
                <a:gd name="T4" fmla="*/ 0 w 63"/>
                <a:gd name="T5" fmla="*/ 1 h 18"/>
                <a:gd name="T6" fmla="*/ 1 w 63"/>
                <a:gd name="T7" fmla="*/ 6 h 18"/>
                <a:gd name="T8" fmla="*/ 16 w 63"/>
                <a:gd name="T9" fmla="*/ 15 h 18"/>
                <a:gd name="T10" fmla="*/ 35 w 63"/>
                <a:gd name="T11" fmla="*/ 18 h 18"/>
                <a:gd name="T12" fmla="*/ 58 w 63"/>
                <a:gd name="T13" fmla="*/ 12 h 18"/>
                <a:gd name="T14" fmla="*/ 62 w 63"/>
                <a:gd name="T15" fmla="*/ 2 h 18"/>
                <a:gd name="T16" fmla="*/ 62 w 63"/>
                <a:gd name="T17" fmla="*/ 1 h 18"/>
                <a:gd name="T18" fmla="*/ 62 w 63"/>
                <a:gd name="T19" fmla="*/ 0 h 18"/>
                <a:gd name="T20" fmla="*/ 60 w 63"/>
                <a:gd name="T21" fmla="*/ 0 h 18"/>
                <a:gd name="T22" fmla="*/ 57 w 63"/>
                <a:gd name="T23" fmla="*/ 11 h 18"/>
                <a:gd name="T24" fmla="*/ 36 w 63"/>
                <a:gd name="T25" fmla="*/ 16 h 18"/>
                <a:gd name="T26" fmla="*/ 19 w 63"/>
                <a:gd name="T27" fmla="*/ 15 h 18"/>
                <a:gd name="T28" fmla="*/ 4 w 63"/>
                <a:gd name="T29" fmla="*/ 7 h 18"/>
                <a:gd name="T30" fmla="*/ 2 w 63"/>
                <a:gd name="T31"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3" h="18">
                  <a:moveTo>
                    <a:pt x="2" y="0"/>
                  </a:moveTo>
                  <a:cubicBezTo>
                    <a:pt x="1" y="0"/>
                    <a:pt x="0" y="0"/>
                    <a:pt x="0" y="0"/>
                  </a:cubicBezTo>
                  <a:cubicBezTo>
                    <a:pt x="0" y="1"/>
                    <a:pt x="0" y="1"/>
                    <a:pt x="0" y="1"/>
                  </a:cubicBezTo>
                  <a:cubicBezTo>
                    <a:pt x="0" y="2"/>
                    <a:pt x="1" y="4"/>
                    <a:pt x="1" y="6"/>
                  </a:cubicBezTo>
                  <a:cubicBezTo>
                    <a:pt x="4" y="11"/>
                    <a:pt x="10" y="14"/>
                    <a:pt x="16" y="15"/>
                  </a:cubicBezTo>
                  <a:cubicBezTo>
                    <a:pt x="22" y="17"/>
                    <a:pt x="29" y="18"/>
                    <a:pt x="35" y="18"/>
                  </a:cubicBezTo>
                  <a:cubicBezTo>
                    <a:pt x="44" y="18"/>
                    <a:pt x="52" y="17"/>
                    <a:pt x="58" y="12"/>
                  </a:cubicBezTo>
                  <a:cubicBezTo>
                    <a:pt x="62" y="9"/>
                    <a:pt x="63" y="6"/>
                    <a:pt x="62" y="2"/>
                  </a:cubicBezTo>
                  <a:cubicBezTo>
                    <a:pt x="62" y="1"/>
                    <a:pt x="62" y="1"/>
                    <a:pt x="62" y="1"/>
                  </a:cubicBezTo>
                  <a:cubicBezTo>
                    <a:pt x="62" y="0"/>
                    <a:pt x="62" y="0"/>
                    <a:pt x="62" y="0"/>
                  </a:cubicBezTo>
                  <a:cubicBezTo>
                    <a:pt x="61" y="0"/>
                    <a:pt x="61" y="0"/>
                    <a:pt x="60" y="0"/>
                  </a:cubicBezTo>
                  <a:cubicBezTo>
                    <a:pt x="61" y="4"/>
                    <a:pt x="61" y="7"/>
                    <a:pt x="57" y="11"/>
                  </a:cubicBezTo>
                  <a:cubicBezTo>
                    <a:pt x="51" y="15"/>
                    <a:pt x="44" y="16"/>
                    <a:pt x="36" y="16"/>
                  </a:cubicBezTo>
                  <a:cubicBezTo>
                    <a:pt x="30" y="16"/>
                    <a:pt x="25" y="16"/>
                    <a:pt x="19" y="15"/>
                  </a:cubicBezTo>
                  <a:cubicBezTo>
                    <a:pt x="14" y="13"/>
                    <a:pt x="8" y="12"/>
                    <a:pt x="4" y="7"/>
                  </a:cubicBezTo>
                  <a:cubicBezTo>
                    <a:pt x="2" y="5"/>
                    <a:pt x="2" y="2"/>
                    <a:pt x="2" y="0"/>
                  </a:cubicBezTo>
                  <a:close/>
                </a:path>
              </a:pathLst>
            </a:custGeom>
            <a:solidFill>
              <a:srgbClr val="211B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222" name="Freeform 52">
              <a:extLst>
                <a:ext uri="{FF2B5EF4-FFF2-40B4-BE49-F238E27FC236}">
                  <a16:creationId xmlns="" xmlns:a16="http://schemas.microsoft.com/office/drawing/2014/main" id="{13F0A5C0-6191-40DA-AD8D-28937C63CF97}"/>
                </a:ext>
              </a:extLst>
            </p:cNvPr>
            <p:cNvSpPr>
              <a:spLocks/>
            </p:cNvSpPr>
            <p:nvPr/>
          </p:nvSpPr>
          <p:spPr bwMode="auto">
            <a:xfrm>
              <a:off x="9948864" y="3470276"/>
              <a:ext cx="666750" cy="104775"/>
            </a:xfrm>
            <a:custGeom>
              <a:avLst/>
              <a:gdLst>
                <a:gd name="T0" fmla="*/ 41 w 157"/>
                <a:gd name="T1" fmla="*/ 0 h 25"/>
                <a:gd name="T2" fmla="*/ 36 w 157"/>
                <a:gd name="T3" fmla="*/ 0 h 25"/>
                <a:gd name="T4" fmla="*/ 6 w 157"/>
                <a:gd name="T5" fmla="*/ 9 h 25"/>
                <a:gd name="T6" fmla="*/ 0 w 157"/>
                <a:gd name="T7" fmla="*/ 11 h 25"/>
                <a:gd name="T8" fmla="*/ 4 w 157"/>
                <a:gd name="T9" fmla="*/ 14 h 25"/>
                <a:gd name="T10" fmla="*/ 31 w 157"/>
                <a:gd name="T11" fmla="*/ 6 h 25"/>
                <a:gd name="T12" fmla="*/ 32 w 157"/>
                <a:gd name="T13" fmla="*/ 6 h 25"/>
                <a:gd name="T14" fmla="*/ 42 w 157"/>
                <a:gd name="T15" fmla="*/ 13 h 25"/>
                <a:gd name="T16" fmla="*/ 73 w 157"/>
                <a:gd name="T17" fmla="*/ 24 h 25"/>
                <a:gd name="T18" fmla="*/ 75 w 157"/>
                <a:gd name="T19" fmla="*/ 24 h 25"/>
                <a:gd name="T20" fmla="*/ 85 w 157"/>
                <a:gd name="T21" fmla="*/ 25 h 25"/>
                <a:gd name="T22" fmla="*/ 88 w 157"/>
                <a:gd name="T23" fmla="*/ 25 h 25"/>
                <a:gd name="T24" fmla="*/ 111 w 157"/>
                <a:gd name="T25" fmla="*/ 19 h 25"/>
                <a:gd name="T26" fmla="*/ 125 w 157"/>
                <a:gd name="T27" fmla="*/ 6 h 25"/>
                <a:gd name="T28" fmla="*/ 131 w 157"/>
                <a:gd name="T29" fmla="*/ 5 h 25"/>
                <a:gd name="T30" fmla="*/ 152 w 157"/>
                <a:gd name="T31" fmla="*/ 16 h 25"/>
                <a:gd name="T32" fmla="*/ 154 w 157"/>
                <a:gd name="T33" fmla="*/ 19 h 25"/>
                <a:gd name="T34" fmla="*/ 157 w 157"/>
                <a:gd name="T35" fmla="*/ 15 h 25"/>
                <a:gd name="T36" fmla="*/ 152 w 157"/>
                <a:gd name="T37" fmla="*/ 12 h 25"/>
                <a:gd name="T38" fmla="*/ 126 w 157"/>
                <a:gd name="T39" fmla="*/ 1 h 25"/>
                <a:gd name="T40" fmla="*/ 120 w 157"/>
                <a:gd name="T41" fmla="*/ 2 h 25"/>
                <a:gd name="T42" fmla="*/ 114 w 157"/>
                <a:gd name="T43" fmla="*/ 11 h 25"/>
                <a:gd name="T44" fmla="*/ 85 w 157"/>
                <a:gd name="T45" fmla="*/ 20 h 25"/>
                <a:gd name="T46" fmla="*/ 76 w 157"/>
                <a:gd name="T47" fmla="*/ 19 h 25"/>
                <a:gd name="T48" fmla="*/ 50 w 157"/>
                <a:gd name="T49" fmla="*/ 10 h 25"/>
                <a:gd name="T50" fmla="*/ 41 w 157"/>
                <a:gd name="T51"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7" h="25">
                  <a:moveTo>
                    <a:pt x="41" y="0"/>
                  </a:moveTo>
                  <a:cubicBezTo>
                    <a:pt x="40" y="0"/>
                    <a:pt x="39" y="0"/>
                    <a:pt x="36" y="0"/>
                  </a:cubicBezTo>
                  <a:cubicBezTo>
                    <a:pt x="26" y="3"/>
                    <a:pt x="16" y="5"/>
                    <a:pt x="6" y="9"/>
                  </a:cubicBezTo>
                  <a:cubicBezTo>
                    <a:pt x="4" y="10"/>
                    <a:pt x="2" y="10"/>
                    <a:pt x="0" y="11"/>
                  </a:cubicBezTo>
                  <a:cubicBezTo>
                    <a:pt x="1" y="12"/>
                    <a:pt x="3" y="13"/>
                    <a:pt x="4" y="14"/>
                  </a:cubicBezTo>
                  <a:cubicBezTo>
                    <a:pt x="12" y="10"/>
                    <a:pt x="22" y="6"/>
                    <a:pt x="31" y="6"/>
                  </a:cubicBezTo>
                  <a:cubicBezTo>
                    <a:pt x="31" y="6"/>
                    <a:pt x="31" y="6"/>
                    <a:pt x="32" y="6"/>
                  </a:cubicBezTo>
                  <a:cubicBezTo>
                    <a:pt x="39" y="6"/>
                    <a:pt x="38" y="9"/>
                    <a:pt x="42" y="13"/>
                  </a:cubicBezTo>
                  <a:cubicBezTo>
                    <a:pt x="48" y="20"/>
                    <a:pt x="64" y="22"/>
                    <a:pt x="73" y="24"/>
                  </a:cubicBezTo>
                  <a:cubicBezTo>
                    <a:pt x="74" y="24"/>
                    <a:pt x="74" y="24"/>
                    <a:pt x="75" y="24"/>
                  </a:cubicBezTo>
                  <a:cubicBezTo>
                    <a:pt x="78" y="25"/>
                    <a:pt x="81" y="25"/>
                    <a:pt x="85" y="25"/>
                  </a:cubicBezTo>
                  <a:cubicBezTo>
                    <a:pt x="86" y="25"/>
                    <a:pt x="87" y="25"/>
                    <a:pt x="88" y="25"/>
                  </a:cubicBezTo>
                  <a:cubicBezTo>
                    <a:pt x="96" y="25"/>
                    <a:pt x="103" y="22"/>
                    <a:pt x="111" y="19"/>
                  </a:cubicBezTo>
                  <a:cubicBezTo>
                    <a:pt x="118" y="16"/>
                    <a:pt x="119" y="10"/>
                    <a:pt x="125" y="6"/>
                  </a:cubicBezTo>
                  <a:cubicBezTo>
                    <a:pt x="127" y="5"/>
                    <a:pt x="129" y="5"/>
                    <a:pt x="131" y="5"/>
                  </a:cubicBezTo>
                  <a:cubicBezTo>
                    <a:pt x="138" y="5"/>
                    <a:pt x="146" y="12"/>
                    <a:pt x="152" y="16"/>
                  </a:cubicBezTo>
                  <a:cubicBezTo>
                    <a:pt x="153" y="17"/>
                    <a:pt x="154" y="18"/>
                    <a:pt x="154" y="19"/>
                  </a:cubicBezTo>
                  <a:cubicBezTo>
                    <a:pt x="155" y="17"/>
                    <a:pt x="156" y="16"/>
                    <a:pt x="157" y="15"/>
                  </a:cubicBezTo>
                  <a:cubicBezTo>
                    <a:pt x="155" y="14"/>
                    <a:pt x="153" y="13"/>
                    <a:pt x="152" y="12"/>
                  </a:cubicBezTo>
                  <a:cubicBezTo>
                    <a:pt x="146" y="9"/>
                    <a:pt x="134" y="1"/>
                    <a:pt x="126" y="1"/>
                  </a:cubicBezTo>
                  <a:cubicBezTo>
                    <a:pt x="123" y="1"/>
                    <a:pt x="121" y="1"/>
                    <a:pt x="120" y="2"/>
                  </a:cubicBezTo>
                  <a:cubicBezTo>
                    <a:pt x="117" y="4"/>
                    <a:pt x="117" y="9"/>
                    <a:pt x="114" y="11"/>
                  </a:cubicBezTo>
                  <a:cubicBezTo>
                    <a:pt x="108" y="17"/>
                    <a:pt x="95" y="20"/>
                    <a:pt x="85" y="20"/>
                  </a:cubicBezTo>
                  <a:cubicBezTo>
                    <a:pt x="81" y="20"/>
                    <a:pt x="78" y="19"/>
                    <a:pt x="76" y="19"/>
                  </a:cubicBezTo>
                  <a:cubicBezTo>
                    <a:pt x="69" y="17"/>
                    <a:pt x="56" y="15"/>
                    <a:pt x="50" y="10"/>
                  </a:cubicBezTo>
                  <a:cubicBezTo>
                    <a:pt x="44" y="4"/>
                    <a:pt x="47" y="0"/>
                    <a:pt x="41" y="0"/>
                  </a:cubicBezTo>
                  <a:close/>
                </a:path>
              </a:pathLst>
            </a:custGeom>
            <a:solidFill>
              <a:srgbClr val="EFBB8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223" name="Freeform 53">
              <a:extLst>
                <a:ext uri="{FF2B5EF4-FFF2-40B4-BE49-F238E27FC236}">
                  <a16:creationId xmlns="" xmlns:a16="http://schemas.microsoft.com/office/drawing/2014/main" id="{FD3972C7-D359-4725-A2D0-AE4FDE037D3F}"/>
                </a:ext>
              </a:extLst>
            </p:cNvPr>
            <p:cNvSpPr>
              <a:spLocks/>
            </p:cNvSpPr>
            <p:nvPr/>
          </p:nvSpPr>
          <p:spPr bwMode="auto">
            <a:xfrm>
              <a:off x="9966327" y="3490914"/>
              <a:ext cx="636588" cy="139700"/>
            </a:xfrm>
            <a:custGeom>
              <a:avLst/>
              <a:gdLst>
                <a:gd name="T0" fmla="*/ 127 w 150"/>
                <a:gd name="T1" fmla="*/ 0 h 33"/>
                <a:gd name="T2" fmla="*/ 121 w 150"/>
                <a:gd name="T3" fmla="*/ 1 h 33"/>
                <a:gd name="T4" fmla="*/ 107 w 150"/>
                <a:gd name="T5" fmla="*/ 14 h 33"/>
                <a:gd name="T6" fmla="*/ 84 w 150"/>
                <a:gd name="T7" fmla="*/ 20 h 33"/>
                <a:gd name="T8" fmla="*/ 81 w 150"/>
                <a:gd name="T9" fmla="*/ 20 h 33"/>
                <a:gd name="T10" fmla="*/ 71 w 150"/>
                <a:gd name="T11" fmla="*/ 19 h 33"/>
                <a:gd name="T12" fmla="*/ 69 w 150"/>
                <a:gd name="T13" fmla="*/ 19 h 33"/>
                <a:gd name="T14" fmla="*/ 38 w 150"/>
                <a:gd name="T15" fmla="*/ 8 h 33"/>
                <a:gd name="T16" fmla="*/ 28 w 150"/>
                <a:gd name="T17" fmla="*/ 1 h 33"/>
                <a:gd name="T18" fmla="*/ 27 w 150"/>
                <a:gd name="T19" fmla="*/ 1 h 33"/>
                <a:gd name="T20" fmla="*/ 0 w 150"/>
                <a:gd name="T21" fmla="*/ 9 h 33"/>
                <a:gd name="T22" fmla="*/ 34 w 150"/>
                <a:gd name="T23" fmla="*/ 27 h 33"/>
                <a:gd name="T24" fmla="*/ 75 w 150"/>
                <a:gd name="T25" fmla="*/ 33 h 33"/>
                <a:gd name="T26" fmla="*/ 135 w 150"/>
                <a:gd name="T27" fmla="*/ 23 h 33"/>
                <a:gd name="T28" fmla="*/ 145 w 150"/>
                <a:gd name="T29" fmla="*/ 18 h 33"/>
                <a:gd name="T30" fmla="*/ 150 w 150"/>
                <a:gd name="T31" fmla="*/ 14 h 33"/>
                <a:gd name="T32" fmla="*/ 148 w 150"/>
                <a:gd name="T33" fmla="*/ 11 h 33"/>
                <a:gd name="T34" fmla="*/ 127 w 150"/>
                <a:gd name="T35"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0" h="33">
                  <a:moveTo>
                    <a:pt x="127" y="0"/>
                  </a:moveTo>
                  <a:cubicBezTo>
                    <a:pt x="125" y="0"/>
                    <a:pt x="123" y="0"/>
                    <a:pt x="121" y="1"/>
                  </a:cubicBezTo>
                  <a:cubicBezTo>
                    <a:pt x="115" y="5"/>
                    <a:pt x="114" y="11"/>
                    <a:pt x="107" y="14"/>
                  </a:cubicBezTo>
                  <a:cubicBezTo>
                    <a:pt x="99" y="17"/>
                    <a:pt x="92" y="20"/>
                    <a:pt x="84" y="20"/>
                  </a:cubicBezTo>
                  <a:cubicBezTo>
                    <a:pt x="83" y="20"/>
                    <a:pt x="82" y="20"/>
                    <a:pt x="81" y="20"/>
                  </a:cubicBezTo>
                  <a:cubicBezTo>
                    <a:pt x="77" y="20"/>
                    <a:pt x="74" y="20"/>
                    <a:pt x="71" y="19"/>
                  </a:cubicBezTo>
                  <a:cubicBezTo>
                    <a:pt x="70" y="19"/>
                    <a:pt x="70" y="19"/>
                    <a:pt x="69" y="19"/>
                  </a:cubicBezTo>
                  <a:cubicBezTo>
                    <a:pt x="60" y="17"/>
                    <a:pt x="44" y="15"/>
                    <a:pt x="38" y="8"/>
                  </a:cubicBezTo>
                  <a:cubicBezTo>
                    <a:pt x="34" y="4"/>
                    <a:pt x="35" y="1"/>
                    <a:pt x="28" y="1"/>
                  </a:cubicBezTo>
                  <a:cubicBezTo>
                    <a:pt x="27" y="1"/>
                    <a:pt x="27" y="1"/>
                    <a:pt x="27" y="1"/>
                  </a:cubicBezTo>
                  <a:cubicBezTo>
                    <a:pt x="18" y="1"/>
                    <a:pt x="8" y="5"/>
                    <a:pt x="0" y="9"/>
                  </a:cubicBezTo>
                  <a:cubicBezTo>
                    <a:pt x="11" y="18"/>
                    <a:pt x="24" y="24"/>
                    <a:pt x="34" y="27"/>
                  </a:cubicBezTo>
                  <a:cubicBezTo>
                    <a:pt x="48" y="31"/>
                    <a:pt x="61" y="33"/>
                    <a:pt x="75" y="33"/>
                  </a:cubicBezTo>
                  <a:cubicBezTo>
                    <a:pt x="95" y="33"/>
                    <a:pt x="114" y="29"/>
                    <a:pt x="135" y="23"/>
                  </a:cubicBezTo>
                  <a:cubicBezTo>
                    <a:pt x="139" y="22"/>
                    <a:pt x="142" y="20"/>
                    <a:pt x="145" y="18"/>
                  </a:cubicBezTo>
                  <a:cubicBezTo>
                    <a:pt x="147" y="17"/>
                    <a:pt x="149" y="15"/>
                    <a:pt x="150" y="14"/>
                  </a:cubicBezTo>
                  <a:cubicBezTo>
                    <a:pt x="150" y="13"/>
                    <a:pt x="149" y="12"/>
                    <a:pt x="148" y="11"/>
                  </a:cubicBezTo>
                  <a:cubicBezTo>
                    <a:pt x="142" y="7"/>
                    <a:pt x="134" y="0"/>
                    <a:pt x="127" y="0"/>
                  </a:cubicBezTo>
                  <a:close/>
                </a:path>
              </a:pathLst>
            </a:custGeom>
            <a:solidFill>
              <a:srgbClr val="EFC2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224" name="Freeform 54">
              <a:extLst>
                <a:ext uri="{FF2B5EF4-FFF2-40B4-BE49-F238E27FC236}">
                  <a16:creationId xmlns="" xmlns:a16="http://schemas.microsoft.com/office/drawing/2014/main" id="{4153E3A1-8DEA-45A2-B5CB-504BCE801E1E}"/>
                </a:ext>
              </a:extLst>
            </p:cNvPr>
            <p:cNvSpPr>
              <a:spLocks/>
            </p:cNvSpPr>
            <p:nvPr/>
          </p:nvSpPr>
          <p:spPr bwMode="auto">
            <a:xfrm>
              <a:off x="9652002" y="3744914"/>
              <a:ext cx="1238250" cy="298450"/>
            </a:xfrm>
            <a:custGeom>
              <a:avLst/>
              <a:gdLst>
                <a:gd name="T0" fmla="*/ 3 w 292"/>
                <a:gd name="T1" fmla="*/ 6 h 70"/>
                <a:gd name="T2" fmla="*/ 107 w 292"/>
                <a:gd name="T3" fmla="*/ 61 h 70"/>
                <a:gd name="T4" fmla="*/ 258 w 292"/>
                <a:gd name="T5" fmla="*/ 43 h 70"/>
                <a:gd name="T6" fmla="*/ 288 w 292"/>
                <a:gd name="T7" fmla="*/ 0 h 70"/>
                <a:gd name="T8" fmla="*/ 249 w 292"/>
                <a:gd name="T9" fmla="*/ 43 h 70"/>
                <a:gd name="T10" fmla="*/ 108 w 292"/>
                <a:gd name="T11" fmla="*/ 57 h 70"/>
                <a:gd name="T12" fmla="*/ 3 w 292"/>
                <a:gd name="T13" fmla="*/ 6 h 70"/>
              </a:gdLst>
              <a:ahLst/>
              <a:cxnLst>
                <a:cxn ang="0">
                  <a:pos x="T0" y="T1"/>
                </a:cxn>
                <a:cxn ang="0">
                  <a:pos x="T2" y="T3"/>
                </a:cxn>
                <a:cxn ang="0">
                  <a:pos x="T4" y="T5"/>
                </a:cxn>
                <a:cxn ang="0">
                  <a:pos x="T6" y="T7"/>
                </a:cxn>
                <a:cxn ang="0">
                  <a:pos x="T8" y="T9"/>
                </a:cxn>
                <a:cxn ang="0">
                  <a:pos x="T10" y="T11"/>
                </a:cxn>
                <a:cxn ang="0">
                  <a:pos x="T12" y="T13"/>
                </a:cxn>
              </a:cxnLst>
              <a:rect l="0" t="0" r="r" b="b"/>
              <a:pathLst>
                <a:path w="292" h="70">
                  <a:moveTo>
                    <a:pt x="3" y="6"/>
                  </a:moveTo>
                  <a:cubicBezTo>
                    <a:pt x="3" y="6"/>
                    <a:pt x="0" y="51"/>
                    <a:pt x="107" y="61"/>
                  </a:cubicBezTo>
                  <a:cubicBezTo>
                    <a:pt x="215" y="70"/>
                    <a:pt x="252" y="46"/>
                    <a:pt x="258" y="43"/>
                  </a:cubicBezTo>
                  <a:cubicBezTo>
                    <a:pt x="264" y="40"/>
                    <a:pt x="292" y="23"/>
                    <a:pt x="288" y="0"/>
                  </a:cubicBezTo>
                  <a:cubicBezTo>
                    <a:pt x="288" y="0"/>
                    <a:pt x="286" y="30"/>
                    <a:pt x="249" y="43"/>
                  </a:cubicBezTo>
                  <a:cubicBezTo>
                    <a:pt x="206" y="59"/>
                    <a:pt x="160" y="62"/>
                    <a:pt x="108" y="57"/>
                  </a:cubicBezTo>
                  <a:cubicBezTo>
                    <a:pt x="61" y="52"/>
                    <a:pt x="11" y="42"/>
                    <a:pt x="3"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225" name="Freeform 55">
              <a:extLst>
                <a:ext uri="{FF2B5EF4-FFF2-40B4-BE49-F238E27FC236}">
                  <a16:creationId xmlns="" xmlns:a16="http://schemas.microsoft.com/office/drawing/2014/main" id="{59176E1C-B66D-4ACF-8C20-101C7D482199}"/>
                </a:ext>
              </a:extLst>
            </p:cNvPr>
            <p:cNvSpPr>
              <a:spLocks/>
            </p:cNvSpPr>
            <p:nvPr/>
          </p:nvSpPr>
          <p:spPr bwMode="auto">
            <a:xfrm>
              <a:off x="10179052" y="3300414"/>
              <a:ext cx="223838" cy="190500"/>
            </a:xfrm>
            <a:custGeom>
              <a:avLst/>
              <a:gdLst>
                <a:gd name="T0" fmla="*/ 25 w 53"/>
                <a:gd name="T1" fmla="*/ 11 h 45"/>
                <a:gd name="T2" fmla="*/ 24 w 53"/>
                <a:gd name="T3" fmla="*/ 26 h 45"/>
                <a:gd name="T4" fmla="*/ 7 w 53"/>
                <a:gd name="T5" fmla="*/ 29 h 45"/>
                <a:gd name="T6" fmla="*/ 7 w 53"/>
                <a:gd name="T7" fmla="*/ 40 h 45"/>
                <a:gd name="T8" fmla="*/ 31 w 53"/>
                <a:gd name="T9" fmla="*/ 44 h 45"/>
                <a:gd name="T10" fmla="*/ 50 w 53"/>
                <a:gd name="T11" fmla="*/ 37 h 45"/>
                <a:gd name="T12" fmla="*/ 50 w 53"/>
                <a:gd name="T13" fmla="*/ 20 h 45"/>
                <a:gd name="T14" fmla="*/ 47 w 53"/>
                <a:gd name="T15" fmla="*/ 8 h 45"/>
                <a:gd name="T16" fmla="*/ 27 w 53"/>
                <a:gd name="T17" fmla="*/ 6 h 45"/>
                <a:gd name="T18" fmla="*/ 17 w 53"/>
                <a:gd name="T19" fmla="*/ 1 h 45"/>
                <a:gd name="T20" fmla="*/ 12 w 53"/>
                <a:gd name="T21" fmla="*/ 0 h 45"/>
                <a:gd name="T22" fmla="*/ 16 w 53"/>
                <a:gd name="T23" fmla="*/ 4 h 45"/>
                <a:gd name="T24" fmla="*/ 25 w 53"/>
                <a:gd name="T25" fmla="*/ 1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3" h="45">
                  <a:moveTo>
                    <a:pt x="25" y="11"/>
                  </a:moveTo>
                  <a:cubicBezTo>
                    <a:pt x="30" y="15"/>
                    <a:pt x="28" y="22"/>
                    <a:pt x="24" y="26"/>
                  </a:cubicBezTo>
                  <a:cubicBezTo>
                    <a:pt x="18" y="31"/>
                    <a:pt x="13" y="28"/>
                    <a:pt x="7" y="29"/>
                  </a:cubicBezTo>
                  <a:cubicBezTo>
                    <a:pt x="0" y="31"/>
                    <a:pt x="3" y="37"/>
                    <a:pt x="7" y="40"/>
                  </a:cubicBezTo>
                  <a:cubicBezTo>
                    <a:pt x="14" y="45"/>
                    <a:pt x="23" y="44"/>
                    <a:pt x="31" y="44"/>
                  </a:cubicBezTo>
                  <a:cubicBezTo>
                    <a:pt x="37" y="43"/>
                    <a:pt x="48" y="44"/>
                    <a:pt x="50" y="37"/>
                  </a:cubicBezTo>
                  <a:cubicBezTo>
                    <a:pt x="52" y="32"/>
                    <a:pt x="49" y="25"/>
                    <a:pt x="50" y="20"/>
                  </a:cubicBezTo>
                  <a:cubicBezTo>
                    <a:pt x="51" y="15"/>
                    <a:pt x="53" y="10"/>
                    <a:pt x="47" y="8"/>
                  </a:cubicBezTo>
                  <a:cubicBezTo>
                    <a:pt x="41" y="6"/>
                    <a:pt x="34" y="8"/>
                    <a:pt x="27" y="6"/>
                  </a:cubicBezTo>
                  <a:cubicBezTo>
                    <a:pt x="24" y="5"/>
                    <a:pt x="20" y="2"/>
                    <a:pt x="17" y="1"/>
                  </a:cubicBezTo>
                  <a:cubicBezTo>
                    <a:pt x="16" y="1"/>
                    <a:pt x="13" y="0"/>
                    <a:pt x="12" y="0"/>
                  </a:cubicBezTo>
                  <a:cubicBezTo>
                    <a:pt x="8" y="2"/>
                    <a:pt x="14" y="4"/>
                    <a:pt x="16" y="4"/>
                  </a:cubicBezTo>
                  <a:cubicBezTo>
                    <a:pt x="19" y="5"/>
                    <a:pt x="23" y="8"/>
                    <a:pt x="25" y="11"/>
                  </a:cubicBezTo>
                  <a:close/>
                </a:path>
              </a:pathLst>
            </a:custGeom>
            <a:solidFill>
              <a:srgbClr val="FFBC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226" name="Freeform 56">
              <a:extLst>
                <a:ext uri="{FF2B5EF4-FFF2-40B4-BE49-F238E27FC236}">
                  <a16:creationId xmlns="" xmlns:a16="http://schemas.microsoft.com/office/drawing/2014/main" id="{3F7029D8-85A6-48C9-AF36-16743316A0B0}"/>
                </a:ext>
              </a:extLst>
            </p:cNvPr>
            <p:cNvSpPr>
              <a:spLocks/>
            </p:cNvSpPr>
            <p:nvPr/>
          </p:nvSpPr>
          <p:spPr bwMode="auto">
            <a:xfrm>
              <a:off x="10344152" y="3567114"/>
              <a:ext cx="436563" cy="284163"/>
            </a:xfrm>
            <a:custGeom>
              <a:avLst/>
              <a:gdLst>
                <a:gd name="T0" fmla="*/ 88 w 103"/>
                <a:gd name="T1" fmla="*/ 15 h 67"/>
                <a:gd name="T2" fmla="*/ 74 w 103"/>
                <a:gd name="T3" fmla="*/ 0 h 67"/>
                <a:gd name="T4" fmla="*/ 93 w 103"/>
                <a:gd name="T5" fmla="*/ 39 h 67"/>
                <a:gd name="T6" fmla="*/ 34 w 103"/>
                <a:gd name="T7" fmla="*/ 64 h 67"/>
                <a:gd name="T8" fmla="*/ 0 w 103"/>
                <a:gd name="T9" fmla="*/ 66 h 67"/>
                <a:gd name="T10" fmla="*/ 20 w 103"/>
                <a:gd name="T11" fmla="*/ 62 h 67"/>
                <a:gd name="T12" fmla="*/ 71 w 103"/>
                <a:gd name="T13" fmla="*/ 46 h 67"/>
                <a:gd name="T14" fmla="*/ 88 w 103"/>
                <a:gd name="T15" fmla="*/ 15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3" h="67">
                  <a:moveTo>
                    <a:pt x="88" y="15"/>
                  </a:moveTo>
                  <a:cubicBezTo>
                    <a:pt x="85" y="10"/>
                    <a:pt x="79" y="5"/>
                    <a:pt x="74" y="0"/>
                  </a:cubicBezTo>
                  <a:cubicBezTo>
                    <a:pt x="86" y="7"/>
                    <a:pt x="103" y="23"/>
                    <a:pt x="93" y="39"/>
                  </a:cubicBezTo>
                  <a:cubicBezTo>
                    <a:pt x="83" y="56"/>
                    <a:pt x="52" y="61"/>
                    <a:pt x="34" y="64"/>
                  </a:cubicBezTo>
                  <a:cubicBezTo>
                    <a:pt x="23" y="66"/>
                    <a:pt x="12" y="67"/>
                    <a:pt x="0" y="66"/>
                  </a:cubicBezTo>
                  <a:cubicBezTo>
                    <a:pt x="7" y="67"/>
                    <a:pt x="14" y="64"/>
                    <a:pt x="20" y="62"/>
                  </a:cubicBezTo>
                  <a:cubicBezTo>
                    <a:pt x="36" y="58"/>
                    <a:pt x="56" y="54"/>
                    <a:pt x="71" y="46"/>
                  </a:cubicBezTo>
                  <a:cubicBezTo>
                    <a:pt x="81" y="41"/>
                    <a:pt x="95" y="27"/>
                    <a:pt x="88" y="1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227" name="Freeform 57">
              <a:extLst>
                <a:ext uri="{FF2B5EF4-FFF2-40B4-BE49-F238E27FC236}">
                  <a16:creationId xmlns="" xmlns:a16="http://schemas.microsoft.com/office/drawing/2014/main" id="{B2A6C574-5D85-47B9-A820-6A95FA256A53}"/>
                </a:ext>
              </a:extLst>
            </p:cNvPr>
            <p:cNvSpPr>
              <a:spLocks noEditPoints="1"/>
            </p:cNvSpPr>
            <p:nvPr/>
          </p:nvSpPr>
          <p:spPr bwMode="auto">
            <a:xfrm>
              <a:off x="9296402" y="1289051"/>
              <a:ext cx="2306638" cy="2087563"/>
            </a:xfrm>
            <a:custGeom>
              <a:avLst/>
              <a:gdLst>
                <a:gd name="T0" fmla="*/ 299 w 544"/>
                <a:gd name="T1" fmla="*/ 68 h 492"/>
                <a:gd name="T2" fmla="*/ 289 w 544"/>
                <a:gd name="T3" fmla="*/ 114 h 492"/>
                <a:gd name="T4" fmla="*/ 214 w 544"/>
                <a:gd name="T5" fmla="*/ 152 h 492"/>
                <a:gd name="T6" fmla="*/ 190 w 544"/>
                <a:gd name="T7" fmla="*/ 211 h 492"/>
                <a:gd name="T8" fmla="*/ 214 w 544"/>
                <a:gd name="T9" fmla="*/ 228 h 492"/>
                <a:gd name="T10" fmla="*/ 233 w 544"/>
                <a:gd name="T11" fmla="*/ 264 h 492"/>
                <a:gd name="T12" fmla="*/ 225 w 544"/>
                <a:gd name="T13" fmla="*/ 327 h 492"/>
                <a:gd name="T14" fmla="*/ 211 w 544"/>
                <a:gd name="T15" fmla="*/ 395 h 492"/>
                <a:gd name="T16" fmla="*/ 182 w 544"/>
                <a:gd name="T17" fmla="*/ 367 h 492"/>
                <a:gd name="T18" fmla="*/ 162 w 544"/>
                <a:gd name="T19" fmla="*/ 319 h 492"/>
                <a:gd name="T20" fmla="*/ 162 w 544"/>
                <a:gd name="T21" fmla="*/ 241 h 492"/>
                <a:gd name="T22" fmla="*/ 165 w 544"/>
                <a:gd name="T23" fmla="*/ 199 h 492"/>
                <a:gd name="T24" fmla="*/ 95 w 544"/>
                <a:gd name="T25" fmla="*/ 119 h 492"/>
                <a:gd name="T26" fmla="*/ 131 w 544"/>
                <a:gd name="T27" fmla="*/ 88 h 492"/>
                <a:gd name="T28" fmla="*/ 170 w 544"/>
                <a:gd name="T29" fmla="*/ 68 h 492"/>
                <a:gd name="T30" fmla="*/ 208 w 544"/>
                <a:gd name="T31" fmla="*/ 42 h 492"/>
                <a:gd name="T32" fmla="*/ 267 w 544"/>
                <a:gd name="T33" fmla="*/ 25 h 492"/>
                <a:gd name="T34" fmla="*/ 308 w 544"/>
                <a:gd name="T35" fmla="*/ 22 h 492"/>
                <a:gd name="T36" fmla="*/ 304 w 544"/>
                <a:gd name="T37" fmla="*/ 49 h 492"/>
                <a:gd name="T38" fmla="*/ 527 w 544"/>
                <a:gd name="T39" fmla="*/ 287 h 492"/>
                <a:gd name="T40" fmla="*/ 516 w 544"/>
                <a:gd name="T41" fmla="*/ 294 h 492"/>
                <a:gd name="T42" fmla="*/ 495 w 544"/>
                <a:gd name="T43" fmla="*/ 286 h 492"/>
                <a:gd name="T44" fmla="*/ 480 w 544"/>
                <a:gd name="T45" fmla="*/ 284 h 492"/>
                <a:gd name="T46" fmla="*/ 458 w 544"/>
                <a:gd name="T47" fmla="*/ 265 h 492"/>
                <a:gd name="T48" fmla="*/ 433 w 544"/>
                <a:gd name="T49" fmla="*/ 251 h 492"/>
                <a:gd name="T50" fmla="*/ 438 w 544"/>
                <a:gd name="T51" fmla="*/ 348 h 492"/>
                <a:gd name="T52" fmla="*/ 380 w 544"/>
                <a:gd name="T53" fmla="*/ 391 h 492"/>
                <a:gd name="T54" fmla="*/ 368 w 544"/>
                <a:gd name="T55" fmla="*/ 324 h 492"/>
                <a:gd name="T56" fmla="*/ 355 w 544"/>
                <a:gd name="T57" fmla="*/ 268 h 492"/>
                <a:gd name="T58" fmla="*/ 333 w 544"/>
                <a:gd name="T59" fmla="*/ 235 h 492"/>
                <a:gd name="T60" fmla="*/ 321 w 544"/>
                <a:gd name="T61" fmla="*/ 217 h 492"/>
                <a:gd name="T62" fmla="*/ 359 w 544"/>
                <a:gd name="T63" fmla="*/ 191 h 492"/>
                <a:gd name="T64" fmla="*/ 398 w 544"/>
                <a:gd name="T65" fmla="*/ 182 h 492"/>
                <a:gd name="T66" fmla="*/ 379 w 544"/>
                <a:gd name="T67" fmla="*/ 177 h 492"/>
                <a:gd name="T68" fmla="*/ 353 w 544"/>
                <a:gd name="T69" fmla="*/ 169 h 492"/>
                <a:gd name="T70" fmla="*/ 346 w 544"/>
                <a:gd name="T71" fmla="*/ 135 h 492"/>
                <a:gd name="T72" fmla="*/ 404 w 544"/>
                <a:gd name="T73" fmla="*/ 79 h 492"/>
                <a:gd name="T74" fmla="*/ 457 w 544"/>
                <a:gd name="T75" fmla="*/ 65 h 492"/>
                <a:gd name="T76" fmla="*/ 208 w 544"/>
                <a:gd name="T77" fmla="*/ 17 h 492"/>
                <a:gd name="T78" fmla="*/ 188 w 544"/>
                <a:gd name="T79" fmla="*/ 461 h 492"/>
                <a:gd name="T80" fmla="*/ 408 w 544"/>
                <a:gd name="T81" fmla="*/ 457 h 492"/>
                <a:gd name="T82" fmla="*/ 427 w 544"/>
                <a:gd name="T83" fmla="*/ 423 h 492"/>
                <a:gd name="T84" fmla="*/ 449 w 544"/>
                <a:gd name="T85" fmla="*/ 402 h 492"/>
                <a:gd name="T86" fmla="*/ 459 w 544"/>
                <a:gd name="T87" fmla="*/ 399 h 492"/>
                <a:gd name="T88" fmla="*/ 491 w 544"/>
                <a:gd name="T89" fmla="*/ 360 h 492"/>
                <a:gd name="T90" fmla="*/ 544 w 544"/>
                <a:gd name="T91" fmla="*/ 285 h 492"/>
                <a:gd name="T92" fmla="*/ 538 w 544"/>
                <a:gd name="T93" fmla="*/ 285 h 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44" h="492">
                  <a:moveTo>
                    <a:pt x="304" y="49"/>
                  </a:moveTo>
                  <a:cubicBezTo>
                    <a:pt x="304" y="58"/>
                    <a:pt x="301" y="60"/>
                    <a:pt x="299" y="68"/>
                  </a:cubicBezTo>
                  <a:cubicBezTo>
                    <a:pt x="296" y="81"/>
                    <a:pt x="311" y="92"/>
                    <a:pt x="301" y="104"/>
                  </a:cubicBezTo>
                  <a:cubicBezTo>
                    <a:pt x="298" y="109"/>
                    <a:pt x="294" y="112"/>
                    <a:pt x="289" y="114"/>
                  </a:cubicBezTo>
                  <a:cubicBezTo>
                    <a:pt x="279" y="120"/>
                    <a:pt x="267" y="123"/>
                    <a:pt x="258" y="129"/>
                  </a:cubicBezTo>
                  <a:cubicBezTo>
                    <a:pt x="241" y="141"/>
                    <a:pt x="235" y="149"/>
                    <a:pt x="214" y="152"/>
                  </a:cubicBezTo>
                  <a:cubicBezTo>
                    <a:pt x="198" y="154"/>
                    <a:pt x="168" y="176"/>
                    <a:pt x="169" y="194"/>
                  </a:cubicBezTo>
                  <a:cubicBezTo>
                    <a:pt x="170" y="209"/>
                    <a:pt x="182" y="202"/>
                    <a:pt x="190" y="211"/>
                  </a:cubicBezTo>
                  <a:cubicBezTo>
                    <a:pt x="194" y="216"/>
                    <a:pt x="191" y="221"/>
                    <a:pt x="197" y="224"/>
                  </a:cubicBezTo>
                  <a:cubicBezTo>
                    <a:pt x="201" y="227"/>
                    <a:pt x="210" y="226"/>
                    <a:pt x="214" y="228"/>
                  </a:cubicBezTo>
                  <a:cubicBezTo>
                    <a:pt x="226" y="232"/>
                    <a:pt x="232" y="238"/>
                    <a:pt x="234" y="250"/>
                  </a:cubicBezTo>
                  <a:cubicBezTo>
                    <a:pt x="234" y="255"/>
                    <a:pt x="231" y="259"/>
                    <a:pt x="233" y="264"/>
                  </a:cubicBezTo>
                  <a:cubicBezTo>
                    <a:pt x="234" y="268"/>
                    <a:pt x="241" y="267"/>
                    <a:pt x="242" y="271"/>
                  </a:cubicBezTo>
                  <a:cubicBezTo>
                    <a:pt x="246" y="289"/>
                    <a:pt x="231" y="311"/>
                    <a:pt x="225" y="327"/>
                  </a:cubicBezTo>
                  <a:cubicBezTo>
                    <a:pt x="220" y="342"/>
                    <a:pt x="228" y="345"/>
                    <a:pt x="229" y="359"/>
                  </a:cubicBezTo>
                  <a:cubicBezTo>
                    <a:pt x="230" y="367"/>
                    <a:pt x="221" y="393"/>
                    <a:pt x="211" y="395"/>
                  </a:cubicBezTo>
                  <a:cubicBezTo>
                    <a:pt x="202" y="397"/>
                    <a:pt x="207" y="390"/>
                    <a:pt x="202" y="383"/>
                  </a:cubicBezTo>
                  <a:cubicBezTo>
                    <a:pt x="197" y="376"/>
                    <a:pt x="187" y="374"/>
                    <a:pt x="182" y="367"/>
                  </a:cubicBezTo>
                  <a:cubicBezTo>
                    <a:pt x="177" y="359"/>
                    <a:pt x="179" y="349"/>
                    <a:pt x="174" y="340"/>
                  </a:cubicBezTo>
                  <a:cubicBezTo>
                    <a:pt x="170" y="332"/>
                    <a:pt x="164" y="329"/>
                    <a:pt x="162" y="319"/>
                  </a:cubicBezTo>
                  <a:cubicBezTo>
                    <a:pt x="158" y="302"/>
                    <a:pt x="152" y="280"/>
                    <a:pt x="154" y="262"/>
                  </a:cubicBezTo>
                  <a:cubicBezTo>
                    <a:pt x="155" y="254"/>
                    <a:pt x="160" y="248"/>
                    <a:pt x="162" y="241"/>
                  </a:cubicBezTo>
                  <a:cubicBezTo>
                    <a:pt x="164" y="232"/>
                    <a:pt x="161" y="224"/>
                    <a:pt x="163" y="216"/>
                  </a:cubicBezTo>
                  <a:cubicBezTo>
                    <a:pt x="165" y="206"/>
                    <a:pt x="170" y="208"/>
                    <a:pt x="165" y="199"/>
                  </a:cubicBezTo>
                  <a:cubicBezTo>
                    <a:pt x="154" y="180"/>
                    <a:pt x="120" y="188"/>
                    <a:pt x="103" y="173"/>
                  </a:cubicBezTo>
                  <a:cubicBezTo>
                    <a:pt x="90" y="161"/>
                    <a:pt x="89" y="135"/>
                    <a:pt x="95" y="119"/>
                  </a:cubicBezTo>
                  <a:cubicBezTo>
                    <a:pt x="99" y="109"/>
                    <a:pt x="104" y="110"/>
                    <a:pt x="112" y="104"/>
                  </a:cubicBezTo>
                  <a:cubicBezTo>
                    <a:pt x="119" y="100"/>
                    <a:pt x="124" y="92"/>
                    <a:pt x="131" y="88"/>
                  </a:cubicBezTo>
                  <a:cubicBezTo>
                    <a:pt x="141" y="82"/>
                    <a:pt x="154" y="81"/>
                    <a:pt x="163" y="76"/>
                  </a:cubicBezTo>
                  <a:cubicBezTo>
                    <a:pt x="165" y="75"/>
                    <a:pt x="167" y="70"/>
                    <a:pt x="170" y="68"/>
                  </a:cubicBezTo>
                  <a:cubicBezTo>
                    <a:pt x="174" y="65"/>
                    <a:pt x="180" y="66"/>
                    <a:pt x="184" y="64"/>
                  </a:cubicBezTo>
                  <a:cubicBezTo>
                    <a:pt x="195" y="59"/>
                    <a:pt x="198" y="48"/>
                    <a:pt x="208" y="42"/>
                  </a:cubicBezTo>
                  <a:cubicBezTo>
                    <a:pt x="215" y="37"/>
                    <a:pt x="224" y="37"/>
                    <a:pt x="232" y="33"/>
                  </a:cubicBezTo>
                  <a:cubicBezTo>
                    <a:pt x="243" y="28"/>
                    <a:pt x="255" y="30"/>
                    <a:pt x="267" y="25"/>
                  </a:cubicBezTo>
                  <a:cubicBezTo>
                    <a:pt x="278" y="20"/>
                    <a:pt x="285" y="13"/>
                    <a:pt x="297" y="17"/>
                  </a:cubicBezTo>
                  <a:cubicBezTo>
                    <a:pt x="299" y="18"/>
                    <a:pt x="301" y="23"/>
                    <a:pt x="308" y="22"/>
                  </a:cubicBezTo>
                  <a:cubicBezTo>
                    <a:pt x="307" y="27"/>
                    <a:pt x="303" y="31"/>
                    <a:pt x="302" y="35"/>
                  </a:cubicBezTo>
                  <a:cubicBezTo>
                    <a:pt x="301" y="40"/>
                    <a:pt x="304" y="44"/>
                    <a:pt x="304" y="49"/>
                  </a:cubicBezTo>
                  <a:close/>
                  <a:moveTo>
                    <a:pt x="531" y="285"/>
                  </a:moveTo>
                  <a:cubicBezTo>
                    <a:pt x="529" y="285"/>
                    <a:pt x="528" y="286"/>
                    <a:pt x="527" y="287"/>
                  </a:cubicBezTo>
                  <a:cubicBezTo>
                    <a:pt x="526" y="288"/>
                    <a:pt x="524" y="289"/>
                    <a:pt x="523" y="289"/>
                  </a:cubicBezTo>
                  <a:cubicBezTo>
                    <a:pt x="521" y="291"/>
                    <a:pt x="518" y="293"/>
                    <a:pt x="516" y="294"/>
                  </a:cubicBezTo>
                  <a:cubicBezTo>
                    <a:pt x="514" y="295"/>
                    <a:pt x="512" y="295"/>
                    <a:pt x="511" y="295"/>
                  </a:cubicBezTo>
                  <a:cubicBezTo>
                    <a:pt x="506" y="294"/>
                    <a:pt x="500" y="288"/>
                    <a:pt x="495" y="286"/>
                  </a:cubicBezTo>
                  <a:cubicBezTo>
                    <a:pt x="492" y="286"/>
                    <a:pt x="490" y="286"/>
                    <a:pt x="489" y="286"/>
                  </a:cubicBezTo>
                  <a:cubicBezTo>
                    <a:pt x="486" y="286"/>
                    <a:pt x="484" y="287"/>
                    <a:pt x="480" y="284"/>
                  </a:cubicBezTo>
                  <a:cubicBezTo>
                    <a:pt x="474" y="279"/>
                    <a:pt x="475" y="269"/>
                    <a:pt x="467" y="266"/>
                  </a:cubicBezTo>
                  <a:cubicBezTo>
                    <a:pt x="464" y="265"/>
                    <a:pt x="461" y="265"/>
                    <a:pt x="458" y="265"/>
                  </a:cubicBezTo>
                  <a:cubicBezTo>
                    <a:pt x="455" y="266"/>
                    <a:pt x="452" y="266"/>
                    <a:pt x="448" y="264"/>
                  </a:cubicBezTo>
                  <a:cubicBezTo>
                    <a:pt x="444" y="261"/>
                    <a:pt x="441" y="247"/>
                    <a:pt x="433" y="251"/>
                  </a:cubicBezTo>
                  <a:cubicBezTo>
                    <a:pt x="427" y="254"/>
                    <a:pt x="446" y="284"/>
                    <a:pt x="447" y="292"/>
                  </a:cubicBezTo>
                  <a:cubicBezTo>
                    <a:pt x="450" y="310"/>
                    <a:pt x="448" y="331"/>
                    <a:pt x="438" y="348"/>
                  </a:cubicBezTo>
                  <a:cubicBezTo>
                    <a:pt x="433" y="358"/>
                    <a:pt x="423" y="358"/>
                    <a:pt x="415" y="365"/>
                  </a:cubicBezTo>
                  <a:cubicBezTo>
                    <a:pt x="406" y="374"/>
                    <a:pt x="401" y="415"/>
                    <a:pt x="380" y="391"/>
                  </a:cubicBezTo>
                  <a:cubicBezTo>
                    <a:pt x="375" y="385"/>
                    <a:pt x="370" y="369"/>
                    <a:pt x="368" y="361"/>
                  </a:cubicBezTo>
                  <a:cubicBezTo>
                    <a:pt x="365" y="349"/>
                    <a:pt x="372" y="335"/>
                    <a:pt x="368" y="324"/>
                  </a:cubicBezTo>
                  <a:cubicBezTo>
                    <a:pt x="363" y="312"/>
                    <a:pt x="357" y="314"/>
                    <a:pt x="358" y="299"/>
                  </a:cubicBezTo>
                  <a:cubicBezTo>
                    <a:pt x="359" y="288"/>
                    <a:pt x="362" y="280"/>
                    <a:pt x="355" y="268"/>
                  </a:cubicBezTo>
                  <a:cubicBezTo>
                    <a:pt x="351" y="262"/>
                    <a:pt x="344" y="258"/>
                    <a:pt x="340" y="251"/>
                  </a:cubicBezTo>
                  <a:cubicBezTo>
                    <a:pt x="337" y="246"/>
                    <a:pt x="337" y="240"/>
                    <a:pt x="333" y="235"/>
                  </a:cubicBezTo>
                  <a:cubicBezTo>
                    <a:pt x="333" y="235"/>
                    <a:pt x="333" y="235"/>
                    <a:pt x="333" y="235"/>
                  </a:cubicBezTo>
                  <a:cubicBezTo>
                    <a:pt x="327" y="228"/>
                    <a:pt x="322" y="228"/>
                    <a:pt x="321" y="217"/>
                  </a:cubicBezTo>
                  <a:cubicBezTo>
                    <a:pt x="319" y="205"/>
                    <a:pt x="323" y="192"/>
                    <a:pt x="333" y="184"/>
                  </a:cubicBezTo>
                  <a:cubicBezTo>
                    <a:pt x="342" y="176"/>
                    <a:pt x="350" y="184"/>
                    <a:pt x="359" y="191"/>
                  </a:cubicBezTo>
                  <a:cubicBezTo>
                    <a:pt x="366" y="197"/>
                    <a:pt x="375" y="203"/>
                    <a:pt x="385" y="200"/>
                  </a:cubicBezTo>
                  <a:cubicBezTo>
                    <a:pt x="390" y="198"/>
                    <a:pt x="398" y="188"/>
                    <a:pt x="398" y="182"/>
                  </a:cubicBezTo>
                  <a:cubicBezTo>
                    <a:pt x="398" y="172"/>
                    <a:pt x="393" y="174"/>
                    <a:pt x="388" y="176"/>
                  </a:cubicBezTo>
                  <a:cubicBezTo>
                    <a:pt x="385" y="177"/>
                    <a:pt x="382" y="177"/>
                    <a:pt x="379" y="177"/>
                  </a:cubicBezTo>
                  <a:cubicBezTo>
                    <a:pt x="371" y="176"/>
                    <a:pt x="371" y="170"/>
                    <a:pt x="363" y="169"/>
                  </a:cubicBezTo>
                  <a:cubicBezTo>
                    <a:pt x="359" y="168"/>
                    <a:pt x="356" y="169"/>
                    <a:pt x="353" y="169"/>
                  </a:cubicBezTo>
                  <a:cubicBezTo>
                    <a:pt x="347" y="170"/>
                    <a:pt x="342" y="171"/>
                    <a:pt x="338" y="162"/>
                  </a:cubicBezTo>
                  <a:cubicBezTo>
                    <a:pt x="333" y="150"/>
                    <a:pt x="341" y="144"/>
                    <a:pt x="346" y="135"/>
                  </a:cubicBezTo>
                  <a:cubicBezTo>
                    <a:pt x="349" y="128"/>
                    <a:pt x="349" y="119"/>
                    <a:pt x="353" y="112"/>
                  </a:cubicBezTo>
                  <a:cubicBezTo>
                    <a:pt x="363" y="92"/>
                    <a:pt x="389" y="94"/>
                    <a:pt x="404" y="79"/>
                  </a:cubicBezTo>
                  <a:cubicBezTo>
                    <a:pt x="416" y="67"/>
                    <a:pt x="417" y="66"/>
                    <a:pt x="433" y="65"/>
                  </a:cubicBezTo>
                  <a:cubicBezTo>
                    <a:pt x="441" y="64"/>
                    <a:pt x="449" y="64"/>
                    <a:pt x="457" y="65"/>
                  </a:cubicBezTo>
                  <a:cubicBezTo>
                    <a:pt x="438" y="50"/>
                    <a:pt x="418" y="37"/>
                    <a:pt x="397" y="28"/>
                  </a:cubicBezTo>
                  <a:cubicBezTo>
                    <a:pt x="341" y="4"/>
                    <a:pt x="271" y="0"/>
                    <a:pt x="208" y="17"/>
                  </a:cubicBezTo>
                  <a:cubicBezTo>
                    <a:pt x="167" y="29"/>
                    <a:pt x="128" y="50"/>
                    <a:pt x="100" y="82"/>
                  </a:cubicBezTo>
                  <a:cubicBezTo>
                    <a:pt x="0" y="195"/>
                    <a:pt x="51" y="403"/>
                    <a:pt x="188" y="461"/>
                  </a:cubicBezTo>
                  <a:cubicBezTo>
                    <a:pt x="250" y="487"/>
                    <a:pt x="348" y="492"/>
                    <a:pt x="413" y="464"/>
                  </a:cubicBezTo>
                  <a:cubicBezTo>
                    <a:pt x="411" y="462"/>
                    <a:pt x="409" y="459"/>
                    <a:pt x="408" y="457"/>
                  </a:cubicBezTo>
                  <a:cubicBezTo>
                    <a:pt x="405" y="449"/>
                    <a:pt x="406" y="426"/>
                    <a:pt x="415" y="422"/>
                  </a:cubicBezTo>
                  <a:cubicBezTo>
                    <a:pt x="420" y="421"/>
                    <a:pt x="424" y="422"/>
                    <a:pt x="427" y="423"/>
                  </a:cubicBezTo>
                  <a:cubicBezTo>
                    <a:pt x="430" y="424"/>
                    <a:pt x="433" y="425"/>
                    <a:pt x="436" y="425"/>
                  </a:cubicBezTo>
                  <a:cubicBezTo>
                    <a:pt x="440" y="418"/>
                    <a:pt x="442" y="406"/>
                    <a:pt x="449" y="402"/>
                  </a:cubicBezTo>
                  <a:cubicBezTo>
                    <a:pt x="450" y="401"/>
                    <a:pt x="451" y="401"/>
                    <a:pt x="452" y="400"/>
                  </a:cubicBezTo>
                  <a:cubicBezTo>
                    <a:pt x="454" y="399"/>
                    <a:pt x="457" y="399"/>
                    <a:pt x="459" y="399"/>
                  </a:cubicBezTo>
                  <a:cubicBezTo>
                    <a:pt x="463" y="399"/>
                    <a:pt x="466" y="399"/>
                    <a:pt x="469" y="395"/>
                  </a:cubicBezTo>
                  <a:cubicBezTo>
                    <a:pt x="478" y="382"/>
                    <a:pt x="468" y="363"/>
                    <a:pt x="491" y="360"/>
                  </a:cubicBezTo>
                  <a:cubicBezTo>
                    <a:pt x="503" y="359"/>
                    <a:pt x="508" y="369"/>
                    <a:pt x="512" y="379"/>
                  </a:cubicBezTo>
                  <a:cubicBezTo>
                    <a:pt x="529" y="351"/>
                    <a:pt x="539" y="320"/>
                    <a:pt x="544" y="285"/>
                  </a:cubicBezTo>
                  <a:cubicBezTo>
                    <a:pt x="541" y="285"/>
                    <a:pt x="541" y="285"/>
                    <a:pt x="541" y="285"/>
                  </a:cubicBezTo>
                  <a:cubicBezTo>
                    <a:pt x="540" y="285"/>
                    <a:pt x="539" y="285"/>
                    <a:pt x="538" y="285"/>
                  </a:cubicBezTo>
                  <a:cubicBezTo>
                    <a:pt x="535" y="285"/>
                    <a:pt x="533" y="285"/>
                    <a:pt x="531" y="285"/>
                  </a:cubicBezTo>
                  <a:close/>
                </a:path>
              </a:pathLst>
            </a:custGeom>
            <a:solidFill>
              <a:srgbClr val="56C7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228" name="Freeform 58">
              <a:extLst>
                <a:ext uri="{FF2B5EF4-FFF2-40B4-BE49-F238E27FC236}">
                  <a16:creationId xmlns="" xmlns:a16="http://schemas.microsoft.com/office/drawing/2014/main" id="{406AC9F0-7DAE-4DBC-8C13-C0B322CC7B48}"/>
                </a:ext>
              </a:extLst>
            </p:cNvPr>
            <p:cNvSpPr>
              <a:spLocks/>
            </p:cNvSpPr>
            <p:nvPr/>
          </p:nvSpPr>
          <p:spPr bwMode="auto">
            <a:xfrm>
              <a:off x="9674227" y="1347789"/>
              <a:ext cx="931863" cy="1630363"/>
            </a:xfrm>
            <a:custGeom>
              <a:avLst/>
              <a:gdLst>
                <a:gd name="T0" fmla="*/ 213 w 220"/>
                <a:gd name="T1" fmla="*/ 73 h 384"/>
                <a:gd name="T2" fmla="*/ 186 w 220"/>
                <a:gd name="T3" fmla="*/ 106 h 384"/>
                <a:gd name="T4" fmla="*/ 131 w 220"/>
                <a:gd name="T5" fmla="*/ 136 h 384"/>
                <a:gd name="T6" fmla="*/ 80 w 220"/>
                <a:gd name="T7" fmla="*/ 177 h 384"/>
                <a:gd name="T8" fmla="*/ 102 w 220"/>
                <a:gd name="T9" fmla="*/ 201 h 384"/>
                <a:gd name="T10" fmla="*/ 139 w 220"/>
                <a:gd name="T11" fmla="*/ 224 h 384"/>
                <a:gd name="T12" fmla="*/ 144 w 220"/>
                <a:gd name="T13" fmla="*/ 252 h 384"/>
                <a:gd name="T14" fmla="*/ 151 w 220"/>
                <a:gd name="T15" fmla="*/ 274 h 384"/>
                <a:gd name="T16" fmla="*/ 136 w 220"/>
                <a:gd name="T17" fmla="*/ 332 h 384"/>
                <a:gd name="T18" fmla="*/ 125 w 220"/>
                <a:gd name="T19" fmla="*/ 379 h 384"/>
                <a:gd name="T20" fmla="*/ 104 w 220"/>
                <a:gd name="T21" fmla="*/ 361 h 384"/>
                <a:gd name="T22" fmla="*/ 88 w 220"/>
                <a:gd name="T23" fmla="*/ 332 h 384"/>
                <a:gd name="T24" fmla="*/ 73 w 220"/>
                <a:gd name="T25" fmla="*/ 303 h 384"/>
                <a:gd name="T26" fmla="*/ 73 w 220"/>
                <a:gd name="T27" fmla="*/ 231 h 384"/>
                <a:gd name="T28" fmla="*/ 79 w 220"/>
                <a:gd name="T29" fmla="*/ 190 h 384"/>
                <a:gd name="T30" fmla="*/ 10 w 220"/>
                <a:gd name="T31" fmla="*/ 152 h 384"/>
                <a:gd name="T32" fmla="*/ 21 w 220"/>
                <a:gd name="T33" fmla="*/ 93 h 384"/>
                <a:gd name="T34" fmla="*/ 49 w 220"/>
                <a:gd name="T35" fmla="*/ 72 h 384"/>
                <a:gd name="T36" fmla="*/ 81 w 220"/>
                <a:gd name="T37" fmla="*/ 55 h 384"/>
                <a:gd name="T38" fmla="*/ 105 w 220"/>
                <a:gd name="T39" fmla="*/ 44 h 384"/>
                <a:gd name="T40" fmla="*/ 137 w 220"/>
                <a:gd name="T41" fmla="*/ 22 h 384"/>
                <a:gd name="T42" fmla="*/ 182 w 220"/>
                <a:gd name="T43" fmla="*/ 10 h 384"/>
                <a:gd name="T44" fmla="*/ 210 w 220"/>
                <a:gd name="T45" fmla="*/ 6 h 384"/>
                <a:gd name="T46" fmla="*/ 212 w 220"/>
                <a:gd name="T47" fmla="*/ 20 h 384"/>
                <a:gd name="T48" fmla="*/ 215 w 220"/>
                <a:gd name="T49" fmla="*/ 19 h 384"/>
                <a:gd name="T50" fmla="*/ 211 w 220"/>
                <a:gd name="T51" fmla="*/ 5 h 384"/>
                <a:gd name="T52" fmla="*/ 176 w 220"/>
                <a:gd name="T53" fmla="*/ 10 h 384"/>
                <a:gd name="T54" fmla="*/ 138 w 220"/>
                <a:gd name="T55" fmla="*/ 20 h 384"/>
                <a:gd name="T56" fmla="*/ 95 w 220"/>
                <a:gd name="T57" fmla="*/ 49 h 384"/>
                <a:gd name="T58" fmla="*/ 75 w 220"/>
                <a:gd name="T59" fmla="*/ 60 h 384"/>
                <a:gd name="T60" fmla="*/ 28 w 220"/>
                <a:gd name="T61" fmla="*/ 85 h 384"/>
                <a:gd name="T62" fmla="*/ 5 w 220"/>
                <a:gd name="T63" fmla="*/ 146 h 384"/>
                <a:gd name="T64" fmla="*/ 63 w 220"/>
                <a:gd name="T65" fmla="*/ 175 h 384"/>
                <a:gd name="T66" fmla="*/ 73 w 220"/>
                <a:gd name="T67" fmla="*/ 201 h 384"/>
                <a:gd name="T68" fmla="*/ 70 w 220"/>
                <a:gd name="T69" fmla="*/ 296 h 384"/>
                <a:gd name="T70" fmla="*/ 88 w 220"/>
                <a:gd name="T71" fmla="*/ 336 h 384"/>
                <a:gd name="T72" fmla="*/ 115 w 220"/>
                <a:gd name="T73" fmla="*/ 377 h 384"/>
                <a:gd name="T74" fmla="*/ 140 w 220"/>
                <a:gd name="T75" fmla="*/ 351 h 384"/>
                <a:gd name="T76" fmla="*/ 144 w 220"/>
                <a:gd name="T77" fmla="*/ 298 h 384"/>
                <a:gd name="T78" fmla="*/ 150 w 220"/>
                <a:gd name="T79" fmla="*/ 253 h 384"/>
                <a:gd name="T80" fmla="*/ 146 w 220"/>
                <a:gd name="T81" fmla="*/ 237 h 384"/>
                <a:gd name="T82" fmla="*/ 115 w 220"/>
                <a:gd name="T83" fmla="*/ 212 h 384"/>
                <a:gd name="T84" fmla="*/ 90 w 220"/>
                <a:gd name="T85" fmla="*/ 190 h 384"/>
                <a:gd name="T86" fmla="*/ 102 w 220"/>
                <a:gd name="T87" fmla="*/ 150 h 384"/>
                <a:gd name="T88" fmla="*/ 165 w 220"/>
                <a:gd name="T89" fmla="*/ 119 h 384"/>
                <a:gd name="T90" fmla="*/ 215 w 220"/>
                <a:gd name="T91" fmla="*/ 86 h 384"/>
                <a:gd name="T92" fmla="*/ 214 w 220"/>
                <a:gd name="T93" fmla="*/ 44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0" h="384">
                  <a:moveTo>
                    <a:pt x="214" y="35"/>
                  </a:moveTo>
                  <a:cubicBezTo>
                    <a:pt x="214" y="42"/>
                    <a:pt x="210" y="48"/>
                    <a:pt x="209" y="55"/>
                  </a:cubicBezTo>
                  <a:cubicBezTo>
                    <a:pt x="208" y="61"/>
                    <a:pt x="211" y="67"/>
                    <a:pt x="213" y="73"/>
                  </a:cubicBezTo>
                  <a:cubicBezTo>
                    <a:pt x="214" y="76"/>
                    <a:pt x="215" y="79"/>
                    <a:pt x="214" y="82"/>
                  </a:cubicBezTo>
                  <a:cubicBezTo>
                    <a:pt x="214" y="87"/>
                    <a:pt x="211" y="90"/>
                    <a:pt x="208" y="93"/>
                  </a:cubicBezTo>
                  <a:cubicBezTo>
                    <a:pt x="202" y="100"/>
                    <a:pt x="194" y="103"/>
                    <a:pt x="186" y="106"/>
                  </a:cubicBezTo>
                  <a:cubicBezTo>
                    <a:pt x="178" y="109"/>
                    <a:pt x="172" y="112"/>
                    <a:pt x="165" y="117"/>
                  </a:cubicBezTo>
                  <a:cubicBezTo>
                    <a:pt x="160" y="121"/>
                    <a:pt x="155" y="125"/>
                    <a:pt x="149" y="128"/>
                  </a:cubicBezTo>
                  <a:cubicBezTo>
                    <a:pt x="144" y="132"/>
                    <a:pt x="138" y="134"/>
                    <a:pt x="131" y="136"/>
                  </a:cubicBezTo>
                  <a:cubicBezTo>
                    <a:pt x="126" y="137"/>
                    <a:pt x="120" y="138"/>
                    <a:pt x="114" y="140"/>
                  </a:cubicBezTo>
                  <a:cubicBezTo>
                    <a:pt x="103" y="145"/>
                    <a:pt x="93" y="153"/>
                    <a:pt x="86" y="163"/>
                  </a:cubicBezTo>
                  <a:cubicBezTo>
                    <a:pt x="83" y="167"/>
                    <a:pt x="80" y="172"/>
                    <a:pt x="80" y="177"/>
                  </a:cubicBezTo>
                  <a:cubicBezTo>
                    <a:pt x="79" y="181"/>
                    <a:pt x="80" y="187"/>
                    <a:pt x="83" y="190"/>
                  </a:cubicBezTo>
                  <a:cubicBezTo>
                    <a:pt x="87" y="192"/>
                    <a:pt x="92" y="192"/>
                    <a:pt x="96" y="194"/>
                  </a:cubicBezTo>
                  <a:cubicBezTo>
                    <a:pt x="99" y="195"/>
                    <a:pt x="101" y="198"/>
                    <a:pt x="102" y="201"/>
                  </a:cubicBezTo>
                  <a:cubicBezTo>
                    <a:pt x="103" y="204"/>
                    <a:pt x="103" y="207"/>
                    <a:pt x="105" y="209"/>
                  </a:cubicBezTo>
                  <a:cubicBezTo>
                    <a:pt x="110" y="214"/>
                    <a:pt x="117" y="213"/>
                    <a:pt x="122" y="214"/>
                  </a:cubicBezTo>
                  <a:cubicBezTo>
                    <a:pt x="129" y="215"/>
                    <a:pt x="135" y="219"/>
                    <a:pt x="139" y="224"/>
                  </a:cubicBezTo>
                  <a:cubicBezTo>
                    <a:pt x="141" y="226"/>
                    <a:pt x="142" y="229"/>
                    <a:pt x="143" y="232"/>
                  </a:cubicBezTo>
                  <a:cubicBezTo>
                    <a:pt x="144" y="236"/>
                    <a:pt x="144" y="240"/>
                    <a:pt x="143" y="244"/>
                  </a:cubicBezTo>
                  <a:cubicBezTo>
                    <a:pt x="142" y="246"/>
                    <a:pt x="142" y="249"/>
                    <a:pt x="144" y="252"/>
                  </a:cubicBezTo>
                  <a:cubicBezTo>
                    <a:pt x="145" y="253"/>
                    <a:pt x="147" y="254"/>
                    <a:pt x="149" y="255"/>
                  </a:cubicBezTo>
                  <a:cubicBezTo>
                    <a:pt x="152" y="256"/>
                    <a:pt x="152" y="260"/>
                    <a:pt x="153" y="263"/>
                  </a:cubicBezTo>
                  <a:cubicBezTo>
                    <a:pt x="153" y="267"/>
                    <a:pt x="152" y="271"/>
                    <a:pt x="151" y="274"/>
                  </a:cubicBezTo>
                  <a:cubicBezTo>
                    <a:pt x="149" y="282"/>
                    <a:pt x="146" y="289"/>
                    <a:pt x="143" y="296"/>
                  </a:cubicBezTo>
                  <a:cubicBezTo>
                    <a:pt x="140" y="302"/>
                    <a:pt x="136" y="308"/>
                    <a:pt x="134" y="315"/>
                  </a:cubicBezTo>
                  <a:cubicBezTo>
                    <a:pt x="133" y="321"/>
                    <a:pt x="133" y="326"/>
                    <a:pt x="136" y="332"/>
                  </a:cubicBezTo>
                  <a:cubicBezTo>
                    <a:pt x="138" y="338"/>
                    <a:pt x="140" y="343"/>
                    <a:pt x="139" y="349"/>
                  </a:cubicBezTo>
                  <a:cubicBezTo>
                    <a:pt x="138" y="355"/>
                    <a:pt x="136" y="360"/>
                    <a:pt x="134" y="365"/>
                  </a:cubicBezTo>
                  <a:cubicBezTo>
                    <a:pt x="132" y="370"/>
                    <a:pt x="129" y="376"/>
                    <a:pt x="125" y="379"/>
                  </a:cubicBezTo>
                  <a:cubicBezTo>
                    <a:pt x="123" y="380"/>
                    <a:pt x="120" y="381"/>
                    <a:pt x="118" y="380"/>
                  </a:cubicBezTo>
                  <a:cubicBezTo>
                    <a:pt x="116" y="379"/>
                    <a:pt x="116" y="375"/>
                    <a:pt x="116" y="374"/>
                  </a:cubicBezTo>
                  <a:cubicBezTo>
                    <a:pt x="115" y="368"/>
                    <a:pt x="109" y="364"/>
                    <a:pt x="104" y="361"/>
                  </a:cubicBezTo>
                  <a:cubicBezTo>
                    <a:pt x="102" y="359"/>
                    <a:pt x="99" y="357"/>
                    <a:pt x="96" y="355"/>
                  </a:cubicBezTo>
                  <a:cubicBezTo>
                    <a:pt x="93" y="352"/>
                    <a:pt x="92" y="347"/>
                    <a:pt x="91" y="343"/>
                  </a:cubicBezTo>
                  <a:cubicBezTo>
                    <a:pt x="90" y="340"/>
                    <a:pt x="89" y="336"/>
                    <a:pt x="88" y="332"/>
                  </a:cubicBezTo>
                  <a:cubicBezTo>
                    <a:pt x="87" y="328"/>
                    <a:pt x="86" y="325"/>
                    <a:pt x="83" y="322"/>
                  </a:cubicBezTo>
                  <a:cubicBezTo>
                    <a:pt x="82" y="319"/>
                    <a:pt x="80" y="317"/>
                    <a:pt x="78" y="314"/>
                  </a:cubicBezTo>
                  <a:cubicBezTo>
                    <a:pt x="76" y="311"/>
                    <a:pt x="74" y="307"/>
                    <a:pt x="73" y="303"/>
                  </a:cubicBezTo>
                  <a:cubicBezTo>
                    <a:pt x="70" y="287"/>
                    <a:pt x="65" y="271"/>
                    <a:pt x="66" y="254"/>
                  </a:cubicBezTo>
                  <a:cubicBezTo>
                    <a:pt x="66" y="250"/>
                    <a:pt x="66" y="246"/>
                    <a:pt x="68" y="242"/>
                  </a:cubicBezTo>
                  <a:cubicBezTo>
                    <a:pt x="69" y="238"/>
                    <a:pt x="71" y="234"/>
                    <a:pt x="73" y="231"/>
                  </a:cubicBezTo>
                  <a:cubicBezTo>
                    <a:pt x="76" y="222"/>
                    <a:pt x="74" y="215"/>
                    <a:pt x="74" y="206"/>
                  </a:cubicBezTo>
                  <a:cubicBezTo>
                    <a:pt x="74" y="202"/>
                    <a:pt x="75" y="199"/>
                    <a:pt x="77" y="195"/>
                  </a:cubicBezTo>
                  <a:cubicBezTo>
                    <a:pt x="78" y="194"/>
                    <a:pt x="79" y="192"/>
                    <a:pt x="79" y="190"/>
                  </a:cubicBezTo>
                  <a:cubicBezTo>
                    <a:pt x="79" y="186"/>
                    <a:pt x="74" y="181"/>
                    <a:pt x="71" y="178"/>
                  </a:cubicBezTo>
                  <a:cubicBezTo>
                    <a:pt x="62" y="171"/>
                    <a:pt x="50" y="170"/>
                    <a:pt x="40" y="168"/>
                  </a:cubicBezTo>
                  <a:cubicBezTo>
                    <a:pt x="28" y="166"/>
                    <a:pt x="16" y="163"/>
                    <a:pt x="10" y="152"/>
                  </a:cubicBezTo>
                  <a:cubicBezTo>
                    <a:pt x="3" y="140"/>
                    <a:pt x="2" y="125"/>
                    <a:pt x="5" y="112"/>
                  </a:cubicBezTo>
                  <a:cubicBezTo>
                    <a:pt x="6" y="106"/>
                    <a:pt x="9" y="100"/>
                    <a:pt x="14" y="96"/>
                  </a:cubicBezTo>
                  <a:cubicBezTo>
                    <a:pt x="16" y="95"/>
                    <a:pt x="19" y="94"/>
                    <a:pt x="21" y="93"/>
                  </a:cubicBezTo>
                  <a:cubicBezTo>
                    <a:pt x="24" y="91"/>
                    <a:pt x="27" y="89"/>
                    <a:pt x="30" y="86"/>
                  </a:cubicBezTo>
                  <a:cubicBezTo>
                    <a:pt x="32" y="84"/>
                    <a:pt x="35" y="81"/>
                    <a:pt x="38" y="79"/>
                  </a:cubicBezTo>
                  <a:cubicBezTo>
                    <a:pt x="41" y="75"/>
                    <a:pt x="45" y="73"/>
                    <a:pt x="49" y="72"/>
                  </a:cubicBezTo>
                  <a:cubicBezTo>
                    <a:pt x="57" y="69"/>
                    <a:pt x="65" y="67"/>
                    <a:pt x="72" y="64"/>
                  </a:cubicBezTo>
                  <a:cubicBezTo>
                    <a:pt x="75" y="63"/>
                    <a:pt x="76" y="62"/>
                    <a:pt x="78" y="59"/>
                  </a:cubicBezTo>
                  <a:cubicBezTo>
                    <a:pt x="79" y="58"/>
                    <a:pt x="80" y="56"/>
                    <a:pt x="81" y="55"/>
                  </a:cubicBezTo>
                  <a:cubicBezTo>
                    <a:pt x="83" y="54"/>
                    <a:pt x="85" y="53"/>
                    <a:pt x="87" y="53"/>
                  </a:cubicBezTo>
                  <a:cubicBezTo>
                    <a:pt x="91" y="52"/>
                    <a:pt x="94" y="51"/>
                    <a:pt x="97" y="50"/>
                  </a:cubicBezTo>
                  <a:cubicBezTo>
                    <a:pt x="100" y="48"/>
                    <a:pt x="102" y="46"/>
                    <a:pt x="105" y="44"/>
                  </a:cubicBezTo>
                  <a:cubicBezTo>
                    <a:pt x="108" y="40"/>
                    <a:pt x="110" y="37"/>
                    <a:pt x="114" y="33"/>
                  </a:cubicBezTo>
                  <a:cubicBezTo>
                    <a:pt x="118" y="29"/>
                    <a:pt x="123" y="26"/>
                    <a:pt x="129" y="25"/>
                  </a:cubicBezTo>
                  <a:cubicBezTo>
                    <a:pt x="131" y="24"/>
                    <a:pt x="134" y="23"/>
                    <a:pt x="137" y="22"/>
                  </a:cubicBezTo>
                  <a:cubicBezTo>
                    <a:pt x="140" y="21"/>
                    <a:pt x="143" y="20"/>
                    <a:pt x="146" y="19"/>
                  </a:cubicBezTo>
                  <a:cubicBezTo>
                    <a:pt x="152" y="17"/>
                    <a:pt x="159" y="16"/>
                    <a:pt x="165" y="15"/>
                  </a:cubicBezTo>
                  <a:cubicBezTo>
                    <a:pt x="171" y="14"/>
                    <a:pt x="176" y="12"/>
                    <a:pt x="182" y="10"/>
                  </a:cubicBezTo>
                  <a:cubicBezTo>
                    <a:pt x="187" y="7"/>
                    <a:pt x="192" y="4"/>
                    <a:pt x="197" y="3"/>
                  </a:cubicBezTo>
                  <a:cubicBezTo>
                    <a:pt x="200" y="3"/>
                    <a:pt x="203" y="3"/>
                    <a:pt x="206" y="3"/>
                  </a:cubicBezTo>
                  <a:cubicBezTo>
                    <a:pt x="208" y="4"/>
                    <a:pt x="209" y="5"/>
                    <a:pt x="210" y="6"/>
                  </a:cubicBezTo>
                  <a:cubicBezTo>
                    <a:pt x="212" y="9"/>
                    <a:pt x="215" y="10"/>
                    <a:pt x="219" y="9"/>
                  </a:cubicBezTo>
                  <a:cubicBezTo>
                    <a:pt x="218" y="8"/>
                    <a:pt x="218" y="8"/>
                    <a:pt x="218" y="8"/>
                  </a:cubicBezTo>
                  <a:cubicBezTo>
                    <a:pt x="217" y="13"/>
                    <a:pt x="214" y="16"/>
                    <a:pt x="212" y="20"/>
                  </a:cubicBezTo>
                  <a:cubicBezTo>
                    <a:pt x="211" y="25"/>
                    <a:pt x="214" y="30"/>
                    <a:pt x="214" y="35"/>
                  </a:cubicBezTo>
                  <a:cubicBezTo>
                    <a:pt x="214" y="36"/>
                    <a:pt x="216" y="36"/>
                    <a:pt x="216" y="35"/>
                  </a:cubicBezTo>
                  <a:cubicBezTo>
                    <a:pt x="216" y="30"/>
                    <a:pt x="213" y="25"/>
                    <a:pt x="215" y="19"/>
                  </a:cubicBezTo>
                  <a:cubicBezTo>
                    <a:pt x="216" y="16"/>
                    <a:pt x="219" y="13"/>
                    <a:pt x="220" y="9"/>
                  </a:cubicBezTo>
                  <a:cubicBezTo>
                    <a:pt x="220" y="8"/>
                    <a:pt x="219" y="7"/>
                    <a:pt x="219" y="7"/>
                  </a:cubicBezTo>
                  <a:cubicBezTo>
                    <a:pt x="216" y="8"/>
                    <a:pt x="213" y="7"/>
                    <a:pt x="211" y="5"/>
                  </a:cubicBezTo>
                  <a:cubicBezTo>
                    <a:pt x="210" y="3"/>
                    <a:pt x="209" y="2"/>
                    <a:pt x="207" y="2"/>
                  </a:cubicBezTo>
                  <a:cubicBezTo>
                    <a:pt x="200" y="0"/>
                    <a:pt x="193" y="2"/>
                    <a:pt x="187" y="5"/>
                  </a:cubicBezTo>
                  <a:cubicBezTo>
                    <a:pt x="183" y="7"/>
                    <a:pt x="180" y="9"/>
                    <a:pt x="176" y="10"/>
                  </a:cubicBezTo>
                  <a:cubicBezTo>
                    <a:pt x="172" y="12"/>
                    <a:pt x="167" y="13"/>
                    <a:pt x="162" y="14"/>
                  </a:cubicBezTo>
                  <a:cubicBezTo>
                    <a:pt x="158" y="15"/>
                    <a:pt x="154" y="15"/>
                    <a:pt x="150" y="16"/>
                  </a:cubicBezTo>
                  <a:cubicBezTo>
                    <a:pt x="146" y="17"/>
                    <a:pt x="142" y="19"/>
                    <a:pt x="138" y="20"/>
                  </a:cubicBezTo>
                  <a:cubicBezTo>
                    <a:pt x="130" y="23"/>
                    <a:pt x="122" y="24"/>
                    <a:pt x="116" y="29"/>
                  </a:cubicBezTo>
                  <a:cubicBezTo>
                    <a:pt x="111" y="32"/>
                    <a:pt x="108" y="38"/>
                    <a:pt x="103" y="43"/>
                  </a:cubicBezTo>
                  <a:cubicBezTo>
                    <a:pt x="101" y="45"/>
                    <a:pt x="98" y="47"/>
                    <a:pt x="95" y="49"/>
                  </a:cubicBezTo>
                  <a:cubicBezTo>
                    <a:pt x="91" y="51"/>
                    <a:pt x="87" y="51"/>
                    <a:pt x="83" y="52"/>
                  </a:cubicBezTo>
                  <a:cubicBezTo>
                    <a:pt x="81" y="53"/>
                    <a:pt x="79" y="54"/>
                    <a:pt x="77" y="57"/>
                  </a:cubicBezTo>
                  <a:cubicBezTo>
                    <a:pt x="76" y="58"/>
                    <a:pt x="76" y="59"/>
                    <a:pt x="75" y="60"/>
                  </a:cubicBezTo>
                  <a:cubicBezTo>
                    <a:pt x="73" y="62"/>
                    <a:pt x="70" y="63"/>
                    <a:pt x="68" y="64"/>
                  </a:cubicBezTo>
                  <a:cubicBezTo>
                    <a:pt x="61" y="67"/>
                    <a:pt x="53" y="68"/>
                    <a:pt x="45" y="71"/>
                  </a:cubicBezTo>
                  <a:cubicBezTo>
                    <a:pt x="38" y="75"/>
                    <a:pt x="34" y="80"/>
                    <a:pt x="28" y="85"/>
                  </a:cubicBezTo>
                  <a:cubicBezTo>
                    <a:pt x="24" y="90"/>
                    <a:pt x="18" y="92"/>
                    <a:pt x="12" y="95"/>
                  </a:cubicBezTo>
                  <a:cubicBezTo>
                    <a:pt x="8" y="98"/>
                    <a:pt x="6" y="104"/>
                    <a:pt x="4" y="109"/>
                  </a:cubicBezTo>
                  <a:cubicBezTo>
                    <a:pt x="0" y="121"/>
                    <a:pt x="1" y="135"/>
                    <a:pt x="5" y="146"/>
                  </a:cubicBezTo>
                  <a:cubicBezTo>
                    <a:pt x="7" y="152"/>
                    <a:pt x="10" y="157"/>
                    <a:pt x="15" y="161"/>
                  </a:cubicBezTo>
                  <a:cubicBezTo>
                    <a:pt x="19" y="164"/>
                    <a:pt x="24" y="166"/>
                    <a:pt x="29" y="168"/>
                  </a:cubicBezTo>
                  <a:cubicBezTo>
                    <a:pt x="40" y="171"/>
                    <a:pt x="52" y="171"/>
                    <a:pt x="63" y="175"/>
                  </a:cubicBezTo>
                  <a:cubicBezTo>
                    <a:pt x="68" y="177"/>
                    <a:pt x="72" y="181"/>
                    <a:pt x="75" y="185"/>
                  </a:cubicBezTo>
                  <a:cubicBezTo>
                    <a:pt x="77" y="188"/>
                    <a:pt x="78" y="191"/>
                    <a:pt x="77" y="193"/>
                  </a:cubicBezTo>
                  <a:cubicBezTo>
                    <a:pt x="75" y="196"/>
                    <a:pt x="74" y="198"/>
                    <a:pt x="73" y="201"/>
                  </a:cubicBezTo>
                  <a:cubicBezTo>
                    <a:pt x="71" y="209"/>
                    <a:pt x="75" y="219"/>
                    <a:pt x="72" y="227"/>
                  </a:cubicBezTo>
                  <a:cubicBezTo>
                    <a:pt x="70" y="235"/>
                    <a:pt x="65" y="241"/>
                    <a:pt x="64" y="249"/>
                  </a:cubicBezTo>
                  <a:cubicBezTo>
                    <a:pt x="62" y="265"/>
                    <a:pt x="67" y="281"/>
                    <a:pt x="70" y="296"/>
                  </a:cubicBezTo>
                  <a:cubicBezTo>
                    <a:pt x="72" y="303"/>
                    <a:pt x="73" y="310"/>
                    <a:pt x="77" y="316"/>
                  </a:cubicBezTo>
                  <a:cubicBezTo>
                    <a:pt x="79" y="319"/>
                    <a:pt x="81" y="322"/>
                    <a:pt x="83" y="324"/>
                  </a:cubicBezTo>
                  <a:cubicBezTo>
                    <a:pt x="85" y="328"/>
                    <a:pt x="87" y="332"/>
                    <a:pt x="88" y="336"/>
                  </a:cubicBezTo>
                  <a:cubicBezTo>
                    <a:pt x="89" y="343"/>
                    <a:pt x="90" y="351"/>
                    <a:pt x="95" y="356"/>
                  </a:cubicBezTo>
                  <a:cubicBezTo>
                    <a:pt x="100" y="361"/>
                    <a:pt x="106" y="363"/>
                    <a:pt x="111" y="368"/>
                  </a:cubicBezTo>
                  <a:cubicBezTo>
                    <a:pt x="113" y="371"/>
                    <a:pt x="114" y="374"/>
                    <a:pt x="115" y="377"/>
                  </a:cubicBezTo>
                  <a:cubicBezTo>
                    <a:pt x="115" y="379"/>
                    <a:pt x="115" y="380"/>
                    <a:pt x="116" y="381"/>
                  </a:cubicBezTo>
                  <a:cubicBezTo>
                    <a:pt x="119" y="384"/>
                    <a:pt x="124" y="381"/>
                    <a:pt x="127" y="379"/>
                  </a:cubicBezTo>
                  <a:cubicBezTo>
                    <a:pt x="134" y="373"/>
                    <a:pt x="138" y="361"/>
                    <a:pt x="140" y="351"/>
                  </a:cubicBezTo>
                  <a:cubicBezTo>
                    <a:pt x="141" y="346"/>
                    <a:pt x="141" y="341"/>
                    <a:pt x="139" y="336"/>
                  </a:cubicBezTo>
                  <a:cubicBezTo>
                    <a:pt x="137" y="330"/>
                    <a:pt x="134" y="325"/>
                    <a:pt x="135" y="318"/>
                  </a:cubicBezTo>
                  <a:cubicBezTo>
                    <a:pt x="137" y="311"/>
                    <a:pt x="141" y="304"/>
                    <a:pt x="144" y="298"/>
                  </a:cubicBezTo>
                  <a:cubicBezTo>
                    <a:pt x="147" y="291"/>
                    <a:pt x="150" y="284"/>
                    <a:pt x="152" y="277"/>
                  </a:cubicBezTo>
                  <a:cubicBezTo>
                    <a:pt x="154" y="271"/>
                    <a:pt x="155" y="264"/>
                    <a:pt x="154" y="258"/>
                  </a:cubicBezTo>
                  <a:cubicBezTo>
                    <a:pt x="153" y="256"/>
                    <a:pt x="152" y="254"/>
                    <a:pt x="150" y="253"/>
                  </a:cubicBezTo>
                  <a:cubicBezTo>
                    <a:pt x="149" y="253"/>
                    <a:pt x="148" y="252"/>
                    <a:pt x="147" y="252"/>
                  </a:cubicBezTo>
                  <a:cubicBezTo>
                    <a:pt x="145" y="251"/>
                    <a:pt x="144" y="250"/>
                    <a:pt x="144" y="248"/>
                  </a:cubicBezTo>
                  <a:cubicBezTo>
                    <a:pt x="144" y="244"/>
                    <a:pt x="145" y="241"/>
                    <a:pt x="146" y="237"/>
                  </a:cubicBezTo>
                  <a:cubicBezTo>
                    <a:pt x="146" y="234"/>
                    <a:pt x="145" y="231"/>
                    <a:pt x="144" y="228"/>
                  </a:cubicBezTo>
                  <a:cubicBezTo>
                    <a:pt x="142" y="223"/>
                    <a:pt x="138" y="219"/>
                    <a:pt x="133" y="216"/>
                  </a:cubicBezTo>
                  <a:cubicBezTo>
                    <a:pt x="127" y="213"/>
                    <a:pt x="121" y="212"/>
                    <a:pt x="115" y="212"/>
                  </a:cubicBezTo>
                  <a:cubicBezTo>
                    <a:pt x="111" y="211"/>
                    <a:pt x="107" y="210"/>
                    <a:pt x="106" y="206"/>
                  </a:cubicBezTo>
                  <a:cubicBezTo>
                    <a:pt x="104" y="203"/>
                    <a:pt x="104" y="200"/>
                    <a:pt x="103" y="198"/>
                  </a:cubicBezTo>
                  <a:cubicBezTo>
                    <a:pt x="100" y="193"/>
                    <a:pt x="95" y="192"/>
                    <a:pt x="90" y="190"/>
                  </a:cubicBezTo>
                  <a:cubicBezTo>
                    <a:pt x="88" y="190"/>
                    <a:pt x="86" y="189"/>
                    <a:pt x="84" y="188"/>
                  </a:cubicBezTo>
                  <a:cubicBezTo>
                    <a:pt x="82" y="186"/>
                    <a:pt x="81" y="182"/>
                    <a:pt x="81" y="179"/>
                  </a:cubicBezTo>
                  <a:cubicBezTo>
                    <a:pt x="81" y="167"/>
                    <a:pt x="93" y="156"/>
                    <a:pt x="102" y="150"/>
                  </a:cubicBezTo>
                  <a:cubicBezTo>
                    <a:pt x="107" y="146"/>
                    <a:pt x="112" y="143"/>
                    <a:pt x="118" y="141"/>
                  </a:cubicBezTo>
                  <a:cubicBezTo>
                    <a:pt x="124" y="138"/>
                    <a:pt x="130" y="138"/>
                    <a:pt x="136" y="136"/>
                  </a:cubicBezTo>
                  <a:cubicBezTo>
                    <a:pt x="147" y="133"/>
                    <a:pt x="156" y="126"/>
                    <a:pt x="165" y="119"/>
                  </a:cubicBezTo>
                  <a:cubicBezTo>
                    <a:pt x="171" y="115"/>
                    <a:pt x="177" y="112"/>
                    <a:pt x="184" y="109"/>
                  </a:cubicBezTo>
                  <a:cubicBezTo>
                    <a:pt x="190" y="106"/>
                    <a:pt x="197" y="104"/>
                    <a:pt x="203" y="100"/>
                  </a:cubicBezTo>
                  <a:cubicBezTo>
                    <a:pt x="208" y="96"/>
                    <a:pt x="214" y="92"/>
                    <a:pt x="215" y="86"/>
                  </a:cubicBezTo>
                  <a:cubicBezTo>
                    <a:pt x="217" y="80"/>
                    <a:pt x="216" y="75"/>
                    <a:pt x="214" y="70"/>
                  </a:cubicBezTo>
                  <a:cubicBezTo>
                    <a:pt x="211" y="64"/>
                    <a:pt x="209" y="59"/>
                    <a:pt x="211" y="52"/>
                  </a:cubicBezTo>
                  <a:cubicBezTo>
                    <a:pt x="212" y="49"/>
                    <a:pt x="213" y="47"/>
                    <a:pt x="214" y="44"/>
                  </a:cubicBezTo>
                  <a:cubicBezTo>
                    <a:pt x="215" y="41"/>
                    <a:pt x="216" y="38"/>
                    <a:pt x="216" y="35"/>
                  </a:cubicBezTo>
                  <a:cubicBezTo>
                    <a:pt x="216" y="34"/>
                    <a:pt x="214" y="34"/>
                    <a:pt x="214" y="35"/>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229" name="Freeform 59">
              <a:extLst>
                <a:ext uri="{FF2B5EF4-FFF2-40B4-BE49-F238E27FC236}">
                  <a16:creationId xmlns="" xmlns:a16="http://schemas.microsoft.com/office/drawing/2014/main" id="{1C8BBFC9-3901-4376-A499-B13C4242B074}"/>
                </a:ext>
              </a:extLst>
            </p:cNvPr>
            <p:cNvSpPr>
              <a:spLocks/>
            </p:cNvSpPr>
            <p:nvPr/>
          </p:nvSpPr>
          <p:spPr bwMode="auto">
            <a:xfrm>
              <a:off x="9483727" y="1292226"/>
              <a:ext cx="2124075" cy="2049463"/>
            </a:xfrm>
            <a:custGeom>
              <a:avLst/>
              <a:gdLst>
                <a:gd name="T0" fmla="*/ 447 w 501"/>
                <a:gd name="T1" fmla="*/ 284 h 483"/>
                <a:gd name="T2" fmla="*/ 432 w 501"/>
                <a:gd name="T3" fmla="*/ 275 h 483"/>
                <a:gd name="T4" fmla="*/ 403 w 501"/>
                <a:gd name="T5" fmla="*/ 260 h 483"/>
                <a:gd name="T6" fmla="*/ 388 w 501"/>
                <a:gd name="T7" fmla="*/ 259 h 483"/>
                <a:gd name="T8" fmla="*/ 401 w 501"/>
                <a:gd name="T9" fmla="*/ 328 h 483"/>
                <a:gd name="T10" fmla="*/ 360 w 501"/>
                <a:gd name="T11" fmla="*/ 383 h 483"/>
                <a:gd name="T12" fmla="*/ 326 w 501"/>
                <a:gd name="T13" fmla="*/ 364 h 483"/>
                <a:gd name="T14" fmla="*/ 324 w 501"/>
                <a:gd name="T15" fmla="*/ 322 h 483"/>
                <a:gd name="T16" fmla="*/ 312 w 501"/>
                <a:gd name="T17" fmla="*/ 268 h 483"/>
                <a:gd name="T18" fmla="*/ 288 w 501"/>
                <a:gd name="T19" fmla="*/ 232 h 483"/>
                <a:gd name="T20" fmla="*/ 281 w 501"/>
                <a:gd name="T21" fmla="*/ 194 h 483"/>
                <a:gd name="T22" fmla="*/ 340 w 501"/>
                <a:gd name="T23" fmla="*/ 200 h 483"/>
                <a:gd name="T24" fmla="*/ 346 w 501"/>
                <a:gd name="T25" fmla="*/ 173 h 483"/>
                <a:gd name="T26" fmla="*/ 316 w 501"/>
                <a:gd name="T27" fmla="*/ 167 h 483"/>
                <a:gd name="T28" fmla="*/ 294 w 501"/>
                <a:gd name="T29" fmla="*/ 150 h 483"/>
                <a:gd name="T30" fmla="*/ 325 w 501"/>
                <a:gd name="T31" fmla="*/ 97 h 483"/>
                <a:gd name="T32" fmla="*/ 384 w 501"/>
                <a:gd name="T33" fmla="*/ 65 h 483"/>
                <a:gd name="T34" fmla="*/ 325 w 501"/>
                <a:gd name="T35" fmla="*/ 16 h 483"/>
                <a:gd name="T36" fmla="*/ 4 w 501"/>
                <a:gd name="T37" fmla="*/ 205 h 483"/>
                <a:gd name="T38" fmla="*/ 182 w 501"/>
                <a:gd name="T39" fmla="*/ 473 h 483"/>
                <a:gd name="T40" fmla="*/ 370 w 501"/>
                <a:gd name="T41" fmla="*/ 463 h 483"/>
                <a:gd name="T42" fmla="*/ 375 w 501"/>
                <a:gd name="T43" fmla="*/ 421 h 483"/>
                <a:gd name="T44" fmla="*/ 399 w 501"/>
                <a:gd name="T45" fmla="*/ 409 h 483"/>
                <a:gd name="T46" fmla="*/ 427 w 501"/>
                <a:gd name="T47" fmla="*/ 393 h 483"/>
                <a:gd name="T48" fmla="*/ 458 w 501"/>
                <a:gd name="T49" fmla="*/ 363 h 483"/>
                <a:gd name="T50" fmla="*/ 501 w 501"/>
                <a:gd name="T51" fmla="*/ 284 h 483"/>
                <a:gd name="T52" fmla="*/ 487 w 501"/>
                <a:gd name="T53" fmla="*/ 283 h 483"/>
                <a:gd name="T54" fmla="*/ 501 w 501"/>
                <a:gd name="T55" fmla="*/ 285 h 483"/>
                <a:gd name="T56" fmla="*/ 469 w 501"/>
                <a:gd name="T57" fmla="*/ 378 h 483"/>
                <a:gd name="T58" fmla="*/ 433 w 501"/>
                <a:gd name="T59" fmla="*/ 366 h 483"/>
                <a:gd name="T60" fmla="*/ 416 w 501"/>
                <a:gd name="T61" fmla="*/ 397 h 483"/>
                <a:gd name="T62" fmla="*/ 392 w 501"/>
                <a:gd name="T63" fmla="*/ 421 h 483"/>
                <a:gd name="T64" fmla="*/ 368 w 501"/>
                <a:gd name="T65" fmla="*/ 422 h 483"/>
                <a:gd name="T66" fmla="*/ 369 w 501"/>
                <a:gd name="T67" fmla="*/ 464 h 483"/>
                <a:gd name="T68" fmla="*/ 192 w 501"/>
                <a:gd name="T69" fmla="*/ 474 h 483"/>
                <a:gd name="T70" fmla="*/ 9 w 501"/>
                <a:gd name="T71" fmla="*/ 276 h 483"/>
                <a:gd name="T72" fmla="*/ 139 w 501"/>
                <a:gd name="T73" fmla="*/ 25 h 483"/>
                <a:gd name="T74" fmla="*/ 413 w 501"/>
                <a:gd name="T75" fmla="*/ 63 h 483"/>
                <a:gd name="T76" fmla="*/ 361 w 501"/>
                <a:gd name="T77" fmla="*/ 76 h 483"/>
                <a:gd name="T78" fmla="*/ 305 w 501"/>
                <a:gd name="T79" fmla="*/ 121 h 483"/>
                <a:gd name="T80" fmla="*/ 293 w 501"/>
                <a:gd name="T81" fmla="*/ 159 h 483"/>
                <a:gd name="T82" fmla="*/ 316 w 501"/>
                <a:gd name="T83" fmla="*/ 168 h 483"/>
                <a:gd name="T84" fmla="*/ 351 w 501"/>
                <a:gd name="T85" fmla="*/ 174 h 483"/>
                <a:gd name="T86" fmla="*/ 328 w 501"/>
                <a:gd name="T87" fmla="*/ 197 h 483"/>
                <a:gd name="T88" fmla="*/ 284 w 501"/>
                <a:gd name="T89" fmla="*/ 186 h 483"/>
                <a:gd name="T90" fmla="*/ 294 w 501"/>
                <a:gd name="T91" fmla="*/ 247 h 483"/>
                <a:gd name="T92" fmla="*/ 314 w 501"/>
                <a:gd name="T93" fmla="*/ 276 h 483"/>
                <a:gd name="T94" fmla="*/ 324 w 501"/>
                <a:gd name="T95" fmla="*/ 330 h 483"/>
                <a:gd name="T96" fmla="*/ 345 w 501"/>
                <a:gd name="T97" fmla="*/ 398 h 483"/>
                <a:gd name="T98" fmla="*/ 388 w 501"/>
                <a:gd name="T99" fmla="*/ 355 h 483"/>
                <a:gd name="T100" fmla="*/ 400 w 501"/>
                <a:gd name="T101" fmla="*/ 281 h 483"/>
                <a:gd name="T102" fmla="*/ 390 w 501"/>
                <a:gd name="T103" fmla="*/ 251 h 483"/>
                <a:gd name="T104" fmla="*/ 414 w 501"/>
                <a:gd name="T105" fmla="*/ 265 h 483"/>
                <a:gd name="T106" fmla="*/ 439 w 501"/>
                <a:gd name="T107" fmla="*/ 285 h 483"/>
                <a:gd name="T108" fmla="*/ 487 w 501"/>
                <a:gd name="T109" fmla="*/ 285 h 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01" h="483">
                  <a:moveTo>
                    <a:pt x="486" y="283"/>
                  </a:moveTo>
                  <a:cubicBezTo>
                    <a:pt x="479" y="286"/>
                    <a:pt x="473" y="296"/>
                    <a:pt x="464" y="292"/>
                  </a:cubicBezTo>
                  <a:cubicBezTo>
                    <a:pt x="458" y="290"/>
                    <a:pt x="454" y="284"/>
                    <a:pt x="447" y="284"/>
                  </a:cubicBezTo>
                  <a:cubicBezTo>
                    <a:pt x="446" y="284"/>
                    <a:pt x="445" y="284"/>
                    <a:pt x="444" y="284"/>
                  </a:cubicBezTo>
                  <a:cubicBezTo>
                    <a:pt x="442" y="284"/>
                    <a:pt x="441" y="284"/>
                    <a:pt x="438" y="283"/>
                  </a:cubicBezTo>
                  <a:cubicBezTo>
                    <a:pt x="435" y="281"/>
                    <a:pt x="433" y="278"/>
                    <a:pt x="432" y="275"/>
                  </a:cubicBezTo>
                  <a:cubicBezTo>
                    <a:pt x="430" y="269"/>
                    <a:pt x="427" y="265"/>
                    <a:pt x="421" y="264"/>
                  </a:cubicBezTo>
                  <a:cubicBezTo>
                    <a:pt x="419" y="263"/>
                    <a:pt x="417" y="263"/>
                    <a:pt x="414" y="263"/>
                  </a:cubicBezTo>
                  <a:cubicBezTo>
                    <a:pt x="410" y="264"/>
                    <a:pt x="406" y="264"/>
                    <a:pt x="403" y="260"/>
                  </a:cubicBezTo>
                  <a:cubicBezTo>
                    <a:pt x="401" y="256"/>
                    <a:pt x="399" y="252"/>
                    <a:pt x="396" y="249"/>
                  </a:cubicBezTo>
                  <a:cubicBezTo>
                    <a:pt x="393" y="248"/>
                    <a:pt x="389" y="248"/>
                    <a:pt x="388" y="250"/>
                  </a:cubicBezTo>
                  <a:cubicBezTo>
                    <a:pt x="386" y="253"/>
                    <a:pt x="388" y="257"/>
                    <a:pt x="388" y="259"/>
                  </a:cubicBezTo>
                  <a:cubicBezTo>
                    <a:pt x="392" y="269"/>
                    <a:pt x="397" y="277"/>
                    <a:pt x="401" y="287"/>
                  </a:cubicBezTo>
                  <a:cubicBezTo>
                    <a:pt x="403" y="292"/>
                    <a:pt x="403" y="298"/>
                    <a:pt x="403" y="303"/>
                  </a:cubicBezTo>
                  <a:cubicBezTo>
                    <a:pt x="403" y="312"/>
                    <a:pt x="403" y="320"/>
                    <a:pt x="401" y="328"/>
                  </a:cubicBezTo>
                  <a:cubicBezTo>
                    <a:pt x="399" y="336"/>
                    <a:pt x="396" y="345"/>
                    <a:pt x="390" y="351"/>
                  </a:cubicBezTo>
                  <a:cubicBezTo>
                    <a:pt x="385" y="356"/>
                    <a:pt x="378" y="358"/>
                    <a:pt x="373" y="361"/>
                  </a:cubicBezTo>
                  <a:cubicBezTo>
                    <a:pt x="366" y="366"/>
                    <a:pt x="364" y="375"/>
                    <a:pt x="360" y="383"/>
                  </a:cubicBezTo>
                  <a:cubicBezTo>
                    <a:pt x="358" y="389"/>
                    <a:pt x="353" y="400"/>
                    <a:pt x="344" y="396"/>
                  </a:cubicBezTo>
                  <a:cubicBezTo>
                    <a:pt x="339" y="393"/>
                    <a:pt x="335" y="388"/>
                    <a:pt x="333" y="383"/>
                  </a:cubicBezTo>
                  <a:cubicBezTo>
                    <a:pt x="330" y="377"/>
                    <a:pt x="328" y="371"/>
                    <a:pt x="326" y="364"/>
                  </a:cubicBezTo>
                  <a:cubicBezTo>
                    <a:pt x="325" y="361"/>
                    <a:pt x="325" y="359"/>
                    <a:pt x="324" y="355"/>
                  </a:cubicBezTo>
                  <a:cubicBezTo>
                    <a:pt x="324" y="351"/>
                    <a:pt x="324" y="347"/>
                    <a:pt x="325" y="343"/>
                  </a:cubicBezTo>
                  <a:cubicBezTo>
                    <a:pt x="326" y="336"/>
                    <a:pt x="327" y="328"/>
                    <a:pt x="324" y="322"/>
                  </a:cubicBezTo>
                  <a:cubicBezTo>
                    <a:pt x="322" y="317"/>
                    <a:pt x="319" y="314"/>
                    <a:pt x="317" y="310"/>
                  </a:cubicBezTo>
                  <a:cubicBezTo>
                    <a:pt x="313" y="303"/>
                    <a:pt x="316" y="295"/>
                    <a:pt x="316" y="289"/>
                  </a:cubicBezTo>
                  <a:cubicBezTo>
                    <a:pt x="317" y="281"/>
                    <a:pt x="316" y="275"/>
                    <a:pt x="312" y="268"/>
                  </a:cubicBezTo>
                  <a:cubicBezTo>
                    <a:pt x="309" y="261"/>
                    <a:pt x="302" y="257"/>
                    <a:pt x="297" y="251"/>
                  </a:cubicBezTo>
                  <a:cubicBezTo>
                    <a:pt x="295" y="247"/>
                    <a:pt x="294" y="243"/>
                    <a:pt x="293" y="240"/>
                  </a:cubicBezTo>
                  <a:cubicBezTo>
                    <a:pt x="292" y="237"/>
                    <a:pt x="290" y="234"/>
                    <a:pt x="288" y="232"/>
                  </a:cubicBezTo>
                  <a:cubicBezTo>
                    <a:pt x="286" y="230"/>
                    <a:pt x="284" y="228"/>
                    <a:pt x="282" y="226"/>
                  </a:cubicBezTo>
                  <a:cubicBezTo>
                    <a:pt x="279" y="223"/>
                    <a:pt x="278" y="220"/>
                    <a:pt x="277" y="216"/>
                  </a:cubicBezTo>
                  <a:cubicBezTo>
                    <a:pt x="276" y="209"/>
                    <a:pt x="278" y="201"/>
                    <a:pt x="281" y="194"/>
                  </a:cubicBezTo>
                  <a:cubicBezTo>
                    <a:pt x="284" y="188"/>
                    <a:pt x="289" y="182"/>
                    <a:pt x="295" y="181"/>
                  </a:cubicBezTo>
                  <a:cubicBezTo>
                    <a:pt x="303" y="179"/>
                    <a:pt x="311" y="188"/>
                    <a:pt x="317" y="193"/>
                  </a:cubicBezTo>
                  <a:cubicBezTo>
                    <a:pt x="324" y="198"/>
                    <a:pt x="331" y="202"/>
                    <a:pt x="340" y="200"/>
                  </a:cubicBezTo>
                  <a:cubicBezTo>
                    <a:pt x="345" y="198"/>
                    <a:pt x="349" y="194"/>
                    <a:pt x="352" y="190"/>
                  </a:cubicBezTo>
                  <a:cubicBezTo>
                    <a:pt x="355" y="185"/>
                    <a:pt x="356" y="180"/>
                    <a:pt x="354" y="175"/>
                  </a:cubicBezTo>
                  <a:cubicBezTo>
                    <a:pt x="353" y="172"/>
                    <a:pt x="349" y="172"/>
                    <a:pt x="346" y="173"/>
                  </a:cubicBezTo>
                  <a:cubicBezTo>
                    <a:pt x="341" y="174"/>
                    <a:pt x="337" y="176"/>
                    <a:pt x="331" y="174"/>
                  </a:cubicBezTo>
                  <a:cubicBezTo>
                    <a:pt x="329" y="173"/>
                    <a:pt x="327" y="171"/>
                    <a:pt x="325" y="169"/>
                  </a:cubicBezTo>
                  <a:cubicBezTo>
                    <a:pt x="322" y="167"/>
                    <a:pt x="319" y="167"/>
                    <a:pt x="316" y="167"/>
                  </a:cubicBezTo>
                  <a:cubicBezTo>
                    <a:pt x="314" y="166"/>
                    <a:pt x="312" y="167"/>
                    <a:pt x="310" y="167"/>
                  </a:cubicBezTo>
                  <a:cubicBezTo>
                    <a:pt x="307" y="168"/>
                    <a:pt x="305" y="168"/>
                    <a:pt x="302" y="168"/>
                  </a:cubicBezTo>
                  <a:cubicBezTo>
                    <a:pt x="295" y="167"/>
                    <a:pt x="293" y="156"/>
                    <a:pt x="294" y="150"/>
                  </a:cubicBezTo>
                  <a:cubicBezTo>
                    <a:pt x="295" y="144"/>
                    <a:pt x="301" y="139"/>
                    <a:pt x="303" y="132"/>
                  </a:cubicBezTo>
                  <a:cubicBezTo>
                    <a:pt x="306" y="125"/>
                    <a:pt x="307" y="117"/>
                    <a:pt x="311" y="110"/>
                  </a:cubicBezTo>
                  <a:cubicBezTo>
                    <a:pt x="314" y="104"/>
                    <a:pt x="319" y="100"/>
                    <a:pt x="325" y="97"/>
                  </a:cubicBezTo>
                  <a:cubicBezTo>
                    <a:pt x="336" y="91"/>
                    <a:pt x="348" y="89"/>
                    <a:pt x="358" y="81"/>
                  </a:cubicBezTo>
                  <a:cubicBezTo>
                    <a:pt x="362" y="78"/>
                    <a:pt x="366" y="73"/>
                    <a:pt x="370" y="69"/>
                  </a:cubicBezTo>
                  <a:cubicBezTo>
                    <a:pt x="374" y="66"/>
                    <a:pt x="379" y="66"/>
                    <a:pt x="384" y="65"/>
                  </a:cubicBezTo>
                  <a:cubicBezTo>
                    <a:pt x="394" y="64"/>
                    <a:pt x="403" y="64"/>
                    <a:pt x="413" y="65"/>
                  </a:cubicBezTo>
                  <a:cubicBezTo>
                    <a:pt x="414" y="65"/>
                    <a:pt x="414" y="64"/>
                    <a:pt x="414" y="63"/>
                  </a:cubicBezTo>
                  <a:cubicBezTo>
                    <a:pt x="387" y="42"/>
                    <a:pt x="357" y="26"/>
                    <a:pt x="325" y="16"/>
                  </a:cubicBezTo>
                  <a:cubicBezTo>
                    <a:pt x="293" y="7"/>
                    <a:pt x="260" y="3"/>
                    <a:pt x="227" y="5"/>
                  </a:cubicBezTo>
                  <a:cubicBezTo>
                    <a:pt x="164" y="8"/>
                    <a:pt x="99" y="32"/>
                    <a:pt x="56" y="80"/>
                  </a:cubicBezTo>
                  <a:cubicBezTo>
                    <a:pt x="25" y="115"/>
                    <a:pt x="8" y="159"/>
                    <a:pt x="4" y="205"/>
                  </a:cubicBezTo>
                  <a:cubicBezTo>
                    <a:pt x="0" y="251"/>
                    <a:pt x="8" y="299"/>
                    <a:pt x="27" y="341"/>
                  </a:cubicBezTo>
                  <a:cubicBezTo>
                    <a:pt x="46" y="383"/>
                    <a:pt x="75" y="420"/>
                    <a:pt x="113" y="445"/>
                  </a:cubicBezTo>
                  <a:cubicBezTo>
                    <a:pt x="134" y="458"/>
                    <a:pt x="157" y="467"/>
                    <a:pt x="182" y="473"/>
                  </a:cubicBezTo>
                  <a:cubicBezTo>
                    <a:pt x="211" y="480"/>
                    <a:pt x="241" y="483"/>
                    <a:pt x="271" y="483"/>
                  </a:cubicBezTo>
                  <a:cubicBezTo>
                    <a:pt x="304" y="482"/>
                    <a:pt x="338" y="477"/>
                    <a:pt x="369" y="464"/>
                  </a:cubicBezTo>
                  <a:cubicBezTo>
                    <a:pt x="370" y="464"/>
                    <a:pt x="370" y="463"/>
                    <a:pt x="370" y="463"/>
                  </a:cubicBezTo>
                  <a:cubicBezTo>
                    <a:pt x="365" y="458"/>
                    <a:pt x="364" y="453"/>
                    <a:pt x="363" y="447"/>
                  </a:cubicBezTo>
                  <a:cubicBezTo>
                    <a:pt x="363" y="442"/>
                    <a:pt x="364" y="437"/>
                    <a:pt x="365" y="431"/>
                  </a:cubicBezTo>
                  <a:cubicBezTo>
                    <a:pt x="366" y="426"/>
                    <a:pt x="369" y="422"/>
                    <a:pt x="375" y="421"/>
                  </a:cubicBezTo>
                  <a:cubicBezTo>
                    <a:pt x="381" y="421"/>
                    <a:pt x="386" y="425"/>
                    <a:pt x="392" y="425"/>
                  </a:cubicBezTo>
                  <a:cubicBezTo>
                    <a:pt x="393" y="424"/>
                    <a:pt x="393" y="424"/>
                    <a:pt x="393" y="424"/>
                  </a:cubicBezTo>
                  <a:cubicBezTo>
                    <a:pt x="395" y="419"/>
                    <a:pt x="397" y="414"/>
                    <a:pt x="399" y="409"/>
                  </a:cubicBezTo>
                  <a:cubicBezTo>
                    <a:pt x="401" y="406"/>
                    <a:pt x="403" y="404"/>
                    <a:pt x="405" y="402"/>
                  </a:cubicBezTo>
                  <a:cubicBezTo>
                    <a:pt x="408" y="400"/>
                    <a:pt x="412" y="399"/>
                    <a:pt x="415" y="399"/>
                  </a:cubicBezTo>
                  <a:cubicBezTo>
                    <a:pt x="420" y="399"/>
                    <a:pt x="424" y="398"/>
                    <a:pt x="427" y="393"/>
                  </a:cubicBezTo>
                  <a:cubicBezTo>
                    <a:pt x="429" y="390"/>
                    <a:pt x="430" y="386"/>
                    <a:pt x="430" y="382"/>
                  </a:cubicBezTo>
                  <a:cubicBezTo>
                    <a:pt x="432" y="373"/>
                    <a:pt x="432" y="365"/>
                    <a:pt x="442" y="362"/>
                  </a:cubicBezTo>
                  <a:cubicBezTo>
                    <a:pt x="447" y="360"/>
                    <a:pt x="453" y="359"/>
                    <a:pt x="458" y="363"/>
                  </a:cubicBezTo>
                  <a:cubicBezTo>
                    <a:pt x="463" y="367"/>
                    <a:pt x="466" y="373"/>
                    <a:pt x="468" y="378"/>
                  </a:cubicBezTo>
                  <a:cubicBezTo>
                    <a:pt x="468" y="379"/>
                    <a:pt x="469" y="379"/>
                    <a:pt x="469" y="378"/>
                  </a:cubicBezTo>
                  <a:cubicBezTo>
                    <a:pt x="487" y="350"/>
                    <a:pt x="496" y="317"/>
                    <a:pt x="501" y="284"/>
                  </a:cubicBezTo>
                  <a:cubicBezTo>
                    <a:pt x="501" y="283"/>
                    <a:pt x="500" y="283"/>
                    <a:pt x="500" y="283"/>
                  </a:cubicBezTo>
                  <a:cubicBezTo>
                    <a:pt x="499" y="284"/>
                    <a:pt x="495" y="283"/>
                    <a:pt x="494" y="283"/>
                  </a:cubicBezTo>
                  <a:cubicBezTo>
                    <a:pt x="491" y="283"/>
                    <a:pt x="489" y="283"/>
                    <a:pt x="487" y="283"/>
                  </a:cubicBezTo>
                  <a:cubicBezTo>
                    <a:pt x="486" y="284"/>
                    <a:pt x="486" y="285"/>
                    <a:pt x="487" y="285"/>
                  </a:cubicBezTo>
                  <a:cubicBezTo>
                    <a:pt x="490" y="284"/>
                    <a:pt x="493" y="285"/>
                    <a:pt x="497" y="285"/>
                  </a:cubicBezTo>
                  <a:cubicBezTo>
                    <a:pt x="498" y="285"/>
                    <a:pt x="500" y="285"/>
                    <a:pt x="501" y="285"/>
                  </a:cubicBezTo>
                  <a:cubicBezTo>
                    <a:pt x="500" y="284"/>
                    <a:pt x="500" y="284"/>
                    <a:pt x="499" y="284"/>
                  </a:cubicBezTo>
                  <a:cubicBezTo>
                    <a:pt x="495" y="317"/>
                    <a:pt x="485" y="349"/>
                    <a:pt x="468" y="378"/>
                  </a:cubicBezTo>
                  <a:cubicBezTo>
                    <a:pt x="468" y="378"/>
                    <a:pt x="469" y="378"/>
                    <a:pt x="469" y="378"/>
                  </a:cubicBezTo>
                  <a:cubicBezTo>
                    <a:pt x="467" y="372"/>
                    <a:pt x="464" y="366"/>
                    <a:pt x="460" y="362"/>
                  </a:cubicBezTo>
                  <a:cubicBezTo>
                    <a:pt x="456" y="358"/>
                    <a:pt x="450" y="358"/>
                    <a:pt x="445" y="359"/>
                  </a:cubicBezTo>
                  <a:cubicBezTo>
                    <a:pt x="440" y="360"/>
                    <a:pt x="435" y="362"/>
                    <a:pt x="433" y="366"/>
                  </a:cubicBezTo>
                  <a:cubicBezTo>
                    <a:pt x="431" y="370"/>
                    <a:pt x="430" y="374"/>
                    <a:pt x="429" y="378"/>
                  </a:cubicBezTo>
                  <a:cubicBezTo>
                    <a:pt x="429" y="383"/>
                    <a:pt x="428" y="388"/>
                    <a:pt x="425" y="392"/>
                  </a:cubicBezTo>
                  <a:cubicBezTo>
                    <a:pt x="423" y="396"/>
                    <a:pt x="420" y="397"/>
                    <a:pt x="416" y="397"/>
                  </a:cubicBezTo>
                  <a:cubicBezTo>
                    <a:pt x="413" y="398"/>
                    <a:pt x="410" y="398"/>
                    <a:pt x="407" y="399"/>
                  </a:cubicBezTo>
                  <a:cubicBezTo>
                    <a:pt x="401" y="401"/>
                    <a:pt x="398" y="407"/>
                    <a:pt x="396" y="413"/>
                  </a:cubicBezTo>
                  <a:cubicBezTo>
                    <a:pt x="395" y="416"/>
                    <a:pt x="394" y="419"/>
                    <a:pt x="392" y="421"/>
                  </a:cubicBezTo>
                  <a:cubicBezTo>
                    <a:pt x="392" y="423"/>
                    <a:pt x="390" y="423"/>
                    <a:pt x="388" y="423"/>
                  </a:cubicBezTo>
                  <a:cubicBezTo>
                    <a:pt x="387" y="422"/>
                    <a:pt x="385" y="422"/>
                    <a:pt x="383" y="421"/>
                  </a:cubicBezTo>
                  <a:cubicBezTo>
                    <a:pt x="378" y="420"/>
                    <a:pt x="372" y="418"/>
                    <a:pt x="368" y="422"/>
                  </a:cubicBezTo>
                  <a:cubicBezTo>
                    <a:pt x="365" y="425"/>
                    <a:pt x="364" y="429"/>
                    <a:pt x="363" y="434"/>
                  </a:cubicBezTo>
                  <a:cubicBezTo>
                    <a:pt x="362" y="439"/>
                    <a:pt x="361" y="444"/>
                    <a:pt x="362" y="449"/>
                  </a:cubicBezTo>
                  <a:cubicBezTo>
                    <a:pt x="362" y="455"/>
                    <a:pt x="364" y="460"/>
                    <a:pt x="369" y="464"/>
                  </a:cubicBezTo>
                  <a:cubicBezTo>
                    <a:pt x="369" y="463"/>
                    <a:pt x="369" y="463"/>
                    <a:pt x="369" y="462"/>
                  </a:cubicBezTo>
                  <a:cubicBezTo>
                    <a:pt x="342" y="474"/>
                    <a:pt x="313" y="479"/>
                    <a:pt x="283" y="481"/>
                  </a:cubicBezTo>
                  <a:cubicBezTo>
                    <a:pt x="253" y="482"/>
                    <a:pt x="222" y="480"/>
                    <a:pt x="192" y="474"/>
                  </a:cubicBezTo>
                  <a:cubicBezTo>
                    <a:pt x="167" y="468"/>
                    <a:pt x="142" y="460"/>
                    <a:pt x="120" y="447"/>
                  </a:cubicBezTo>
                  <a:cubicBezTo>
                    <a:pt x="100" y="435"/>
                    <a:pt x="82" y="419"/>
                    <a:pt x="67" y="402"/>
                  </a:cubicBezTo>
                  <a:cubicBezTo>
                    <a:pt x="37" y="366"/>
                    <a:pt x="17" y="322"/>
                    <a:pt x="9" y="276"/>
                  </a:cubicBezTo>
                  <a:cubicBezTo>
                    <a:pt x="1" y="230"/>
                    <a:pt x="4" y="181"/>
                    <a:pt x="22" y="138"/>
                  </a:cubicBezTo>
                  <a:cubicBezTo>
                    <a:pt x="31" y="116"/>
                    <a:pt x="43" y="96"/>
                    <a:pt x="59" y="78"/>
                  </a:cubicBezTo>
                  <a:cubicBezTo>
                    <a:pt x="81" y="55"/>
                    <a:pt x="109" y="37"/>
                    <a:pt x="139" y="25"/>
                  </a:cubicBezTo>
                  <a:cubicBezTo>
                    <a:pt x="201" y="1"/>
                    <a:pt x="273" y="0"/>
                    <a:pt x="336" y="21"/>
                  </a:cubicBezTo>
                  <a:cubicBezTo>
                    <a:pt x="364" y="31"/>
                    <a:pt x="389" y="46"/>
                    <a:pt x="412" y="65"/>
                  </a:cubicBezTo>
                  <a:cubicBezTo>
                    <a:pt x="413" y="64"/>
                    <a:pt x="413" y="64"/>
                    <a:pt x="413" y="63"/>
                  </a:cubicBezTo>
                  <a:cubicBezTo>
                    <a:pt x="404" y="63"/>
                    <a:pt x="395" y="63"/>
                    <a:pt x="386" y="63"/>
                  </a:cubicBezTo>
                  <a:cubicBezTo>
                    <a:pt x="381" y="64"/>
                    <a:pt x="376" y="64"/>
                    <a:pt x="372" y="66"/>
                  </a:cubicBezTo>
                  <a:cubicBezTo>
                    <a:pt x="368" y="69"/>
                    <a:pt x="364" y="73"/>
                    <a:pt x="361" y="76"/>
                  </a:cubicBezTo>
                  <a:cubicBezTo>
                    <a:pt x="356" y="81"/>
                    <a:pt x="350" y="84"/>
                    <a:pt x="344" y="87"/>
                  </a:cubicBezTo>
                  <a:cubicBezTo>
                    <a:pt x="334" y="92"/>
                    <a:pt x="322" y="95"/>
                    <a:pt x="313" y="103"/>
                  </a:cubicBezTo>
                  <a:cubicBezTo>
                    <a:pt x="308" y="108"/>
                    <a:pt x="306" y="115"/>
                    <a:pt x="305" y="121"/>
                  </a:cubicBezTo>
                  <a:cubicBezTo>
                    <a:pt x="304" y="126"/>
                    <a:pt x="303" y="130"/>
                    <a:pt x="301" y="133"/>
                  </a:cubicBezTo>
                  <a:cubicBezTo>
                    <a:pt x="299" y="137"/>
                    <a:pt x="297" y="140"/>
                    <a:pt x="296" y="142"/>
                  </a:cubicBezTo>
                  <a:cubicBezTo>
                    <a:pt x="292" y="148"/>
                    <a:pt x="291" y="153"/>
                    <a:pt x="293" y="159"/>
                  </a:cubicBezTo>
                  <a:cubicBezTo>
                    <a:pt x="294" y="164"/>
                    <a:pt x="297" y="169"/>
                    <a:pt x="302" y="170"/>
                  </a:cubicBezTo>
                  <a:cubicBezTo>
                    <a:pt x="305" y="170"/>
                    <a:pt x="307" y="169"/>
                    <a:pt x="310" y="169"/>
                  </a:cubicBezTo>
                  <a:cubicBezTo>
                    <a:pt x="312" y="169"/>
                    <a:pt x="314" y="168"/>
                    <a:pt x="316" y="168"/>
                  </a:cubicBezTo>
                  <a:cubicBezTo>
                    <a:pt x="323" y="168"/>
                    <a:pt x="327" y="174"/>
                    <a:pt x="333" y="176"/>
                  </a:cubicBezTo>
                  <a:cubicBezTo>
                    <a:pt x="337" y="178"/>
                    <a:pt x="341" y="176"/>
                    <a:pt x="345" y="175"/>
                  </a:cubicBezTo>
                  <a:cubicBezTo>
                    <a:pt x="347" y="174"/>
                    <a:pt x="349" y="173"/>
                    <a:pt x="351" y="174"/>
                  </a:cubicBezTo>
                  <a:cubicBezTo>
                    <a:pt x="353" y="175"/>
                    <a:pt x="353" y="180"/>
                    <a:pt x="353" y="183"/>
                  </a:cubicBezTo>
                  <a:cubicBezTo>
                    <a:pt x="352" y="188"/>
                    <a:pt x="347" y="194"/>
                    <a:pt x="342" y="197"/>
                  </a:cubicBezTo>
                  <a:cubicBezTo>
                    <a:pt x="338" y="200"/>
                    <a:pt x="332" y="199"/>
                    <a:pt x="328" y="197"/>
                  </a:cubicBezTo>
                  <a:cubicBezTo>
                    <a:pt x="320" y="194"/>
                    <a:pt x="313" y="187"/>
                    <a:pt x="306" y="182"/>
                  </a:cubicBezTo>
                  <a:cubicBezTo>
                    <a:pt x="303" y="180"/>
                    <a:pt x="299" y="179"/>
                    <a:pt x="296" y="179"/>
                  </a:cubicBezTo>
                  <a:cubicBezTo>
                    <a:pt x="291" y="179"/>
                    <a:pt x="287" y="183"/>
                    <a:pt x="284" y="186"/>
                  </a:cubicBezTo>
                  <a:cubicBezTo>
                    <a:pt x="276" y="195"/>
                    <a:pt x="272" y="212"/>
                    <a:pt x="278" y="224"/>
                  </a:cubicBezTo>
                  <a:cubicBezTo>
                    <a:pt x="280" y="229"/>
                    <a:pt x="286" y="232"/>
                    <a:pt x="289" y="236"/>
                  </a:cubicBezTo>
                  <a:cubicBezTo>
                    <a:pt x="292" y="240"/>
                    <a:pt x="292" y="244"/>
                    <a:pt x="294" y="247"/>
                  </a:cubicBezTo>
                  <a:cubicBezTo>
                    <a:pt x="295" y="251"/>
                    <a:pt x="297" y="253"/>
                    <a:pt x="300" y="256"/>
                  </a:cubicBezTo>
                  <a:cubicBezTo>
                    <a:pt x="302" y="259"/>
                    <a:pt x="305" y="261"/>
                    <a:pt x="307" y="264"/>
                  </a:cubicBezTo>
                  <a:cubicBezTo>
                    <a:pt x="311" y="267"/>
                    <a:pt x="313" y="271"/>
                    <a:pt x="314" y="276"/>
                  </a:cubicBezTo>
                  <a:cubicBezTo>
                    <a:pt x="316" y="284"/>
                    <a:pt x="314" y="292"/>
                    <a:pt x="314" y="299"/>
                  </a:cubicBezTo>
                  <a:cubicBezTo>
                    <a:pt x="313" y="305"/>
                    <a:pt x="314" y="309"/>
                    <a:pt x="317" y="313"/>
                  </a:cubicBezTo>
                  <a:cubicBezTo>
                    <a:pt x="321" y="319"/>
                    <a:pt x="324" y="324"/>
                    <a:pt x="324" y="330"/>
                  </a:cubicBezTo>
                  <a:cubicBezTo>
                    <a:pt x="325" y="338"/>
                    <a:pt x="322" y="346"/>
                    <a:pt x="322" y="354"/>
                  </a:cubicBezTo>
                  <a:cubicBezTo>
                    <a:pt x="322" y="360"/>
                    <a:pt x="325" y="366"/>
                    <a:pt x="327" y="372"/>
                  </a:cubicBezTo>
                  <a:cubicBezTo>
                    <a:pt x="330" y="381"/>
                    <a:pt x="334" y="394"/>
                    <a:pt x="345" y="398"/>
                  </a:cubicBezTo>
                  <a:cubicBezTo>
                    <a:pt x="352" y="401"/>
                    <a:pt x="357" y="393"/>
                    <a:pt x="360" y="388"/>
                  </a:cubicBezTo>
                  <a:cubicBezTo>
                    <a:pt x="364" y="381"/>
                    <a:pt x="366" y="372"/>
                    <a:pt x="371" y="365"/>
                  </a:cubicBezTo>
                  <a:cubicBezTo>
                    <a:pt x="375" y="361"/>
                    <a:pt x="382" y="359"/>
                    <a:pt x="388" y="355"/>
                  </a:cubicBezTo>
                  <a:cubicBezTo>
                    <a:pt x="394" y="351"/>
                    <a:pt x="397" y="345"/>
                    <a:pt x="399" y="338"/>
                  </a:cubicBezTo>
                  <a:cubicBezTo>
                    <a:pt x="405" y="324"/>
                    <a:pt x="406" y="307"/>
                    <a:pt x="404" y="292"/>
                  </a:cubicBezTo>
                  <a:cubicBezTo>
                    <a:pt x="403" y="288"/>
                    <a:pt x="402" y="285"/>
                    <a:pt x="400" y="281"/>
                  </a:cubicBezTo>
                  <a:cubicBezTo>
                    <a:pt x="398" y="277"/>
                    <a:pt x="396" y="272"/>
                    <a:pt x="393" y="267"/>
                  </a:cubicBezTo>
                  <a:cubicBezTo>
                    <a:pt x="392" y="263"/>
                    <a:pt x="390" y="259"/>
                    <a:pt x="389" y="254"/>
                  </a:cubicBezTo>
                  <a:cubicBezTo>
                    <a:pt x="389" y="253"/>
                    <a:pt x="389" y="251"/>
                    <a:pt x="390" y="251"/>
                  </a:cubicBezTo>
                  <a:cubicBezTo>
                    <a:pt x="392" y="249"/>
                    <a:pt x="395" y="251"/>
                    <a:pt x="396" y="253"/>
                  </a:cubicBezTo>
                  <a:cubicBezTo>
                    <a:pt x="399" y="256"/>
                    <a:pt x="400" y="260"/>
                    <a:pt x="403" y="263"/>
                  </a:cubicBezTo>
                  <a:cubicBezTo>
                    <a:pt x="406" y="266"/>
                    <a:pt x="410" y="266"/>
                    <a:pt x="414" y="265"/>
                  </a:cubicBezTo>
                  <a:cubicBezTo>
                    <a:pt x="417" y="265"/>
                    <a:pt x="419" y="265"/>
                    <a:pt x="422" y="266"/>
                  </a:cubicBezTo>
                  <a:cubicBezTo>
                    <a:pt x="428" y="267"/>
                    <a:pt x="430" y="275"/>
                    <a:pt x="433" y="280"/>
                  </a:cubicBezTo>
                  <a:cubicBezTo>
                    <a:pt x="434" y="283"/>
                    <a:pt x="437" y="284"/>
                    <a:pt x="439" y="285"/>
                  </a:cubicBezTo>
                  <a:cubicBezTo>
                    <a:pt x="442" y="286"/>
                    <a:pt x="444" y="286"/>
                    <a:pt x="447" y="286"/>
                  </a:cubicBezTo>
                  <a:cubicBezTo>
                    <a:pt x="454" y="285"/>
                    <a:pt x="459" y="292"/>
                    <a:pt x="465" y="294"/>
                  </a:cubicBezTo>
                  <a:cubicBezTo>
                    <a:pt x="474" y="297"/>
                    <a:pt x="480" y="287"/>
                    <a:pt x="487" y="285"/>
                  </a:cubicBezTo>
                  <a:cubicBezTo>
                    <a:pt x="488" y="285"/>
                    <a:pt x="488" y="283"/>
                    <a:pt x="486" y="283"/>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230" name="Freeform 60">
              <a:extLst>
                <a:ext uri="{FF2B5EF4-FFF2-40B4-BE49-F238E27FC236}">
                  <a16:creationId xmlns="" xmlns:a16="http://schemas.microsoft.com/office/drawing/2014/main" id="{2CB15296-AA95-4ACD-93A6-0DF734FE6039}"/>
                </a:ext>
              </a:extLst>
            </p:cNvPr>
            <p:cNvSpPr>
              <a:spLocks noEditPoints="1"/>
            </p:cNvSpPr>
            <p:nvPr/>
          </p:nvSpPr>
          <p:spPr bwMode="auto">
            <a:xfrm>
              <a:off x="9525002" y="1322389"/>
              <a:ext cx="2032000" cy="1985963"/>
            </a:xfrm>
            <a:custGeom>
              <a:avLst/>
              <a:gdLst>
                <a:gd name="T0" fmla="*/ 196 w 479"/>
                <a:gd name="T1" fmla="*/ 16 h 468"/>
                <a:gd name="T2" fmla="*/ 150 w 479"/>
                <a:gd name="T3" fmla="*/ 26 h 468"/>
                <a:gd name="T4" fmla="*/ 122 w 479"/>
                <a:gd name="T5" fmla="*/ 49 h 468"/>
                <a:gd name="T6" fmla="*/ 104 w 479"/>
                <a:gd name="T7" fmla="*/ 61 h 468"/>
                <a:gd name="T8" fmla="*/ 62 w 479"/>
                <a:gd name="T9" fmla="*/ 82 h 468"/>
                <a:gd name="T10" fmla="*/ 33 w 479"/>
                <a:gd name="T11" fmla="*/ 108 h 468"/>
                <a:gd name="T12" fmla="*/ 103 w 479"/>
                <a:gd name="T13" fmla="*/ 195 h 468"/>
                <a:gd name="T14" fmla="*/ 100 w 479"/>
                <a:gd name="T15" fmla="*/ 220 h 468"/>
                <a:gd name="T16" fmla="*/ 92 w 479"/>
                <a:gd name="T17" fmla="*/ 253 h 468"/>
                <a:gd name="T18" fmla="*/ 108 w 479"/>
                <a:gd name="T19" fmla="*/ 330 h 468"/>
                <a:gd name="T20" fmla="*/ 121 w 479"/>
                <a:gd name="T21" fmla="*/ 364 h 468"/>
                <a:gd name="T22" fmla="*/ 142 w 479"/>
                <a:gd name="T23" fmla="*/ 384 h 468"/>
                <a:gd name="T24" fmla="*/ 178 w 479"/>
                <a:gd name="T25" fmla="*/ 375 h 468"/>
                <a:gd name="T26" fmla="*/ 179 w 479"/>
                <a:gd name="T27" fmla="*/ 322 h 468"/>
                <a:gd name="T28" fmla="*/ 188 w 479"/>
                <a:gd name="T29" fmla="*/ 246 h 468"/>
                <a:gd name="T30" fmla="*/ 154 w 479"/>
                <a:gd name="T31" fmla="*/ 210 h 468"/>
                <a:gd name="T32" fmla="*/ 147 w 479"/>
                <a:gd name="T33" fmla="*/ 208 h 468"/>
                <a:gd name="T34" fmla="*/ 137 w 479"/>
                <a:gd name="T35" fmla="*/ 166 h 468"/>
                <a:gd name="T36" fmla="*/ 209 w 479"/>
                <a:gd name="T37" fmla="*/ 129 h 468"/>
                <a:gd name="T38" fmla="*/ 254 w 479"/>
                <a:gd name="T39" fmla="*/ 101 h 468"/>
                <a:gd name="T40" fmla="*/ 255 w 479"/>
                <a:gd name="T41" fmla="*/ 56 h 468"/>
                <a:gd name="T42" fmla="*/ 261 w 479"/>
                <a:gd name="T43" fmla="*/ 21 h 468"/>
                <a:gd name="T44" fmla="*/ 287 w 479"/>
                <a:gd name="T45" fmla="*/ 12 h 468"/>
                <a:gd name="T46" fmla="*/ 360 w 479"/>
                <a:gd name="T47" fmla="*/ 38 h 468"/>
                <a:gd name="T48" fmla="*/ 354 w 479"/>
                <a:gd name="T49" fmla="*/ 55 h 468"/>
                <a:gd name="T50" fmla="*/ 324 w 479"/>
                <a:gd name="T51" fmla="*/ 76 h 468"/>
                <a:gd name="T52" fmla="*/ 284 w 479"/>
                <a:gd name="T53" fmla="*/ 123 h 468"/>
                <a:gd name="T54" fmla="*/ 276 w 479"/>
                <a:gd name="T55" fmla="*/ 167 h 468"/>
                <a:gd name="T56" fmla="*/ 258 w 479"/>
                <a:gd name="T57" fmla="*/ 210 h 468"/>
                <a:gd name="T58" fmla="*/ 272 w 479"/>
                <a:gd name="T59" fmla="*/ 233 h 468"/>
                <a:gd name="T60" fmla="*/ 287 w 479"/>
                <a:gd name="T61" fmla="*/ 258 h 468"/>
                <a:gd name="T62" fmla="*/ 296 w 479"/>
                <a:gd name="T63" fmla="*/ 291 h 468"/>
                <a:gd name="T64" fmla="*/ 306 w 479"/>
                <a:gd name="T65" fmla="*/ 334 h 468"/>
                <a:gd name="T66" fmla="*/ 339 w 479"/>
                <a:gd name="T67" fmla="*/ 399 h 468"/>
                <a:gd name="T68" fmla="*/ 375 w 479"/>
                <a:gd name="T69" fmla="*/ 359 h 468"/>
                <a:gd name="T70" fmla="*/ 400 w 479"/>
                <a:gd name="T71" fmla="*/ 269 h 468"/>
                <a:gd name="T72" fmla="*/ 436 w 479"/>
                <a:gd name="T73" fmla="*/ 287 h 468"/>
                <a:gd name="T74" fmla="*/ 443 w 479"/>
                <a:gd name="T75" fmla="*/ 290 h 468"/>
                <a:gd name="T76" fmla="*/ 477 w 479"/>
                <a:gd name="T77" fmla="*/ 301 h 468"/>
                <a:gd name="T78" fmla="*/ 438 w 479"/>
                <a:gd name="T79" fmla="*/ 344 h 468"/>
                <a:gd name="T80" fmla="*/ 408 w 479"/>
                <a:gd name="T81" fmla="*/ 382 h 468"/>
                <a:gd name="T82" fmla="*/ 404 w 479"/>
                <a:gd name="T83" fmla="*/ 383 h 468"/>
                <a:gd name="T84" fmla="*/ 391 w 479"/>
                <a:gd name="T85" fmla="*/ 386 h 468"/>
                <a:gd name="T86" fmla="*/ 365 w 479"/>
                <a:gd name="T87" fmla="*/ 405 h 468"/>
                <a:gd name="T88" fmla="*/ 327 w 479"/>
                <a:gd name="T89" fmla="*/ 458 h 468"/>
                <a:gd name="T90" fmla="*/ 55 w 479"/>
                <a:gd name="T91" fmla="*/ 379 h 468"/>
                <a:gd name="T92" fmla="*/ 53 w 479"/>
                <a:gd name="T93" fmla="*/ 80 h 468"/>
                <a:gd name="T94" fmla="*/ 314 w 479"/>
                <a:gd name="T95" fmla="*/ 181 h 468"/>
                <a:gd name="T96" fmla="*/ 321 w 479"/>
                <a:gd name="T97" fmla="*/ 177 h 468"/>
                <a:gd name="T98" fmla="*/ 330 w 479"/>
                <a:gd name="T99" fmla="*/ 184 h 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79" h="468">
                  <a:moveTo>
                    <a:pt x="157" y="17"/>
                  </a:moveTo>
                  <a:cubicBezTo>
                    <a:pt x="162" y="16"/>
                    <a:pt x="205" y="0"/>
                    <a:pt x="204" y="11"/>
                  </a:cubicBezTo>
                  <a:cubicBezTo>
                    <a:pt x="204" y="14"/>
                    <a:pt x="199" y="15"/>
                    <a:pt x="196" y="16"/>
                  </a:cubicBezTo>
                  <a:cubicBezTo>
                    <a:pt x="193" y="17"/>
                    <a:pt x="189" y="17"/>
                    <a:pt x="185" y="17"/>
                  </a:cubicBezTo>
                  <a:cubicBezTo>
                    <a:pt x="182" y="17"/>
                    <a:pt x="179" y="17"/>
                    <a:pt x="176" y="18"/>
                  </a:cubicBezTo>
                  <a:cubicBezTo>
                    <a:pt x="167" y="19"/>
                    <a:pt x="158" y="21"/>
                    <a:pt x="150" y="26"/>
                  </a:cubicBezTo>
                  <a:cubicBezTo>
                    <a:pt x="144" y="30"/>
                    <a:pt x="140" y="35"/>
                    <a:pt x="136" y="39"/>
                  </a:cubicBezTo>
                  <a:cubicBezTo>
                    <a:pt x="133" y="43"/>
                    <a:pt x="131" y="46"/>
                    <a:pt x="127" y="48"/>
                  </a:cubicBezTo>
                  <a:cubicBezTo>
                    <a:pt x="126" y="48"/>
                    <a:pt x="124" y="49"/>
                    <a:pt x="122" y="49"/>
                  </a:cubicBezTo>
                  <a:cubicBezTo>
                    <a:pt x="119" y="49"/>
                    <a:pt x="115" y="50"/>
                    <a:pt x="112" y="52"/>
                  </a:cubicBezTo>
                  <a:cubicBezTo>
                    <a:pt x="108" y="54"/>
                    <a:pt x="106" y="57"/>
                    <a:pt x="105" y="60"/>
                  </a:cubicBezTo>
                  <a:cubicBezTo>
                    <a:pt x="104" y="61"/>
                    <a:pt x="104" y="61"/>
                    <a:pt x="104" y="61"/>
                  </a:cubicBezTo>
                  <a:cubicBezTo>
                    <a:pt x="101" y="62"/>
                    <a:pt x="96" y="64"/>
                    <a:pt x="92" y="65"/>
                  </a:cubicBezTo>
                  <a:cubicBezTo>
                    <a:pt x="85" y="67"/>
                    <a:pt x="79" y="69"/>
                    <a:pt x="72" y="73"/>
                  </a:cubicBezTo>
                  <a:cubicBezTo>
                    <a:pt x="68" y="75"/>
                    <a:pt x="65" y="79"/>
                    <a:pt x="62" y="82"/>
                  </a:cubicBezTo>
                  <a:cubicBezTo>
                    <a:pt x="59" y="85"/>
                    <a:pt x="56" y="87"/>
                    <a:pt x="54" y="89"/>
                  </a:cubicBezTo>
                  <a:cubicBezTo>
                    <a:pt x="52" y="90"/>
                    <a:pt x="50" y="91"/>
                    <a:pt x="49" y="92"/>
                  </a:cubicBezTo>
                  <a:cubicBezTo>
                    <a:pt x="43" y="94"/>
                    <a:pt x="37" y="97"/>
                    <a:pt x="33" y="108"/>
                  </a:cubicBezTo>
                  <a:cubicBezTo>
                    <a:pt x="25" y="127"/>
                    <a:pt x="28" y="157"/>
                    <a:pt x="43" y="172"/>
                  </a:cubicBezTo>
                  <a:cubicBezTo>
                    <a:pt x="53" y="180"/>
                    <a:pt x="66" y="182"/>
                    <a:pt x="77" y="184"/>
                  </a:cubicBezTo>
                  <a:cubicBezTo>
                    <a:pt x="89" y="187"/>
                    <a:pt x="99" y="188"/>
                    <a:pt x="103" y="195"/>
                  </a:cubicBezTo>
                  <a:cubicBezTo>
                    <a:pt x="104" y="196"/>
                    <a:pt x="104" y="196"/>
                    <a:pt x="104" y="197"/>
                  </a:cubicBezTo>
                  <a:cubicBezTo>
                    <a:pt x="103" y="198"/>
                    <a:pt x="101" y="201"/>
                    <a:pt x="100" y="206"/>
                  </a:cubicBezTo>
                  <a:cubicBezTo>
                    <a:pt x="99" y="211"/>
                    <a:pt x="100" y="216"/>
                    <a:pt x="100" y="220"/>
                  </a:cubicBezTo>
                  <a:cubicBezTo>
                    <a:pt x="100" y="224"/>
                    <a:pt x="101" y="227"/>
                    <a:pt x="100" y="230"/>
                  </a:cubicBezTo>
                  <a:cubicBezTo>
                    <a:pt x="99" y="233"/>
                    <a:pt x="98" y="235"/>
                    <a:pt x="97" y="238"/>
                  </a:cubicBezTo>
                  <a:cubicBezTo>
                    <a:pt x="95" y="242"/>
                    <a:pt x="92" y="247"/>
                    <a:pt x="92" y="253"/>
                  </a:cubicBezTo>
                  <a:cubicBezTo>
                    <a:pt x="90" y="270"/>
                    <a:pt x="94" y="289"/>
                    <a:pt x="98" y="305"/>
                  </a:cubicBezTo>
                  <a:cubicBezTo>
                    <a:pt x="98" y="308"/>
                    <a:pt x="99" y="310"/>
                    <a:pt x="100" y="313"/>
                  </a:cubicBezTo>
                  <a:cubicBezTo>
                    <a:pt x="101" y="321"/>
                    <a:pt x="105" y="326"/>
                    <a:pt x="108" y="330"/>
                  </a:cubicBezTo>
                  <a:cubicBezTo>
                    <a:pt x="110" y="332"/>
                    <a:pt x="111" y="334"/>
                    <a:pt x="113" y="337"/>
                  </a:cubicBezTo>
                  <a:cubicBezTo>
                    <a:pt x="114" y="339"/>
                    <a:pt x="115" y="343"/>
                    <a:pt x="115" y="347"/>
                  </a:cubicBezTo>
                  <a:cubicBezTo>
                    <a:pt x="116" y="352"/>
                    <a:pt x="118" y="358"/>
                    <a:pt x="121" y="364"/>
                  </a:cubicBezTo>
                  <a:cubicBezTo>
                    <a:pt x="125" y="369"/>
                    <a:pt x="130" y="372"/>
                    <a:pt x="134" y="375"/>
                  </a:cubicBezTo>
                  <a:cubicBezTo>
                    <a:pt x="137" y="376"/>
                    <a:pt x="140" y="378"/>
                    <a:pt x="141" y="380"/>
                  </a:cubicBezTo>
                  <a:cubicBezTo>
                    <a:pt x="142" y="381"/>
                    <a:pt x="142" y="382"/>
                    <a:pt x="142" y="384"/>
                  </a:cubicBezTo>
                  <a:cubicBezTo>
                    <a:pt x="143" y="395"/>
                    <a:pt x="150" y="396"/>
                    <a:pt x="155" y="396"/>
                  </a:cubicBezTo>
                  <a:cubicBezTo>
                    <a:pt x="156" y="396"/>
                    <a:pt x="157" y="396"/>
                    <a:pt x="159" y="396"/>
                  </a:cubicBezTo>
                  <a:cubicBezTo>
                    <a:pt x="166" y="394"/>
                    <a:pt x="173" y="387"/>
                    <a:pt x="178" y="375"/>
                  </a:cubicBezTo>
                  <a:cubicBezTo>
                    <a:pt x="181" y="368"/>
                    <a:pt x="184" y="357"/>
                    <a:pt x="184" y="350"/>
                  </a:cubicBezTo>
                  <a:cubicBezTo>
                    <a:pt x="183" y="344"/>
                    <a:pt x="181" y="339"/>
                    <a:pt x="180" y="335"/>
                  </a:cubicBezTo>
                  <a:cubicBezTo>
                    <a:pt x="178" y="330"/>
                    <a:pt x="177" y="328"/>
                    <a:pt x="179" y="322"/>
                  </a:cubicBezTo>
                  <a:cubicBezTo>
                    <a:pt x="181" y="318"/>
                    <a:pt x="183" y="313"/>
                    <a:pt x="185" y="308"/>
                  </a:cubicBezTo>
                  <a:cubicBezTo>
                    <a:pt x="191" y="295"/>
                    <a:pt x="202" y="275"/>
                    <a:pt x="196" y="260"/>
                  </a:cubicBezTo>
                  <a:cubicBezTo>
                    <a:pt x="193" y="254"/>
                    <a:pt x="189" y="252"/>
                    <a:pt x="188" y="246"/>
                  </a:cubicBezTo>
                  <a:cubicBezTo>
                    <a:pt x="186" y="240"/>
                    <a:pt x="188" y="234"/>
                    <a:pt x="185" y="228"/>
                  </a:cubicBezTo>
                  <a:cubicBezTo>
                    <a:pt x="180" y="220"/>
                    <a:pt x="172" y="215"/>
                    <a:pt x="163" y="212"/>
                  </a:cubicBezTo>
                  <a:cubicBezTo>
                    <a:pt x="160" y="211"/>
                    <a:pt x="157" y="210"/>
                    <a:pt x="154" y="210"/>
                  </a:cubicBezTo>
                  <a:cubicBezTo>
                    <a:pt x="152" y="210"/>
                    <a:pt x="149" y="210"/>
                    <a:pt x="148" y="209"/>
                  </a:cubicBezTo>
                  <a:cubicBezTo>
                    <a:pt x="148" y="209"/>
                    <a:pt x="148" y="209"/>
                    <a:pt x="148" y="209"/>
                  </a:cubicBezTo>
                  <a:cubicBezTo>
                    <a:pt x="148" y="209"/>
                    <a:pt x="148" y="208"/>
                    <a:pt x="147" y="208"/>
                  </a:cubicBezTo>
                  <a:cubicBezTo>
                    <a:pt x="147" y="205"/>
                    <a:pt x="146" y="201"/>
                    <a:pt x="143" y="197"/>
                  </a:cubicBezTo>
                  <a:cubicBezTo>
                    <a:pt x="138" y="192"/>
                    <a:pt x="122" y="191"/>
                    <a:pt x="124" y="180"/>
                  </a:cubicBezTo>
                  <a:cubicBezTo>
                    <a:pt x="124" y="175"/>
                    <a:pt x="133" y="169"/>
                    <a:pt x="137" y="166"/>
                  </a:cubicBezTo>
                  <a:cubicBezTo>
                    <a:pt x="145" y="159"/>
                    <a:pt x="155" y="153"/>
                    <a:pt x="161" y="152"/>
                  </a:cubicBezTo>
                  <a:cubicBezTo>
                    <a:pt x="180" y="150"/>
                    <a:pt x="189" y="143"/>
                    <a:pt x="200" y="135"/>
                  </a:cubicBezTo>
                  <a:cubicBezTo>
                    <a:pt x="203" y="133"/>
                    <a:pt x="205" y="131"/>
                    <a:pt x="209" y="129"/>
                  </a:cubicBezTo>
                  <a:cubicBezTo>
                    <a:pt x="213" y="125"/>
                    <a:pt x="219" y="123"/>
                    <a:pt x="224" y="121"/>
                  </a:cubicBezTo>
                  <a:cubicBezTo>
                    <a:pt x="230" y="119"/>
                    <a:pt x="235" y="117"/>
                    <a:pt x="240" y="114"/>
                  </a:cubicBezTo>
                  <a:cubicBezTo>
                    <a:pt x="246" y="111"/>
                    <a:pt x="250" y="106"/>
                    <a:pt x="254" y="101"/>
                  </a:cubicBezTo>
                  <a:cubicBezTo>
                    <a:pt x="262" y="90"/>
                    <a:pt x="258" y="79"/>
                    <a:pt x="256" y="72"/>
                  </a:cubicBezTo>
                  <a:cubicBezTo>
                    <a:pt x="254" y="68"/>
                    <a:pt x="253" y="65"/>
                    <a:pt x="253" y="62"/>
                  </a:cubicBezTo>
                  <a:cubicBezTo>
                    <a:pt x="254" y="59"/>
                    <a:pt x="255" y="58"/>
                    <a:pt x="255" y="56"/>
                  </a:cubicBezTo>
                  <a:cubicBezTo>
                    <a:pt x="257" y="52"/>
                    <a:pt x="259" y="48"/>
                    <a:pt x="259" y="41"/>
                  </a:cubicBezTo>
                  <a:cubicBezTo>
                    <a:pt x="259" y="38"/>
                    <a:pt x="257" y="34"/>
                    <a:pt x="257" y="31"/>
                  </a:cubicBezTo>
                  <a:cubicBezTo>
                    <a:pt x="258" y="27"/>
                    <a:pt x="261" y="25"/>
                    <a:pt x="261" y="21"/>
                  </a:cubicBezTo>
                  <a:cubicBezTo>
                    <a:pt x="260" y="18"/>
                    <a:pt x="258" y="16"/>
                    <a:pt x="260" y="13"/>
                  </a:cubicBezTo>
                  <a:cubicBezTo>
                    <a:pt x="262" y="9"/>
                    <a:pt x="267" y="10"/>
                    <a:pt x="271" y="10"/>
                  </a:cubicBezTo>
                  <a:cubicBezTo>
                    <a:pt x="276" y="10"/>
                    <a:pt x="282" y="11"/>
                    <a:pt x="287" y="12"/>
                  </a:cubicBezTo>
                  <a:cubicBezTo>
                    <a:pt x="299" y="14"/>
                    <a:pt x="310" y="17"/>
                    <a:pt x="321" y="21"/>
                  </a:cubicBezTo>
                  <a:cubicBezTo>
                    <a:pt x="327" y="23"/>
                    <a:pt x="333" y="26"/>
                    <a:pt x="339" y="28"/>
                  </a:cubicBezTo>
                  <a:cubicBezTo>
                    <a:pt x="346" y="31"/>
                    <a:pt x="353" y="34"/>
                    <a:pt x="360" y="38"/>
                  </a:cubicBezTo>
                  <a:cubicBezTo>
                    <a:pt x="363" y="40"/>
                    <a:pt x="371" y="43"/>
                    <a:pt x="371" y="48"/>
                  </a:cubicBezTo>
                  <a:cubicBezTo>
                    <a:pt x="371" y="50"/>
                    <a:pt x="368" y="51"/>
                    <a:pt x="366" y="51"/>
                  </a:cubicBezTo>
                  <a:cubicBezTo>
                    <a:pt x="362" y="52"/>
                    <a:pt x="357" y="52"/>
                    <a:pt x="354" y="55"/>
                  </a:cubicBezTo>
                  <a:cubicBezTo>
                    <a:pt x="350" y="58"/>
                    <a:pt x="347" y="61"/>
                    <a:pt x="344" y="65"/>
                  </a:cubicBezTo>
                  <a:cubicBezTo>
                    <a:pt x="344" y="65"/>
                    <a:pt x="344" y="65"/>
                    <a:pt x="344" y="65"/>
                  </a:cubicBezTo>
                  <a:cubicBezTo>
                    <a:pt x="339" y="70"/>
                    <a:pt x="331" y="73"/>
                    <a:pt x="324" y="76"/>
                  </a:cubicBezTo>
                  <a:cubicBezTo>
                    <a:pt x="312" y="80"/>
                    <a:pt x="298" y="86"/>
                    <a:pt x="291" y="101"/>
                  </a:cubicBezTo>
                  <a:cubicBezTo>
                    <a:pt x="289" y="105"/>
                    <a:pt x="288" y="109"/>
                    <a:pt x="287" y="114"/>
                  </a:cubicBezTo>
                  <a:cubicBezTo>
                    <a:pt x="286" y="117"/>
                    <a:pt x="285" y="120"/>
                    <a:pt x="284" y="123"/>
                  </a:cubicBezTo>
                  <a:cubicBezTo>
                    <a:pt x="283" y="125"/>
                    <a:pt x="282" y="127"/>
                    <a:pt x="280" y="129"/>
                  </a:cubicBezTo>
                  <a:cubicBezTo>
                    <a:pt x="277" y="134"/>
                    <a:pt x="274" y="140"/>
                    <a:pt x="274" y="147"/>
                  </a:cubicBezTo>
                  <a:cubicBezTo>
                    <a:pt x="274" y="153"/>
                    <a:pt x="280" y="160"/>
                    <a:pt x="276" y="167"/>
                  </a:cubicBezTo>
                  <a:cubicBezTo>
                    <a:pt x="273" y="170"/>
                    <a:pt x="268" y="172"/>
                    <a:pt x="266" y="176"/>
                  </a:cubicBezTo>
                  <a:cubicBezTo>
                    <a:pt x="264" y="178"/>
                    <a:pt x="263" y="181"/>
                    <a:pt x="262" y="183"/>
                  </a:cubicBezTo>
                  <a:cubicBezTo>
                    <a:pt x="259" y="192"/>
                    <a:pt x="257" y="201"/>
                    <a:pt x="258" y="210"/>
                  </a:cubicBezTo>
                  <a:cubicBezTo>
                    <a:pt x="259" y="221"/>
                    <a:pt x="264" y="225"/>
                    <a:pt x="268" y="229"/>
                  </a:cubicBezTo>
                  <a:cubicBezTo>
                    <a:pt x="269" y="230"/>
                    <a:pt x="271" y="231"/>
                    <a:pt x="272" y="233"/>
                  </a:cubicBezTo>
                  <a:cubicBezTo>
                    <a:pt x="272" y="233"/>
                    <a:pt x="272" y="233"/>
                    <a:pt x="272" y="233"/>
                  </a:cubicBezTo>
                  <a:cubicBezTo>
                    <a:pt x="273" y="234"/>
                    <a:pt x="274" y="236"/>
                    <a:pt x="275" y="239"/>
                  </a:cubicBezTo>
                  <a:cubicBezTo>
                    <a:pt x="276" y="242"/>
                    <a:pt x="277" y="245"/>
                    <a:pt x="279" y="248"/>
                  </a:cubicBezTo>
                  <a:cubicBezTo>
                    <a:pt x="281" y="252"/>
                    <a:pt x="285" y="255"/>
                    <a:pt x="287" y="258"/>
                  </a:cubicBezTo>
                  <a:cubicBezTo>
                    <a:pt x="290" y="260"/>
                    <a:pt x="292" y="262"/>
                    <a:pt x="294" y="265"/>
                  </a:cubicBezTo>
                  <a:cubicBezTo>
                    <a:pt x="298" y="272"/>
                    <a:pt x="297" y="277"/>
                    <a:pt x="296" y="285"/>
                  </a:cubicBezTo>
                  <a:cubicBezTo>
                    <a:pt x="296" y="287"/>
                    <a:pt x="296" y="289"/>
                    <a:pt x="296" y="291"/>
                  </a:cubicBezTo>
                  <a:cubicBezTo>
                    <a:pt x="295" y="302"/>
                    <a:pt x="298" y="307"/>
                    <a:pt x="302" y="312"/>
                  </a:cubicBezTo>
                  <a:cubicBezTo>
                    <a:pt x="303" y="314"/>
                    <a:pt x="304" y="316"/>
                    <a:pt x="306" y="319"/>
                  </a:cubicBezTo>
                  <a:cubicBezTo>
                    <a:pt x="307" y="322"/>
                    <a:pt x="306" y="328"/>
                    <a:pt x="306" y="334"/>
                  </a:cubicBezTo>
                  <a:cubicBezTo>
                    <a:pt x="305" y="340"/>
                    <a:pt x="304" y="348"/>
                    <a:pt x="306" y="355"/>
                  </a:cubicBezTo>
                  <a:cubicBezTo>
                    <a:pt x="310" y="373"/>
                    <a:pt x="315" y="383"/>
                    <a:pt x="319" y="389"/>
                  </a:cubicBezTo>
                  <a:cubicBezTo>
                    <a:pt x="326" y="396"/>
                    <a:pt x="332" y="400"/>
                    <a:pt x="339" y="399"/>
                  </a:cubicBezTo>
                  <a:cubicBezTo>
                    <a:pt x="351" y="399"/>
                    <a:pt x="357" y="385"/>
                    <a:pt x="361" y="375"/>
                  </a:cubicBezTo>
                  <a:cubicBezTo>
                    <a:pt x="363" y="371"/>
                    <a:pt x="366" y="365"/>
                    <a:pt x="367" y="364"/>
                  </a:cubicBezTo>
                  <a:cubicBezTo>
                    <a:pt x="369" y="362"/>
                    <a:pt x="372" y="360"/>
                    <a:pt x="375" y="359"/>
                  </a:cubicBezTo>
                  <a:cubicBezTo>
                    <a:pt x="380" y="356"/>
                    <a:pt x="387" y="353"/>
                    <a:pt x="392" y="344"/>
                  </a:cubicBezTo>
                  <a:cubicBezTo>
                    <a:pt x="400" y="329"/>
                    <a:pt x="404" y="311"/>
                    <a:pt x="403" y="294"/>
                  </a:cubicBezTo>
                  <a:cubicBezTo>
                    <a:pt x="402" y="287"/>
                    <a:pt x="397" y="275"/>
                    <a:pt x="400" y="269"/>
                  </a:cubicBezTo>
                  <a:cubicBezTo>
                    <a:pt x="407" y="256"/>
                    <a:pt x="416" y="279"/>
                    <a:pt x="421" y="283"/>
                  </a:cubicBezTo>
                  <a:cubicBezTo>
                    <a:pt x="425" y="286"/>
                    <a:pt x="429" y="287"/>
                    <a:pt x="433" y="287"/>
                  </a:cubicBezTo>
                  <a:cubicBezTo>
                    <a:pt x="434" y="287"/>
                    <a:pt x="435" y="287"/>
                    <a:pt x="436" y="287"/>
                  </a:cubicBezTo>
                  <a:cubicBezTo>
                    <a:pt x="436" y="287"/>
                    <a:pt x="437" y="287"/>
                    <a:pt x="437" y="286"/>
                  </a:cubicBezTo>
                  <a:cubicBezTo>
                    <a:pt x="437" y="286"/>
                    <a:pt x="438" y="286"/>
                    <a:pt x="438" y="287"/>
                  </a:cubicBezTo>
                  <a:cubicBezTo>
                    <a:pt x="439" y="287"/>
                    <a:pt x="441" y="288"/>
                    <a:pt x="443" y="290"/>
                  </a:cubicBezTo>
                  <a:cubicBezTo>
                    <a:pt x="447" y="292"/>
                    <a:pt x="451" y="295"/>
                    <a:pt x="456" y="296"/>
                  </a:cubicBezTo>
                  <a:cubicBezTo>
                    <a:pt x="459" y="296"/>
                    <a:pt x="463" y="294"/>
                    <a:pt x="467" y="293"/>
                  </a:cubicBezTo>
                  <a:cubicBezTo>
                    <a:pt x="474" y="290"/>
                    <a:pt x="479" y="287"/>
                    <a:pt x="477" y="301"/>
                  </a:cubicBezTo>
                  <a:cubicBezTo>
                    <a:pt x="475" y="313"/>
                    <a:pt x="469" y="326"/>
                    <a:pt x="464" y="337"/>
                  </a:cubicBezTo>
                  <a:cubicBezTo>
                    <a:pt x="459" y="348"/>
                    <a:pt x="455" y="346"/>
                    <a:pt x="448" y="345"/>
                  </a:cubicBezTo>
                  <a:cubicBezTo>
                    <a:pt x="445" y="344"/>
                    <a:pt x="442" y="343"/>
                    <a:pt x="438" y="344"/>
                  </a:cubicBezTo>
                  <a:cubicBezTo>
                    <a:pt x="438" y="344"/>
                    <a:pt x="437" y="344"/>
                    <a:pt x="436" y="344"/>
                  </a:cubicBezTo>
                  <a:cubicBezTo>
                    <a:pt x="415" y="347"/>
                    <a:pt x="413" y="361"/>
                    <a:pt x="411" y="370"/>
                  </a:cubicBezTo>
                  <a:cubicBezTo>
                    <a:pt x="411" y="375"/>
                    <a:pt x="410" y="379"/>
                    <a:pt x="408" y="382"/>
                  </a:cubicBezTo>
                  <a:cubicBezTo>
                    <a:pt x="408" y="382"/>
                    <a:pt x="408" y="382"/>
                    <a:pt x="408" y="382"/>
                  </a:cubicBezTo>
                  <a:cubicBezTo>
                    <a:pt x="408" y="382"/>
                    <a:pt x="407" y="382"/>
                    <a:pt x="406" y="383"/>
                  </a:cubicBezTo>
                  <a:cubicBezTo>
                    <a:pt x="405" y="383"/>
                    <a:pt x="405" y="383"/>
                    <a:pt x="404" y="383"/>
                  </a:cubicBezTo>
                  <a:cubicBezTo>
                    <a:pt x="404" y="383"/>
                    <a:pt x="403" y="383"/>
                    <a:pt x="403" y="383"/>
                  </a:cubicBezTo>
                  <a:cubicBezTo>
                    <a:pt x="401" y="383"/>
                    <a:pt x="398" y="383"/>
                    <a:pt x="395" y="384"/>
                  </a:cubicBezTo>
                  <a:cubicBezTo>
                    <a:pt x="393" y="385"/>
                    <a:pt x="392" y="385"/>
                    <a:pt x="391" y="386"/>
                  </a:cubicBezTo>
                  <a:cubicBezTo>
                    <a:pt x="383" y="391"/>
                    <a:pt x="380" y="400"/>
                    <a:pt x="377" y="407"/>
                  </a:cubicBezTo>
                  <a:cubicBezTo>
                    <a:pt x="376" y="407"/>
                    <a:pt x="376" y="407"/>
                    <a:pt x="376" y="407"/>
                  </a:cubicBezTo>
                  <a:cubicBezTo>
                    <a:pt x="373" y="406"/>
                    <a:pt x="369" y="405"/>
                    <a:pt x="365" y="405"/>
                  </a:cubicBezTo>
                  <a:cubicBezTo>
                    <a:pt x="362" y="405"/>
                    <a:pt x="360" y="405"/>
                    <a:pt x="358" y="406"/>
                  </a:cubicBezTo>
                  <a:cubicBezTo>
                    <a:pt x="351" y="409"/>
                    <a:pt x="346" y="417"/>
                    <a:pt x="344" y="429"/>
                  </a:cubicBezTo>
                  <a:cubicBezTo>
                    <a:pt x="342" y="443"/>
                    <a:pt x="344" y="453"/>
                    <a:pt x="327" y="458"/>
                  </a:cubicBezTo>
                  <a:cubicBezTo>
                    <a:pt x="309" y="462"/>
                    <a:pt x="291" y="465"/>
                    <a:pt x="272" y="466"/>
                  </a:cubicBezTo>
                  <a:cubicBezTo>
                    <a:pt x="224" y="468"/>
                    <a:pt x="174" y="460"/>
                    <a:pt x="137" y="445"/>
                  </a:cubicBezTo>
                  <a:cubicBezTo>
                    <a:pt x="106" y="432"/>
                    <a:pt x="77" y="409"/>
                    <a:pt x="55" y="379"/>
                  </a:cubicBezTo>
                  <a:cubicBezTo>
                    <a:pt x="33" y="351"/>
                    <a:pt x="17" y="316"/>
                    <a:pt x="9" y="280"/>
                  </a:cubicBezTo>
                  <a:cubicBezTo>
                    <a:pt x="1" y="244"/>
                    <a:pt x="0" y="207"/>
                    <a:pt x="7" y="173"/>
                  </a:cubicBezTo>
                  <a:cubicBezTo>
                    <a:pt x="15" y="137"/>
                    <a:pt x="30" y="105"/>
                    <a:pt x="53" y="80"/>
                  </a:cubicBezTo>
                  <a:cubicBezTo>
                    <a:pt x="78" y="51"/>
                    <a:pt x="114" y="29"/>
                    <a:pt x="157" y="17"/>
                  </a:cubicBezTo>
                  <a:close/>
                  <a:moveTo>
                    <a:pt x="325" y="185"/>
                  </a:moveTo>
                  <a:cubicBezTo>
                    <a:pt x="321" y="185"/>
                    <a:pt x="318" y="183"/>
                    <a:pt x="314" y="181"/>
                  </a:cubicBezTo>
                  <a:cubicBezTo>
                    <a:pt x="312" y="179"/>
                    <a:pt x="304" y="173"/>
                    <a:pt x="305" y="171"/>
                  </a:cubicBezTo>
                  <a:cubicBezTo>
                    <a:pt x="305" y="166"/>
                    <a:pt x="311" y="171"/>
                    <a:pt x="312" y="172"/>
                  </a:cubicBezTo>
                  <a:cubicBezTo>
                    <a:pt x="315" y="174"/>
                    <a:pt x="318" y="177"/>
                    <a:pt x="321" y="177"/>
                  </a:cubicBezTo>
                  <a:cubicBezTo>
                    <a:pt x="323" y="177"/>
                    <a:pt x="326" y="175"/>
                    <a:pt x="328" y="174"/>
                  </a:cubicBezTo>
                  <a:cubicBezTo>
                    <a:pt x="330" y="173"/>
                    <a:pt x="337" y="170"/>
                    <a:pt x="336" y="176"/>
                  </a:cubicBezTo>
                  <a:cubicBezTo>
                    <a:pt x="336" y="179"/>
                    <a:pt x="332" y="182"/>
                    <a:pt x="330" y="184"/>
                  </a:cubicBezTo>
                  <a:cubicBezTo>
                    <a:pt x="328" y="184"/>
                    <a:pt x="327" y="185"/>
                    <a:pt x="325" y="185"/>
                  </a:cubicBezTo>
                  <a:close/>
                </a:path>
              </a:pathLst>
            </a:custGeom>
            <a:solidFill>
              <a:srgbClr val="5DD4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231" name="Freeform 61">
              <a:extLst>
                <a:ext uri="{FF2B5EF4-FFF2-40B4-BE49-F238E27FC236}">
                  <a16:creationId xmlns="" xmlns:a16="http://schemas.microsoft.com/office/drawing/2014/main" id="{E2314011-6A1C-4A58-B404-FEF6424E9B21}"/>
                </a:ext>
              </a:extLst>
            </p:cNvPr>
            <p:cNvSpPr>
              <a:spLocks noEditPoints="1"/>
            </p:cNvSpPr>
            <p:nvPr/>
          </p:nvSpPr>
          <p:spPr bwMode="auto">
            <a:xfrm>
              <a:off x="9504364" y="1408114"/>
              <a:ext cx="1992313" cy="1862138"/>
            </a:xfrm>
            <a:custGeom>
              <a:avLst/>
              <a:gdLst>
                <a:gd name="T0" fmla="*/ 249 w 470"/>
                <a:gd name="T1" fmla="*/ 433 h 439"/>
                <a:gd name="T2" fmla="*/ 186 w 470"/>
                <a:gd name="T3" fmla="*/ 410 h 439"/>
                <a:gd name="T4" fmla="*/ 149 w 470"/>
                <a:gd name="T5" fmla="*/ 405 h 439"/>
                <a:gd name="T6" fmla="*/ 81 w 470"/>
                <a:gd name="T7" fmla="*/ 358 h 439"/>
                <a:gd name="T8" fmla="*/ 51 w 470"/>
                <a:gd name="T9" fmla="*/ 320 h 439"/>
                <a:gd name="T10" fmla="*/ 36 w 470"/>
                <a:gd name="T11" fmla="*/ 264 h 439"/>
                <a:gd name="T12" fmla="*/ 27 w 470"/>
                <a:gd name="T13" fmla="*/ 203 h 439"/>
                <a:gd name="T14" fmla="*/ 91 w 470"/>
                <a:gd name="T15" fmla="*/ 213 h 439"/>
                <a:gd name="T16" fmla="*/ 91 w 470"/>
                <a:gd name="T17" fmla="*/ 288 h 439"/>
                <a:gd name="T18" fmla="*/ 104 w 470"/>
                <a:gd name="T19" fmla="*/ 317 h 439"/>
                <a:gd name="T20" fmla="*/ 109 w 470"/>
                <a:gd name="T21" fmla="*/ 329 h 439"/>
                <a:gd name="T22" fmla="*/ 133 w 470"/>
                <a:gd name="T23" fmla="*/ 364 h 439"/>
                <a:gd name="T24" fmla="*/ 161 w 470"/>
                <a:gd name="T25" fmla="*/ 388 h 439"/>
                <a:gd name="T26" fmla="*/ 194 w 470"/>
                <a:gd name="T27" fmla="*/ 359 h 439"/>
                <a:gd name="T28" fmla="*/ 196 w 470"/>
                <a:gd name="T29" fmla="*/ 311 h 439"/>
                <a:gd name="T30" fmla="*/ 195 w 470"/>
                <a:gd name="T31" fmla="*/ 306 h 439"/>
                <a:gd name="T32" fmla="*/ 202 w 470"/>
                <a:gd name="T33" fmla="*/ 290 h 439"/>
                <a:gd name="T34" fmla="*/ 206 w 470"/>
                <a:gd name="T35" fmla="*/ 227 h 439"/>
                <a:gd name="T36" fmla="*/ 203 w 470"/>
                <a:gd name="T37" fmla="*/ 218 h 439"/>
                <a:gd name="T38" fmla="*/ 179 w 470"/>
                <a:gd name="T39" fmla="*/ 184 h 439"/>
                <a:gd name="T40" fmla="*/ 168 w 470"/>
                <a:gd name="T41" fmla="*/ 144 h 439"/>
                <a:gd name="T42" fmla="*/ 220 w 470"/>
                <a:gd name="T43" fmla="*/ 118 h 439"/>
                <a:gd name="T44" fmla="*/ 251 w 470"/>
                <a:gd name="T45" fmla="*/ 104 h 439"/>
                <a:gd name="T46" fmla="*/ 272 w 470"/>
                <a:gd name="T47" fmla="*/ 48 h 439"/>
                <a:gd name="T48" fmla="*/ 324 w 470"/>
                <a:gd name="T49" fmla="*/ 45 h 439"/>
                <a:gd name="T50" fmla="*/ 280 w 470"/>
                <a:gd name="T51" fmla="*/ 91 h 439"/>
                <a:gd name="T52" fmla="*/ 276 w 470"/>
                <a:gd name="T53" fmla="*/ 103 h 439"/>
                <a:gd name="T54" fmla="*/ 251 w 470"/>
                <a:gd name="T55" fmla="*/ 192 h 439"/>
                <a:gd name="T56" fmla="*/ 268 w 470"/>
                <a:gd name="T57" fmla="*/ 220 h 439"/>
                <a:gd name="T58" fmla="*/ 274 w 470"/>
                <a:gd name="T59" fmla="*/ 234 h 439"/>
                <a:gd name="T60" fmla="*/ 288 w 470"/>
                <a:gd name="T61" fmla="*/ 251 h 439"/>
                <a:gd name="T62" fmla="*/ 289 w 470"/>
                <a:gd name="T63" fmla="*/ 270 h 439"/>
                <a:gd name="T64" fmla="*/ 300 w 470"/>
                <a:gd name="T65" fmla="*/ 303 h 439"/>
                <a:gd name="T66" fmla="*/ 299 w 470"/>
                <a:gd name="T67" fmla="*/ 338 h 439"/>
                <a:gd name="T68" fmla="*/ 339 w 470"/>
                <a:gd name="T69" fmla="*/ 390 h 439"/>
                <a:gd name="T70" fmla="*/ 306 w 470"/>
                <a:gd name="T71" fmla="*/ 430 h 439"/>
                <a:gd name="T72" fmla="*/ 272 w 470"/>
                <a:gd name="T73" fmla="*/ 429 h 439"/>
                <a:gd name="T74" fmla="*/ 366 w 470"/>
                <a:gd name="T75" fmla="*/ 376 h 439"/>
                <a:gd name="T76" fmla="*/ 407 w 470"/>
                <a:gd name="T77" fmla="*/ 330 h 439"/>
                <a:gd name="T78" fmla="*/ 458 w 470"/>
                <a:gd name="T79" fmla="*/ 287 h 439"/>
                <a:gd name="T80" fmla="*/ 457 w 470"/>
                <a:gd name="T81" fmla="*/ 314 h 439"/>
                <a:gd name="T82" fmla="*/ 418 w 470"/>
                <a:gd name="T83" fmla="*/ 324 h 439"/>
                <a:gd name="T84" fmla="*/ 387 w 470"/>
                <a:gd name="T85" fmla="*/ 358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70" h="439">
                  <a:moveTo>
                    <a:pt x="272" y="429"/>
                  </a:moveTo>
                  <a:cubicBezTo>
                    <a:pt x="266" y="434"/>
                    <a:pt x="261" y="439"/>
                    <a:pt x="249" y="433"/>
                  </a:cubicBezTo>
                  <a:cubicBezTo>
                    <a:pt x="234" y="426"/>
                    <a:pt x="225" y="412"/>
                    <a:pt x="211" y="405"/>
                  </a:cubicBezTo>
                  <a:cubicBezTo>
                    <a:pt x="201" y="401"/>
                    <a:pt x="194" y="405"/>
                    <a:pt x="186" y="410"/>
                  </a:cubicBezTo>
                  <a:cubicBezTo>
                    <a:pt x="179" y="413"/>
                    <a:pt x="171" y="417"/>
                    <a:pt x="162" y="414"/>
                  </a:cubicBezTo>
                  <a:cubicBezTo>
                    <a:pt x="158" y="413"/>
                    <a:pt x="154" y="407"/>
                    <a:pt x="149" y="405"/>
                  </a:cubicBezTo>
                  <a:cubicBezTo>
                    <a:pt x="137" y="399"/>
                    <a:pt x="123" y="401"/>
                    <a:pt x="112" y="392"/>
                  </a:cubicBezTo>
                  <a:cubicBezTo>
                    <a:pt x="103" y="385"/>
                    <a:pt x="86" y="369"/>
                    <a:pt x="81" y="358"/>
                  </a:cubicBezTo>
                  <a:cubicBezTo>
                    <a:pt x="78" y="350"/>
                    <a:pt x="83" y="340"/>
                    <a:pt x="77" y="332"/>
                  </a:cubicBezTo>
                  <a:cubicBezTo>
                    <a:pt x="71" y="324"/>
                    <a:pt x="58" y="327"/>
                    <a:pt x="51" y="320"/>
                  </a:cubicBezTo>
                  <a:cubicBezTo>
                    <a:pt x="43" y="314"/>
                    <a:pt x="41" y="302"/>
                    <a:pt x="40" y="293"/>
                  </a:cubicBezTo>
                  <a:cubicBezTo>
                    <a:pt x="38" y="284"/>
                    <a:pt x="37" y="273"/>
                    <a:pt x="36" y="264"/>
                  </a:cubicBezTo>
                  <a:cubicBezTo>
                    <a:pt x="34" y="251"/>
                    <a:pt x="39" y="240"/>
                    <a:pt x="39" y="227"/>
                  </a:cubicBezTo>
                  <a:cubicBezTo>
                    <a:pt x="39" y="216"/>
                    <a:pt x="32" y="213"/>
                    <a:pt x="27" y="203"/>
                  </a:cubicBezTo>
                  <a:cubicBezTo>
                    <a:pt x="0" y="151"/>
                    <a:pt x="105" y="163"/>
                    <a:pt x="93" y="207"/>
                  </a:cubicBezTo>
                  <a:cubicBezTo>
                    <a:pt x="93" y="209"/>
                    <a:pt x="92" y="211"/>
                    <a:pt x="91" y="213"/>
                  </a:cubicBezTo>
                  <a:cubicBezTo>
                    <a:pt x="89" y="218"/>
                    <a:pt x="86" y="224"/>
                    <a:pt x="85" y="232"/>
                  </a:cubicBezTo>
                  <a:cubicBezTo>
                    <a:pt x="83" y="251"/>
                    <a:pt x="87" y="270"/>
                    <a:pt x="91" y="288"/>
                  </a:cubicBezTo>
                  <a:cubicBezTo>
                    <a:pt x="92" y="290"/>
                    <a:pt x="93" y="293"/>
                    <a:pt x="93" y="296"/>
                  </a:cubicBezTo>
                  <a:cubicBezTo>
                    <a:pt x="95" y="306"/>
                    <a:pt x="100" y="312"/>
                    <a:pt x="104" y="317"/>
                  </a:cubicBezTo>
                  <a:cubicBezTo>
                    <a:pt x="105" y="319"/>
                    <a:pt x="106" y="321"/>
                    <a:pt x="107" y="322"/>
                  </a:cubicBezTo>
                  <a:cubicBezTo>
                    <a:pt x="108" y="323"/>
                    <a:pt x="108" y="326"/>
                    <a:pt x="109" y="329"/>
                  </a:cubicBezTo>
                  <a:cubicBezTo>
                    <a:pt x="110" y="335"/>
                    <a:pt x="111" y="343"/>
                    <a:pt x="116" y="350"/>
                  </a:cubicBezTo>
                  <a:cubicBezTo>
                    <a:pt x="121" y="358"/>
                    <a:pt x="128" y="362"/>
                    <a:pt x="133" y="364"/>
                  </a:cubicBezTo>
                  <a:cubicBezTo>
                    <a:pt x="134" y="365"/>
                    <a:pt x="135" y="366"/>
                    <a:pt x="136" y="366"/>
                  </a:cubicBezTo>
                  <a:cubicBezTo>
                    <a:pt x="138" y="380"/>
                    <a:pt x="147" y="388"/>
                    <a:pt x="161" y="388"/>
                  </a:cubicBezTo>
                  <a:cubicBezTo>
                    <a:pt x="162" y="388"/>
                    <a:pt x="164" y="387"/>
                    <a:pt x="166" y="387"/>
                  </a:cubicBezTo>
                  <a:cubicBezTo>
                    <a:pt x="177" y="385"/>
                    <a:pt x="187" y="375"/>
                    <a:pt x="194" y="359"/>
                  </a:cubicBezTo>
                  <a:cubicBezTo>
                    <a:pt x="195" y="355"/>
                    <a:pt x="201" y="341"/>
                    <a:pt x="200" y="329"/>
                  </a:cubicBezTo>
                  <a:cubicBezTo>
                    <a:pt x="199" y="321"/>
                    <a:pt x="197" y="315"/>
                    <a:pt x="196" y="311"/>
                  </a:cubicBezTo>
                  <a:cubicBezTo>
                    <a:pt x="195" y="310"/>
                    <a:pt x="195" y="308"/>
                    <a:pt x="195" y="308"/>
                  </a:cubicBezTo>
                  <a:cubicBezTo>
                    <a:pt x="195" y="308"/>
                    <a:pt x="195" y="307"/>
                    <a:pt x="195" y="306"/>
                  </a:cubicBezTo>
                  <a:cubicBezTo>
                    <a:pt x="196" y="302"/>
                    <a:pt x="198" y="298"/>
                    <a:pt x="201" y="293"/>
                  </a:cubicBezTo>
                  <a:cubicBezTo>
                    <a:pt x="201" y="292"/>
                    <a:pt x="202" y="291"/>
                    <a:pt x="202" y="290"/>
                  </a:cubicBezTo>
                  <a:cubicBezTo>
                    <a:pt x="209" y="276"/>
                    <a:pt x="220" y="254"/>
                    <a:pt x="212" y="235"/>
                  </a:cubicBezTo>
                  <a:cubicBezTo>
                    <a:pt x="210" y="231"/>
                    <a:pt x="208" y="229"/>
                    <a:pt x="206" y="227"/>
                  </a:cubicBezTo>
                  <a:cubicBezTo>
                    <a:pt x="205" y="225"/>
                    <a:pt x="204" y="224"/>
                    <a:pt x="204" y="223"/>
                  </a:cubicBezTo>
                  <a:cubicBezTo>
                    <a:pt x="204" y="222"/>
                    <a:pt x="204" y="220"/>
                    <a:pt x="203" y="218"/>
                  </a:cubicBezTo>
                  <a:cubicBezTo>
                    <a:pt x="203" y="214"/>
                    <a:pt x="203" y="208"/>
                    <a:pt x="200" y="203"/>
                  </a:cubicBezTo>
                  <a:cubicBezTo>
                    <a:pt x="196" y="194"/>
                    <a:pt x="188" y="188"/>
                    <a:pt x="179" y="184"/>
                  </a:cubicBezTo>
                  <a:cubicBezTo>
                    <a:pt x="173" y="180"/>
                    <a:pt x="161" y="181"/>
                    <a:pt x="156" y="176"/>
                  </a:cubicBezTo>
                  <a:cubicBezTo>
                    <a:pt x="142" y="163"/>
                    <a:pt x="153" y="146"/>
                    <a:pt x="168" y="144"/>
                  </a:cubicBezTo>
                  <a:cubicBezTo>
                    <a:pt x="190" y="141"/>
                    <a:pt x="201" y="133"/>
                    <a:pt x="212" y="124"/>
                  </a:cubicBezTo>
                  <a:cubicBezTo>
                    <a:pt x="214" y="122"/>
                    <a:pt x="217" y="120"/>
                    <a:pt x="220" y="118"/>
                  </a:cubicBezTo>
                  <a:cubicBezTo>
                    <a:pt x="224" y="116"/>
                    <a:pt x="228" y="114"/>
                    <a:pt x="234" y="112"/>
                  </a:cubicBezTo>
                  <a:cubicBezTo>
                    <a:pt x="239" y="110"/>
                    <a:pt x="245" y="107"/>
                    <a:pt x="251" y="104"/>
                  </a:cubicBezTo>
                  <a:cubicBezTo>
                    <a:pt x="258" y="100"/>
                    <a:pt x="264" y="95"/>
                    <a:pt x="268" y="89"/>
                  </a:cubicBezTo>
                  <a:cubicBezTo>
                    <a:pt x="281" y="72"/>
                    <a:pt x="274" y="56"/>
                    <a:pt x="272" y="48"/>
                  </a:cubicBezTo>
                  <a:cubicBezTo>
                    <a:pt x="265" y="32"/>
                    <a:pt x="273" y="16"/>
                    <a:pt x="288" y="10"/>
                  </a:cubicBezTo>
                  <a:cubicBezTo>
                    <a:pt x="313" y="0"/>
                    <a:pt x="372" y="27"/>
                    <a:pt x="324" y="45"/>
                  </a:cubicBezTo>
                  <a:cubicBezTo>
                    <a:pt x="312" y="50"/>
                    <a:pt x="295" y="56"/>
                    <a:pt x="285" y="76"/>
                  </a:cubicBezTo>
                  <a:cubicBezTo>
                    <a:pt x="283" y="81"/>
                    <a:pt x="281" y="86"/>
                    <a:pt x="280" y="91"/>
                  </a:cubicBezTo>
                  <a:cubicBezTo>
                    <a:pt x="280" y="94"/>
                    <a:pt x="279" y="96"/>
                    <a:pt x="278" y="98"/>
                  </a:cubicBezTo>
                  <a:cubicBezTo>
                    <a:pt x="278" y="99"/>
                    <a:pt x="277" y="101"/>
                    <a:pt x="276" y="103"/>
                  </a:cubicBezTo>
                  <a:cubicBezTo>
                    <a:pt x="268" y="115"/>
                    <a:pt x="270" y="132"/>
                    <a:pt x="264" y="146"/>
                  </a:cubicBezTo>
                  <a:cubicBezTo>
                    <a:pt x="257" y="161"/>
                    <a:pt x="249" y="174"/>
                    <a:pt x="251" y="192"/>
                  </a:cubicBezTo>
                  <a:cubicBezTo>
                    <a:pt x="253" y="207"/>
                    <a:pt x="260" y="213"/>
                    <a:pt x="265" y="218"/>
                  </a:cubicBezTo>
                  <a:cubicBezTo>
                    <a:pt x="266" y="218"/>
                    <a:pt x="267" y="219"/>
                    <a:pt x="268" y="220"/>
                  </a:cubicBezTo>
                  <a:cubicBezTo>
                    <a:pt x="268" y="221"/>
                    <a:pt x="269" y="222"/>
                    <a:pt x="269" y="223"/>
                  </a:cubicBezTo>
                  <a:cubicBezTo>
                    <a:pt x="270" y="226"/>
                    <a:pt x="271" y="230"/>
                    <a:pt x="274" y="234"/>
                  </a:cubicBezTo>
                  <a:cubicBezTo>
                    <a:pt x="277" y="239"/>
                    <a:pt x="281" y="243"/>
                    <a:pt x="284" y="246"/>
                  </a:cubicBezTo>
                  <a:cubicBezTo>
                    <a:pt x="286" y="248"/>
                    <a:pt x="288" y="250"/>
                    <a:pt x="288" y="251"/>
                  </a:cubicBezTo>
                  <a:cubicBezTo>
                    <a:pt x="291" y="254"/>
                    <a:pt x="290" y="256"/>
                    <a:pt x="290" y="264"/>
                  </a:cubicBezTo>
                  <a:cubicBezTo>
                    <a:pt x="289" y="265"/>
                    <a:pt x="289" y="268"/>
                    <a:pt x="289" y="270"/>
                  </a:cubicBezTo>
                  <a:cubicBezTo>
                    <a:pt x="288" y="286"/>
                    <a:pt x="293" y="293"/>
                    <a:pt x="297" y="299"/>
                  </a:cubicBezTo>
                  <a:cubicBezTo>
                    <a:pt x="299" y="301"/>
                    <a:pt x="299" y="301"/>
                    <a:pt x="300" y="303"/>
                  </a:cubicBezTo>
                  <a:cubicBezTo>
                    <a:pt x="300" y="304"/>
                    <a:pt x="299" y="309"/>
                    <a:pt x="299" y="312"/>
                  </a:cubicBezTo>
                  <a:cubicBezTo>
                    <a:pt x="298" y="319"/>
                    <a:pt x="297" y="329"/>
                    <a:pt x="299" y="338"/>
                  </a:cubicBezTo>
                  <a:cubicBezTo>
                    <a:pt x="303" y="351"/>
                    <a:pt x="307" y="374"/>
                    <a:pt x="320" y="381"/>
                  </a:cubicBezTo>
                  <a:cubicBezTo>
                    <a:pt x="328" y="385"/>
                    <a:pt x="334" y="380"/>
                    <a:pt x="339" y="390"/>
                  </a:cubicBezTo>
                  <a:cubicBezTo>
                    <a:pt x="346" y="404"/>
                    <a:pt x="338" y="414"/>
                    <a:pt x="327" y="421"/>
                  </a:cubicBezTo>
                  <a:cubicBezTo>
                    <a:pt x="322" y="424"/>
                    <a:pt x="312" y="430"/>
                    <a:pt x="306" y="430"/>
                  </a:cubicBezTo>
                  <a:cubicBezTo>
                    <a:pt x="299" y="430"/>
                    <a:pt x="293" y="422"/>
                    <a:pt x="285" y="423"/>
                  </a:cubicBezTo>
                  <a:cubicBezTo>
                    <a:pt x="279" y="424"/>
                    <a:pt x="275" y="427"/>
                    <a:pt x="272" y="429"/>
                  </a:cubicBezTo>
                  <a:close/>
                  <a:moveTo>
                    <a:pt x="376" y="375"/>
                  </a:moveTo>
                  <a:cubicBezTo>
                    <a:pt x="374" y="377"/>
                    <a:pt x="371" y="378"/>
                    <a:pt x="366" y="376"/>
                  </a:cubicBezTo>
                  <a:cubicBezTo>
                    <a:pt x="369" y="369"/>
                    <a:pt x="378" y="353"/>
                    <a:pt x="385" y="349"/>
                  </a:cubicBezTo>
                  <a:cubicBezTo>
                    <a:pt x="391" y="346"/>
                    <a:pt x="401" y="341"/>
                    <a:pt x="407" y="330"/>
                  </a:cubicBezTo>
                  <a:cubicBezTo>
                    <a:pt x="415" y="315"/>
                    <a:pt x="411" y="293"/>
                    <a:pt x="429" y="286"/>
                  </a:cubicBezTo>
                  <a:cubicBezTo>
                    <a:pt x="436" y="283"/>
                    <a:pt x="451" y="283"/>
                    <a:pt x="458" y="287"/>
                  </a:cubicBezTo>
                  <a:cubicBezTo>
                    <a:pt x="470" y="295"/>
                    <a:pt x="463" y="301"/>
                    <a:pt x="458" y="312"/>
                  </a:cubicBezTo>
                  <a:cubicBezTo>
                    <a:pt x="458" y="313"/>
                    <a:pt x="458" y="313"/>
                    <a:pt x="457" y="314"/>
                  </a:cubicBezTo>
                  <a:cubicBezTo>
                    <a:pt x="457" y="314"/>
                    <a:pt x="457" y="314"/>
                    <a:pt x="457" y="314"/>
                  </a:cubicBezTo>
                  <a:cubicBezTo>
                    <a:pt x="441" y="309"/>
                    <a:pt x="428" y="311"/>
                    <a:pt x="418" y="324"/>
                  </a:cubicBezTo>
                  <a:cubicBezTo>
                    <a:pt x="411" y="334"/>
                    <a:pt x="410" y="348"/>
                    <a:pt x="400" y="355"/>
                  </a:cubicBezTo>
                  <a:cubicBezTo>
                    <a:pt x="396" y="357"/>
                    <a:pt x="391" y="356"/>
                    <a:pt x="387" y="358"/>
                  </a:cubicBezTo>
                  <a:cubicBezTo>
                    <a:pt x="382" y="361"/>
                    <a:pt x="380" y="370"/>
                    <a:pt x="376" y="375"/>
                  </a:cubicBezTo>
                  <a:close/>
                </a:path>
              </a:pathLst>
            </a:custGeom>
            <a:solidFill>
              <a:srgbClr val="7DDD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232" name="Freeform 62">
              <a:extLst>
                <a:ext uri="{FF2B5EF4-FFF2-40B4-BE49-F238E27FC236}">
                  <a16:creationId xmlns="" xmlns:a16="http://schemas.microsoft.com/office/drawing/2014/main" id="{34CD1394-E9C0-4937-B720-1B7C72E60398}"/>
                </a:ext>
              </a:extLst>
            </p:cNvPr>
            <p:cNvSpPr>
              <a:spLocks/>
            </p:cNvSpPr>
            <p:nvPr/>
          </p:nvSpPr>
          <p:spPr bwMode="auto">
            <a:xfrm>
              <a:off x="9674227" y="1343026"/>
              <a:ext cx="941388" cy="1630363"/>
            </a:xfrm>
            <a:custGeom>
              <a:avLst/>
              <a:gdLst>
                <a:gd name="T0" fmla="*/ 219 w 222"/>
                <a:gd name="T1" fmla="*/ 9 h 384"/>
                <a:gd name="T2" fmla="*/ 208 w 222"/>
                <a:gd name="T3" fmla="*/ 4 h 384"/>
                <a:gd name="T4" fmla="*/ 178 w 222"/>
                <a:gd name="T5" fmla="*/ 12 h 384"/>
                <a:gd name="T6" fmla="*/ 143 w 222"/>
                <a:gd name="T7" fmla="*/ 20 h 384"/>
                <a:gd name="T8" fmla="*/ 119 w 222"/>
                <a:gd name="T9" fmla="*/ 29 h 384"/>
                <a:gd name="T10" fmla="*/ 95 w 222"/>
                <a:gd name="T11" fmla="*/ 51 h 384"/>
                <a:gd name="T12" fmla="*/ 81 w 222"/>
                <a:gd name="T13" fmla="*/ 55 h 384"/>
                <a:gd name="T14" fmla="*/ 74 w 222"/>
                <a:gd name="T15" fmla="*/ 63 h 384"/>
                <a:gd name="T16" fmla="*/ 42 w 222"/>
                <a:gd name="T17" fmla="*/ 75 h 384"/>
                <a:gd name="T18" fmla="*/ 23 w 222"/>
                <a:gd name="T19" fmla="*/ 91 h 384"/>
                <a:gd name="T20" fmla="*/ 6 w 222"/>
                <a:gd name="T21" fmla="*/ 106 h 384"/>
                <a:gd name="T22" fmla="*/ 14 w 222"/>
                <a:gd name="T23" fmla="*/ 160 h 384"/>
                <a:gd name="T24" fmla="*/ 76 w 222"/>
                <a:gd name="T25" fmla="*/ 186 h 384"/>
                <a:gd name="T26" fmla="*/ 74 w 222"/>
                <a:gd name="T27" fmla="*/ 203 h 384"/>
                <a:gd name="T28" fmla="*/ 73 w 222"/>
                <a:gd name="T29" fmla="*/ 228 h 384"/>
                <a:gd name="T30" fmla="*/ 65 w 222"/>
                <a:gd name="T31" fmla="*/ 249 h 384"/>
                <a:gd name="T32" fmla="*/ 73 w 222"/>
                <a:gd name="T33" fmla="*/ 306 h 384"/>
                <a:gd name="T34" fmla="*/ 85 w 222"/>
                <a:gd name="T35" fmla="*/ 327 h 384"/>
                <a:gd name="T36" fmla="*/ 93 w 222"/>
                <a:gd name="T37" fmla="*/ 354 h 384"/>
                <a:gd name="T38" fmla="*/ 113 w 222"/>
                <a:gd name="T39" fmla="*/ 370 h 384"/>
                <a:gd name="T40" fmla="*/ 122 w 222"/>
                <a:gd name="T41" fmla="*/ 382 h 384"/>
                <a:gd name="T42" fmla="*/ 140 w 222"/>
                <a:gd name="T43" fmla="*/ 346 h 384"/>
                <a:gd name="T44" fmla="*/ 136 w 222"/>
                <a:gd name="T45" fmla="*/ 314 h 384"/>
                <a:gd name="T46" fmla="*/ 153 w 222"/>
                <a:gd name="T47" fmla="*/ 258 h 384"/>
                <a:gd name="T48" fmla="*/ 144 w 222"/>
                <a:gd name="T49" fmla="*/ 251 h 384"/>
                <a:gd name="T50" fmla="*/ 145 w 222"/>
                <a:gd name="T51" fmla="*/ 237 h 384"/>
                <a:gd name="T52" fmla="*/ 125 w 222"/>
                <a:gd name="T53" fmla="*/ 215 h 384"/>
                <a:gd name="T54" fmla="*/ 108 w 222"/>
                <a:gd name="T55" fmla="*/ 211 h 384"/>
                <a:gd name="T56" fmla="*/ 101 w 222"/>
                <a:gd name="T57" fmla="*/ 198 h 384"/>
                <a:gd name="T58" fmla="*/ 80 w 222"/>
                <a:gd name="T59" fmla="*/ 181 h 384"/>
                <a:gd name="T60" fmla="*/ 125 w 222"/>
                <a:gd name="T61" fmla="*/ 139 h 384"/>
                <a:gd name="T62" fmla="*/ 169 w 222"/>
                <a:gd name="T63" fmla="*/ 116 h 384"/>
                <a:gd name="T64" fmla="*/ 200 w 222"/>
                <a:gd name="T65" fmla="*/ 101 h 384"/>
                <a:gd name="T66" fmla="*/ 212 w 222"/>
                <a:gd name="T67" fmla="*/ 91 h 384"/>
                <a:gd name="T68" fmla="*/ 210 w 222"/>
                <a:gd name="T69" fmla="*/ 55 h 384"/>
                <a:gd name="T70" fmla="*/ 215 w 222"/>
                <a:gd name="T71" fmla="*/ 36 h 384"/>
                <a:gd name="T72" fmla="*/ 213 w 222"/>
                <a:gd name="T73" fmla="*/ 22 h 384"/>
                <a:gd name="T74" fmla="*/ 219 w 222"/>
                <a:gd name="T75" fmla="*/ 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22" h="384">
                  <a:moveTo>
                    <a:pt x="219" y="9"/>
                  </a:moveTo>
                  <a:cubicBezTo>
                    <a:pt x="212" y="10"/>
                    <a:pt x="210" y="5"/>
                    <a:pt x="208" y="4"/>
                  </a:cubicBezTo>
                  <a:cubicBezTo>
                    <a:pt x="196" y="0"/>
                    <a:pt x="189" y="7"/>
                    <a:pt x="178" y="12"/>
                  </a:cubicBezTo>
                  <a:cubicBezTo>
                    <a:pt x="166" y="17"/>
                    <a:pt x="154" y="15"/>
                    <a:pt x="143" y="20"/>
                  </a:cubicBezTo>
                  <a:cubicBezTo>
                    <a:pt x="135" y="24"/>
                    <a:pt x="126" y="24"/>
                    <a:pt x="119" y="29"/>
                  </a:cubicBezTo>
                  <a:cubicBezTo>
                    <a:pt x="109" y="35"/>
                    <a:pt x="106" y="46"/>
                    <a:pt x="95" y="51"/>
                  </a:cubicBezTo>
                  <a:cubicBezTo>
                    <a:pt x="91" y="53"/>
                    <a:pt x="85" y="52"/>
                    <a:pt x="81" y="55"/>
                  </a:cubicBezTo>
                  <a:cubicBezTo>
                    <a:pt x="78" y="57"/>
                    <a:pt x="76" y="62"/>
                    <a:pt x="74" y="63"/>
                  </a:cubicBezTo>
                  <a:cubicBezTo>
                    <a:pt x="65" y="68"/>
                    <a:pt x="52" y="69"/>
                    <a:pt x="42" y="75"/>
                  </a:cubicBezTo>
                  <a:cubicBezTo>
                    <a:pt x="35" y="79"/>
                    <a:pt x="30" y="87"/>
                    <a:pt x="23" y="91"/>
                  </a:cubicBezTo>
                  <a:cubicBezTo>
                    <a:pt x="15" y="97"/>
                    <a:pt x="10" y="96"/>
                    <a:pt x="6" y="106"/>
                  </a:cubicBezTo>
                  <a:cubicBezTo>
                    <a:pt x="0" y="122"/>
                    <a:pt x="1" y="148"/>
                    <a:pt x="14" y="160"/>
                  </a:cubicBezTo>
                  <a:cubicBezTo>
                    <a:pt x="31" y="175"/>
                    <a:pt x="65" y="167"/>
                    <a:pt x="76" y="186"/>
                  </a:cubicBezTo>
                  <a:cubicBezTo>
                    <a:pt x="81" y="195"/>
                    <a:pt x="76" y="193"/>
                    <a:pt x="74" y="203"/>
                  </a:cubicBezTo>
                  <a:cubicBezTo>
                    <a:pt x="72" y="211"/>
                    <a:pt x="75" y="219"/>
                    <a:pt x="73" y="228"/>
                  </a:cubicBezTo>
                  <a:cubicBezTo>
                    <a:pt x="71" y="235"/>
                    <a:pt x="66" y="241"/>
                    <a:pt x="65" y="249"/>
                  </a:cubicBezTo>
                  <a:cubicBezTo>
                    <a:pt x="63" y="267"/>
                    <a:pt x="69" y="289"/>
                    <a:pt x="73" y="306"/>
                  </a:cubicBezTo>
                  <a:cubicBezTo>
                    <a:pt x="75" y="316"/>
                    <a:pt x="81" y="319"/>
                    <a:pt x="85" y="327"/>
                  </a:cubicBezTo>
                  <a:cubicBezTo>
                    <a:pt x="90" y="336"/>
                    <a:pt x="88" y="346"/>
                    <a:pt x="93" y="354"/>
                  </a:cubicBezTo>
                  <a:cubicBezTo>
                    <a:pt x="98" y="361"/>
                    <a:pt x="108" y="363"/>
                    <a:pt x="113" y="370"/>
                  </a:cubicBezTo>
                  <a:cubicBezTo>
                    <a:pt x="118" y="377"/>
                    <a:pt x="113" y="384"/>
                    <a:pt x="122" y="382"/>
                  </a:cubicBezTo>
                  <a:cubicBezTo>
                    <a:pt x="132" y="380"/>
                    <a:pt x="141" y="354"/>
                    <a:pt x="140" y="346"/>
                  </a:cubicBezTo>
                  <a:cubicBezTo>
                    <a:pt x="139" y="332"/>
                    <a:pt x="131" y="329"/>
                    <a:pt x="136" y="314"/>
                  </a:cubicBezTo>
                  <a:cubicBezTo>
                    <a:pt x="142" y="298"/>
                    <a:pt x="157" y="276"/>
                    <a:pt x="153" y="258"/>
                  </a:cubicBezTo>
                  <a:cubicBezTo>
                    <a:pt x="152" y="254"/>
                    <a:pt x="145" y="255"/>
                    <a:pt x="144" y="251"/>
                  </a:cubicBezTo>
                  <a:cubicBezTo>
                    <a:pt x="142" y="246"/>
                    <a:pt x="145" y="242"/>
                    <a:pt x="145" y="237"/>
                  </a:cubicBezTo>
                  <a:cubicBezTo>
                    <a:pt x="143" y="225"/>
                    <a:pt x="137" y="219"/>
                    <a:pt x="125" y="215"/>
                  </a:cubicBezTo>
                  <a:cubicBezTo>
                    <a:pt x="121" y="213"/>
                    <a:pt x="112" y="214"/>
                    <a:pt x="108" y="211"/>
                  </a:cubicBezTo>
                  <a:cubicBezTo>
                    <a:pt x="102" y="208"/>
                    <a:pt x="105" y="203"/>
                    <a:pt x="101" y="198"/>
                  </a:cubicBezTo>
                  <a:cubicBezTo>
                    <a:pt x="93" y="189"/>
                    <a:pt x="81" y="196"/>
                    <a:pt x="80" y="181"/>
                  </a:cubicBezTo>
                  <a:cubicBezTo>
                    <a:pt x="79" y="163"/>
                    <a:pt x="109" y="141"/>
                    <a:pt x="125" y="139"/>
                  </a:cubicBezTo>
                  <a:cubicBezTo>
                    <a:pt x="146" y="136"/>
                    <a:pt x="152" y="128"/>
                    <a:pt x="169" y="116"/>
                  </a:cubicBezTo>
                  <a:cubicBezTo>
                    <a:pt x="178" y="110"/>
                    <a:pt x="190" y="107"/>
                    <a:pt x="200" y="101"/>
                  </a:cubicBezTo>
                  <a:cubicBezTo>
                    <a:pt x="205" y="99"/>
                    <a:pt x="209" y="96"/>
                    <a:pt x="212" y="91"/>
                  </a:cubicBezTo>
                  <a:cubicBezTo>
                    <a:pt x="222" y="79"/>
                    <a:pt x="207" y="68"/>
                    <a:pt x="210" y="55"/>
                  </a:cubicBezTo>
                  <a:cubicBezTo>
                    <a:pt x="212" y="47"/>
                    <a:pt x="215" y="45"/>
                    <a:pt x="215" y="36"/>
                  </a:cubicBezTo>
                  <a:cubicBezTo>
                    <a:pt x="215" y="31"/>
                    <a:pt x="212" y="27"/>
                    <a:pt x="213" y="22"/>
                  </a:cubicBezTo>
                  <a:cubicBezTo>
                    <a:pt x="214" y="18"/>
                    <a:pt x="218" y="14"/>
                    <a:pt x="219" y="9"/>
                  </a:cubicBezTo>
                  <a:close/>
                </a:path>
              </a:pathLst>
            </a:custGeom>
            <a:solidFill>
              <a:srgbClr val="D0E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233" name="Freeform 63">
              <a:extLst>
                <a:ext uri="{FF2B5EF4-FFF2-40B4-BE49-F238E27FC236}">
                  <a16:creationId xmlns="" xmlns:a16="http://schemas.microsoft.com/office/drawing/2014/main" id="{074E5B89-1DBA-47D7-AC3D-C77BD7A332FB}"/>
                </a:ext>
              </a:extLst>
            </p:cNvPr>
            <p:cNvSpPr>
              <a:spLocks/>
            </p:cNvSpPr>
            <p:nvPr/>
          </p:nvSpPr>
          <p:spPr bwMode="auto">
            <a:xfrm>
              <a:off x="10648952" y="1560514"/>
              <a:ext cx="966788" cy="1489075"/>
            </a:xfrm>
            <a:custGeom>
              <a:avLst/>
              <a:gdLst>
                <a:gd name="T0" fmla="*/ 225 w 228"/>
                <a:gd name="T1" fmla="*/ 221 h 351"/>
                <a:gd name="T2" fmla="*/ 228 w 228"/>
                <a:gd name="T3" fmla="*/ 167 h 351"/>
                <a:gd name="T4" fmla="*/ 138 w 228"/>
                <a:gd name="T5" fmla="*/ 1 h 351"/>
                <a:gd name="T6" fmla="*/ 114 w 228"/>
                <a:gd name="T7" fmla="*/ 1 h 351"/>
                <a:gd name="T8" fmla="*/ 85 w 228"/>
                <a:gd name="T9" fmla="*/ 15 h 351"/>
                <a:gd name="T10" fmla="*/ 34 w 228"/>
                <a:gd name="T11" fmla="*/ 48 h 351"/>
                <a:gd name="T12" fmla="*/ 27 w 228"/>
                <a:gd name="T13" fmla="*/ 71 h 351"/>
                <a:gd name="T14" fmla="*/ 19 w 228"/>
                <a:gd name="T15" fmla="*/ 98 h 351"/>
                <a:gd name="T16" fmla="*/ 44 w 228"/>
                <a:gd name="T17" fmla="*/ 105 h 351"/>
                <a:gd name="T18" fmla="*/ 60 w 228"/>
                <a:gd name="T19" fmla="*/ 113 h 351"/>
                <a:gd name="T20" fmla="*/ 79 w 228"/>
                <a:gd name="T21" fmla="*/ 118 h 351"/>
                <a:gd name="T22" fmla="*/ 66 w 228"/>
                <a:gd name="T23" fmla="*/ 136 h 351"/>
                <a:gd name="T24" fmla="*/ 14 w 228"/>
                <a:gd name="T25" fmla="*/ 120 h 351"/>
                <a:gd name="T26" fmla="*/ 2 w 228"/>
                <a:gd name="T27" fmla="*/ 153 h 351"/>
                <a:gd name="T28" fmla="*/ 14 w 228"/>
                <a:gd name="T29" fmla="*/ 171 h 351"/>
                <a:gd name="T30" fmla="*/ 14 w 228"/>
                <a:gd name="T31" fmla="*/ 171 h 351"/>
                <a:gd name="T32" fmla="*/ 21 w 228"/>
                <a:gd name="T33" fmla="*/ 187 h 351"/>
                <a:gd name="T34" fmla="*/ 36 w 228"/>
                <a:gd name="T35" fmla="*/ 204 h 351"/>
                <a:gd name="T36" fmla="*/ 39 w 228"/>
                <a:gd name="T37" fmla="*/ 235 h 351"/>
                <a:gd name="T38" fmla="*/ 49 w 228"/>
                <a:gd name="T39" fmla="*/ 260 h 351"/>
                <a:gd name="T40" fmla="*/ 49 w 228"/>
                <a:gd name="T41" fmla="*/ 297 h 351"/>
                <a:gd name="T42" fmla="*/ 61 w 228"/>
                <a:gd name="T43" fmla="*/ 327 h 351"/>
                <a:gd name="T44" fmla="*/ 96 w 228"/>
                <a:gd name="T45" fmla="*/ 301 h 351"/>
                <a:gd name="T46" fmla="*/ 119 w 228"/>
                <a:gd name="T47" fmla="*/ 284 h 351"/>
                <a:gd name="T48" fmla="*/ 128 w 228"/>
                <a:gd name="T49" fmla="*/ 228 h 351"/>
                <a:gd name="T50" fmla="*/ 114 w 228"/>
                <a:gd name="T51" fmla="*/ 187 h 351"/>
                <a:gd name="T52" fmla="*/ 129 w 228"/>
                <a:gd name="T53" fmla="*/ 200 h 351"/>
                <a:gd name="T54" fmla="*/ 148 w 228"/>
                <a:gd name="T55" fmla="*/ 202 h 351"/>
                <a:gd name="T56" fmla="*/ 161 w 228"/>
                <a:gd name="T57" fmla="*/ 220 h 351"/>
                <a:gd name="T58" fmla="*/ 176 w 228"/>
                <a:gd name="T59" fmla="*/ 222 h 351"/>
                <a:gd name="T60" fmla="*/ 186 w 228"/>
                <a:gd name="T61" fmla="*/ 228 h 351"/>
                <a:gd name="T62" fmla="*/ 191 w 228"/>
                <a:gd name="T63" fmla="*/ 231 h 351"/>
                <a:gd name="T64" fmla="*/ 203 w 228"/>
                <a:gd name="T65" fmla="*/ 226 h 351"/>
                <a:gd name="T66" fmla="*/ 216 w 228"/>
                <a:gd name="T67" fmla="*/ 221 h 351"/>
                <a:gd name="T68" fmla="*/ 222 w 228"/>
                <a:gd name="T69" fmla="*/ 221 h 351"/>
                <a:gd name="T70" fmla="*/ 225 w 228"/>
                <a:gd name="T71" fmla="*/ 221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28" h="351">
                  <a:moveTo>
                    <a:pt x="225" y="221"/>
                  </a:moveTo>
                  <a:cubicBezTo>
                    <a:pt x="227" y="203"/>
                    <a:pt x="228" y="185"/>
                    <a:pt x="228" y="167"/>
                  </a:cubicBezTo>
                  <a:cubicBezTo>
                    <a:pt x="227" y="103"/>
                    <a:pt x="189" y="42"/>
                    <a:pt x="138" y="1"/>
                  </a:cubicBezTo>
                  <a:cubicBezTo>
                    <a:pt x="130" y="0"/>
                    <a:pt x="122" y="0"/>
                    <a:pt x="114" y="1"/>
                  </a:cubicBezTo>
                  <a:cubicBezTo>
                    <a:pt x="98" y="2"/>
                    <a:pt x="97" y="3"/>
                    <a:pt x="85" y="15"/>
                  </a:cubicBezTo>
                  <a:cubicBezTo>
                    <a:pt x="70" y="30"/>
                    <a:pt x="44" y="28"/>
                    <a:pt x="34" y="48"/>
                  </a:cubicBezTo>
                  <a:cubicBezTo>
                    <a:pt x="30" y="55"/>
                    <a:pt x="30" y="64"/>
                    <a:pt x="27" y="71"/>
                  </a:cubicBezTo>
                  <a:cubicBezTo>
                    <a:pt x="22" y="80"/>
                    <a:pt x="14" y="86"/>
                    <a:pt x="19" y="98"/>
                  </a:cubicBezTo>
                  <a:cubicBezTo>
                    <a:pt x="25" y="112"/>
                    <a:pt x="33" y="103"/>
                    <a:pt x="44" y="105"/>
                  </a:cubicBezTo>
                  <a:cubicBezTo>
                    <a:pt x="52" y="106"/>
                    <a:pt x="52" y="112"/>
                    <a:pt x="60" y="113"/>
                  </a:cubicBezTo>
                  <a:cubicBezTo>
                    <a:pt x="69" y="114"/>
                    <a:pt x="79" y="102"/>
                    <a:pt x="79" y="118"/>
                  </a:cubicBezTo>
                  <a:cubicBezTo>
                    <a:pt x="79" y="124"/>
                    <a:pt x="71" y="134"/>
                    <a:pt x="66" y="136"/>
                  </a:cubicBezTo>
                  <a:cubicBezTo>
                    <a:pt x="44" y="143"/>
                    <a:pt x="31" y="106"/>
                    <a:pt x="14" y="120"/>
                  </a:cubicBezTo>
                  <a:cubicBezTo>
                    <a:pt x="4" y="128"/>
                    <a:pt x="0" y="141"/>
                    <a:pt x="2" y="153"/>
                  </a:cubicBezTo>
                  <a:cubicBezTo>
                    <a:pt x="3" y="164"/>
                    <a:pt x="8" y="164"/>
                    <a:pt x="14" y="171"/>
                  </a:cubicBezTo>
                  <a:cubicBezTo>
                    <a:pt x="14" y="171"/>
                    <a:pt x="14" y="171"/>
                    <a:pt x="14" y="171"/>
                  </a:cubicBezTo>
                  <a:cubicBezTo>
                    <a:pt x="18" y="176"/>
                    <a:pt x="18" y="182"/>
                    <a:pt x="21" y="187"/>
                  </a:cubicBezTo>
                  <a:cubicBezTo>
                    <a:pt x="25" y="194"/>
                    <a:pt x="32" y="198"/>
                    <a:pt x="36" y="204"/>
                  </a:cubicBezTo>
                  <a:cubicBezTo>
                    <a:pt x="43" y="216"/>
                    <a:pt x="40" y="224"/>
                    <a:pt x="39" y="235"/>
                  </a:cubicBezTo>
                  <a:cubicBezTo>
                    <a:pt x="38" y="250"/>
                    <a:pt x="44" y="248"/>
                    <a:pt x="49" y="260"/>
                  </a:cubicBezTo>
                  <a:cubicBezTo>
                    <a:pt x="53" y="271"/>
                    <a:pt x="46" y="285"/>
                    <a:pt x="49" y="297"/>
                  </a:cubicBezTo>
                  <a:cubicBezTo>
                    <a:pt x="51" y="305"/>
                    <a:pt x="56" y="321"/>
                    <a:pt x="61" y="327"/>
                  </a:cubicBezTo>
                  <a:cubicBezTo>
                    <a:pt x="82" y="351"/>
                    <a:pt x="87" y="310"/>
                    <a:pt x="96" y="301"/>
                  </a:cubicBezTo>
                  <a:cubicBezTo>
                    <a:pt x="104" y="294"/>
                    <a:pt x="114" y="294"/>
                    <a:pt x="119" y="284"/>
                  </a:cubicBezTo>
                  <a:cubicBezTo>
                    <a:pt x="129" y="267"/>
                    <a:pt x="131" y="246"/>
                    <a:pt x="128" y="228"/>
                  </a:cubicBezTo>
                  <a:cubicBezTo>
                    <a:pt x="127" y="220"/>
                    <a:pt x="108" y="190"/>
                    <a:pt x="114" y="187"/>
                  </a:cubicBezTo>
                  <a:cubicBezTo>
                    <a:pt x="122" y="183"/>
                    <a:pt x="125" y="197"/>
                    <a:pt x="129" y="200"/>
                  </a:cubicBezTo>
                  <a:cubicBezTo>
                    <a:pt x="136" y="204"/>
                    <a:pt x="141" y="199"/>
                    <a:pt x="148" y="202"/>
                  </a:cubicBezTo>
                  <a:cubicBezTo>
                    <a:pt x="156" y="205"/>
                    <a:pt x="155" y="215"/>
                    <a:pt x="161" y="220"/>
                  </a:cubicBezTo>
                  <a:cubicBezTo>
                    <a:pt x="167" y="224"/>
                    <a:pt x="170" y="220"/>
                    <a:pt x="176" y="222"/>
                  </a:cubicBezTo>
                  <a:cubicBezTo>
                    <a:pt x="179" y="223"/>
                    <a:pt x="183" y="226"/>
                    <a:pt x="186" y="228"/>
                  </a:cubicBezTo>
                  <a:cubicBezTo>
                    <a:pt x="187" y="229"/>
                    <a:pt x="189" y="230"/>
                    <a:pt x="191" y="231"/>
                  </a:cubicBezTo>
                  <a:cubicBezTo>
                    <a:pt x="196" y="232"/>
                    <a:pt x="200" y="229"/>
                    <a:pt x="203" y="226"/>
                  </a:cubicBezTo>
                  <a:cubicBezTo>
                    <a:pt x="206" y="223"/>
                    <a:pt x="211" y="221"/>
                    <a:pt x="216" y="221"/>
                  </a:cubicBezTo>
                  <a:cubicBezTo>
                    <a:pt x="218" y="221"/>
                    <a:pt x="220" y="221"/>
                    <a:pt x="222" y="221"/>
                  </a:cubicBezTo>
                  <a:cubicBezTo>
                    <a:pt x="222" y="221"/>
                    <a:pt x="225" y="221"/>
                    <a:pt x="225" y="221"/>
                  </a:cubicBezTo>
                  <a:close/>
                </a:path>
              </a:pathLst>
            </a:custGeom>
            <a:solidFill>
              <a:srgbClr val="D0E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234" name="Freeform 64">
              <a:extLst>
                <a:ext uri="{FF2B5EF4-FFF2-40B4-BE49-F238E27FC236}">
                  <a16:creationId xmlns="" xmlns:a16="http://schemas.microsoft.com/office/drawing/2014/main" id="{64097BCE-3725-4C5E-A179-F40CB7E92726}"/>
                </a:ext>
              </a:extLst>
            </p:cNvPr>
            <p:cNvSpPr>
              <a:spLocks/>
            </p:cNvSpPr>
            <p:nvPr/>
          </p:nvSpPr>
          <p:spPr bwMode="auto">
            <a:xfrm>
              <a:off x="10636252" y="1560514"/>
              <a:ext cx="992188" cy="1425575"/>
            </a:xfrm>
            <a:custGeom>
              <a:avLst/>
              <a:gdLst>
                <a:gd name="T0" fmla="*/ 225 w 234"/>
                <a:gd name="T1" fmla="*/ 122 h 336"/>
                <a:gd name="T2" fmla="*/ 148 w 234"/>
                <a:gd name="T3" fmla="*/ 6 h 336"/>
                <a:gd name="T4" fmla="*/ 141 w 234"/>
                <a:gd name="T5" fmla="*/ 0 h 336"/>
                <a:gd name="T6" fmla="*/ 105 w 234"/>
                <a:gd name="T7" fmla="*/ 1 h 336"/>
                <a:gd name="T8" fmla="*/ 47 w 234"/>
                <a:gd name="T9" fmla="*/ 35 h 336"/>
                <a:gd name="T10" fmla="*/ 28 w 234"/>
                <a:gd name="T11" fmla="*/ 71 h 336"/>
                <a:gd name="T12" fmla="*/ 25 w 234"/>
                <a:gd name="T13" fmla="*/ 104 h 336"/>
                <a:gd name="T14" fmla="*/ 54 w 234"/>
                <a:gd name="T15" fmla="*/ 109 h 336"/>
                <a:gd name="T16" fmla="*/ 73 w 234"/>
                <a:gd name="T17" fmla="*/ 112 h 336"/>
                <a:gd name="T18" fmla="*/ 81 w 234"/>
                <a:gd name="T19" fmla="*/ 120 h 336"/>
                <a:gd name="T20" fmla="*/ 63 w 234"/>
                <a:gd name="T21" fmla="*/ 136 h 336"/>
                <a:gd name="T22" fmla="*/ 19 w 234"/>
                <a:gd name="T23" fmla="*/ 118 h 336"/>
                <a:gd name="T24" fmla="*/ 4 w 234"/>
                <a:gd name="T25" fmla="*/ 153 h 336"/>
                <a:gd name="T26" fmla="*/ 17 w 234"/>
                <a:gd name="T27" fmla="*/ 173 h 336"/>
                <a:gd name="T28" fmla="*/ 36 w 234"/>
                <a:gd name="T29" fmla="*/ 202 h 336"/>
                <a:gd name="T30" fmla="*/ 42 w 234"/>
                <a:gd name="T31" fmla="*/ 245 h 336"/>
                <a:gd name="T32" fmla="*/ 51 w 234"/>
                <a:gd name="T33" fmla="*/ 280 h 336"/>
                <a:gd name="T34" fmla="*/ 68 w 234"/>
                <a:gd name="T35" fmla="*/ 332 h 336"/>
                <a:gd name="T36" fmla="*/ 85 w 234"/>
                <a:gd name="T37" fmla="*/ 330 h 336"/>
                <a:gd name="T38" fmla="*/ 107 w 234"/>
                <a:gd name="T39" fmla="*/ 297 h 336"/>
                <a:gd name="T40" fmla="*/ 131 w 234"/>
                <a:gd name="T41" fmla="*/ 264 h 336"/>
                <a:gd name="T42" fmla="*/ 131 w 234"/>
                <a:gd name="T43" fmla="*/ 224 h 336"/>
                <a:gd name="T44" fmla="*/ 119 w 234"/>
                <a:gd name="T45" fmla="*/ 197 h 336"/>
                <a:gd name="T46" fmla="*/ 128 w 234"/>
                <a:gd name="T47" fmla="*/ 196 h 336"/>
                <a:gd name="T48" fmla="*/ 153 w 234"/>
                <a:gd name="T49" fmla="*/ 205 h 336"/>
                <a:gd name="T50" fmla="*/ 167 w 234"/>
                <a:gd name="T51" fmla="*/ 222 h 336"/>
                <a:gd name="T52" fmla="*/ 192 w 234"/>
                <a:gd name="T53" fmla="*/ 231 h 336"/>
                <a:gd name="T54" fmla="*/ 219 w 234"/>
                <a:gd name="T55" fmla="*/ 222 h 336"/>
                <a:gd name="T56" fmla="*/ 229 w 234"/>
                <a:gd name="T57" fmla="*/ 222 h 336"/>
                <a:gd name="T58" fmla="*/ 225 w 234"/>
                <a:gd name="T59" fmla="*/ 220 h 336"/>
                <a:gd name="T60" fmla="*/ 210 w 234"/>
                <a:gd name="T61" fmla="*/ 222 h 336"/>
                <a:gd name="T62" fmla="*/ 187 w 234"/>
                <a:gd name="T63" fmla="*/ 226 h 336"/>
                <a:gd name="T64" fmla="*/ 170 w 234"/>
                <a:gd name="T65" fmla="*/ 221 h 336"/>
                <a:gd name="T66" fmla="*/ 143 w 234"/>
                <a:gd name="T67" fmla="*/ 200 h 336"/>
                <a:gd name="T68" fmla="*/ 129 w 234"/>
                <a:gd name="T69" fmla="*/ 193 h 336"/>
                <a:gd name="T70" fmla="*/ 115 w 234"/>
                <a:gd name="T71" fmla="*/ 190 h 336"/>
                <a:gd name="T72" fmla="*/ 125 w 234"/>
                <a:gd name="T73" fmla="*/ 215 h 336"/>
                <a:gd name="T74" fmla="*/ 131 w 234"/>
                <a:gd name="T75" fmla="*/ 235 h 336"/>
                <a:gd name="T76" fmla="*/ 126 w 234"/>
                <a:gd name="T77" fmla="*/ 274 h 336"/>
                <a:gd name="T78" fmla="*/ 98 w 234"/>
                <a:gd name="T79" fmla="*/ 302 h 336"/>
                <a:gd name="T80" fmla="*/ 86 w 234"/>
                <a:gd name="T81" fmla="*/ 324 h 336"/>
                <a:gd name="T82" fmla="*/ 68 w 234"/>
                <a:gd name="T83" fmla="*/ 330 h 336"/>
                <a:gd name="T84" fmla="*/ 53 w 234"/>
                <a:gd name="T85" fmla="*/ 297 h 336"/>
                <a:gd name="T86" fmla="*/ 50 w 234"/>
                <a:gd name="T87" fmla="*/ 254 h 336"/>
                <a:gd name="T88" fmla="*/ 44 w 234"/>
                <a:gd name="T89" fmla="*/ 219 h 336"/>
                <a:gd name="T90" fmla="*/ 29 w 234"/>
                <a:gd name="T91" fmla="*/ 192 h 336"/>
                <a:gd name="T92" fmla="*/ 18 w 234"/>
                <a:gd name="T93" fmla="*/ 171 h 336"/>
                <a:gd name="T94" fmla="*/ 14 w 234"/>
                <a:gd name="T95" fmla="*/ 124 h 336"/>
                <a:gd name="T96" fmla="*/ 38 w 234"/>
                <a:gd name="T97" fmla="*/ 124 h 336"/>
                <a:gd name="T98" fmla="*/ 82 w 234"/>
                <a:gd name="T99" fmla="*/ 122 h 336"/>
                <a:gd name="T100" fmla="*/ 70 w 234"/>
                <a:gd name="T101" fmla="*/ 111 h 336"/>
                <a:gd name="T102" fmla="*/ 55 w 234"/>
                <a:gd name="T103" fmla="*/ 107 h 336"/>
                <a:gd name="T104" fmla="*/ 26 w 234"/>
                <a:gd name="T105" fmla="*/ 102 h 336"/>
                <a:gd name="T106" fmla="*/ 29 w 234"/>
                <a:gd name="T107" fmla="*/ 73 h 336"/>
                <a:gd name="T108" fmla="*/ 43 w 234"/>
                <a:gd name="T109" fmla="*/ 41 h 336"/>
                <a:gd name="T110" fmla="*/ 90 w 234"/>
                <a:gd name="T111" fmla="*/ 14 h 336"/>
                <a:gd name="T112" fmla="*/ 120 w 234"/>
                <a:gd name="T113" fmla="*/ 2 h 336"/>
                <a:gd name="T114" fmla="*/ 140 w 234"/>
                <a:gd name="T115" fmla="*/ 2 h 336"/>
                <a:gd name="T116" fmla="*/ 180 w 234"/>
                <a:gd name="T117" fmla="*/ 41 h 336"/>
                <a:gd name="T118" fmla="*/ 227 w 234"/>
                <a:gd name="T119" fmla="*/ 221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34" h="336">
                  <a:moveTo>
                    <a:pt x="229" y="221"/>
                  </a:moveTo>
                  <a:cubicBezTo>
                    <a:pt x="233" y="188"/>
                    <a:pt x="234" y="154"/>
                    <a:pt x="225" y="122"/>
                  </a:cubicBezTo>
                  <a:cubicBezTo>
                    <a:pt x="217" y="92"/>
                    <a:pt x="201" y="64"/>
                    <a:pt x="181" y="40"/>
                  </a:cubicBezTo>
                  <a:cubicBezTo>
                    <a:pt x="171" y="27"/>
                    <a:pt x="160" y="16"/>
                    <a:pt x="148" y="6"/>
                  </a:cubicBezTo>
                  <a:cubicBezTo>
                    <a:pt x="147" y="5"/>
                    <a:pt x="145" y="3"/>
                    <a:pt x="144" y="2"/>
                  </a:cubicBezTo>
                  <a:cubicBezTo>
                    <a:pt x="143" y="2"/>
                    <a:pt x="142" y="0"/>
                    <a:pt x="141" y="0"/>
                  </a:cubicBezTo>
                  <a:cubicBezTo>
                    <a:pt x="136" y="0"/>
                    <a:pt x="131" y="0"/>
                    <a:pt x="126" y="0"/>
                  </a:cubicBezTo>
                  <a:cubicBezTo>
                    <a:pt x="119" y="0"/>
                    <a:pt x="112" y="0"/>
                    <a:pt x="105" y="1"/>
                  </a:cubicBezTo>
                  <a:cubicBezTo>
                    <a:pt x="95" y="4"/>
                    <a:pt x="89" y="14"/>
                    <a:pt x="80" y="20"/>
                  </a:cubicBezTo>
                  <a:cubicBezTo>
                    <a:pt x="70" y="26"/>
                    <a:pt x="58" y="28"/>
                    <a:pt x="47" y="35"/>
                  </a:cubicBezTo>
                  <a:cubicBezTo>
                    <a:pt x="43" y="38"/>
                    <a:pt x="39" y="43"/>
                    <a:pt x="36" y="48"/>
                  </a:cubicBezTo>
                  <a:cubicBezTo>
                    <a:pt x="32" y="55"/>
                    <a:pt x="32" y="64"/>
                    <a:pt x="28" y="71"/>
                  </a:cubicBezTo>
                  <a:cubicBezTo>
                    <a:pt x="26" y="77"/>
                    <a:pt x="21" y="82"/>
                    <a:pt x="20" y="88"/>
                  </a:cubicBezTo>
                  <a:cubicBezTo>
                    <a:pt x="19" y="93"/>
                    <a:pt x="21" y="100"/>
                    <a:pt x="25" y="104"/>
                  </a:cubicBezTo>
                  <a:cubicBezTo>
                    <a:pt x="28" y="107"/>
                    <a:pt x="33" y="107"/>
                    <a:pt x="37" y="106"/>
                  </a:cubicBezTo>
                  <a:cubicBezTo>
                    <a:pt x="43" y="105"/>
                    <a:pt x="49" y="105"/>
                    <a:pt x="54" y="109"/>
                  </a:cubicBezTo>
                  <a:cubicBezTo>
                    <a:pt x="58" y="112"/>
                    <a:pt x="62" y="115"/>
                    <a:pt x="67" y="114"/>
                  </a:cubicBezTo>
                  <a:cubicBezTo>
                    <a:pt x="69" y="113"/>
                    <a:pt x="71" y="113"/>
                    <a:pt x="73" y="112"/>
                  </a:cubicBezTo>
                  <a:cubicBezTo>
                    <a:pt x="75" y="111"/>
                    <a:pt x="78" y="110"/>
                    <a:pt x="79" y="111"/>
                  </a:cubicBezTo>
                  <a:cubicBezTo>
                    <a:pt x="81" y="113"/>
                    <a:pt x="81" y="117"/>
                    <a:pt x="81" y="120"/>
                  </a:cubicBezTo>
                  <a:cubicBezTo>
                    <a:pt x="80" y="123"/>
                    <a:pt x="78" y="126"/>
                    <a:pt x="76" y="128"/>
                  </a:cubicBezTo>
                  <a:cubicBezTo>
                    <a:pt x="73" y="133"/>
                    <a:pt x="68" y="136"/>
                    <a:pt x="63" y="136"/>
                  </a:cubicBezTo>
                  <a:cubicBezTo>
                    <a:pt x="53" y="136"/>
                    <a:pt x="46" y="128"/>
                    <a:pt x="39" y="122"/>
                  </a:cubicBezTo>
                  <a:cubicBezTo>
                    <a:pt x="33" y="118"/>
                    <a:pt x="26" y="113"/>
                    <a:pt x="19" y="118"/>
                  </a:cubicBezTo>
                  <a:cubicBezTo>
                    <a:pt x="13" y="121"/>
                    <a:pt x="9" y="127"/>
                    <a:pt x="7" y="132"/>
                  </a:cubicBezTo>
                  <a:cubicBezTo>
                    <a:pt x="4" y="139"/>
                    <a:pt x="3" y="146"/>
                    <a:pt x="4" y="153"/>
                  </a:cubicBezTo>
                  <a:cubicBezTo>
                    <a:pt x="4" y="158"/>
                    <a:pt x="7" y="163"/>
                    <a:pt x="11" y="167"/>
                  </a:cubicBezTo>
                  <a:cubicBezTo>
                    <a:pt x="13" y="169"/>
                    <a:pt x="16" y="171"/>
                    <a:pt x="17" y="173"/>
                  </a:cubicBezTo>
                  <a:cubicBezTo>
                    <a:pt x="20" y="177"/>
                    <a:pt x="20" y="181"/>
                    <a:pt x="22" y="185"/>
                  </a:cubicBezTo>
                  <a:cubicBezTo>
                    <a:pt x="25" y="192"/>
                    <a:pt x="32" y="196"/>
                    <a:pt x="36" y="202"/>
                  </a:cubicBezTo>
                  <a:cubicBezTo>
                    <a:pt x="42" y="208"/>
                    <a:pt x="43" y="217"/>
                    <a:pt x="43" y="225"/>
                  </a:cubicBezTo>
                  <a:cubicBezTo>
                    <a:pt x="42" y="232"/>
                    <a:pt x="40" y="239"/>
                    <a:pt x="42" y="245"/>
                  </a:cubicBezTo>
                  <a:cubicBezTo>
                    <a:pt x="44" y="250"/>
                    <a:pt x="47" y="253"/>
                    <a:pt x="49" y="257"/>
                  </a:cubicBezTo>
                  <a:cubicBezTo>
                    <a:pt x="53" y="264"/>
                    <a:pt x="52" y="272"/>
                    <a:pt x="51" y="280"/>
                  </a:cubicBezTo>
                  <a:cubicBezTo>
                    <a:pt x="50" y="287"/>
                    <a:pt x="50" y="293"/>
                    <a:pt x="52" y="300"/>
                  </a:cubicBezTo>
                  <a:cubicBezTo>
                    <a:pt x="55" y="311"/>
                    <a:pt x="59" y="324"/>
                    <a:pt x="68" y="332"/>
                  </a:cubicBezTo>
                  <a:cubicBezTo>
                    <a:pt x="70" y="334"/>
                    <a:pt x="74" y="336"/>
                    <a:pt x="77" y="335"/>
                  </a:cubicBezTo>
                  <a:cubicBezTo>
                    <a:pt x="80" y="335"/>
                    <a:pt x="83" y="332"/>
                    <a:pt x="85" y="330"/>
                  </a:cubicBezTo>
                  <a:cubicBezTo>
                    <a:pt x="90" y="323"/>
                    <a:pt x="92" y="314"/>
                    <a:pt x="96" y="307"/>
                  </a:cubicBezTo>
                  <a:cubicBezTo>
                    <a:pt x="99" y="302"/>
                    <a:pt x="103" y="299"/>
                    <a:pt x="107" y="297"/>
                  </a:cubicBezTo>
                  <a:cubicBezTo>
                    <a:pt x="113" y="294"/>
                    <a:pt x="118" y="291"/>
                    <a:pt x="122" y="286"/>
                  </a:cubicBezTo>
                  <a:cubicBezTo>
                    <a:pt x="127" y="279"/>
                    <a:pt x="129" y="271"/>
                    <a:pt x="131" y="264"/>
                  </a:cubicBezTo>
                  <a:cubicBezTo>
                    <a:pt x="133" y="256"/>
                    <a:pt x="133" y="248"/>
                    <a:pt x="133" y="240"/>
                  </a:cubicBezTo>
                  <a:cubicBezTo>
                    <a:pt x="133" y="235"/>
                    <a:pt x="133" y="229"/>
                    <a:pt x="131" y="224"/>
                  </a:cubicBezTo>
                  <a:cubicBezTo>
                    <a:pt x="129" y="219"/>
                    <a:pt x="127" y="215"/>
                    <a:pt x="125" y="211"/>
                  </a:cubicBezTo>
                  <a:cubicBezTo>
                    <a:pt x="122" y="206"/>
                    <a:pt x="120" y="202"/>
                    <a:pt x="119" y="197"/>
                  </a:cubicBezTo>
                  <a:cubicBezTo>
                    <a:pt x="118" y="195"/>
                    <a:pt x="115" y="189"/>
                    <a:pt x="118" y="188"/>
                  </a:cubicBezTo>
                  <a:cubicBezTo>
                    <a:pt x="123" y="184"/>
                    <a:pt x="126" y="192"/>
                    <a:pt x="128" y="196"/>
                  </a:cubicBezTo>
                  <a:cubicBezTo>
                    <a:pt x="131" y="200"/>
                    <a:pt x="134" y="203"/>
                    <a:pt x="140" y="203"/>
                  </a:cubicBezTo>
                  <a:cubicBezTo>
                    <a:pt x="145" y="202"/>
                    <a:pt x="149" y="201"/>
                    <a:pt x="153" y="205"/>
                  </a:cubicBezTo>
                  <a:cubicBezTo>
                    <a:pt x="157" y="207"/>
                    <a:pt x="158" y="211"/>
                    <a:pt x="159" y="215"/>
                  </a:cubicBezTo>
                  <a:cubicBezTo>
                    <a:pt x="161" y="218"/>
                    <a:pt x="164" y="221"/>
                    <a:pt x="167" y="222"/>
                  </a:cubicBezTo>
                  <a:cubicBezTo>
                    <a:pt x="172" y="224"/>
                    <a:pt x="176" y="222"/>
                    <a:pt x="180" y="224"/>
                  </a:cubicBezTo>
                  <a:cubicBezTo>
                    <a:pt x="184" y="226"/>
                    <a:pt x="188" y="229"/>
                    <a:pt x="192" y="231"/>
                  </a:cubicBezTo>
                  <a:cubicBezTo>
                    <a:pt x="197" y="233"/>
                    <a:pt x="201" y="231"/>
                    <a:pt x="204" y="228"/>
                  </a:cubicBezTo>
                  <a:cubicBezTo>
                    <a:pt x="209" y="225"/>
                    <a:pt x="213" y="222"/>
                    <a:pt x="219" y="222"/>
                  </a:cubicBezTo>
                  <a:cubicBezTo>
                    <a:pt x="221" y="221"/>
                    <a:pt x="223" y="222"/>
                    <a:pt x="225" y="222"/>
                  </a:cubicBezTo>
                  <a:cubicBezTo>
                    <a:pt x="226" y="222"/>
                    <a:pt x="228" y="222"/>
                    <a:pt x="229" y="222"/>
                  </a:cubicBezTo>
                  <a:cubicBezTo>
                    <a:pt x="229" y="221"/>
                    <a:pt x="229" y="219"/>
                    <a:pt x="228" y="220"/>
                  </a:cubicBezTo>
                  <a:cubicBezTo>
                    <a:pt x="227" y="220"/>
                    <a:pt x="225" y="220"/>
                    <a:pt x="225" y="220"/>
                  </a:cubicBezTo>
                  <a:cubicBezTo>
                    <a:pt x="223" y="220"/>
                    <a:pt x="221" y="220"/>
                    <a:pt x="219" y="220"/>
                  </a:cubicBezTo>
                  <a:cubicBezTo>
                    <a:pt x="216" y="220"/>
                    <a:pt x="213" y="221"/>
                    <a:pt x="210" y="222"/>
                  </a:cubicBezTo>
                  <a:cubicBezTo>
                    <a:pt x="207" y="224"/>
                    <a:pt x="204" y="227"/>
                    <a:pt x="201" y="228"/>
                  </a:cubicBezTo>
                  <a:cubicBezTo>
                    <a:pt x="196" y="231"/>
                    <a:pt x="191" y="229"/>
                    <a:pt x="187" y="226"/>
                  </a:cubicBezTo>
                  <a:cubicBezTo>
                    <a:pt x="185" y="224"/>
                    <a:pt x="182" y="222"/>
                    <a:pt x="179" y="221"/>
                  </a:cubicBezTo>
                  <a:cubicBezTo>
                    <a:pt x="176" y="220"/>
                    <a:pt x="173" y="221"/>
                    <a:pt x="170" y="221"/>
                  </a:cubicBezTo>
                  <a:cubicBezTo>
                    <a:pt x="163" y="221"/>
                    <a:pt x="161" y="212"/>
                    <a:pt x="158" y="207"/>
                  </a:cubicBezTo>
                  <a:cubicBezTo>
                    <a:pt x="155" y="202"/>
                    <a:pt x="149" y="200"/>
                    <a:pt x="143" y="200"/>
                  </a:cubicBezTo>
                  <a:cubicBezTo>
                    <a:pt x="139" y="201"/>
                    <a:pt x="136" y="201"/>
                    <a:pt x="132" y="199"/>
                  </a:cubicBezTo>
                  <a:cubicBezTo>
                    <a:pt x="131" y="197"/>
                    <a:pt x="130" y="195"/>
                    <a:pt x="129" y="193"/>
                  </a:cubicBezTo>
                  <a:cubicBezTo>
                    <a:pt x="127" y="190"/>
                    <a:pt x="125" y="186"/>
                    <a:pt x="121" y="185"/>
                  </a:cubicBezTo>
                  <a:cubicBezTo>
                    <a:pt x="118" y="185"/>
                    <a:pt x="115" y="187"/>
                    <a:pt x="115" y="190"/>
                  </a:cubicBezTo>
                  <a:cubicBezTo>
                    <a:pt x="115" y="193"/>
                    <a:pt x="117" y="197"/>
                    <a:pt x="118" y="201"/>
                  </a:cubicBezTo>
                  <a:cubicBezTo>
                    <a:pt x="120" y="206"/>
                    <a:pt x="122" y="210"/>
                    <a:pt x="125" y="215"/>
                  </a:cubicBezTo>
                  <a:cubicBezTo>
                    <a:pt x="127" y="219"/>
                    <a:pt x="129" y="223"/>
                    <a:pt x="130" y="227"/>
                  </a:cubicBezTo>
                  <a:cubicBezTo>
                    <a:pt x="131" y="229"/>
                    <a:pt x="131" y="233"/>
                    <a:pt x="131" y="235"/>
                  </a:cubicBezTo>
                  <a:cubicBezTo>
                    <a:pt x="131" y="240"/>
                    <a:pt x="131" y="244"/>
                    <a:pt x="131" y="248"/>
                  </a:cubicBezTo>
                  <a:cubicBezTo>
                    <a:pt x="131" y="257"/>
                    <a:pt x="129" y="265"/>
                    <a:pt x="126" y="274"/>
                  </a:cubicBezTo>
                  <a:cubicBezTo>
                    <a:pt x="123" y="281"/>
                    <a:pt x="120" y="288"/>
                    <a:pt x="113" y="292"/>
                  </a:cubicBezTo>
                  <a:cubicBezTo>
                    <a:pt x="108" y="295"/>
                    <a:pt x="102" y="297"/>
                    <a:pt x="98" y="302"/>
                  </a:cubicBezTo>
                  <a:cubicBezTo>
                    <a:pt x="95" y="304"/>
                    <a:pt x="94" y="308"/>
                    <a:pt x="92" y="311"/>
                  </a:cubicBezTo>
                  <a:cubicBezTo>
                    <a:pt x="90" y="315"/>
                    <a:pt x="89" y="320"/>
                    <a:pt x="86" y="324"/>
                  </a:cubicBezTo>
                  <a:cubicBezTo>
                    <a:pt x="85" y="327"/>
                    <a:pt x="83" y="331"/>
                    <a:pt x="79" y="333"/>
                  </a:cubicBezTo>
                  <a:cubicBezTo>
                    <a:pt x="75" y="335"/>
                    <a:pt x="71" y="333"/>
                    <a:pt x="68" y="330"/>
                  </a:cubicBezTo>
                  <a:cubicBezTo>
                    <a:pt x="63" y="326"/>
                    <a:pt x="61" y="320"/>
                    <a:pt x="59" y="314"/>
                  </a:cubicBezTo>
                  <a:cubicBezTo>
                    <a:pt x="56" y="309"/>
                    <a:pt x="55" y="303"/>
                    <a:pt x="53" y="297"/>
                  </a:cubicBezTo>
                  <a:cubicBezTo>
                    <a:pt x="51" y="289"/>
                    <a:pt x="53" y="280"/>
                    <a:pt x="54" y="272"/>
                  </a:cubicBezTo>
                  <a:cubicBezTo>
                    <a:pt x="54" y="265"/>
                    <a:pt x="53" y="260"/>
                    <a:pt x="50" y="254"/>
                  </a:cubicBezTo>
                  <a:cubicBezTo>
                    <a:pt x="47" y="250"/>
                    <a:pt x="44" y="247"/>
                    <a:pt x="43" y="241"/>
                  </a:cubicBezTo>
                  <a:cubicBezTo>
                    <a:pt x="42" y="234"/>
                    <a:pt x="45" y="226"/>
                    <a:pt x="44" y="219"/>
                  </a:cubicBezTo>
                  <a:cubicBezTo>
                    <a:pt x="44" y="212"/>
                    <a:pt x="41" y="205"/>
                    <a:pt x="36" y="199"/>
                  </a:cubicBezTo>
                  <a:cubicBezTo>
                    <a:pt x="34" y="197"/>
                    <a:pt x="31" y="194"/>
                    <a:pt x="29" y="192"/>
                  </a:cubicBezTo>
                  <a:cubicBezTo>
                    <a:pt x="26" y="188"/>
                    <a:pt x="24" y="185"/>
                    <a:pt x="22" y="180"/>
                  </a:cubicBezTo>
                  <a:cubicBezTo>
                    <a:pt x="21" y="177"/>
                    <a:pt x="20" y="174"/>
                    <a:pt x="18" y="171"/>
                  </a:cubicBezTo>
                  <a:cubicBezTo>
                    <a:pt x="16" y="169"/>
                    <a:pt x="14" y="167"/>
                    <a:pt x="12" y="165"/>
                  </a:cubicBezTo>
                  <a:cubicBezTo>
                    <a:pt x="0" y="155"/>
                    <a:pt x="5" y="135"/>
                    <a:pt x="14" y="124"/>
                  </a:cubicBezTo>
                  <a:cubicBezTo>
                    <a:pt x="17" y="120"/>
                    <a:pt x="21" y="117"/>
                    <a:pt x="27" y="118"/>
                  </a:cubicBezTo>
                  <a:cubicBezTo>
                    <a:pt x="31" y="118"/>
                    <a:pt x="34" y="121"/>
                    <a:pt x="38" y="124"/>
                  </a:cubicBezTo>
                  <a:cubicBezTo>
                    <a:pt x="44" y="129"/>
                    <a:pt x="51" y="136"/>
                    <a:pt x="60" y="137"/>
                  </a:cubicBezTo>
                  <a:cubicBezTo>
                    <a:pt x="70" y="139"/>
                    <a:pt x="79" y="131"/>
                    <a:pt x="82" y="122"/>
                  </a:cubicBezTo>
                  <a:cubicBezTo>
                    <a:pt x="83" y="118"/>
                    <a:pt x="83" y="112"/>
                    <a:pt x="80" y="110"/>
                  </a:cubicBezTo>
                  <a:cubicBezTo>
                    <a:pt x="77" y="108"/>
                    <a:pt x="73" y="110"/>
                    <a:pt x="70" y="111"/>
                  </a:cubicBezTo>
                  <a:cubicBezTo>
                    <a:pt x="68" y="112"/>
                    <a:pt x="66" y="112"/>
                    <a:pt x="64" y="112"/>
                  </a:cubicBezTo>
                  <a:cubicBezTo>
                    <a:pt x="60" y="112"/>
                    <a:pt x="57" y="110"/>
                    <a:pt x="55" y="107"/>
                  </a:cubicBezTo>
                  <a:cubicBezTo>
                    <a:pt x="50" y="104"/>
                    <a:pt x="45" y="103"/>
                    <a:pt x="39" y="104"/>
                  </a:cubicBezTo>
                  <a:cubicBezTo>
                    <a:pt x="35" y="104"/>
                    <a:pt x="30" y="106"/>
                    <a:pt x="26" y="102"/>
                  </a:cubicBezTo>
                  <a:cubicBezTo>
                    <a:pt x="20" y="97"/>
                    <a:pt x="21" y="88"/>
                    <a:pt x="24" y="82"/>
                  </a:cubicBezTo>
                  <a:cubicBezTo>
                    <a:pt x="26" y="79"/>
                    <a:pt x="28" y="76"/>
                    <a:pt x="29" y="73"/>
                  </a:cubicBezTo>
                  <a:cubicBezTo>
                    <a:pt x="31" y="70"/>
                    <a:pt x="32" y="66"/>
                    <a:pt x="33" y="63"/>
                  </a:cubicBezTo>
                  <a:cubicBezTo>
                    <a:pt x="35" y="55"/>
                    <a:pt x="37" y="48"/>
                    <a:pt x="43" y="41"/>
                  </a:cubicBezTo>
                  <a:cubicBezTo>
                    <a:pt x="51" y="32"/>
                    <a:pt x="64" y="30"/>
                    <a:pt x="75" y="25"/>
                  </a:cubicBezTo>
                  <a:cubicBezTo>
                    <a:pt x="81" y="22"/>
                    <a:pt x="86" y="19"/>
                    <a:pt x="90" y="14"/>
                  </a:cubicBezTo>
                  <a:cubicBezTo>
                    <a:pt x="93" y="11"/>
                    <a:pt x="97" y="6"/>
                    <a:pt x="102" y="4"/>
                  </a:cubicBezTo>
                  <a:cubicBezTo>
                    <a:pt x="107" y="2"/>
                    <a:pt x="114" y="2"/>
                    <a:pt x="120" y="2"/>
                  </a:cubicBezTo>
                  <a:cubicBezTo>
                    <a:pt x="124" y="1"/>
                    <a:pt x="129" y="1"/>
                    <a:pt x="133" y="2"/>
                  </a:cubicBezTo>
                  <a:cubicBezTo>
                    <a:pt x="135" y="2"/>
                    <a:pt x="138" y="2"/>
                    <a:pt x="140" y="2"/>
                  </a:cubicBezTo>
                  <a:cubicBezTo>
                    <a:pt x="142" y="2"/>
                    <a:pt x="144" y="5"/>
                    <a:pt x="146" y="6"/>
                  </a:cubicBezTo>
                  <a:cubicBezTo>
                    <a:pt x="158" y="16"/>
                    <a:pt x="169" y="28"/>
                    <a:pt x="180" y="41"/>
                  </a:cubicBezTo>
                  <a:cubicBezTo>
                    <a:pt x="200" y="65"/>
                    <a:pt x="216" y="93"/>
                    <a:pt x="224" y="124"/>
                  </a:cubicBezTo>
                  <a:cubicBezTo>
                    <a:pt x="233" y="155"/>
                    <a:pt x="231" y="189"/>
                    <a:pt x="227" y="221"/>
                  </a:cubicBezTo>
                  <a:cubicBezTo>
                    <a:pt x="227" y="222"/>
                    <a:pt x="229" y="222"/>
                    <a:pt x="229" y="221"/>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235" name="Freeform 65">
              <a:extLst>
                <a:ext uri="{FF2B5EF4-FFF2-40B4-BE49-F238E27FC236}">
                  <a16:creationId xmlns="" xmlns:a16="http://schemas.microsoft.com/office/drawing/2014/main" id="{D9652325-3CD6-4143-A350-A53DBC51275A}"/>
                </a:ext>
              </a:extLst>
            </p:cNvPr>
            <p:cNvSpPr>
              <a:spLocks/>
            </p:cNvSpPr>
            <p:nvPr/>
          </p:nvSpPr>
          <p:spPr bwMode="auto">
            <a:xfrm>
              <a:off x="10717214" y="1577976"/>
              <a:ext cx="881063" cy="1301750"/>
            </a:xfrm>
            <a:custGeom>
              <a:avLst/>
              <a:gdLst>
                <a:gd name="T0" fmla="*/ 55 w 208"/>
                <a:gd name="T1" fmla="*/ 307 h 307"/>
                <a:gd name="T2" fmla="*/ 69 w 208"/>
                <a:gd name="T3" fmla="*/ 292 h 307"/>
                <a:gd name="T4" fmla="*/ 98 w 208"/>
                <a:gd name="T5" fmla="*/ 273 h 307"/>
                <a:gd name="T6" fmla="*/ 107 w 208"/>
                <a:gd name="T7" fmla="*/ 241 h 307"/>
                <a:gd name="T8" fmla="*/ 99 w 208"/>
                <a:gd name="T9" fmla="*/ 209 h 307"/>
                <a:gd name="T10" fmla="*/ 91 w 208"/>
                <a:gd name="T11" fmla="*/ 181 h 307"/>
                <a:gd name="T12" fmla="*/ 114 w 208"/>
                <a:gd name="T13" fmla="*/ 187 h 307"/>
                <a:gd name="T14" fmla="*/ 116 w 208"/>
                <a:gd name="T15" fmla="*/ 191 h 307"/>
                <a:gd name="T16" fmla="*/ 120 w 208"/>
                <a:gd name="T17" fmla="*/ 192 h 307"/>
                <a:gd name="T18" fmla="*/ 123 w 208"/>
                <a:gd name="T19" fmla="*/ 192 h 307"/>
                <a:gd name="T20" fmla="*/ 126 w 208"/>
                <a:gd name="T21" fmla="*/ 191 h 307"/>
                <a:gd name="T22" fmla="*/ 134 w 208"/>
                <a:gd name="T23" fmla="*/ 193 h 307"/>
                <a:gd name="T24" fmla="*/ 145 w 208"/>
                <a:gd name="T25" fmla="*/ 205 h 307"/>
                <a:gd name="T26" fmla="*/ 149 w 208"/>
                <a:gd name="T27" fmla="*/ 211 h 307"/>
                <a:gd name="T28" fmla="*/ 152 w 208"/>
                <a:gd name="T29" fmla="*/ 212 h 307"/>
                <a:gd name="T30" fmla="*/ 153 w 208"/>
                <a:gd name="T31" fmla="*/ 212 h 307"/>
                <a:gd name="T32" fmla="*/ 155 w 208"/>
                <a:gd name="T33" fmla="*/ 212 h 307"/>
                <a:gd name="T34" fmla="*/ 173 w 208"/>
                <a:gd name="T35" fmla="*/ 217 h 307"/>
                <a:gd name="T36" fmla="*/ 204 w 208"/>
                <a:gd name="T37" fmla="*/ 179 h 307"/>
                <a:gd name="T38" fmla="*/ 198 w 208"/>
                <a:gd name="T39" fmla="*/ 112 h 307"/>
                <a:gd name="T40" fmla="*/ 144 w 208"/>
                <a:gd name="T41" fmla="*/ 26 h 307"/>
                <a:gd name="T42" fmla="*/ 115 w 208"/>
                <a:gd name="T43" fmla="*/ 3 h 307"/>
                <a:gd name="T44" fmla="*/ 73 w 208"/>
                <a:gd name="T45" fmla="*/ 15 h 307"/>
                <a:gd name="T46" fmla="*/ 73 w 208"/>
                <a:gd name="T47" fmla="*/ 15 h 307"/>
                <a:gd name="T48" fmla="*/ 48 w 208"/>
                <a:gd name="T49" fmla="*/ 29 h 307"/>
                <a:gd name="T50" fmla="*/ 23 w 208"/>
                <a:gd name="T51" fmla="*/ 47 h 307"/>
                <a:gd name="T52" fmla="*/ 20 w 208"/>
                <a:gd name="T53" fmla="*/ 57 h 307"/>
                <a:gd name="T54" fmla="*/ 16 w 208"/>
                <a:gd name="T55" fmla="*/ 69 h 307"/>
                <a:gd name="T56" fmla="*/ 12 w 208"/>
                <a:gd name="T57" fmla="*/ 77 h 307"/>
                <a:gd name="T58" fmla="*/ 9 w 208"/>
                <a:gd name="T59" fmla="*/ 91 h 307"/>
                <a:gd name="T60" fmla="*/ 12 w 208"/>
                <a:gd name="T61" fmla="*/ 96 h 307"/>
                <a:gd name="T62" fmla="*/ 13 w 208"/>
                <a:gd name="T63" fmla="*/ 96 h 307"/>
                <a:gd name="T64" fmla="*/ 17 w 208"/>
                <a:gd name="T65" fmla="*/ 95 h 307"/>
                <a:gd name="T66" fmla="*/ 23 w 208"/>
                <a:gd name="T67" fmla="*/ 95 h 307"/>
                <a:gd name="T68" fmla="*/ 29 w 208"/>
                <a:gd name="T69" fmla="*/ 95 h 307"/>
                <a:gd name="T70" fmla="*/ 48 w 208"/>
                <a:gd name="T71" fmla="*/ 103 h 307"/>
                <a:gd name="T72" fmla="*/ 66 w 208"/>
                <a:gd name="T73" fmla="*/ 103 h 307"/>
                <a:gd name="T74" fmla="*/ 57 w 208"/>
                <a:gd name="T75" fmla="*/ 137 h 307"/>
                <a:gd name="T76" fmla="*/ 26 w 208"/>
                <a:gd name="T77" fmla="*/ 131 h 307"/>
                <a:gd name="T78" fmla="*/ 2 w 208"/>
                <a:gd name="T79" fmla="*/ 150 h 307"/>
                <a:gd name="T80" fmla="*/ 12 w 208"/>
                <a:gd name="T81" fmla="*/ 182 h 307"/>
                <a:gd name="T82" fmla="*/ 30 w 208"/>
                <a:gd name="T83" fmla="*/ 226 h 307"/>
                <a:gd name="T84" fmla="*/ 29 w 208"/>
                <a:gd name="T85" fmla="*/ 232 h 307"/>
                <a:gd name="T86" fmla="*/ 32 w 208"/>
                <a:gd name="T87" fmla="*/ 243 h 307"/>
                <a:gd name="T88" fmla="*/ 42 w 208"/>
                <a:gd name="T89" fmla="*/ 277 h 307"/>
                <a:gd name="T90" fmla="*/ 52 w 208"/>
                <a:gd name="T91" fmla="*/ 307 h 307"/>
                <a:gd name="T92" fmla="*/ 55 w 208"/>
                <a:gd name="T93" fmla="*/ 307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08" h="307">
                  <a:moveTo>
                    <a:pt x="55" y="307"/>
                  </a:moveTo>
                  <a:cubicBezTo>
                    <a:pt x="62" y="307"/>
                    <a:pt x="65" y="297"/>
                    <a:pt x="69" y="292"/>
                  </a:cubicBezTo>
                  <a:cubicBezTo>
                    <a:pt x="78" y="283"/>
                    <a:pt x="92" y="286"/>
                    <a:pt x="98" y="273"/>
                  </a:cubicBezTo>
                  <a:cubicBezTo>
                    <a:pt x="102" y="265"/>
                    <a:pt x="105" y="250"/>
                    <a:pt x="107" y="241"/>
                  </a:cubicBezTo>
                  <a:cubicBezTo>
                    <a:pt x="109" y="229"/>
                    <a:pt x="105" y="219"/>
                    <a:pt x="99" y="209"/>
                  </a:cubicBezTo>
                  <a:cubicBezTo>
                    <a:pt x="94" y="202"/>
                    <a:pt x="84" y="191"/>
                    <a:pt x="91" y="181"/>
                  </a:cubicBezTo>
                  <a:cubicBezTo>
                    <a:pt x="98" y="169"/>
                    <a:pt x="110" y="179"/>
                    <a:pt x="114" y="187"/>
                  </a:cubicBezTo>
                  <a:cubicBezTo>
                    <a:pt x="115" y="189"/>
                    <a:pt x="116" y="190"/>
                    <a:pt x="116" y="191"/>
                  </a:cubicBezTo>
                  <a:cubicBezTo>
                    <a:pt x="118" y="192"/>
                    <a:pt x="119" y="192"/>
                    <a:pt x="120" y="192"/>
                  </a:cubicBezTo>
                  <a:cubicBezTo>
                    <a:pt x="121" y="192"/>
                    <a:pt x="122" y="192"/>
                    <a:pt x="123" y="192"/>
                  </a:cubicBezTo>
                  <a:cubicBezTo>
                    <a:pt x="124" y="191"/>
                    <a:pt x="125" y="191"/>
                    <a:pt x="126" y="191"/>
                  </a:cubicBezTo>
                  <a:cubicBezTo>
                    <a:pt x="128" y="191"/>
                    <a:pt x="131" y="191"/>
                    <a:pt x="134" y="193"/>
                  </a:cubicBezTo>
                  <a:cubicBezTo>
                    <a:pt x="141" y="195"/>
                    <a:pt x="143" y="201"/>
                    <a:pt x="145" y="205"/>
                  </a:cubicBezTo>
                  <a:cubicBezTo>
                    <a:pt x="146" y="208"/>
                    <a:pt x="147" y="210"/>
                    <a:pt x="149" y="211"/>
                  </a:cubicBezTo>
                  <a:cubicBezTo>
                    <a:pt x="150" y="212"/>
                    <a:pt x="151" y="212"/>
                    <a:pt x="152" y="212"/>
                  </a:cubicBezTo>
                  <a:cubicBezTo>
                    <a:pt x="152" y="212"/>
                    <a:pt x="153" y="212"/>
                    <a:pt x="153" y="212"/>
                  </a:cubicBezTo>
                  <a:cubicBezTo>
                    <a:pt x="154" y="212"/>
                    <a:pt x="154" y="212"/>
                    <a:pt x="155" y="212"/>
                  </a:cubicBezTo>
                  <a:cubicBezTo>
                    <a:pt x="162" y="212"/>
                    <a:pt x="166" y="217"/>
                    <a:pt x="173" y="217"/>
                  </a:cubicBezTo>
                  <a:cubicBezTo>
                    <a:pt x="195" y="216"/>
                    <a:pt x="201" y="196"/>
                    <a:pt x="204" y="179"/>
                  </a:cubicBezTo>
                  <a:cubicBezTo>
                    <a:pt x="208" y="156"/>
                    <a:pt x="205" y="133"/>
                    <a:pt x="198" y="112"/>
                  </a:cubicBezTo>
                  <a:cubicBezTo>
                    <a:pt x="186" y="78"/>
                    <a:pt x="167" y="53"/>
                    <a:pt x="144" y="26"/>
                  </a:cubicBezTo>
                  <a:cubicBezTo>
                    <a:pt x="136" y="16"/>
                    <a:pt x="129" y="6"/>
                    <a:pt x="115" y="3"/>
                  </a:cubicBezTo>
                  <a:cubicBezTo>
                    <a:pt x="101" y="0"/>
                    <a:pt x="84" y="4"/>
                    <a:pt x="73" y="15"/>
                  </a:cubicBezTo>
                  <a:cubicBezTo>
                    <a:pt x="73" y="15"/>
                    <a:pt x="73" y="15"/>
                    <a:pt x="73" y="15"/>
                  </a:cubicBezTo>
                  <a:cubicBezTo>
                    <a:pt x="66" y="23"/>
                    <a:pt x="57" y="26"/>
                    <a:pt x="48" y="29"/>
                  </a:cubicBezTo>
                  <a:cubicBezTo>
                    <a:pt x="37" y="34"/>
                    <a:pt x="28" y="37"/>
                    <a:pt x="23" y="47"/>
                  </a:cubicBezTo>
                  <a:cubicBezTo>
                    <a:pt x="22" y="50"/>
                    <a:pt x="21" y="53"/>
                    <a:pt x="20" y="57"/>
                  </a:cubicBezTo>
                  <a:cubicBezTo>
                    <a:pt x="19" y="61"/>
                    <a:pt x="18" y="65"/>
                    <a:pt x="16" y="69"/>
                  </a:cubicBezTo>
                  <a:cubicBezTo>
                    <a:pt x="15" y="72"/>
                    <a:pt x="13" y="74"/>
                    <a:pt x="12" y="77"/>
                  </a:cubicBezTo>
                  <a:cubicBezTo>
                    <a:pt x="8" y="83"/>
                    <a:pt x="6" y="86"/>
                    <a:pt x="9" y="91"/>
                  </a:cubicBezTo>
                  <a:cubicBezTo>
                    <a:pt x="10" y="94"/>
                    <a:pt x="11" y="95"/>
                    <a:pt x="12" y="96"/>
                  </a:cubicBezTo>
                  <a:cubicBezTo>
                    <a:pt x="12" y="96"/>
                    <a:pt x="13" y="96"/>
                    <a:pt x="13" y="96"/>
                  </a:cubicBezTo>
                  <a:cubicBezTo>
                    <a:pt x="14" y="96"/>
                    <a:pt x="15" y="96"/>
                    <a:pt x="17" y="95"/>
                  </a:cubicBezTo>
                  <a:cubicBezTo>
                    <a:pt x="19" y="95"/>
                    <a:pt x="21" y="95"/>
                    <a:pt x="23" y="95"/>
                  </a:cubicBezTo>
                  <a:cubicBezTo>
                    <a:pt x="25" y="94"/>
                    <a:pt x="27" y="95"/>
                    <a:pt x="29" y="95"/>
                  </a:cubicBezTo>
                  <a:cubicBezTo>
                    <a:pt x="36" y="96"/>
                    <a:pt x="40" y="103"/>
                    <a:pt x="48" y="103"/>
                  </a:cubicBezTo>
                  <a:cubicBezTo>
                    <a:pt x="55" y="103"/>
                    <a:pt x="59" y="99"/>
                    <a:pt x="66" y="103"/>
                  </a:cubicBezTo>
                  <a:cubicBezTo>
                    <a:pt x="79" y="113"/>
                    <a:pt x="68" y="131"/>
                    <a:pt x="57" y="137"/>
                  </a:cubicBezTo>
                  <a:cubicBezTo>
                    <a:pt x="45" y="144"/>
                    <a:pt x="37" y="135"/>
                    <a:pt x="26" y="131"/>
                  </a:cubicBezTo>
                  <a:cubicBezTo>
                    <a:pt x="11" y="125"/>
                    <a:pt x="3" y="137"/>
                    <a:pt x="2" y="150"/>
                  </a:cubicBezTo>
                  <a:cubicBezTo>
                    <a:pt x="0" y="164"/>
                    <a:pt x="3" y="172"/>
                    <a:pt x="12" y="182"/>
                  </a:cubicBezTo>
                  <a:cubicBezTo>
                    <a:pt x="24" y="196"/>
                    <a:pt x="32" y="207"/>
                    <a:pt x="30" y="226"/>
                  </a:cubicBezTo>
                  <a:cubicBezTo>
                    <a:pt x="30" y="228"/>
                    <a:pt x="29" y="230"/>
                    <a:pt x="29" y="232"/>
                  </a:cubicBezTo>
                  <a:cubicBezTo>
                    <a:pt x="29" y="239"/>
                    <a:pt x="30" y="240"/>
                    <a:pt x="32" y="243"/>
                  </a:cubicBezTo>
                  <a:cubicBezTo>
                    <a:pt x="40" y="254"/>
                    <a:pt x="41" y="264"/>
                    <a:pt x="42" y="277"/>
                  </a:cubicBezTo>
                  <a:cubicBezTo>
                    <a:pt x="42" y="285"/>
                    <a:pt x="42" y="303"/>
                    <a:pt x="52" y="307"/>
                  </a:cubicBezTo>
                  <a:cubicBezTo>
                    <a:pt x="53" y="307"/>
                    <a:pt x="54" y="307"/>
                    <a:pt x="55" y="307"/>
                  </a:cubicBezTo>
                  <a:close/>
                </a:path>
              </a:pathLst>
            </a:custGeom>
            <a:solidFill>
              <a:srgbClr val="F5F6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236" name="Freeform 66">
              <a:extLst>
                <a:ext uri="{FF2B5EF4-FFF2-40B4-BE49-F238E27FC236}">
                  <a16:creationId xmlns="" xmlns:a16="http://schemas.microsoft.com/office/drawing/2014/main" id="{F49D403A-B0DA-4D3D-947E-79B65FA53D73}"/>
                </a:ext>
              </a:extLst>
            </p:cNvPr>
            <p:cNvSpPr>
              <a:spLocks/>
            </p:cNvSpPr>
            <p:nvPr/>
          </p:nvSpPr>
          <p:spPr bwMode="auto">
            <a:xfrm>
              <a:off x="10775952" y="1649414"/>
              <a:ext cx="776288" cy="1103313"/>
            </a:xfrm>
            <a:custGeom>
              <a:avLst/>
              <a:gdLst>
                <a:gd name="T0" fmla="*/ 120 w 183"/>
                <a:gd name="T1" fmla="*/ 18 h 260"/>
                <a:gd name="T2" fmla="*/ 140 w 183"/>
                <a:gd name="T3" fmla="*/ 39 h 260"/>
                <a:gd name="T4" fmla="*/ 174 w 183"/>
                <a:gd name="T5" fmla="*/ 107 h 260"/>
                <a:gd name="T6" fmla="*/ 157 w 183"/>
                <a:gd name="T7" fmla="*/ 180 h 260"/>
                <a:gd name="T8" fmla="*/ 135 w 183"/>
                <a:gd name="T9" fmla="*/ 173 h 260"/>
                <a:gd name="T10" fmla="*/ 127 w 183"/>
                <a:gd name="T11" fmla="*/ 160 h 260"/>
                <a:gd name="T12" fmla="*/ 111 w 183"/>
                <a:gd name="T13" fmla="*/ 160 h 260"/>
                <a:gd name="T14" fmla="*/ 84 w 183"/>
                <a:gd name="T15" fmla="*/ 147 h 260"/>
                <a:gd name="T16" fmla="*/ 67 w 183"/>
                <a:gd name="T17" fmla="*/ 157 h 260"/>
                <a:gd name="T18" fmla="*/ 68 w 183"/>
                <a:gd name="T19" fmla="*/ 193 h 260"/>
                <a:gd name="T20" fmla="*/ 78 w 183"/>
                <a:gd name="T21" fmla="*/ 225 h 260"/>
                <a:gd name="T22" fmla="*/ 66 w 183"/>
                <a:gd name="T23" fmla="*/ 249 h 260"/>
                <a:gd name="T24" fmla="*/ 45 w 183"/>
                <a:gd name="T25" fmla="*/ 259 h 260"/>
                <a:gd name="T26" fmla="*/ 41 w 183"/>
                <a:gd name="T27" fmla="*/ 258 h 260"/>
                <a:gd name="T28" fmla="*/ 41 w 183"/>
                <a:gd name="T29" fmla="*/ 240 h 260"/>
                <a:gd name="T30" fmla="*/ 31 w 183"/>
                <a:gd name="T31" fmla="*/ 221 h 260"/>
                <a:gd name="T32" fmla="*/ 27 w 183"/>
                <a:gd name="T33" fmla="*/ 190 h 260"/>
                <a:gd name="T34" fmla="*/ 16 w 183"/>
                <a:gd name="T35" fmla="*/ 153 h 260"/>
                <a:gd name="T36" fmla="*/ 15 w 183"/>
                <a:gd name="T37" fmla="*/ 127 h 260"/>
                <a:gd name="T38" fmla="*/ 34 w 183"/>
                <a:gd name="T39" fmla="*/ 134 h 260"/>
                <a:gd name="T40" fmla="*/ 49 w 183"/>
                <a:gd name="T41" fmla="*/ 73 h 260"/>
                <a:gd name="T42" fmla="*/ 31 w 183"/>
                <a:gd name="T43" fmla="*/ 74 h 260"/>
                <a:gd name="T44" fmla="*/ 39 w 183"/>
                <a:gd name="T45" fmla="*/ 24 h 260"/>
                <a:gd name="T46" fmla="*/ 81 w 183"/>
                <a:gd name="T47" fmla="*/ 1 h 260"/>
                <a:gd name="T48" fmla="*/ 120 w 183"/>
                <a:gd name="T49" fmla="*/ 18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3" h="260">
                  <a:moveTo>
                    <a:pt x="120" y="18"/>
                  </a:moveTo>
                  <a:cubicBezTo>
                    <a:pt x="128" y="25"/>
                    <a:pt x="135" y="32"/>
                    <a:pt x="140" y="39"/>
                  </a:cubicBezTo>
                  <a:cubicBezTo>
                    <a:pt x="155" y="58"/>
                    <a:pt x="173" y="81"/>
                    <a:pt x="174" y="107"/>
                  </a:cubicBezTo>
                  <a:cubicBezTo>
                    <a:pt x="174" y="127"/>
                    <a:pt x="183" y="171"/>
                    <a:pt x="157" y="180"/>
                  </a:cubicBezTo>
                  <a:cubicBezTo>
                    <a:pt x="148" y="183"/>
                    <a:pt x="140" y="181"/>
                    <a:pt x="135" y="173"/>
                  </a:cubicBezTo>
                  <a:cubicBezTo>
                    <a:pt x="132" y="168"/>
                    <a:pt x="133" y="163"/>
                    <a:pt x="127" y="160"/>
                  </a:cubicBezTo>
                  <a:cubicBezTo>
                    <a:pt x="121" y="157"/>
                    <a:pt x="116" y="161"/>
                    <a:pt x="111" y="160"/>
                  </a:cubicBezTo>
                  <a:cubicBezTo>
                    <a:pt x="101" y="158"/>
                    <a:pt x="96" y="146"/>
                    <a:pt x="84" y="147"/>
                  </a:cubicBezTo>
                  <a:cubicBezTo>
                    <a:pt x="77" y="147"/>
                    <a:pt x="71" y="151"/>
                    <a:pt x="67" y="157"/>
                  </a:cubicBezTo>
                  <a:cubicBezTo>
                    <a:pt x="60" y="169"/>
                    <a:pt x="65" y="181"/>
                    <a:pt x="68" y="193"/>
                  </a:cubicBezTo>
                  <a:cubicBezTo>
                    <a:pt x="70" y="204"/>
                    <a:pt x="78" y="214"/>
                    <a:pt x="78" y="225"/>
                  </a:cubicBezTo>
                  <a:cubicBezTo>
                    <a:pt x="78" y="234"/>
                    <a:pt x="74" y="245"/>
                    <a:pt x="66" y="249"/>
                  </a:cubicBezTo>
                  <a:cubicBezTo>
                    <a:pt x="62" y="252"/>
                    <a:pt x="49" y="260"/>
                    <a:pt x="45" y="259"/>
                  </a:cubicBezTo>
                  <a:cubicBezTo>
                    <a:pt x="43" y="259"/>
                    <a:pt x="42" y="258"/>
                    <a:pt x="41" y="258"/>
                  </a:cubicBezTo>
                  <a:cubicBezTo>
                    <a:pt x="36" y="254"/>
                    <a:pt x="41" y="245"/>
                    <a:pt x="41" y="240"/>
                  </a:cubicBezTo>
                  <a:cubicBezTo>
                    <a:pt x="40" y="233"/>
                    <a:pt x="35" y="228"/>
                    <a:pt x="31" y="221"/>
                  </a:cubicBezTo>
                  <a:cubicBezTo>
                    <a:pt x="24" y="210"/>
                    <a:pt x="27" y="202"/>
                    <a:pt x="27" y="190"/>
                  </a:cubicBezTo>
                  <a:cubicBezTo>
                    <a:pt x="27" y="178"/>
                    <a:pt x="21" y="164"/>
                    <a:pt x="16" y="153"/>
                  </a:cubicBezTo>
                  <a:cubicBezTo>
                    <a:pt x="12" y="145"/>
                    <a:pt x="0" y="130"/>
                    <a:pt x="15" y="127"/>
                  </a:cubicBezTo>
                  <a:cubicBezTo>
                    <a:pt x="22" y="125"/>
                    <a:pt x="28" y="133"/>
                    <a:pt x="34" y="134"/>
                  </a:cubicBezTo>
                  <a:cubicBezTo>
                    <a:pt x="66" y="139"/>
                    <a:pt x="83" y="83"/>
                    <a:pt x="49" y="73"/>
                  </a:cubicBezTo>
                  <a:cubicBezTo>
                    <a:pt x="43" y="71"/>
                    <a:pt x="36" y="76"/>
                    <a:pt x="31" y="74"/>
                  </a:cubicBezTo>
                  <a:cubicBezTo>
                    <a:pt x="12" y="68"/>
                    <a:pt x="30" y="33"/>
                    <a:pt x="39" y="24"/>
                  </a:cubicBezTo>
                  <a:cubicBezTo>
                    <a:pt x="46" y="16"/>
                    <a:pt x="69" y="2"/>
                    <a:pt x="81" y="1"/>
                  </a:cubicBezTo>
                  <a:cubicBezTo>
                    <a:pt x="95" y="0"/>
                    <a:pt x="109" y="8"/>
                    <a:pt x="120" y="18"/>
                  </a:cubicBezTo>
                  <a:close/>
                </a:path>
              </a:pathLst>
            </a:custGeom>
            <a:solidFill>
              <a:srgbClr val="FBFB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237" name="Freeform 67">
              <a:extLst>
                <a:ext uri="{FF2B5EF4-FFF2-40B4-BE49-F238E27FC236}">
                  <a16:creationId xmlns="" xmlns:a16="http://schemas.microsoft.com/office/drawing/2014/main" id="{4DFC9774-BDC4-4146-9E92-EBF822620271}"/>
                </a:ext>
              </a:extLst>
            </p:cNvPr>
            <p:cNvSpPr>
              <a:spLocks/>
            </p:cNvSpPr>
            <p:nvPr/>
          </p:nvSpPr>
          <p:spPr bwMode="auto">
            <a:xfrm>
              <a:off x="11014077" y="2811464"/>
              <a:ext cx="454025" cy="446088"/>
            </a:xfrm>
            <a:custGeom>
              <a:avLst/>
              <a:gdLst>
                <a:gd name="T0" fmla="*/ 86 w 107"/>
                <a:gd name="T1" fmla="*/ 1 h 105"/>
                <a:gd name="T2" fmla="*/ 64 w 107"/>
                <a:gd name="T3" fmla="*/ 36 h 105"/>
                <a:gd name="T4" fmla="*/ 54 w 107"/>
                <a:gd name="T5" fmla="*/ 40 h 105"/>
                <a:gd name="T6" fmla="*/ 47 w 107"/>
                <a:gd name="T7" fmla="*/ 41 h 105"/>
                <a:gd name="T8" fmla="*/ 44 w 107"/>
                <a:gd name="T9" fmla="*/ 43 h 105"/>
                <a:gd name="T10" fmla="*/ 31 w 107"/>
                <a:gd name="T11" fmla="*/ 66 h 105"/>
                <a:gd name="T12" fmla="*/ 22 w 107"/>
                <a:gd name="T13" fmla="*/ 64 h 105"/>
                <a:gd name="T14" fmla="*/ 10 w 107"/>
                <a:gd name="T15" fmla="*/ 63 h 105"/>
                <a:gd name="T16" fmla="*/ 3 w 107"/>
                <a:gd name="T17" fmla="*/ 98 h 105"/>
                <a:gd name="T18" fmla="*/ 8 w 107"/>
                <a:gd name="T19" fmla="*/ 105 h 105"/>
                <a:gd name="T20" fmla="*/ 18 w 107"/>
                <a:gd name="T21" fmla="*/ 100 h 105"/>
                <a:gd name="T22" fmla="*/ 107 w 107"/>
                <a:gd name="T23" fmla="*/ 20 h 105"/>
                <a:gd name="T24" fmla="*/ 86 w 107"/>
                <a:gd name="T25" fmla="*/ 1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7" h="105">
                  <a:moveTo>
                    <a:pt x="86" y="1"/>
                  </a:moveTo>
                  <a:cubicBezTo>
                    <a:pt x="63" y="4"/>
                    <a:pt x="73" y="23"/>
                    <a:pt x="64" y="36"/>
                  </a:cubicBezTo>
                  <a:cubicBezTo>
                    <a:pt x="61" y="40"/>
                    <a:pt x="58" y="40"/>
                    <a:pt x="54" y="40"/>
                  </a:cubicBezTo>
                  <a:cubicBezTo>
                    <a:pt x="52" y="40"/>
                    <a:pt x="49" y="40"/>
                    <a:pt x="47" y="41"/>
                  </a:cubicBezTo>
                  <a:cubicBezTo>
                    <a:pt x="46" y="42"/>
                    <a:pt x="45" y="42"/>
                    <a:pt x="44" y="43"/>
                  </a:cubicBezTo>
                  <a:cubicBezTo>
                    <a:pt x="37" y="47"/>
                    <a:pt x="35" y="59"/>
                    <a:pt x="31" y="66"/>
                  </a:cubicBezTo>
                  <a:cubicBezTo>
                    <a:pt x="28" y="66"/>
                    <a:pt x="25" y="65"/>
                    <a:pt x="22" y="64"/>
                  </a:cubicBezTo>
                  <a:cubicBezTo>
                    <a:pt x="19" y="63"/>
                    <a:pt x="15" y="62"/>
                    <a:pt x="10" y="63"/>
                  </a:cubicBezTo>
                  <a:cubicBezTo>
                    <a:pt x="1" y="67"/>
                    <a:pt x="0" y="90"/>
                    <a:pt x="3" y="98"/>
                  </a:cubicBezTo>
                  <a:cubicBezTo>
                    <a:pt x="4" y="100"/>
                    <a:pt x="6" y="103"/>
                    <a:pt x="8" y="105"/>
                  </a:cubicBezTo>
                  <a:cubicBezTo>
                    <a:pt x="12" y="104"/>
                    <a:pt x="15" y="102"/>
                    <a:pt x="18" y="100"/>
                  </a:cubicBezTo>
                  <a:cubicBezTo>
                    <a:pt x="59" y="79"/>
                    <a:pt x="88" y="52"/>
                    <a:pt x="107" y="20"/>
                  </a:cubicBezTo>
                  <a:cubicBezTo>
                    <a:pt x="103" y="10"/>
                    <a:pt x="98" y="0"/>
                    <a:pt x="86" y="1"/>
                  </a:cubicBezTo>
                  <a:close/>
                </a:path>
              </a:pathLst>
            </a:custGeom>
            <a:solidFill>
              <a:srgbClr val="D0E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238" name="Freeform 68">
              <a:extLst>
                <a:ext uri="{FF2B5EF4-FFF2-40B4-BE49-F238E27FC236}">
                  <a16:creationId xmlns="" xmlns:a16="http://schemas.microsoft.com/office/drawing/2014/main" id="{C5CA5A2A-4FF9-43AA-98C9-9732BD1A6F89}"/>
                </a:ext>
              </a:extLst>
            </p:cNvPr>
            <p:cNvSpPr>
              <a:spLocks/>
            </p:cNvSpPr>
            <p:nvPr/>
          </p:nvSpPr>
          <p:spPr bwMode="auto">
            <a:xfrm>
              <a:off x="11014077" y="2811464"/>
              <a:ext cx="461963" cy="450850"/>
            </a:xfrm>
            <a:custGeom>
              <a:avLst/>
              <a:gdLst>
                <a:gd name="T0" fmla="*/ 86 w 109"/>
                <a:gd name="T1" fmla="*/ 1 h 106"/>
                <a:gd name="T2" fmla="*/ 73 w 109"/>
                <a:gd name="T3" fmla="*/ 7 h 106"/>
                <a:gd name="T4" fmla="*/ 69 w 109"/>
                <a:gd name="T5" fmla="*/ 18 h 106"/>
                <a:gd name="T6" fmla="*/ 65 w 109"/>
                <a:gd name="T7" fmla="*/ 32 h 106"/>
                <a:gd name="T8" fmla="*/ 59 w 109"/>
                <a:gd name="T9" fmla="*/ 39 h 106"/>
                <a:gd name="T10" fmla="*/ 53 w 109"/>
                <a:gd name="T11" fmla="*/ 40 h 106"/>
                <a:gd name="T12" fmla="*/ 49 w 109"/>
                <a:gd name="T13" fmla="*/ 40 h 106"/>
                <a:gd name="T14" fmla="*/ 36 w 109"/>
                <a:gd name="T15" fmla="*/ 52 h 106"/>
                <a:gd name="T16" fmla="*/ 32 w 109"/>
                <a:gd name="T17" fmla="*/ 61 h 106"/>
                <a:gd name="T18" fmla="*/ 31 w 109"/>
                <a:gd name="T19" fmla="*/ 65 h 106"/>
                <a:gd name="T20" fmla="*/ 25 w 109"/>
                <a:gd name="T21" fmla="*/ 64 h 106"/>
                <a:gd name="T22" fmla="*/ 8 w 109"/>
                <a:gd name="T23" fmla="*/ 63 h 106"/>
                <a:gd name="T24" fmla="*/ 2 w 109"/>
                <a:gd name="T25" fmla="*/ 74 h 106"/>
                <a:gd name="T26" fmla="*/ 1 w 109"/>
                <a:gd name="T27" fmla="*/ 91 h 106"/>
                <a:gd name="T28" fmla="*/ 8 w 109"/>
                <a:gd name="T29" fmla="*/ 106 h 106"/>
                <a:gd name="T30" fmla="*/ 8 w 109"/>
                <a:gd name="T31" fmla="*/ 106 h 106"/>
                <a:gd name="T32" fmla="*/ 83 w 109"/>
                <a:gd name="T33" fmla="*/ 54 h 106"/>
                <a:gd name="T34" fmla="*/ 108 w 109"/>
                <a:gd name="T35" fmla="*/ 21 h 106"/>
                <a:gd name="T36" fmla="*/ 106 w 109"/>
                <a:gd name="T37" fmla="*/ 14 h 106"/>
                <a:gd name="T38" fmla="*/ 101 w 109"/>
                <a:gd name="T39" fmla="*/ 6 h 106"/>
                <a:gd name="T40" fmla="*/ 86 w 109"/>
                <a:gd name="T41" fmla="*/ 1 h 106"/>
                <a:gd name="T42" fmla="*/ 86 w 109"/>
                <a:gd name="T43" fmla="*/ 2 h 106"/>
                <a:gd name="T44" fmla="*/ 103 w 109"/>
                <a:gd name="T45" fmla="*/ 12 h 106"/>
                <a:gd name="T46" fmla="*/ 106 w 109"/>
                <a:gd name="T47" fmla="*/ 21 h 106"/>
                <a:gd name="T48" fmla="*/ 99 w 109"/>
                <a:gd name="T49" fmla="*/ 31 h 106"/>
                <a:gd name="T50" fmla="*/ 71 w 109"/>
                <a:gd name="T51" fmla="*/ 63 h 106"/>
                <a:gd name="T52" fmla="*/ 33 w 109"/>
                <a:gd name="T53" fmla="*/ 91 h 106"/>
                <a:gd name="T54" fmla="*/ 10 w 109"/>
                <a:gd name="T55" fmla="*/ 104 h 106"/>
                <a:gd name="T56" fmla="*/ 3 w 109"/>
                <a:gd name="T57" fmla="*/ 96 h 106"/>
                <a:gd name="T58" fmla="*/ 2 w 109"/>
                <a:gd name="T59" fmla="*/ 88 h 106"/>
                <a:gd name="T60" fmla="*/ 7 w 109"/>
                <a:gd name="T61" fmla="*/ 67 h 106"/>
                <a:gd name="T62" fmla="*/ 31 w 109"/>
                <a:gd name="T63" fmla="*/ 67 h 106"/>
                <a:gd name="T64" fmla="*/ 32 w 109"/>
                <a:gd name="T65" fmla="*/ 66 h 106"/>
                <a:gd name="T66" fmla="*/ 45 w 109"/>
                <a:gd name="T67" fmla="*/ 43 h 106"/>
                <a:gd name="T68" fmla="*/ 54 w 109"/>
                <a:gd name="T69" fmla="*/ 41 h 106"/>
                <a:gd name="T70" fmla="*/ 59 w 109"/>
                <a:gd name="T71" fmla="*/ 41 h 106"/>
                <a:gd name="T72" fmla="*/ 67 w 109"/>
                <a:gd name="T73" fmla="*/ 33 h 106"/>
                <a:gd name="T74" fmla="*/ 71 w 109"/>
                <a:gd name="T75" fmla="*/ 15 h 106"/>
                <a:gd name="T76" fmla="*/ 86 w 109"/>
                <a:gd name="T77" fmla="*/ 2 h 106"/>
                <a:gd name="T78" fmla="*/ 86 w 109"/>
                <a:gd name="T79" fmla="*/ 1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9" h="106">
                  <a:moveTo>
                    <a:pt x="86" y="1"/>
                  </a:moveTo>
                  <a:cubicBezTo>
                    <a:pt x="81" y="1"/>
                    <a:pt x="76" y="3"/>
                    <a:pt x="73" y="7"/>
                  </a:cubicBezTo>
                  <a:cubicBezTo>
                    <a:pt x="70" y="10"/>
                    <a:pt x="69" y="14"/>
                    <a:pt x="69" y="18"/>
                  </a:cubicBezTo>
                  <a:cubicBezTo>
                    <a:pt x="68" y="23"/>
                    <a:pt x="67" y="27"/>
                    <a:pt x="65" y="32"/>
                  </a:cubicBezTo>
                  <a:cubicBezTo>
                    <a:pt x="64" y="35"/>
                    <a:pt x="62" y="38"/>
                    <a:pt x="59" y="39"/>
                  </a:cubicBezTo>
                  <a:cubicBezTo>
                    <a:pt x="57" y="39"/>
                    <a:pt x="55" y="39"/>
                    <a:pt x="53" y="40"/>
                  </a:cubicBezTo>
                  <a:cubicBezTo>
                    <a:pt x="52" y="40"/>
                    <a:pt x="50" y="40"/>
                    <a:pt x="49" y="40"/>
                  </a:cubicBezTo>
                  <a:cubicBezTo>
                    <a:pt x="42" y="41"/>
                    <a:pt x="39" y="46"/>
                    <a:pt x="36" y="52"/>
                  </a:cubicBezTo>
                  <a:cubicBezTo>
                    <a:pt x="35" y="55"/>
                    <a:pt x="34" y="58"/>
                    <a:pt x="32" y="61"/>
                  </a:cubicBezTo>
                  <a:cubicBezTo>
                    <a:pt x="32" y="62"/>
                    <a:pt x="31" y="63"/>
                    <a:pt x="31" y="65"/>
                  </a:cubicBezTo>
                  <a:cubicBezTo>
                    <a:pt x="30" y="66"/>
                    <a:pt x="26" y="64"/>
                    <a:pt x="25" y="64"/>
                  </a:cubicBezTo>
                  <a:cubicBezTo>
                    <a:pt x="19" y="62"/>
                    <a:pt x="14" y="60"/>
                    <a:pt x="8" y="63"/>
                  </a:cubicBezTo>
                  <a:cubicBezTo>
                    <a:pt x="5" y="65"/>
                    <a:pt x="3" y="70"/>
                    <a:pt x="2" y="74"/>
                  </a:cubicBezTo>
                  <a:cubicBezTo>
                    <a:pt x="1" y="80"/>
                    <a:pt x="0" y="85"/>
                    <a:pt x="1" y="91"/>
                  </a:cubicBezTo>
                  <a:cubicBezTo>
                    <a:pt x="1" y="97"/>
                    <a:pt x="3" y="101"/>
                    <a:pt x="8" y="106"/>
                  </a:cubicBezTo>
                  <a:cubicBezTo>
                    <a:pt x="8" y="106"/>
                    <a:pt x="8" y="106"/>
                    <a:pt x="8" y="106"/>
                  </a:cubicBezTo>
                  <a:cubicBezTo>
                    <a:pt x="36" y="94"/>
                    <a:pt x="62" y="76"/>
                    <a:pt x="83" y="54"/>
                  </a:cubicBezTo>
                  <a:cubicBezTo>
                    <a:pt x="92" y="44"/>
                    <a:pt x="101" y="33"/>
                    <a:pt x="108" y="21"/>
                  </a:cubicBezTo>
                  <a:cubicBezTo>
                    <a:pt x="109" y="19"/>
                    <a:pt x="107" y="16"/>
                    <a:pt x="106" y="14"/>
                  </a:cubicBezTo>
                  <a:cubicBezTo>
                    <a:pt x="105" y="12"/>
                    <a:pt x="103" y="9"/>
                    <a:pt x="101" y="6"/>
                  </a:cubicBezTo>
                  <a:cubicBezTo>
                    <a:pt x="97" y="2"/>
                    <a:pt x="92" y="0"/>
                    <a:pt x="86" y="1"/>
                  </a:cubicBezTo>
                  <a:cubicBezTo>
                    <a:pt x="85" y="1"/>
                    <a:pt x="85" y="2"/>
                    <a:pt x="86" y="2"/>
                  </a:cubicBezTo>
                  <a:cubicBezTo>
                    <a:pt x="94" y="2"/>
                    <a:pt x="99" y="6"/>
                    <a:pt x="103" y="12"/>
                  </a:cubicBezTo>
                  <a:cubicBezTo>
                    <a:pt x="104" y="14"/>
                    <a:pt x="107" y="19"/>
                    <a:pt x="106" y="21"/>
                  </a:cubicBezTo>
                  <a:cubicBezTo>
                    <a:pt x="104" y="24"/>
                    <a:pt x="102" y="28"/>
                    <a:pt x="99" y="31"/>
                  </a:cubicBezTo>
                  <a:cubicBezTo>
                    <a:pt x="91" y="43"/>
                    <a:pt x="81" y="53"/>
                    <a:pt x="71" y="63"/>
                  </a:cubicBezTo>
                  <a:cubicBezTo>
                    <a:pt x="59" y="74"/>
                    <a:pt x="46" y="83"/>
                    <a:pt x="33" y="91"/>
                  </a:cubicBezTo>
                  <a:cubicBezTo>
                    <a:pt x="25" y="96"/>
                    <a:pt x="18" y="100"/>
                    <a:pt x="10" y="104"/>
                  </a:cubicBezTo>
                  <a:cubicBezTo>
                    <a:pt x="7" y="105"/>
                    <a:pt x="4" y="98"/>
                    <a:pt x="3" y="96"/>
                  </a:cubicBezTo>
                  <a:cubicBezTo>
                    <a:pt x="3" y="93"/>
                    <a:pt x="2" y="91"/>
                    <a:pt x="2" y="88"/>
                  </a:cubicBezTo>
                  <a:cubicBezTo>
                    <a:pt x="2" y="81"/>
                    <a:pt x="3" y="72"/>
                    <a:pt x="7" y="67"/>
                  </a:cubicBezTo>
                  <a:cubicBezTo>
                    <a:pt x="13" y="59"/>
                    <a:pt x="24" y="67"/>
                    <a:pt x="31" y="67"/>
                  </a:cubicBezTo>
                  <a:cubicBezTo>
                    <a:pt x="32" y="66"/>
                    <a:pt x="32" y="66"/>
                    <a:pt x="32" y="66"/>
                  </a:cubicBezTo>
                  <a:cubicBezTo>
                    <a:pt x="36" y="58"/>
                    <a:pt x="37" y="48"/>
                    <a:pt x="45" y="43"/>
                  </a:cubicBezTo>
                  <a:cubicBezTo>
                    <a:pt x="48" y="41"/>
                    <a:pt x="51" y="41"/>
                    <a:pt x="54" y="41"/>
                  </a:cubicBezTo>
                  <a:cubicBezTo>
                    <a:pt x="56" y="41"/>
                    <a:pt x="58" y="41"/>
                    <a:pt x="59" y="41"/>
                  </a:cubicBezTo>
                  <a:cubicBezTo>
                    <a:pt x="63" y="40"/>
                    <a:pt x="65" y="36"/>
                    <a:pt x="67" y="33"/>
                  </a:cubicBezTo>
                  <a:cubicBezTo>
                    <a:pt x="70" y="28"/>
                    <a:pt x="70" y="21"/>
                    <a:pt x="71" y="15"/>
                  </a:cubicBezTo>
                  <a:cubicBezTo>
                    <a:pt x="73" y="7"/>
                    <a:pt x="78" y="3"/>
                    <a:pt x="86" y="2"/>
                  </a:cubicBezTo>
                  <a:cubicBezTo>
                    <a:pt x="88" y="2"/>
                    <a:pt x="87" y="0"/>
                    <a:pt x="86" y="1"/>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239" name="Freeform 69">
              <a:extLst>
                <a:ext uri="{FF2B5EF4-FFF2-40B4-BE49-F238E27FC236}">
                  <a16:creationId xmlns="" xmlns:a16="http://schemas.microsoft.com/office/drawing/2014/main" id="{848ADF2C-DEDC-4612-A738-35996342A439}"/>
                </a:ext>
              </a:extLst>
            </p:cNvPr>
            <p:cNvSpPr>
              <a:spLocks/>
            </p:cNvSpPr>
            <p:nvPr/>
          </p:nvSpPr>
          <p:spPr bwMode="auto">
            <a:xfrm>
              <a:off x="11039477" y="2811464"/>
              <a:ext cx="415925" cy="407988"/>
            </a:xfrm>
            <a:custGeom>
              <a:avLst/>
              <a:gdLst>
                <a:gd name="T0" fmla="*/ 26 w 98"/>
                <a:gd name="T1" fmla="*/ 72 h 96"/>
                <a:gd name="T2" fmla="*/ 31 w 98"/>
                <a:gd name="T3" fmla="*/ 57 h 96"/>
                <a:gd name="T4" fmla="*/ 43 w 98"/>
                <a:gd name="T5" fmla="*/ 44 h 96"/>
                <a:gd name="T6" fmla="*/ 50 w 98"/>
                <a:gd name="T7" fmla="*/ 46 h 96"/>
                <a:gd name="T8" fmla="*/ 60 w 98"/>
                <a:gd name="T9" fmla="*/ 41 h 96"/>
                <a:gd name="T10" fmla="*/ 68 w 98"/>
                <a:gd name="T11" fmla="*/ 27 h 96"/>
                <a:gd name="T12" fmla="*/ 72 w 98"/>
                <a:gd name="T13" fmla="*/ 9 h 96"/>
                <a:gd name="T14" fmla="*/ 95 w 98"/>
                <a:gd name="T15" fmla="*/ 25 h 96"/>
                <a:gd name="T16" fmla="*/ 79 w 98"/>
                <a:gd name="T17" fmla="*/ 47 h 96"/>
                <a:gd name="T18" fmla="*/ 58 w 98"/>
                <a:gd name="T19" fmla="*/ 67 h 96"/>
                <a:gd name="T20" fmla="*/ 36 w 98"/>
                <a:gd name="T21" fmla="*/ 83 h 96"/>
                <a:gd name="T22" fmla="*/ 9 w 98"/>
                <a:gd name="T23" fmla="*/ 96 h 96"/>
                <a:gd name="T24" fmla="*/ 5 w 98"/>
                <a:gd name="T25" fmla="*/ 95 h 96"/>
                <a:gd name="T26" fmla="*/ 2 w 98"/>
                <a:gd name="T27" fmla="*/ 80 h 96"/>
                <a:gd name="T28" fmla="*/ 6 w 98"/>
                <a:gd name="T29" fmla="*/ 69 h 96"/>
                <a:gd name="T30" fmla="*/ 8 w 98"/>
                <a:gd name="T31" fmla="*/ 68 h 96"/>
                <a:gd name="T32" fmla="*/ 14 w 98"/>
                <a:gd name="T33" fmla="*/ 70 h 96"/>
                <a:gd name="T34" fmla="*/ 25 w 98"/>
                <a:gd name="T35" fmla="*/ 72 h 96"/>
                <a:gd name="T36" fmla="*/ 26 w 98"/>
                <a:gd name="T37" fmla="*/ 7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8" h="96">
                  <a:moveTo>
                    <a:pt x="26" y="72"/>
                  </a:moveTo>
                  <a:cubicBezTo>
                    <a:pt x="34" y="71"/>
                    <a:pt x="30" y="62"/>
                    <a:pt x="31" y="57"/>
                  </a:cubicBezTo>
                  <a:cubicBezTo>
                    <a:pt x="33" y="51"/>
                    <a:pt x="37" y="45"/>
                    <a:pt x="43" y="44"/>
                  </a:cubicBezTo>
                  <a:cubicBezTo>
                    <a:pt x="46" y="43"/>
                    <a:pt x="48" y="45"/>
                    <a:pt x="50" y="46"/>
                  </a:cubicBezTo>
                  <a:cubicBezTo>
                    <a:pt x="54" y="46"/>
                    <a:pt x="58" y="43"/>
                    <a:pt x="60" y="41"/>
                  </a:cubicBezTo>
                  <a:cubicBezTo>
                    <a:pt x="64" y="37"/>
                    <a:pt x="66" y="32"/>
                    <a:pt x="68" y="27"/>
                  </a:cubicBezTo>
                  <a:cubicBezTo>
                    <a:pt x="70" y="20"/>
                    <a:pt x="67" y="14"/>
                    <a:pt x="72" y="9"/>
                  </a:cubicBezTo>
                  <a:cubicBezTo>
                    <a:pt x="82" y="0"/>
                    <a:pt x="98" y="13"/>
                    <a:pt x="95" y="25"/>
                  </a:cubicBezTo>
                  <a:cubicBezTo>
                    <a:pt x="93" y="33"/>
                    <a:pt x="85" y="40"/>
                    <a:pt x="79" y="47"/>
                  </a:cubicBezTo>
                  <a:cubicBezTo>
                    <a:pt x="73" y="54"/>
                    <a:pt x="65" y="60"/>
                    <a:pt x="58" y="67"/>
                  </a:cubicBezTo>
                  <a:cubicBezTo>
                    <a:pt x="51" y="73"/>
                    <a:pt x="44" y="79"/>
                    <a:pt x="36" y="83"/>
                  </a:cubicBezTo>
                  <a:cubicBezTo>
                    <a:pt x="27" y="88"/>
                    <a:pt x="19" y="95"/>
                    <a:pt x="9" y="96"/>
                  </a:cubicBezTo>
                  <a:cubicBezTo>
                    <a:pt x="7" y="96"/>
                    <a:pt x="6" y="96"/>
                    <a:pt x="5" y="95"/>
                  </a:cubicBezTo>
                  <a:cubicBezTo>
                    <a:pt x="0" y="93"/>
                    <a:pt x="1" y="85"/>
                    <a:pt x="2" y="80"/>
                  </a:cubicBezTo>
                  <a:cubicBezTo>
                    <a:pt x="3" y="73"/>
                    <a:pt x="5" y="69"/>
                    <a:pt x="6" y="69"/>
                  </a:cubicBezTo>
                  <a:cubicBezTo>
                    <a:pt x="7" y="69"/>
                    <a:pt x="8" y="68"/>
                    <a:pt x="8" y="68"/>
                  </a:cubicBezTo>
                  <a:cubicBezTo>
                    <a:pt x="10" y="68"/>
                    <a:pt x="12" y="69"/>
                    <a:pt x="14" y="70"/>
                  </a:cubicBezTo>
                  <a:cubicBezTo>
                    <a:pt x="17" y="71"/>
                    <a:pt x="21" y="72"/>
                    <a:pt x="25" y="72"/>
                  </a:cubicBezTo>
                  <a:lnTo>
                    <a:pt x="26" y="72"/>
                  </a:lnTo>
                  <a:close/>
                </a:path>
              </a:pathLst>
            </a:custGeom>
            <a:solidFill>
              <a:srgbClr val="F5F6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240" name="Freeform 70">
              <a:extLst>
                <a:ext uri="{FF2B5EF4-FFF2-40B4-BE49-F238E27FC236}">
                  <a16:creationId xmlns="" xmlns:a16="http://schemas.microsoft.com/office/drawing/2014/main" id="{4A295756-60F0-44BC-A9E4-FDD251472C1A}"/>
                </a:ext>
              </a:extLst>
            </p:cNvPr>
            <p:cNvSpPr>
              <a:spLocks/>
            </p:cNvSpPr>
            <p:nvPr/>
          </p:nvSpPr>
          <p:spPr bwMode="auto">
            <a:xfrm>
              <a:off x="11055352" y="2867026"/>
              <a:ext cx="361950" cy="334963"/>
            </a:xfrm>
            <a:custGeom>
              <a:avLst/>
              <a:gdLst>
                <a:gd name="T0" fmla="*/ 4 w 85"/>
                <a:gd name="T1" fmla="*/ 76 h 79"/>
                <a:gd name="T2" fmla="*/ 2 w 85"/>
                <a:gd name="T3" fmla="*/ 65 h 79"/>
                <a:gd name="T4" fmla="*/ 11 w 85"/>
                <a:gd name="T5" fmla="*/ 62 h 79"/>
                <a:gd name="T6" fmla="*/ 22 w 85"/>
                <a:gd name="T7" fmla="*/ 64 h 79"/>
                <a:gd name="T8" fmla="*/ 22 w 85"/>
                <a:gd name="T9" fmla="*/ 64 h 79"/>
                <a:gd name="T10" fmla="*/ 32 w 85"/>
                <a:gd name="T11" fmla="*/ 58 h 79"/>
                <a:gd name="T12" fmla="*/ 37 w 85"/>
                <a:gd name="T13" fmla="*/ 37 h 79"/>
                <a:gd name="T14" fmla="*/ 44 w 85"/>
                <a:gd name="T15" fmla="*/ 38 h 79"/>
                <a:gd name="T16" fmla="*/ 51 w 85"/>
                <a:gd name="T17" fmla="*/ 38 h 79"/>
                <a:gd name="T18" fmla="*/ 64 w 85"/>
                <a:gd name="T19" fmla="*/ 30 h 79"/>
                <a:gd name="T20" fmla="*/ 71 w 85"/>
                <a:gd name="T21" fmla="*/ 9 h 79"/>
                <a:gd name="T22" fmla="*/ 72 w 85"/>
                <a:gd name="T23" fmla="*/ 2 h 79"/>
                <a:gd name="T24" fmla="*/ 78 w 85"/>
                <a:gd name="T25" fmla="*/ 0 h 79"/>
                <a:gd name="T26" fmla="*/ 78 w 85"/>
                <a:gd name="T27" fmla="*/ 0 h 79"/>
                <a:gd name="T28" fmla="*/ 82 w 85"/>
                <a:gd name="T29" fmla="*/ 2 h 79"/>
                <a:gd name="T30" fmla="*/ 84 w 85"/>
                <a:gd name="T31" fmla="*/ 8 h 79"/>
                <a:gd name="T32" fmla="*/ 80 w 85"/>
                <a:gd name="T33" fmla="*/ 14 h 79"/>
                <a:gd name="T34" fmla="*/ 75 w 85"/>
                <a:gd name="T35" fmla="*/ 22 h 79"/>
                <a:gd name="T36" fmla="*/ 63 w 85"/>
                <a:gd name="T37" fmla="*/ 35 h 79"/>
                <a:gd name="T38" fmla="*/ 57 w 85"/>
                <a:gd name="T39" fmla="*/ 42 h 79"/>
                <a:gd name="T40" fmla="*/ 54 w 85"/>
                <a:gd name="T41" fmla="*/ 48 h 79"/>
                <a:gd name="T42" fmla="*/ 42 w 85"/>
                <a:gd name="T43" fmla="*/ 53 h 79"/>
                <a:gd name="T44" fmla="*/ 31 w 85"/>
                <a:gd name="T45" fmla="*/ 60 h 79"/>
                <a:gd name="T46" fmla="*/ 18 w 85"/>
                <a:gd name="T47" fmla="*/ 69 h 79"/>
                <a:gd name="T48" fmla="*/ 10 w 85"/>
                <a:gd name="T49" fmla="*/ 78 h 79"/>
                <a:gd name="T50" fmla="*/ 4 w 85"/>
                <a:gd name="T51" fmla="*/ 7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5" h="79">
                  <a:moveTo>
                    <a:pt x="4" y="76"/>
                  </a:moveTo>
                  <a:cubicBezTo>
                    <a:pt x="1" y="73"/>
                    <a:pt x="0" y="68"/>
                    <a:pt x="2" y="65"/>
                  </a:cubicBezTo>
                  <a:cubicBezTo>
                    <a:pt x="3" y="61"/>
                    <a:pt x="7" y="60"/>
                    <a:pt x="11" y="62"/>
                  </a:cubicBezTo>
                  <a:cubicBezTo>
                    <a:pt x="15" y="63"/>
                    <a:pt x="17" y="65"/>
                    <a:pt x="22" y="64"/>
                  </a:cubicBezTo>
                  <a:cubicBezTo>
                    <a:pt x="22" y="64"/>
                    <a:pt x="22" y="64"/>
                    <a:pt x="22" y="64"/>
                  </a:cubicBezTo>
                  <a:cubicBezTo>
                    <a:pt x="26" y="64"/>
                    <a:pt x="30" y="61"/>
                    <a:pt x="32" y="58"/>
                  </a:cubicBezTo>
                  <a:cubicBezTo>
                    <a:pt x="35" y="52"/>
                    <a:pt x="29" y="42"/>
                    <a:pt x="37" y="37"/>
                  </a:cubicBezTo>
                  <a:cubicBezTo>
                    <a:pt x="39" y="36"/>
                    <a:pt x="42" y="37"/>
                    <a:pt x="44" y="38"/>
                  </a:cubicBezTo>
                  <a:cubicBezTo>
                    <a:pt x="47" y="39"/>
                    <a:pt x="48" y="39"/>
                    <a:pt x="51" y="38"/>
                  </a:cubicBezTo>
                  <a:cubicBezTo>
                    <a:pt x="56" y="37"/>
                    <a:pt x="60" y="34"/>
                    <a:pt x="64" y="30"/>
                  </a:cubicBezTo>
                  <a:cubicBezTo>
                    <a:pt x="69" y="23"/>
                    <a:pt x="70" y="15"/>
                    <a:pt x="71" y="9"/>
                  </a:cubicBezTo>
                  <a:cubicBezTo>
                    <a:pt x="71" y="6"/>
                    <a:pt x="72" y="3"/>
                    <a:pt x="72" y="2"/>
                  </a:cubicBezTo>
                  <a:cubicBezTo>
                    <a:pt x="73" y="1"/>
                    <a:pt x="75" y="0"/>
                    <a:pt x="78" y="0"/>
                  </a:cubicBezTo>
                  <a:cubicBezTo>
                    <a:pt x="78" y="0"/>
                    <a:pt x="78" y="0"/>
                    <a:pt x="78" y="0"/>
                  </a:cubicBezTo>
                  <a:cubicBezTo>
                    <a:pt x="79" y="0"/>
                    <a:pt x="81" y="1"/>
                    <a:pt x="82" y="2"/>
                  </a:cubicBezTo>
                  <a:cubicBezTo>
                    <a:pt x="84" y="4"/>
                    <a:pt x="85" y="6"/>
                    <a:pt x="84" y="8"/>
                  </a:cubicBezTo>
                  <a:cubicBezTo>
                    <a:pt x="84" y="10"/>
                    <a:pt x="82" y="12"/>
                    <a:pt x="80" y="14"/>
                  </a:cubicBezTo>
                  <a:cubicBezTo>
                    <a:pt x="79" y="17"/>
                    <a:pt x="78" y="19"/>
                    <a:pt x="75" y="22"/>
                  </a:cubicBezTo>
                  <a:cubicBezTo>
                    <a:pt x="72" y="27"/>
                    <a:pt x="67" y="30"/>
                    <a:pt x="63" y="35"/>
                  </a:cubicBezTo>
                  <a:cubicBezTo>
                    <a:pt x="61" y="37"/>
                    <a:pt x="58" y="39"/>
                    <a:pt x="57" y="42"/>
                  </a:cubicBezTo>
                  <a:cubicBezTo>
                    <a:pt x="56" y="44"/>
                    <a:pt x="56" y="46"/>
                    <a:pt x="54" y="48"/>
                  </a:cubicBezTo>
                  <a:cubicBezTo>
                    <a:pt x="51" y="51"/>
                    <a:pt x="46" y="51"/>
                    <a:pt x="42" y="53"/>
                  </a:cubicBezTo>
                  <a:cubicBezTo>
                    <a:pt x="38" y="54"/>
                    <a:pt x="35" y="58"/>
                    <a:pt x="31" y="60"/>
                  </a:cubicBezTo>
                  <a:cubicBezTo>
                    <a:pt x="27" y="63"/>
                    <a:pt x="22" y="65"/>
                    <a:pt x="18" y="69"/>
                  </a:cubicBezTo>
                  <a:cubicBezTo>
                    <a:pt x="16" y="72"/>
                    <a:pt x="15" y="77"/>
                    <a:pt x="10" y="78"/>
                  </a:cubicBezTo>
                  <a:cubicBezTo>
                    <a:pt x="8" y="79"/>
                    <a:pt x="6" y="78"/>
                    <a:pt x="4" y="76"/>
                  </a:cubicBezTo>
                  <a:close/>
                </a:path>
              </a:pathLst>
            </a:custGeom>
            <a:solidFill>
              <a:srgbClr val="FBFB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241" name="Freeform 71">
              <a:extLst>
                <a:ext uri="{FF2B5EF4-FFF2-40B4-BE49-F238E27FC236}">
                  <a16:creationId xmlns="" xmlns:a16="http://schemas.microsoft.com/office/drawing/2014/main" id="{64EC74AB-994A-4ABE-90D9-C8D368325C6A}"/>
                </a:ext>
              </a:extLst>
            </p:cNvPr>
            <p:cNvSpPr>
              <a:spLocks/>
            </p:cNvSpPr>
            <p:nvPr/>
          </p:nvSpPr>
          <p:spPr bwMode="auto">
            <a:xfrm>
              <a:off x="9674227" y="1347789"/>
              <a:ext cx="931863" cy="1630363"/>
            </a:xfrm>
            <a:custGeom>
              <a:avLst/>
              <a:gdLst>
                <a:gd name="T0" fmla="*/ 207 w 220"/>
                <a:gd name="T1" fmla="*/ 2 h 384"/>
                <a:gd name="T2" fmla="*/ 162 w 220"/>
                <a:gd name="T3" fmla="*/ 14 h 384"/>
                <a:gd name="T4" fmla="*/ 116 w 220"/>
                <a:gd name="T5" fmla="*/ 29 h 384"/>
                <a:gd name="T6" fmla="*/ 83 w 220"/>
                <a:gd name="T7" fmla="*/ 52 h 384"/>
                <a:gd name="T8" fmla="*/ 68 w 220"/>
                <a:gd name="T9" fmla="*/ 64 h 384"/>
                <a:gd name="T10" fmla="*/ 12 w 220"/>
                <a:gd name="T11" fmla="*/ 95 h 384"/>
                <a:gd name="T12" fmla="*/ 15 w 220"/>
                <a:gd name="T13" fmla="*/ 161 h 384"/>
                <a:gd name="T14" fmla="*/ 75 w 220"/>
                <a:gd name="T15" fmla="*/ 185 h 384"/>
                <a:gd name="T16" fmla="*/ 72 w 220"/>
                <a:gd name="T17" fmla="*/ 227 h 384"/>
                <a:gd name="T18" fmla="*/ 77 w 220"/>
                <a:gd name="T19" fmla="*/ 316 h 384"/>
                <a:gd name="T20" fmla="*/ 95 w 220"/>
                <a:gd name="T21" fmla="*/ 356 h 384"/>
                <a:gd name="T22" fmla="*/ 116 w 220"/>
                <a:gd name="T23" fmla="*/ 381 h 384"/>
                <a:gd name="T24" fmla="*/ 139 w 220"/>
                <a:gd name="T25" fmla="*/ 336 h 384"/>
                <a:gd name="T26" fmla="*/ 152 w 220"/>
                <a:gd name="T27" fmla="*/ 277 h 384"/>
                <a:gd name="T28" fmla="*/ 147 w 220"/>
                <a:gd name="T29" fmla="*/ 252 h 384"/>
                <a:gd name="T30" fmla="*/ 144 w 220"/>
                <a:gd name="T31" fmla="*/ 228 h 384"/>
                <a:gd name="T32" fmla="*/ 106 w 220"/>
                <a:gd name="T33" fmla="*/ 206 h 384"/>
                <a:gd name="T34" fmla="*/ 84 w 220"/>
                <a:gd name="T35" fmla="*/ 188 h 384"/>
                <a:gd name="T36" fmla="*/ 118 w 220"/>
                <a:gd name="T37" fmla="*/ 141 h 384"/>
                <a:gd name="T38" fmla="*/ 210 w 220"/>
                <a:gd name="T39" fmla="*/ 94 h 384"/>
                <a:gd name="T40" fmla="*/ 215 w 220"/>
                <a:gd name="T41" fmla="*/ 39 h 384"/>
                <a:gd name="T42" fmla="*/ 220 w 220"/>
                <a:gd name="T43" fmla="*/ 9 h 384"/>
                <a:gd name="T44" fmla="*/ 212 w 220"/>
                <a:gd name="T45" fmla="*/ 26 h 384"/>
                <a:gd name="T46" fmla="*/ 210 w 220"/>
                <a:gd name="T47" fmla="*/ 66 h 384"/>
                <a:gd name="T48" fmla="*/ 172 w 220"/>
                <a:gd name="T49" fmla="*/ 112 h 384"/>
                <a:gd name="T50" fmla="*/ 105 w 220"/>
                <a:gd name="T51" fmla="*/ 146 h 384"/>
                <a:gd name="T52" fmla="*/ 90 w 220"/>
                <a:gd name="T53" fmla="*/ 192 h 384"/>
                <a:gd name="T54" fmla="*/ 115 w 220"/>
                <a:gd name="T55" fmla="*/ 213 h 384"/>
                <a:gd name="T56" fmla="*/ 144 w 220"/>
                <a:gd name="T57" fmla="*/ 236 h 384"/>
                <a:gd name="T58" fmla="*/ 153 w 220"/>
                <a:gd name="T59" fmla="*/ 266 h 384"/>
                <a:gd name="T60" fmla="*/ 139 w 220"/>
                <a:gd name="T61" fmla="*/ 345 h 384"/>
                <a:gd name="T62" fmla="*/ 123 w 220"/>
                <a:gd name="T63" fmla="*/ 380 h 384"/>
                <a:gd name="T64" fmla="*/ 110 w 220"/>
                <a:gd name="T65" fmla="*/ 365 h 384"/>
                <a:gd name="T66" fmla="*/ 76 w 220"/>
                <a:gd name="T67" fmla="*/ 311 h 384"/>
                <a:gd name="T68" fmla="*/ 69 w 220"/>
                <a:gd name="T69" fmla="*/ 238 h 384"/>
                <a:gd name="T70" fmla="*/ 75 w 220"/>
                <a:gd name="T71" fmla="*/ 202 h 384"/>
                <a:gd name="T72" fmla="*/ 62 w 220"/>
                <a:gd name="T73" fmla="*/ 173 h 384"/>
                <a:gd name="T74" fmla="*/ 5 w 220"/>
                <a:gd name="T75" fmla="*/ 140 h 384"/>
                <a:gd name="T76" fmla="*/ 24 w 220"/>
                <a:gd name="T77" fmla="*/ 91 h 384"/>
                <a:gd name="T78" fmla="*/ 74 w 220"/>
                <a:gd name="T79" fmla="*/ 63 h 384"/>
                <a:gd name="T80" fmla="*/ 98 w 220"/>
                <a:gd name="T81" fmla="*/ 49 h 384"/>
                <a:gd name="T82" fmla="*/ 135 w 220"/>
                <a:gd name="T83" fmla="*/ 23 h 384"/>
                <a:gd name="T84" fmla="*/ 189 w 220"/>
                <a:gd name="T85" fmla="*/ 6 h 384"/>
                <a:gd name="T86" fmla="*/ 219 w 220"/>
                <a:gd name="T87" fmla="*/ 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20" h="384">
                  <a:moveTo>
                    <a:pt x="219" y="7"/>
                  </a:moveTo>
                  <a:cubicBezTo>
                    <a:pt x="216" y="8"/>
                    <a:pt x="213" y="7"/>
                    <a:pt x="211" y="5"/>
                  </a:cubicBezTo>
                  <a:cubicBezTo>
                    <a:pt x="210" y="3"/>
                    <a:pt x="209" y="2"/>
                    <a:pt x="207" y="2"/>
                  </a:cubicBezTo>
                  <a:cubicBezTo>
                    <a:pt x="200" y="0"/>
                    <a:pt x="193" y="2"/>
                    <a:pt x="187" y="5"/>
                  </a:cubicBezTo>
                  <a:cubicBezTo>
                    <a:pt x="183" y="7"/>
                    <a:pt x="180" y="9"/>
                    <a:pt x="176" y="10"/>
                  </a:cubicBezTo>
                  <a:cubicBezTo>
                    <a:pt x="172" y="12"/>
                    <a:pt x="167" y="13"/>
                    <a:pt x="162" y="14"/>
                  </a:cubicBezTo>
                  <a:cubicBezTo>
                    <a:pt x="158" y="15"/>
                    <a:pt x="154" y="15"/>
                    <a:pt x="150" y="16"/>
                  </a:cubicBezTo>
                  <a:cubicBezTo>
                    <a:pt x="146" y="17"/>
                    <a:pt x="142" y="19"/>
                    <a:pt x="138" y="20"/>
                  </a:cubicBezTo>
                  <a:cubicBezTo>
                    <a:pt x="130" y="23"/>
                    <a:pt x="122" y="24"/>
                    <a:pt x="116" y="29"/>
                  </a:cubicBezTo>
                  <a:cubicBezTo>
                    <a:pt x="111" y="32"/>
                    <a:pt x="108" y="38"/>
                    <a:pt x="103" y="43"/>
                  </a:cubicBezTo>
                  <a:cubicBezTo>
                    <a:pt x="101" y="45"/>
                    <a:pt x="98" y="47"/>
                    <a:pt x="95" y="49"/>
                  </a:cubicBezTo>
                  <a:cubicBezTo>
                    <a:pt x="91" y="51"/>
                    <a:pt x="87" y="51"/>
                    <a:pt x="83" y="52"/>
                  </a:cubicBezTo>
                  <a:cubicBezTo>
                    <a:pt x="81" y="53"/>
                    <a:pt x="79" y="54"/>
                    <a:pt x="77" y="57"/>
                  </a:cubicBezTo>
                  <a:cubicBezTo>
                    <a:pt x="76" y="58"/>
                    <a:pt x="76" y="59"/>
                    <a:pt x="75" y="60"/>
                  </a:cubicBezTo>
                  <a:cubicBezTo>
                    <a:pt x="73" y="62"/>
                    <a:pt x="70" y="63"/>
                    <a:pt x="68" y="64"/>
                  </a:cubicBezTo>
                  <a:cubicBezTo>
                    <a:pt x="61" y="67"/>
                    <a:pt x="53" y="68"/>
                    <a:pt x="45" y="71"/>
                  </a:cubicBezTo>
                  <a:cubicBezTo>
                    <a:pt x="38" y="75"/>
                    <a:pt x="34" y="80"/>
                    <a:pt x="28" y="85"/>
                  </a:cubicBezTo>
                  <a:cubicBezTo>
                    <a:pt x="24" y="90"/>
                    <a:pt x="18" y="92"/>
                    <a:pt x="12" y="95"/>
                  </a:cubicBezTo>
                  <a:cubicBezTo>
                    <a:pt x="8" y="98"/>
                    <a:pt x="6" y="104"/>
                    <a:pt x="4" y="109"/>
                  </a:cubicBezTo>
                  <a:cubicBezTo>
                    <a:pt x="0" y="121"/>
                    <a:pt x="1" y="135"/>
                    <a:pt x="5" y="146"/>
                  </a:cubicBezTo>
                  <a:cubicBezTo>
                    <a:pt x="7" y="152"/>
                    <a:pt x="10" y="157"/>
                    <a:pt x="15" y="161"/>
                  </a:cubicBezTo>
                  <a:cubicBezTo>
                    <a:pt x="19" y="164"/>
                    <a:pt x="24" y="166"/>
                    <a:pt x="29" y="168"/>
                  </a:cubicBezTo>
                  <a:cubicBezTo>
                    <a:pt x="40" y="171"/>
                    <a:pt x="52" y="171"/>
                    <a:pt x="63" y="175"/>
                  </a:cubicBezTo>
                  <a:cubicBezTo>
                    <a:pt x="68" y="177"/>
                    <a:pt x="72" y="181"/>
                    <a:pt x="75" y="185"/>
                  </a:cubicBezTo>
                  <a:cubicBezTo>
                    <a:pt x="77" y="188"/>
                    <a:pt x="78" y="191"/>
                    <a:pt x="77" y="193"/>
                  </a:cubicBezTo>
                  <a:cubicBezTo>
                    <a:pt x="75" y="196"/>
                    <a:pt x="74" y="198"/>
                    <a:pt x="73" y="201"/>
                  </a:cubicBezTo>
                  <a:cubicBezTo>
                    <a:pt x="71" y="209"/>
                    <a:pt x="75" y="219"/>
                    <a:pt x="72" y="227"/>
                  </a:cubicBezTo>
                  <a:cubicBezTo>
                    <a:pt x="70" y="235"/>
                    <a:pt x="65" y="241"/>
                    <a:pt x="64" y="249"/>
                  </a:cubicBezTo>
                  <a:cubicBezTo>
                    <a:pt x="62" y="265"/>
                    <a:pt x="67" y="281"/>
                    <a:pt x="70" y="296"/>
                  </a:cubicBezTo>
                  <a:cubicBezTo>
                    <a:pt x="72" y="303"/>
                    <a:pt x="73" y="310"/>
                    <a:pt x="77" y="316"/>
                  </a:cubicBezTo>
                  <a:cubicBezTo>
                    <a:pt x="79" y="319"/>
                    <a:pt x="81" y="322"/>
                    <a:pt x="83" y="324"/>
                  </a:cubicBezTo>
                  <a:cubicBezTo>
                    <a:pt x="85" y="328"/>
                    <a:pt x="87" y="332"/>
                    <a:pt x="88" y="336"/>
                  </a:cubicBezTo>
                  <a:cubicBezTo>
                    <a:pt x="89" y="343"/>
                    <a:pt x="90" y="351"/>
                    <a:pt x="95" y="356"/>
                  </a:cubicBezTo>
                  <a:cubicBezTo>
                    <a:pt x="100" y="361"/>
                    <a:pt x="106" y="363"/>
                    <a:pt x="111" y="368"/>
                  </a:cubicBezTo>
                  <a:cubicBezTo>
                    <a:pt x="113" y="371"/>
                    <a:pt x="114" y="374"/>
                    <a:pt x="115" y="377"/>
                  </a:cubicBezTo>
                  <a:cubicBezTo>
                    <a:pt x="115" y="379"/>
                    <a:pt x="115" y="380"/>
                    <a:pt x="116" y="381"/>
                  </a:cubicBezTo>
                  <a:cubicBezTo>
                    <a:pt x="119" y="384"/>
                    <a:pt x="124" y="381"/>
                    <a:pt x="127" y="379"/>
                  </a:cubicBezTo>
                  <a:cubicBezTo>
                    <a:pt x="134" y="373"/>
                    <a:pt x="138" y="361"/>
                    <a:pt x="140" y="351"/>
                  </a:cubicBezTo>
                  <a:cubicBezTo>
                    <a:pt x="141" y="346"/>
                    <a:pt x="141" y="341"/>
                    <a:pt x="139" y="336"/>
                  </a:cubicBezTo>
                  <a:cubicBezTo>
                    <a:pt x="137" y="330"/>
                    <a:pt x="134" y="325"/>
                    <a:pt x="135" y="318"/>
                  </a:cubicBezTo>
                  <a:cubicBezTo>
                    <a:pt x="137" y="311"/>
                    <a:pt x="141" y="304"/>
                    <a:pt x="144" y="298"/>
                  </a:cubicBezTo>
                  <a:cubicBezTo>
                    <a:pt x="147" y="291"/>
                    <a:pt x="150" y="284"/>
                    <a:pt x="152" y="277"/>
                  </a:cubicBezTo>
                  <a:cubicBezTo>
                    <a:pt x="154" y="271"/>
                    <a:pt x="155" y="264"/>
                    <a:pt x="154" y="258"/>
                  </a:cubicBezTo>
                  <a:cubicBezTo>
                    <a:pt x="153" y="256"/>
                    <a:pt x="152" y="254"/>
                    <a:pt x="150" y="253"/>
                  </a:cubicBezTo>
                  <a:cubicBezTo>
                    <a:pt x="149" y="253"/>
                    <a:pt x="148" y="252"/>
                    <a:pt x="147" y="252"/>
                  </a:cubicBezTo>
                  <a:cubicBezTo>
                    <a:pt x="145" y="251"/>
                    <a:pt x="144" y="250"/>
                    <a:pt x="144" y="248"/>
                  </a:cubicBezTo>
                  <a:cubicBezTo>
                    <a:pt x="144" y="244"/>
                    <a:pt x="145" y="241"/>
                    <a:pt x="146" y="237"/>
                  </a:cubicBezTo>
                  <a:cubicBezTo>
                    <a:pt x="146" y="234"/>
                    <a:pt x="145" y="231"/>
                    <a:pt x="144" y="228"/>
                  </a:cubicBezTo>
                  <a:cubicBezTo>
                    <a:pt x="142" y="223"/>
                    <a:pt x="138" y="219"/>
                    <a:pt x="133" y="216"/>
                  </a:cubicBezTo>
                  <a:cubicBezTo>
                    <a:pt x="127" y="213"/>
                    <a:pt x="121" y="212"/>
                    <a:pt x="115" y="212"/>
                  </a:cubicBezTo>
                  <a:cubicBezTo>
                    <a:pt x="111" y="211"/>
                    <a:pt x="107" y="210"/>
                    <a:pt x="106" y="206"/>
                  </a:cubicBezTo>
                  <a:cubicBezTo>
                    <a:pt x="104" y="203"/>
                    <a:pt x="104" y="200"/>
                    <a:pt x="103" y="198"/>
                  </a:cubicBezTo>
                  <a:cubicBezTo>
                    <a:pt x="100" y="193"/>
                    <a:pt x="95" y="192"/>
                    <a:pt x="90" y="190"/>
                  </a:cubicBezTo>
                  <a:cubicBezTo>
                    <a:pt x="88" y="190"/>
                    <a:pt x="86" y="189"/>
                    <a:pt x="84" y="188"/>
                  </a:cubicBezTo>
                  <a:cubicBezTo>
                    <a:pt x="82" y="186"/>
                    <a:pt x="81" y="182"/>
                    <a:pt x="81" y="179"/>
                  </a:cubicBezTo>
                  <a:cubicBezTo>
                    <a:pt x="81" y="167"/>
                    <a:pt x="93" y="156"/>
                    <a:pt x="102" y="150"/>
                  </a:cubicBezTo>
                  <a:cubicBezTo>
                    <a:pt x="107" y="146"/>
                    <a:pt x="112" y="143"/>
                    <a:pt x="118" y="141"/>
                  </a:cubicBezTo>
                  <a:cubicBezTo>
                    <a:pt x="124" y="138"/>
                    <a:pt x="130" y="138"/>
                    <a:pt x="136" y="136"/>
                  </a:cubicBezTo>
                  <a:cubicBezTo>
                    <a:pt x="148" y="133"/>
                    <a:pt x="158" y="124"/>
                    <a:pt x="168" y="117"/>
                  </a:cubicBezTo>
                  <a:cubicBezTo>
                    <a:pt x="181" y="107"/>
                    <a:pt x="199" y="106"/>
                    <a:pt x="210" y="94"/>
                  </a:cubicBezTo>
                  <a:cubicBezTo>
                    <a:pt x="215" y="89"/>
                    <a:pt x="217" y="84"/>
                    <a:pt x="216" y="77"/>
                  </a:cubicBezTo>
                  <a:cubicBezTo>
                    <a:pt x="215" y="71"/>
                    <a:pt x="211" y="65"/>
                    <a:pt x="210" y="58"/>
                  </a:cubicBezTo>
                  <a:cubicBezTo>
                    <a:pt x="210" y="52"/>
                    <a:pt x="214" y="46"/>
                    <a:pt x="215" y="39"/>
                  </a:cubicBezTo>
                  <a:cubicBezTo>
                    <a:pt x="216" y="36"/>
                    <a:pt x="216" y="32"/>
                    <a:pt x="215" y="29"/>
                  </a:cubicBezTo>
                  <a:cubicBezTo>
                    <a:pt x="214" y="25"/>
                    <a:pt x="213" y="21"/>
                    <a:pt x="216" y="17"/>
                  </a:cubicBezTo>
                  <a:cubicBezTo>
                    <a:pt x="218" y="14"/>
                    <a:pt x="219" y="12"/>
                    <a:pt x="220" y="9"/>
                  </a:cubicBezTo>
                  <a:cubicBezTo>
                    <a:pt x="220" y="7"/>
                    <a:pt x="218" y="7"/>
                    <a:pt x="218" y="8"/>
                  </a:cubicBezTo>
                  <a:cubicBezTo>
                    <a:pt x="218" y="12"/>
                    <a:pt x="215" y="14"/>
                    <a:pt x="214" y="17"/>
                  </a:cubicBezTo>
                  <a:cubicBezTo>
                    <a:pt x="212" y="20"/>
                    <a:pt x="212" y="23"/>
                    <a:pt x="212" y="26"/>
                  </a:cubicBezTo>
                  <a:cubicBezTo>
                    <a:pt x="213" y="30"/>
                    <a:pt x="214" y="34"/>
                    <a:pt x="214" y="39"/>
                  </a:cubicBezTo>
                  <a:cubicBezTo>
                    <a:pt x="213" y="42"/>
                    <a:pt x="212" y="45"/>
                    <a:pt x="211" y="48"/>
                  </a:cubicBezTo>
                  <a:cubicBezTo>
                    <a:pt x="208" y="55"/>
                    <a:pt x="208" y="60"/>
                    <a:pt x="210" y="66"/>
                  </a:cubicBezTo>
                  <a:cubicBezTo>
                    <a:pt x="212" y="73"/>
                    <a:pt x="216" y="79"/>
                    <a:pt x="214" y="86"/>
                  </a:cubicBezTo>
                  <a:cubicBezTo>
                    <a:pt x="211" y="94"/>
                    <a:pt x="201" y="99"/>
                    <a:pt x="194" y="103"/>
                  </a:cubicBezTo>
                  <a:cubicBezTo>
                    <a:pt x="187" y="106"/>
                    <a:pt x="179" y="108"/>
                    <a:pt x="172" y="112"/>
                  </a:cubicBezTo>
                  <a:cubicBezTo>
                    <a:pt x="160" y="119"/>
                    <a:pt x="151" y="129"/>
                    <a:pt x="139" y="134"/>
                  </a:cubicBezTo>
                  <a:cubicBezTo>
                    <a:pt x="132" y="136"/>
                    <a:pt x="126" y="136"/>
                    <a:pt x="120" y="138"/>
                  </a:cubicBezTo>
                  <a:cubicBezTo>
                    <a:pt x="114" y="140"/>
                    <a:pt x="109" y="143"/>
                    <a:pt x="105" y="146"/>
                  </a:cubicBezTo>
                  <a:cubicBezTo>
                    <a:pt x="95" y="152"/>
                    <a:pt x="85" y="161"/>
                    <a:pt x="81" y="172"/>
                  </a:cubicBezTo>
                  <a:cubicBezTo>
                    <a:pt x="79" y="177"/>
                    <a:pt x="79" y="182"/>
                    <a:pt x="81" y="187"/>
                  </a:cubicBezTo>
                  <a:cubicBezTo>
                    <a:pt x="83" y="190"/>
                    <a:pt x="87" y="191"/>
                    <a:pt x="90" y="192"/>
                  </a:cubicBezTo>
                  <a:cubicBezTo>
                    <a:pt x="93" y="193"/>
                    <a:pt x="95" y="194"/>
                    <a:pt x="97" y="195"/>
                  </a:cubicBezTo>
                  <a:cubicBezTo>
                    <a:pt x="101" y="197"/>
                    <a:pt x="102" y="200"/>
                    <a:pt x="103" y="204"/>
                  </a:cubicBezTo>
                  <a:cubicBezTo>
                    <a:pt x="104" y="210"/>
                    <a:pt x="109" y="213"/>
                    <a:pt x="115" y="213"/>
                  </a:cubicBezTo>
                  <a:cubicBezTo>
                    <a:pt x="118" y="214"/>
                    <a:pt x="121" y="214"/>
                    <a:pt x="124" y="215"/>
                  </a:cubicBezTo>
                  <a:cubicBezTo>
                    <a:pt x="128" y="215"/>
                    <a:pt x="131" y="217"/>
                    <a:pt x="134" y="219"/>
                  </a:cubicBezTo>
                  <a:cubicBezTo>
                    <a:pt x="140" y="223"/>
                    <a:pt x="143" y="229"/>
                    <a:pt x="144" y="236"/>
                  </a:cubicBezTo>
                  <a:cubicBezTo>
                    <a:pt x="144" y="240"/>
                    <a:pt x="140" y="249"/>
                    <a:pt x="145" y="253"/>
                  </a:cubicBezTo>
                  <a:cubicBezTo>
                    <a:pt x="147" y="254"/>
                    <a:pt x="149" y="254"/>
                    <a:pt x="151" y="256"/>
                  </a:cubicBezTo>
                  <a:cubicBezTo>
                    <a:pt x="153" y="258"/>
                    <a:pt x="153" y="263"/>
                    <a:pt x="153" y="266"/>
                  </a:cubicBezTo>
                  <a:cubicBezTo>
                    <a:pt x="152" y="281"/>
                    <a:pt x="143" y="295"/>
                    <a:pt x="137" y="308"/>
                  </a:cubicBezTo>
                  <a:cubicBezTo>
                    <a:pt x="134" y="314"/>
                    <a:pt x="133" y="320"/>
                    <a:pt x="134" y="326"/>
                  </a:cubicBezTo>
                  <a:cubicBezTo>
                    <a:pt x="135" y="333"/>
                    <a:pt x="138" y="338"/>
                    <a:pt x="139" y="345"/>
                  </a:cubicBezTo>
                  <a:cubicBezTo>
                    <a:pt x="140" y="349"/>
                    <a:pt x="138" y="354"/>
                    <a:pt x="136" y="359"/>
                  </a:cubicBezTo>
                  <a:cubicBezTo>
                    <a:pt x="135" y="365"/>
                    <a:pt x="132" y="370"/>
                    <a:pt x="128" y="375"/>
                  </a:cubicBezTo>
                  <a:cubicBezTo>
                    <a:pt x="127" y="377"/>
                    <a:pt x="125" y="378"/>
                    <a:pt x="123" y="380"/>
                  </a:cubicBezTo>
                  <a:cubicBezTo>
                    <a:pt x="121" y="381"/>
                    <a:pt x="118" y="381"/>
                    <a:pt x="117" y="379"/>
                  </a:cubicBezTo>
                  <a:cubicBezTo>
                    <a:pt x="116" y="376"/>
                    <a:pt x="116" y="374"/>
                    <a:pt x="115" y="372"/>
                  </a:cubicBezTo>
                  <a:cubicBezTo>
                    <a:pt x="114" y="369"/>
                    <a:pt x="112" y="367"/>
                    <a:pt x="110" y="365"/>
                  </a:cubicBezTo>
                  <a:cubicBezTo>
                    <a:pt x="105" y="360"/>
                    <a:pt x="98" y="358"/>
                    <a:pt x="94" y="352"/>
                  </a:cubicBezTo>
                  <a:cubicBezTo>
                    <a:pt x="89" y="345"/>
                    <a:pt x="90" y="336"/>
                    <a:pt x="87" y="329"/>
                  </a:cubicBezTo>
                  <a:cubicBezTo>
                    <a:pt x="85" y="322"/>
                    <a:pt x="79" y="317"/>
                    <a:pt x="76" y="311"/>
                  </a:cubicBezTo>
                  <a:cubicBezTo>
                    <a:pt x="74" y="308"/>
                    <a:pt x="74" y="304"/>
                    <a:pt x="73" y="300"/>
                  </a:cubicBezTo>
                  <a:cubicBezTo>
                    <a:pt x="72" y="296"/>
                    <a:pt x="71" y="292"/>
                    <a:pt x="70" y="288"/>
                  </a:cubicBezTo>
                  <a:cubicBezTo>
                    <a:pt x="66" y="272"/>
                    <a:pt x="62" y="254"/>
                    <a:pt x="69" y="238"/>
                  </a:cubicBezTo>
                  <a:cubicBezTo>
                    <a:pt x="71" y="235"/>
                    <a:pt x="72" y="232"/>
                    <a:pt x="74" y="229"/>
                  </a:cubicBezTo>
                  <a:cubicBezTo>
                    <a:pt x="75" y="224"/>
                    <a:pt x="75" y="220"/>
                    <a:pt x="75" y="216"/>
                  </a:cubicBezTo>
                  <a:cubicBezTo>
                    <a:pt x="74" y="211"/>
                    <a:pt x="74" y="207"/>
                    <a:pt x="75" y="202"/>
                  </a:cubicBezTo>
                  <a:cubicBezTo>
                    <a:pt x="75" y="199"/>
                    <a:pt x="77" y="197"/>
                    <a:pt x="78" y="194"/>
                  </a:cubicBezTo>
                  <a:cubicBezTo>
                    <a:pt x="81" y="190"/>
                    <a:pt x="77" y="184"/>
                    <a:pt x="75" y="181"/>
                  </a:cubicBezTo>
                  <a:cubicBezTo>
                    <a:pt x="71" y="177"/>
                    <a:pt x="67" y="175"/>
                    <a:pt x="62" y="173"/>
                  </a:cubicBezTo>
                  <a:cubicBezTo>
                    <a:pt x="52" y="169"/>
                    <a:pt x="40" y="169"/>
                    <a:pt x="29" y="166"/>
                  </a:cubicBezTo>
                  <a:cubicBezTo>
                    <a:pt x="23" y="164"/>
                    <a:pt x="18" y="162"/>
                    <a:pt x="14" y="158"/>
                  </a:cubicBezTo>
                  <a:cubicBezTo>
                    <a:pt x="9" y="153"/>
                    <a:pt x="7" y="146"/>
                    <a:pt x="5" y="140"/>
                  </a:cubicBezTo>
                  <a:cubicBezTo>
                    <a:pt x="3" y="133"/>
                    <a:pt x="3" y="126"/>
                    <a:pt x="4" y="119"/>
                  </a:cubicBezTo>
                  <a:cubicBezTo>
                    <a:pt x="5" y="112"/>
                    <a:pt x="6" y="105"/>
                    <a:pt x="10" y="100"/>
                  </a:cubicBezTo>
                  <a:cubicBezTo>
                    <a:pt x="13" y="96"/>
                    <a:pt x="19" y="94"/>
                    <a:pt x="24" y="91"/>
                  </a:cubicBezTo>
                  <a:cubicBezTo>
                    <a:pt x="30" y="87"/>
                    <a:pt x="35" y="80"/>
                    <a:pt x="41" y="76"/>
                  </a:cubicBezTo>
                  <a:cubicBezTo>
                    <a:pt x="48" y="71"/>
                    <a:pt x="56" y="69"/>
                    <a:pt x="64" y="67"/>
                  </a:cubicBezTo>
                  <a:cubicBezTo>
                    <a:pt x="68" y="66"/>
                    <a:pt x="71" y="64"/>
                    <a:pt x="74" y="63"/>
                  </a:cubicBezTo>
                  <a:cubicBezTo>
                    <a:pt x="77" y="61"/>
                    <a:pt x="78" y="59"/>
                    <a:pt x="80" y="56"/>
                  </a:cubicBezTo>
                  <a:cubicBezTo>
                    <a:pt x="82" y="54"/>
                    <a:pt x="86" y="53"/>
                    <a:pt x="89" y="52"/>
                  </a:cubicBezTo>
                  <a:cubicBezTo>
                    <a:pt x="92" y="52"/>
                    <a:pt x="95" y="51"/>
                    <a:pt x="98" y="49"/>
                  </a:cubicBezTo>
                  <a:cubicBezTo>
                    <a:pt x="103" y="47"/>
                    <a:pt x="106" y="42"/>
                    <a:pt x="109" y="38"/>
                  </a:cubicBezTo>
                  <a:cubicBezTo>
                    <a:pt x="114" y="33"/>
                    <a:pt x="118" y="28"/>
                    <a:pt x="125" y="26"/>
                  </a:cubicBezTo>
                  <a:cubicBezTo>
                    <a:pt x="128" y="25"/>
                    <a:pt x="132" y="24"/>
                    <a:pt x="135" y="23"/>
                  </a:cubicBezTo>
                  <a:cubicBezTo>
                    <a:pt x="139" y="22"/>
                    <a:pt x="143" y="20"/>
                    <a:pt x="147" y="19"/>
                  </a:cubicBezTo>
                  <a:cubicBezTo>
                    <a:pt x="154" y="16"/>
                    <a:pt x="162" y="16"/>
                    <a:pt x="170" y="14"/>
                  </a:cubicBezTo>
                  <a:cubicBezTo>
                    <a:pt x="177" y="13"/>
                    <a:pt x="183" y="9"/>
                    <a:pt x="189" y="6"/>
                  </a:cubicBezTo>
                  <a:cubicBezTo>
                    <a:pt x="192" y="4"/>
                    <a:pt x="196" y="3"/>
                    <a:pt x="199" y="3"/>
                  </a:cubicBezTo>
                  <a:cubicBezTo>
                    <a:pt x="201" y="3"/>
                    <a:pt x="207" y="3"/>
                    <a:pt x="209" y="4"/>
                  </a:cubicBezTo>
                  <a:cubicBezTo>
                    <a:pt x="212" y="7"/>
                    <a:pt x="214" y="10"/>
                    <a:pt x="219" y="9"/>
                  </a:cubicBezTo>
                  <a:cubicBezTo>
                    <a:pt x="220" y="9"/>
                    <a:pt x="220" y="7"/>
                    <a:pt x="219" y="7"/>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242" name="Freeform 72">
              <a:extLst>
                <a:ext uri="{FF2B5EF4-FFF2-40B4-BE49-F238E27FC236}">
                  <a16:creationId xmlns="" xmlns:a16="http://schemas.microsoft.com/office/drawing/2014/main" id="{7B0D2E80-DEF9-44B8-8ADE-72C7E6777DA8}"/>
                </a:ext>
              </a:extLst>
            </p:cNvPr>
            <p:cNvSpPr>
              <a:spLocks noEditPoints="1"/>
            </p:cNvSpPr>
            <p:nvPr/>
          </p:nvSpPr>
          <p:spPr bwMode="auto">
            <a:xfrm>
              <a:off x="9712327" y="1370014"/>
              <a:ext cx="852488" cy="1514475"/>
            </a:xfrm>
            <a:custGeom>
              <a:avLst/>
              <a:gdLst>
                <a:gd name="T0" fmla="*/ 114 w 201"/>
                <a:gd name="T1" fmla="*/ 357 h 357"/>
                <a:gd name="T2" fmla="*/ 97 w 201"/>
                <a:gd name="T3" fmla="*/ 340 h 357"/>
                <a:gd name="T4" fmla="*/ 89 w 201"/>
                <a:gd name="T5" fmla="*/ 330 h 357"/>
                <a:gd name="T6" fmla="*/ 88 w 201"/>
                <a:gd name="T7" fmla="*/ 319 h 357"/>
                <a:gd name="T8" fmla="*/ 67 w 201"/>
                <a:gd name="T9" fmla="*/ 295 h 357"/>
                <a:gd name="T10" fmla="*/ 70 w 201"/>
                <a:gd name="T11" fmla="*/ 275 h 357"/>
                <a:gd name="T12" fmla="*/ 63 w 201"/>
                <a:gd name="T13" fmla="*/ 256 h 357"/>
                <a:gd name="T14" fmla="*/ 68 w 201"/>
                <a:gd name="T15" fmla="*/ 239 h 357"/>
                <a:gd name="T16" fmla="*/ 68 w 201"/>
                <a:gd name="T17" fmla="*/ 218 h 357"/>
                <a:gd name="T18" fmla="*/ 72 w 201"/>
                <a:gd name="T19" fmla="*/ 199 h 357"/>
                <a:gd name="T20" fmla="*/ 96 w 201"/>
                <a:gd name="T21" fmla="*/ 210 h 357"/>
                <a:gd name="T22" fmla="*/ 108 w 201"/>
                <a:gd name="T23" fmla="*/ 214 h 357"/>
                <a:gd name="T24" fmla="*/ 114 w 201"/>
                <a:gd name="T25" fmla="*/ 214 h 357"/>
                <a:gd name="T26" fmla="*/ 130 w 201"/>
                <a:gd name="T27" fmla="*/ 231 h 357"/>
                <a:gd name="T28" fmla="*/ 129 w 201"/>
                <a:gd name="T29" fmla="*/ 236 h 357"/>
                <a:gd name="T30" fmla="*/ 129 w 201"/>
                <a:gd name="T31" fmla="*/ 247 h 357"/>
                <a:gd name="T32" fmla="*/ 137 w 201"/>
                <a:gd name="T33" fmla="*/ 254 h 357"/>
                <a:gd name="T34" fmla="*/ 138 w 201"/>
                <a:gd name="T35" fmla="*/ 254 h 357"/>
                <a:gd name="T36" fmla="*/ 129 w 201"/>
                <a:gd name="T37" fmla="*/ 289 h 357"/>
                <a:gd name="T38" fmla="*/ 119 w 201"/>
                <a:gd name="T39" fmla="*/ 312 h 357"/>
                <a:gd name="T40" fmla="*/ 118 w 201"/>
                <a:gd name="T41" fmla="*/ 356 h 357"/>
                <a:gd name="T42" fmla="*/ 114 w 201"/>
                <a:gd name="T43" fmla="*/ 357 h 357"/>
                <a:gd name="T44" fmla="*/ 63 w 201"/>
                <a:gd name="T45" fmla="*/ 161 h 357"/>
                <a:gd name="T46" fmla="*/ 36 w 201"/>
                <a:gd name="T47" fmla="*/ 159 h 357"/>
                <a:gd name="T48" fmla="*/ 9 w 201"/>
                <a:gd name="T49" fmla="*/ 150 h 357"/>
                <a:gd name="T50" fmla="*/ 1 w 201"/>
                <a:gd name="T51" fmla="*/ 117 h 357"/>
                <a:gd name="T52" fmla="*/ 19 w 201"/>
                <a:gd name="T53" fmla="*/ 100 h 357"/>
                <a:gd name="T54" fmla="*/ 31 w 201"/>
                <a:gd name="T55" fmla="*/ 90 h 357"/>
                <a:gd name="T56" fmla="*/ 43 w 201"/>
                <a:gd name="T57" fmla="*/ 72 h 357"/>
                <a:gd name="T58" fmla="*/ 72 w 201"/>
                <a:gd name="T59" fmla="*/ 67 h 357"/>
                <a:gd name="T60" fmla="*/ 79 w 201"/>
                <a:gd name="T61" fmla="*/ 54 h 357"/>
                <a:gd name="T62" fmla="*/ 99 w 201"/>
                <a:gd name="T63" fmla="*/ 47 h 357"/>
                <a:gd name="T64" fmla="*/ 117 w 201"/>
                <a:gd name="T65" fmla="*/ 28 h 357"/>
                <a:gd name="T66" fmla="*/ 136 w 201"/>
                <a:gd name="T67" fmla="*/ 20 h 357"/>
                <a:gd name="T68" fmla="*/ 151 w 201"/>
                <a:gd name="T69" fmla="*/ 16 h 357"/>
                <a:gd name="T70" fmla="*/ 171 w 201"/>
                <a:gd name="T71" fmla="*/ 11 h 357"/>
                <a:gd name="T72" fmla="*/ 197 w 201"/>
                <a:gd name="T73" fmla="*/ 38 h 357"/>
                <a:gd name="T74" fmla="*/ 197 w 201"/>
                <a:gd name="T75" fmla="*/ 77 h 357"/>
                <a:gd name="T76" fmla="*/ 168 w 201"/>
                <a:gd name="T77" fmla="*/ 100 h 357"/>
                <a:gd name="T78" fmla="*/ 115 w 201"/>
                <a:gd name="T79" fmla="*/ 127 h 357"/>
                <a:gd name="T80" fmla="*/ 75 w 201"/>
                <a:gd name="T81" fmla="*/ 153 h 357"/>
                <a:gd name="T82" fmla="*/ 63 w 201"/>
                <a:gd name="T83" fmla="*/ 161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01" h="357">
                  <a:moveTo>
                    <a:pt x="114" y="357"/>
                  </a:moveTo>
                  <a:cubicBezTo>
                    <a:pt x="108" y="357"/>
                    <a:pt x="102" y="344"/>
                    <a:pt x="97" y="340"/>
                  </a:cubicBezTo>
                  <a:cubicBezTo>
                    <a:pt x="94" y="337"/>
                    <a:pt x="90" y="335"/>
                    <a:pt x="89" y="330"/>
                  </a:cubicBezTo>
                  <a:cubicBezTo>
                    <a:pt x="88" y="326"/>
                    <a:pt x="90" y="322"/>
                    <a:pt x="88" y="319"/>
                  </a:cubicBezTo>
                  <a:cubicBezTo>
                    <a:pt x="84" y="308"/>
                    <a:pt x="70" y="306"/>
                    <a:pt x="67" y="295"/>
                  </a:cubicBezTo>
                  <a:cubicBezTo>
                    <a:pt x="65" y="288"/>
                    <a:pt x="69" y="282"/>
                    <a:pt x="70" y="275"/>
                  </a:cubicBezTo>
                  <a:cubicBezTo>
                    <a:pt x="70" y="268"/>
                    <a:pt x="64" y="262"/>
                    <a:pt x="63" y="256"/>
                  </a:cubicBezTo>
                  <a:cubicBezTo>
                    <a:pt x="62" y="249"/>
                    <a:pt x="66" y="245"/>
                    <a:pt x="68" y="239"/>
                  </a:cubicBezTo>
                  <a:cubicBezTo>
                    <a:pt x="72" y="233"/>
                    <a:pt x="68" y="225"/>
                    <a:pt x="68" y="218"/>
                  </a:cubicBezTo>
                  <a:cubicBezTo>
                    <a:pt x="68" y="212"/>
                    <a:pt x="68" y="204"/>
                    <a:pt x="72" y="199"/>
                  </a:cubicBezTo>
                  <a:cubicBezTo>
                    <a:pt x="86" y="182"/>
                    <a:pt x="87" y="204"/>
                    <a:pt x="96" y="210"/>
                  </a:cubicBezTo>
                  <a:cubicBezTo>
                    <a:pt x="99" y="213"/>
                    <a:pt x="104" y="213"/>
                    <a:pt x="108" y="214"/>
                  </a:cubicBezTo>
                  <a:cubicBezTo>
                    <a:pt x="111" y="214"/>
                    <a:pt x="113" y="214"/>
                    <a:pt x="114" y="214"/>
                  </a:cubicBezTo>
                  <a:cubicBezTo>
                    <a:pt x="125" y="218"/>
                    <a:pt x="129" y="223"/>
                    <a:pt x="130" y="231"/>
                  </a:cubicBezTo>
                  <a:cubicBezTo>
                    <a:pt x="130" y="233"/>
                    <a:pt x="130" y="234"/>
                    <a:pt x="129" y="236"/>
                  </a:cubicBezTo>
                  <a:cubicBezTo>
                    <a:pt x="129" y="239"/>
                    <a:pt x="128" y="243"/>
                    <a:pt x="129" y="247"/>
                  </a:cubicBezTo>
                  <a:cubicBezTo>
                    <a:pt x="131" y="251"/>
                    <a:pt x="134" y="253"/>
                    <a:pt x="137" y="254"/>
                  </a:cubicBezTo>
                  <a:cubicBezTo>
                    <a:pt x="137" y="254"/>
                    <a:pt x="138" y="254"/>
                    <a:pt x="138" y="254"/>
                  </a:cubicBezTo>
                  <a:cubicBezTo>
                    <a:pt x="140" y="265"/>
                    <a:pt x="135" y="280"/>
                    <a:pt x="129" y="289"/>
                  </a:cubicBezTo>
                  <a:cubicBezTo>
                    <a:pt x="124" y="297"/>
                    <a:pt x="117" y="302"/>
                    <a:pt x="119" y="312"/>
                  </a:cubicBezTo>
                  <a:cubicBezTo>
                    <a:pt x="120" y="324"/>
                    <a:pt x="129" y="347"/>
                    <a:pt x="118" y="356"/>
                  </a:cubicBezTo>
                  <a:cubicBezTo>
                    <a:pt x="117" y="357"/>
                    <a:pt x="116" y="357"/>
                    <a:pt x="114" y="357"/>
                  </a:cubicBezTo>
                  <a:close/>
                  <a:moveTo>
                    <a:pt x="63" y="161"/>
                  </a:moveTo>
                  <a:cubicBezTo>
                    <a:pt x="55" y="164"/>
                    <a:pt x="48" y="161"/>
                    <a:pt x="36" y="159"/>
                  </a:cubicBezTo>
                  <a:cubicBezTo>
                    <a:pt x="25" y="157"/>
                    <a:pt x="15" y="156"/>
                    <a:pt x="9" y="150"/>
                  </a:cubicBezTo>
                  <a:cubicBezTo>
                    <a:pt x="0" y="141"/>
                    <a:pt x="0" y="129"/>
                    <a:pt x="1" y="117"/>
                  </a:cubicBezTo>
                  <a:cubicBezTo>
                    <a:pt x="2" y="104"/>
                    <a:pt x="8" y="103"/>
                    <a:pt x="19" y="100"/>
                  </a:cubicBezTo>
                  <a:cubicBezTo>
                    <a:pt x="24" y="98"/>
                    <a:pt x="28" y="95"/>
                    <a:pt x="31" y="90"/>
                  </a:cubicBezTo>
                  <a:cubicBezTo>
                    <a:pt x="35" y="84"/>
                    <a:pt x="37" y="77"/>
                    <a:pt x="43" y="72"/>
                  </a:cubicBezTo>
                  <a:cubicBezTo>
                    <a:pt x="51" y="66"/>
                    <a:pt x="63" y="72"/>
                    <a:pt x="72" y="67"/>
                  </a:cubicBezTo>
                  <a:cubicBezTo>
                    <a:pt x="78" y="63"/>
                    <a:pt x="76" y="59"/>
                    <a:pt x="79" y="54"/>
                  </a:cubicBezTo>
                  <a:cubicBezTo>
                    <a:pt x="82" y="48"/>
                    <a:pt x="93" y="51"/>
                    <a:pt x="99" y="47"/>
                  </a:cubicBezTo>
                  <a:cubicBezTo>
                    <a:pt x="107" y="42"/>
                    <a:pt x="110" y="33"/>
                    <a:pt x="117" y="28"/>
                  </a:cubicBezTo>
                  <a:cubicBezTo>
                    <a:pt x="123" y="23"/>
                    <a:pt x="129" y="23"/>
                    <a:pt x="136" y="20"/>
                  </a:cubicBezTo>
                  <a:cubicBezTo>
                    <a:pt x="141" y="18"/>
                    <a:pt x="146" y="17"/>
                    <a:pt x="151" y="16"/>
                  </a:cubicBezTo>
                  <a:cubicBezTo>
                    <a:pt x="158" y="15"/>
                    <a:pt x="164" y="14"/>
                    <a:pt x="171" y="11"/>
                  </a:cubicBezTo>
                  <a:cubicBezTo>
                    <a:pt x="194" y="0"/>
                    <a:pt x="199" y="19"/>
                    <a:pt x="197" y="38"/>
                  </a:cubicBezTo>
                  <a:cubicBezTo>
                    <a:pt x="196" y="50"/>
                    <a:pt x="201" y="66"/>
                    <a:pt x="197" y="77"/>
                  </a:cubicBezTo>
                  <a:cubicBezTo>
                    <a:pt x="194" y="85"/>
                    <a:pt x="175" y="94"/>
                    <a:pt x="168" y="100"/>
                  </a:cubicBezTo>
                  <a:cubicBezTo>
                    <a:pt x="153" y="111"/>
                    <a:pt x="134" y="124"/>
                    <a:pt x="115" y="127"/>
                  </a:cubicBezTo>
                  <a:cubicBezTo>
                    <a:pt x="98" y="130"/>
                    <a:pt x="86" y="142"/>
                    <a:pt x="75" y="153"/>
                  </a:cubicBezTo>
                  <a:cubicBezTo>
                    <a:pt x="70" y="157"/>
                    <a:pt x="66" y="159"/>
                    <a:pt x="63" y="161"/>
                  </a:cubicBezTo>
                  <a:close/>
                </a:path>
              </a:pathLst>
            </a:custGeom>
            <a:solidFill>
              <a:srgbClr val="F5F6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243" name="Freeform 73">
              <a:extLst>
                <a:ext uri="{FF2B5EF4-FFF2-40B4-BE49-F238E27FC236}">
                  <a16:creationId xmlns="" xmlns:a16="http://schemas.microsoft.com/office/drawing/2014/main" id="{8FCC95C5-DF40-4135-8AA1-EE4428387E6B}"/>
                </a:ext>
              </a:extLst>
            </p:cNvPr>
            <p:cNvSpPr>
              <a:spLocks noEditPoints="1"/>
            </p:cNvSpPr>
            <p:nvPr/>
          </p:nvSpPr>
          <p:spPr bwMode="auto">
            <a:xfrm>
              <a:off x="9725027" y="1446214"/>
              <a:ext cx="766763" cy="1357313"/>
            </a:xfrm>
            <a:custGeom>
              <a:avLst/>
              <a:gdLst>
                <a:gd name="T0" fmla="*/ 108 w 181"/>
                <a:gd name="T1" fmla="*/ 320 h 320"/>
                <a:gd name="T2" fmla="*/ 97 w 181"/>
                <a:gd name="T3" fmla="*/ 310 h 320"/>
                <a:gd name="T4" fmla="*/ 92 w 181"/>
                <a:gd name="T5" fmla="*/ 296 h 320"/>
                <a:gd name="T6" fmla="*/ 88 w 181"/>
                <a:gd name="T7" fmla="*/ 283 h 320"/>
                <a:gd name="T8" fmla="*/ 76 w 181"/>
                <a:gd name="T9" fmla="*/ 269 h 320"/>
                <a:gd name="T10" fmla="*/ 75 w 181"/>
                <a:gd name="T11" fmla="*/ 250 h 320"/>
                <a:gd name="T12" fmla="*/ 69 w 181"/>
                <a:gd name="T13" fmla="*/ 230 h 320"/>
                <a:gd name="T14" fmla="*/ 77 w 181"/>
                <a:gd name="T15" fmla="*/ 221 h 320"/>
                <a:gd name="T16" fmla="*/ 83 w 181"/>
                <a:gd name="T17" fmla="*/ 199 h 320"/>
                <a:gd name="T18" fmla="*/ 92 w 181"/>
                <a:gd name="T19" fmla="*/ 221 h 320"/>
                <a:gd name="T20" fmla="*/ 117 w 181"/>
                <a:gd name="T21" fmla="*/ 236 h 320"/>
                <a:gd name="T22" fmla="*/ 105 w 181"/>
                <a:gd name="T23" fmla="*/ 283 h 320"/>
                <a:gd name="T24" fmla="*/ 111 w 181"/>
                <a:gd name="T25" fmla="*/ 302 h 320"/>
                <a:gd name="T26" fmla="*/ 113 w 181"/>
                <a:gd name="T27" fmla="*/ 312 h 320"/>
                <a:gd name="T28" fmla="*/ 108 w 181"/>
                <a:gd name="T29" fmla="*/ 320 h 320"/>
                <a:gd name="T30" fmla="*/ 53 w 181"/>
                <a:gd name="T31" fmla="*/ 134 h 320"/>
                <a:gd name="T32" fmla="*/ 7 w 181"/>
                <a:gd name="T33" fmla="*/ 109 h 320"/>
                <a:gd name="T34" fmla="*/ 27 w 181"/>
                <a:gd name="T35" fmla="*/ 97 h 320"/>
                <a:gd name="T36" fmla="*/ 48 w 181"/>
                <a:gd name="T37" fmla="*/ 69 h 320"/>
                <a:gd name="T38" fmla="*/ 79 w 181"/>
                <a:gd name="T39" fmla="*/ 58 h 320"/>
                <a:gd name="T40" fmla="*/ 109 w 181"/>
                <a:gd name="T41" fmla="*/ 47 h 320"/>
                <a:gd name="T42" fmla="*/ 129 w 181"/>
                <a:gd name="T43" fmla="*/ 22 h 320"/>
                <a:gd name="T44" fmla="*/ 158 w 181"/>
                <a:gd name="T45" fmla="*/ 9 h 320"/>
                <a:gd name="T46" fmla="*/ 178 w 181"/>
                <a:gd name="T47" fmla="*/ 15 h 320"/>
                <a:gd name="T48" fmla="*/ 176 w 181"/>
                <a:gd name="T49" fmla="*/ 36 h 320"/>
                <a:gd name="T50" fmla="*/ 170 w 181"/>
                <a:gd name="T51" fmla="*/ 58 h 320"/>
                <a:gd name="T52" fmla="*/ 124 w 181"/>
                <a:gd name="T53" fmla="*/ 81 h 320"/>
                <a:gd name="T54" fmla="*/ 104 w 181"/>
                <a:gd name="T55" fmla="*/ 97 h 320"/>
                <a:gd name="T56" fmla="*/ 84 w 181"/>
                <a:gd name="T57" fmla="*/ 106 h 320"/>
                <a:gd name="T58" fmla="*/ 58 w 181"/>
                <a:gd name="T59" fmla="*/ 133 h 320"/>
                <a:gd name="T60" fmla="*/ 53 w 181"/>
                <a:gd name="T61" fmla="*/ 134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81" h="320">
                  <a:moveTo>
                    <a:pt x="108" y="320"/>
                  </a:moveTo>
                  <a:cubicBezTo>
                    <a:pt x="107" y="313"/>
                    <a:pt x="101" y="314"/>
                    <a:pt x="97" y="310"/>
                  </a:cubicBezTo>
                  <a:cubicBezTo>
                    <a:pt x="93" y="306"/>
                    <a:pt x="92" y="301"/>
                    <a:pt x="92" y="296"/>
                  </a:cubicBezTo>
                  <a:cubicBezTo>
                    <a:pt x="91" y="290"/>
                    <a:pt x="93" y="289"/>
                    <a:pt x="88" y="283"/>
                  </a:cubicBezTo>
                  <a:cubicBezTo>
                    <a:pt x="85" y="278"/>
                    <a:pt x="77" y="276"/>
                    <a:pt x="76" y="269"/>
                  </a:cubicBezTo>
                  <a:cubicBezTo>
                    <a:pt x="74" y="262"/>
                    <a:pt x="78" y="258"/>
                    <a:pt x="75" y="250"/>
                  </a:cubicBezTo>
                  <a:cubicBezTo>
                    <a:pt x="72" y="244"/>
                    <a:pt x="67" y="237"/>
                    <a:pt x="69" y="230"/>
                  </a:cubicBezTo>
                  <a:cubicBezTo>
                    <a:pt x="70" y="226"/>
                    <a:pt x="75" y="225"/>
                    <a:pt x="77" y="221"/>
                  </a:cubicBezTo>
                  <a:cubicBezTo>
                    <a:pt x="80" y="217"/>
                    <a:pt x="76" y="199"/>
                    <a:pt x="83" y="199"/>
                  </a:cubicBezTo>
                  <a:cubicBezTo>
                    <a:pt x="89" y="199"/>
                    <a:pt x="88" y="217"/>
                    <a:pt x="92" y="221"/>
                  </a:cubicBezTo>
                  <a:cubicBezTo>
                    <a:pt x="98" y="229"/>
                    <a:pt x="110" y="229"/>
                    <a:pt x="117" y="236"/>
                  </a:cubicBezTo>
                  <a:cubicBezTo>
                    <a:pt x="131" y="251"/>
                    <a:pt x="108" y="269"/>
                    <a:pt x="105" y="283"/>
                  </a:cubicBezTo>
                  <a:cubicBezTo>
                    <a:pt x="104" y="290"/>
                    <a:pt x="109" y="295"/>
                    <a:pt x="111" y="302"/>
                  </a:cubicBezTo>
                  <a:cubicBezTo>
                    <a:pt x="112" y="305"/>
                    <a:pt x="113" y="308"/>
                    <a:pt x="113" y="312"/>
                  </a:cubicBezTo>
                  <a:cubicBezTo>
                    <a:pt x="112" y="314"/>
                    <a:pt x="107" y="319"/>
                    <a:pt x="108" y="320"/>
                  </a:cubicBezTo>
                  <a:close/>
                  <a:moveTo>
                    <a:pt x="53" y="134"/>
                  </a:moveTo>
                  <a:cubicBezTo>
                    <a:pt x="40" y="135"/>
                    <a:pt x="0" y="128"/>
                    <a:pt x="7" y="109"/>
                  </a:cubicBezTo>
                  <a:cubicBezTo>
                    <a:pt x="11" y="100"/>
                    <a:pt x="18" y="100"/>
                    <a:pt x="27" y="97"/>
                  </a:cubicBezTo>
                  <a:cubicBezTo>
                    <a:pt x="41" y="92"/>
                    <a:pt x="34" y="75"/>
                    <a:pt x="48" y="69"/>
                  </a:cubicBezTo>
                  <a:cubicBezTo>
                    <a:pt x="61" y="63"/>
                    <a:pt x="69" y="71"/>
                    <a:pt x="79" y="58"/>
                  </a:cubicBezTo>
                  <a:cubicBezTo>
                    <a:pt x="89" y="46"/>
                    <a:pt x="96" y="53"/>
                    <a:pt x="109" y="47"/>
                  </a:cubicBezTo>
                  <a:cubicBezTo>
                    <a:pt x="120" y="42"/>
                    <a:pt x="121" y="30"/>
                    <a:pt x="129" y="22"/>
                  </a:cubicBezTo>
                  <a:cubicBezTo>
                    <a:pt x="137" y="13"/>
                    <a:pt x="147" y="13"/>
                    <a:pt x="158" y="9"/>
                  </a:cubicBezTo>
                  <a:cubicBezTo>
                    <a:pt x="166" y="7"/>
                    <a:pt x="181" y="0"/>
                    <a:pt x="178" y="15"/>
                  </a:cubicBezTo>
                  <a:cubicBezTo>
                    <a:pt x="177" y="23"/>
                    <a:pt x="175" y="28"/>
                    <a:pt x="176" y="36"/>
                  </a:cubicBezTo>
                  <a:cubicBezTo>
                    <a:pt x="176" y="45"/>
                    <a:pt x="177" y="51"/>
                    <a:pt x="170" y="58"/>
                  </a:cubicBezTo>
                  <a:cubicBezTo>
                    <a:pt x="157" y="72"/>
                    <a:pt x="141" y="74"/>
                    <a:pt x="124" y="81"/>
                  </a:cubicBezTo>
                  <a:cubicBezTo>
                    <a:pt x="115" y="84"/>
                    <a:pt x="111" y="91"/>
                    <a:pt x="104" y="97"/>
                  </a:cubicBezTo>
                  <a:cubicBezTo>
                    <a:pt x="98" y="102"/>
                    <a:pt x="91" y="103"/>
                    <a:pt x="84" y="106"/>
                  </a:cubicBezTo>
                  <a:cubicBezTo>
                    <a:pt x="73" y="112"/>
                    <a:pt x="69" y="129"/>
                    <a:pt x="58" y="133"/>
                  </a:cubicBezTo>
                  <a:cubicBezTo>
                    <a:pt x="56" y="134"/>
                    <a:pt x="55" y="134"/>
                    <a:pt x="53" y="134"/>
                  </a:cubicBezTo>
                  <a:close/>
                </a:path>
              </a:pathLst>
            </a:custGeom>
            <a:solidFill>
              <a:srgbClr val="FBFB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244" name="Freeform 74">
              <a:extLst>
                <a:ext uri="{FF2B5EF4-FFF2-40B4-BE49-F238E27FC236}">
                  <a16:creationId xmlns="" xmlns:a16="http://schemas.microsoft.com/office/drawing/2014/main" id="{C26EA4CB-DD5A-408B-A092-A195642B6A35}"/>
                </a:ext>
              </a:extLst>
            </p:cNvPr>
            <p:cNvSpPr>
              <a:spLocks noEditPoints="1"/>
            </p:cNvSpPr>
            <p:nvPr/>
          </p:nvSpPr>
          <p:spPr bwMode="auto">
            <a:xfrm>
              <a:off x="9496427" y="1946276"/>
              <a:ext cx="1801813" cy="1392238"/>
            </a:xfrm>
            <a:custGeom>
              <a:avLst/>
              <a:gdLst>
                <a:gd name="T0" fmla="*/ 105 w 425"/>
                <a:gd name="T1" fmla="*/ 158 h 328"/>
                <a:gd name="T2" fmla="*/ 115 w 425"/>
                <a:gd name="T3" fmla="*/ 183 h 328"/>
                <a:gd name="T4" fmla="*/ 122 w 425"/>
                <a:gd name="T5" fmla="*/ 200 h 328"/>
                <a:gd name="T6" fmla="*/ 141 w 425"/>
                <a:gd name="T7" fmla="*/ 228 h 328"/>
                <a:gd name="T8" fmla="*/ 149 w 425"/>
                <a:gd name="T9" fmla="*/ 237 h 328"/>
                <a:gd name="T10" fmla="*/ 166 w 425"/>
                <a:gd name="T11" fmla="*/ 249 h 328"/>
                <a:gd name="T12" fmla="*/ 186 w 425"/>
                <a:gd name="T13" fmla="*/ 225 h 328"/>
                <a:gd name="T14" fmla="*/ 169 w 425"/>
                <a:gd name="T15" fmla="*/ 238 h 328"/>
                <a:gd name="T16" fmla="*/ 158 w 425"/>
                <a:gd name="T17" fmla="*/ 240 h 328"/>
                <a:gd name="T18" fmla="*/ 153 w 425"/>
                <a:gd name="T19" fmla="*/ 227 h 328"/>
                <a:gd name="T20" fmla="*/ 130 w 425"/>
                <a:gd name="T21" fmla="*/ 195 h 328"/>
                <a:gd name="T22" fmla="*/ 119 w 425"/>
                <a:gd name="T23" fmla="*/ 175 h 328"/>
                <a:gd name="T24" fmla="*/ 103 w 425"/>
                <a:gd name="T25" fmla="*/ 151 h 328"/>
                <a:gd name="T26" fmla="*/ 8 w 425"/>
                <a:gd name="T27" fmla="*/ 18 h 328"/>
                <a:gd name="T28" fmla="*/ 64 w 425"/>
                <a:gd name="T29" fmla="*/ 248 h 328"/>
                <a:gd name="T30" fmla="*/ 189 w 425"/>
                <a:gd name="T31" fmla="*/ 320 h 328"/>
                <a:gd name="T32" fmla="*/ 280 w 425"/>
                <a:gd name="T33" fmla="*/ 327 h 328"/>
                <a:gd name="T34" fmla="*/ 359 w 425"/>
                <a:gd name="T35" fmla="*/ 296 h 328"/>
                <a:gd name="T36" fmla="*/ 359 w 425"/>
                <a:gd name="T37" fmla="*/ 293 h 328"/>
                <a:gd name="T38" fmla="*/ 360 w 425"/>
                <a:gd name="T39" fmla="*/ 278 h 328"/>
                <a:gd name="T40" fmla="*/ 361 w 425"/>
                <a:gd name="T41" fmla="*/ 275 h 328"/>
                <a:gd name="T42" fmla="*/ 372 w 425"/>
                <a:gd name="T43" fmla="*/ 266 h 328"/>
                <a:gd name="T44" fmla="*/ 382 w 425"/>
                <a:gd name="T45" fmla="*/ 268 h 328"/>
                <a:gd name="T46" fmla="*/ 384 w 425"/>
                <a:gd name="T47" fmla="*/ 268 h 328"/>
                <a:gd name="T48" fmla="*/ 388 w 425"/>
                <a:gd name="T49" fmla="*/ 269 h 328"/>
                <a:gd name="T50" fmla="*/ 390 w 425"/>
                <a:gd name="T51" fmla="*/ 267 h 328"/>
                <a:gd name="T52" fmla="*/ 394 w 425"/>
                <a:gd name="T53" fmla="*/ 256 h 328"/>
                <a:gd name="T54" fmla="*/ 404 w 425"/>
                <a:gd name="T55" fmla="*/ 245 h 328"/>
                <a:gd name="T56" fmla="*/ 407 w 425"/>
                <a:gd name="T57" fmla="*/ 244 h 328"/>
                <a:gd name="T58" fmla="*/ 411 w 425"/>
                <a:gd name="T59" fmla="*/ 244 h 328"/>
                <a:gd name="T60" fmla="*/ 421 w 425"/>
                <a:gd name="T61" fmla="*/ 240 h 328"/>
                <a:gd name="T62" fmla="*/ 422 w 425"/>
                <a:gd name="T63" fmla="*/ 238 h 328"/>
                <a:gd name="T64" fmla="*/ 391 w 425"/>
                <a:gd name="T65" fmla="*/ 246 h 328"/>
                <a:gd name="T66" fmla="*/ 383 w 425"/>
                <a:gd name="T67" fmla="*/ 260 h 328"/>
                <a:gd name="T68" fmla="*/ 365 w 425"/>
                <a:gd name="T69" fmla="*/ 259 h 328"/>
                <a:gd name="T70" fmla="*/ 334 w 425"/>
                <a:gd name="T71" fmla="*/ 311 h 328"/>
                <a:gd name="T72" fmla="*/ 144 w 425"/>
                <a:gd name="T73" fmla="*/ 298 h 328"/>
                <a:gd name="T74" fmla="*/ 16 w 425"/>
                <a:gd name="T75" fmla="*/ 133 h 328"/>
                <a:gd name="T76" fmla="*/ 16 w 425"/>
                <a:gd name="T77" fmla="*/ 18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25" h="328">
                  <a:moveTo>
                    <a:pt x="103" y="151"/>
                  </a:moveTo>
                  <a:cubicBezTo>
                    <a:pt x="104" y="153"/>
                    <a:pt x="104" y="156"/>
                    <a:pt x="105" y="158"/>
                  </a:cubicBezTo>
                  <a:cubicBezTo>
                    <a:pt x="105" y="161"/>
                    <a:pt x="106" y="163"/>
                    <a:pt x="107" y="166"/>
                  </a:cubicBezTo>
                  <a:cubicBezTo>
                    <a:pt x="108" y="174"/>
                    <a:pt x="112" y="179"/>
                    <a:pt x="115" y="183"/>
                  </a:cubicBezTo>
                  <a:cubicBezTo>
                    <a:pt x="117" y="185"/>
                    <a:pt x="118" y="187"/>
                    <a:pt x="120" y="190"/>
                  </a:cubicBezTo>
                  <a:cubicBezTo>
                    <a:pt x="121" y="192"/>
                    <a:pt x="122" y="196"/>
                    <a:pt x="122" y="200"/>
                  </a:cubicBezTo>
                  <a:cubicBezTo>
                    <a:pt x="123" y="205"/>
                    <a:pt x="125" y="211"/>
                    <a:pt x="128" y="217"/>
                  </a:cubicBezTo>
                  <a:cubicBezTo>
                    <a:pt x="132" y="222"/>
                    <a:pt x="137" y="225"/>
                    <a:pt x="141" y="228"/>
                  </a:cubicBezTo>
                  <a:cubicBezTo>
                    <a:pt x="144" y="229"/>
                    <a:pt x="147" y="231"/>
                    <a:pt x="148" y="233"/>
                  </a:cubicBezTo>
                  <a:cubicBezTo>
                    <a:pt x="149" y="234"/>
                    <a:pt x="149" y="235"/>
                    <a:pt x="149" y="237"/>
                  </a:cubicBezTo>
                  <a:cubicBezTo>
                    <a:pt x="150" y="248"/>
                    <a:pt x="157" y="249"/>
                    <a:pt x="162" y="249"/>
                  </a:cubicBezTo>
                  <a:cubicBezTo>
                    <a:pt x="163" y="249"/>
                    <a:pt x="164" y="249"/>
                    <a:pt x="166" y="249"/>
                  </a:cubicBezTo>
                  <a:cubicBezTo>
                    <a:pt x="173" y="247"/>
                    <a:pt x="180" y="240"/>
                    <a:pt x="185" y="228"/>
                  </a:cubicBezTo>
                  <a:cubicBezTo>
                    <a:pt x="185" y="227"/>
                    <a:pt x="186" y="226"/>
                    <a:pt x="186" y="225"/>
                  </a:cubicBezTo>
                  <a:cubicBezTo>
                    <a:pt x="184" y="224"/>
                    <a:pt x="181" y="223"/>
                    <a:pt x="179" y="222"/>
                  </a:cubicBezTo>
                  <a:cubicBezTo>
                    <a:pt x="177" y="228"/>
                    <a:pt x="173" y="234"/>
                    <a:pt x="169" y="238"/>
                  </a:cubicBezTo>
                  <a:cubicBezTo>
                    <a:pt x="167" y="240"/>
                    <a:pt x="164" y="241"/>
                    <a:pt x="162" y="241"/>
                  </a:cubicBezTo>
                  <a:cubicBezTo>
                    <a:pt x="160" y="242"/>
                    <a:pt x="159" y="241"/>
                    <a:pt x="158" y="240"/>
                  </a:cubicBezTo>
                  <a:cubicBezTo>
                    <a:pt x="157" y="239"/>
                    <a:pt x="157" y="238"/>
                    <a:pt x="157" y="236"/>
                  </a:cubicBezTo>
                  <a:cubicBezTo>
                    <a:pt x="156" y="233"/>
                    <a:pt x="155" y="230"/>
                    <a:pt x="153" y="227"/>
                  </a:cubicBezTo>
                  <a:cubicBezTo>
                    <a:pt x="148" y="222"/>
                    <a:pt x="142" y="220"/>
                    <a:pt x="137" y="215"/>
                  </a:cubicBezTo>
                  <a:cubicBezTo>
                    <a:pt x="132" y="210"/>
                    <a:pt x="131" y="202"/>
                    <a:pt x="130" y="195"/>
                  </a:cubicBezTo>
                  <a:cubicBezTo>
                    <a:pt x="129" y="191"/>
                    <a:pt x="127" y="187"/>
                    <a:pt x="125" y="183"/>
                  </a:cubicBezTo>
                  <a:cubicBezTo>
                    <a:pt x="123" y="181"/>
                    <a:pt x="121" y="178"/>
                    <a:pt x="119" y="175"/>
                  </a:cubicBezTo>
                  <a:cubicBezTo>
                    <a:pt x="117" y="172"/>
                    <a:pt x="115" y="168"/>
                    <a:pt x="114" y="163"/>
                  </a:cubicBezTo>
                  <a:cubicBezTo>
                    <a:pt x="110" y="159"/>
                    <a:pt x="107" y="155"/>
                    <a:pt x="103" y="151"/>
                  </a:cubicBezTo>
                  <a:close/>
                  <a:moveTo>
                    <a:pt x="13" y="0"/>
                  </a:moveTo>
                  <a:cubicBezTo>
                    <a:pt x="13" y="5"/>
                    <a:pt x="11" y="11"/>
                    <a:pt x="8" y="18"/>
                  </a:cubicBezTo>
                  <a:cubicBezTo>
                    <a:pt x="0" y="52"/>
                    <a:pt x="0" y="87"/>
                    <a:pt x="6" y="122"/>
                  </a:cubicBezTo>
                  <a:cubicBezTo>
                    <a:pt x="14" y="168"/>
                    <a:pt x="34" y="212"/>
                    <a:pt x="64" y="248"/>
                  </a:cubicBezTo>
                  <a:cubicBezTo>
                    <a:pt x="79" y="265"/>
                    <a:pt x="97" y="281"/>
                    <a:pt x="117" y="293"/>
                  </a:cubicBezTo>
                  <a:cubicBezTo>
                    <a:pt x="139" y="306"/>
                    <a:pt x="164" y="314"/>
                    <a:pt x="189" y="320"/>
                  </a:cubicBezTo>
                  <a:cubicBezTo>
                    <a:pt x="219" y="326"/>
                    <a:pt x="249" y="328"/>
                    <a:pt x="279" y="327"/>
                  </a:cubicBezTo>
                  <a:cubicBezTo>
                    <a:pt x="279" y="327"/>
                    <a:pt x="280" y="327"/>
                    <a:pt x="280" y="327"/>
                  </a:cubicBezTo>
                  <a:cubicBezTo>
                    <a:pt x="309" y="325"/>
                    <a:pt x="338" y="320"/>
                    <a:pt x="365" y="309"/>
                  </a:cubicBezTo>
                  <a:cubicBezTo>
                    <a:pt x="361" y="305"/>
                    <a:pt x="359" y="301"/>
                    <a:pt x="359" y="296"/>
                  </a:cubicBezTo>
                  <a:cubicBezTo>
                    <a:pt x="359" y="295"/>
                    <a:pt x="359" y="295"/>
                    <a:pt x="359" y="295"/>
                  </a:cubicBezTo>
                  <a:cubicBezTo>
                    <a:pt x="359" y="294"/>
                    <a:pt x="359" y="294"/>
                    <a:pt x="359" y="293"/>
                  </a:cubicBezTo>
                  <a:cubicBezTo>
                    <a:pt x="359" y="292"/>
                    <a:pt x="359" y="290"/>
                    <a:pt x="359" y="288"/>
                  </a:cubicBezTo>
                  <a:cubicBezTo>
                    <a:pt x="359" y="285"/>
                    <a:pt x="359" y="282"/>
                    <a:pt x="360" y="278"/>
                  </a:cubicBezTo>
                  <a:cubicBezTo>
                    <a:pt x="360" y="278"/>
                    <a:pt x="360" y="278"/>
                    <a:pt x="360" y="278"/>
                  </a:cubicBezTo>
                  <a:cubicBezTo>
                    <a:pt x="360" y="277"/>
                    <a:pt x="361" y="276"/>
                    <a:pt x="361" y="275"/>
                  </a:cubicBezTo>
                  <a:cubicBezTo>
                    <a:pt x="362" y="272"/>
                    <a:pt x="364" y="269"/>
                    <a:pt x="366" y="267"/>
                  </a:cubicBezTo>
                  <a:cubicBezTo>
                    <a:pt x="368" y="266"/>
                    <a:pt x="370" y="266"/>
                    <a:pt x="372" y="266"/>
                  </a:cubicBezTo>
                  <a:cubicBezTo>
                    <a:pt x="374" y="266"/>
                    <a:pt x="377" y="266"/>
                    <a:pt x="380" y="267"/>
                  </a:cubicBezTo>
                  <a:cubicBezTo>
                    <a:pt x="381" y="267"/>
                    <a:pt x="382" y="268"/>
                    <a:pt x="382" y="268"/>
                  </a:cubicBezTo>
                  <a:cubicBezTo>
                    <a:pt x="383" y="268"/>
                    <a:pt x="383" y="268"/>
                    <a:pt x="383" y="268"/>
                  </a:cubicBezTo>
                  <a:cubicBezTo>
                    <a:pt x="383" y="268"/>
                    <a:pt x="384" y="268"/>
                    <a:pt x="384" y="268"/>
                  </a:cubicBezTo>
                  <a:cubicBezTo>
                    <a:pt x="385" y="268"/>
                    <a:pt x="385" y="269"/>
                    <a:pt x="385" y="269"/>
                  </a:cubicBezTo>
                  <a:cubicBezTo>
                    <a:pt x="386" y="269"/>
                    <a:pt x="387" y="269"/>
                    <a:pt x="388" y="269"/>
                  </a:cubicBezTo>
                  <a:cubicBezTo>
                    <a:pt x="388" y="269"/>
                    <a:pt x="389" y="269"/>
                    <a:pt x="389" y="268"/>
                  </a:cubicBezTo>
                  <a:cubicBezTo>
                    <a:pt x="390" y="267"/>
                    <a:pt x="390" y="267"/>
                    <a:pt x="390" y="267"/>
                  </a:cubicBezTo>
                  <a:cubicBezTo>
                    <a:pt x="390" y="265"/>
                    <a:pt x="391" y="263"/>
                    <a:pt x="392" y="262"/>
                  </a:cubicBezTo>
                  <a:cubicBezTo>
                    <a:pt x="392" y="260"/>
                    <a:pt x="393" y="258"/>
                    <a:pt x="394" y="256"/>
                  </a:cubicBezTo>
                  <a:cubicBezTo>
                    <a:pt x="394" y="256"/>
                    <a:pt x="394" y="256"/>
                    <a:pt x="394" y="256"/>
                  </a:cubicBezTo>
                  <a:cubicBezTo>
                    <a:pt x="396" y="251"/>
                    <a:pt x="399" y="247"/>
                    <a:pt x="404" y="245"/>
                  </a:cubicBezTo>
                  <a:cubicBezTo>
                    <a:pt x="404" y="245"/>
                    <a:pt x="405" y="245"/>
                    <a:pt x="405" y="244"/>
                  </a:cubicBezTo>
                  <a:cubicBezTo>
                    <a:pt x="406" y="244"/>
                    <a:pt x="406" y="244"/>
                    <a:pt x="407" y="244"/>
                  </a:cubicBezTo>
                  <a:cubicBezTo>
                    <a:pt x="408" y="244"/>
                    <a:pt x="409" y="244"/>
                    <a:pt x="409" y="244"/>
                  </a:cubicBezTo>
                  <a:cubicBezTo>
                    <a:pt x="410" y="244"/>
                    <a:pt x="410" y="244"/>
                    <a:pt x="411" y="244"/>
                  </a:cubicBezTo>
                  <a:cubicBezTo>
                    <a:pt x="412" y="243"/>
                    <a:pt x="412" y="243"/>
                    <a:pt x="413" y="243"/>
                  </a:cubicBezTo>
                  <a:cubicBezTo>
                    <a:pt x="417" y="243"/>
                    <a:pt x="419" y="242"/>
                    <a:pt x="421" y="240"/>
                  </a:cubicBezTo>
                  <a:cubicBezTo>
                    <a:pt x="422" y="239"/>
                    <a:pt x="422" y="239"/>
                    <a:pt x="422" y="239"/>
                  </a:cubicBezTo>
                  <a:cubicBezTo>
                    <a:pt x="422" y="239"/>
                    <a:pt x="422" y="238"/>
                    <a:pt x="422" y="238"/>
                  </a:cubicBezTo>
                  <a:cubicBezTo>
                    <a:pt x="424" y="236"/>
                    <a:pt x="424" y="233"/>
                    <a:pt x="425" y="231"/>
                  </a:cubicBezTo>
                  <a:cubicBezTo>
                    <a:pt x="415" y="237"/>
                    <a:pt x="403" y="242"/>
                    <a:pt x="391" y="246"/>
                  </a:cubicBezTo>
                  <a:cubicBezTo>
                    <a:pt x="388" y="250"/>
                    <a:pt x="386" y="255"/>
                    <a:pt x="384" y="260"/>
                  </a:cubicBezTo>
                  <a:cubicBezTo>
                    <a:pt x="383" y="260"/>
                    <a:pt x="383" y="260"/>
                    <a:pt x="383" y="260"/>
                  </a:cubicBezTo>
                  <a:cubicBezTo>
                    <a:pt x="380" y="259"/>
                    <a:pt x="376" y="258"/>
                    <a:pt x="372" y="258"/>
                  </a:cubicBezTo>
                  <a:cubicBezTo>
                    <a:pt x="369" y="258"/>
                    <a:pt x="367" y="258"/>
                    <a:pt x="365" y="259"/>
                  </a:cubicBezTo>
                  <a:cubicBezTo>
                    <a:pt x="358" y="262"/>
                    <a:pt x="353" y="270"/>
                    <a:pt x="351" y="282"/>
                  </a:cubicBezTo>
                  <a:cubicBezTo>
                    <a:pt x="349" y="296"/>
                    <a:pt x="351" y="306"/>
                    <a:pt x="334" y="311"/>
                  </a:cubicBezTo>
                  <a:cubicBezTo>
                    <a:pt x="316" y="315"/>
                    <a:pt x="298" y="318"/>
                    <a:pt x="279" y="319"/>
                  </a:cubicBezTo>
                  <a:cubicBezTo>
                    <a:pt x="231" y="321"/>
                    <a:pt x="181" y="313"/>
                    <a:pt x="144" y="298"/>
                  </a:cubicBezTo>
                  <a:cubicBezTo>
                    <a:pt x="113" y="285"/>
                    <a:pt x="84" y="262"/>
                    <a:pt x="62" y="232"/>
                  </a:cubicBezTo>
                  <a:cubicBezTo>
                    <a:pt x="40" y="204"/>
                    <a:pt x="24" y="169"/>
                    <a:pt x="16" y="133"/>
                  </a:cubicBezTo>
                  <a:cubicBezTo>
                    <a:pt x="8" y="97"/>
                    <a:pt x="7" y="60"/>
                    <a:pt x="14" y="26"/>
                  </a:cubicBezTo>
                  <a:cubicBezTo>
                    <a:pt x="15" y="23"/>
                    <a:pt x="15" y="21"/>
                    <a:pt x="16" y="18"/>
                  </a:cubicBezTo>
                  <a:cubicBezTo>
                    <a:pt x="15" y="12"/>
                    <a:pt x="13" y="6"/>
                    <a:pt x="13" y="0"/>
                  </a:cubicBezTo>
                  <a:close/>
                </a:path>
              </a:pathLst>
            </a:custGeom>
            <a:solidFill>
              <a:srgbClr val="3EB8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245" name="Freeform 75">
              <a:extLst>
                <a:ext uri="{FF2B5EF4-FFF2-40B4-BE49-F238E27FC236}">
                  <a16:creationId xmlns="" xmlns:a16="http://schemas.microsoft.com/office/drawing/2014/main" id="{7FE95F33-96E8-4BB0-AC4D-93755A9F5D7A}"/>
                </a:ext>
              </a:extLst>
            </p:cNvPr>
            <p:cNvSpPr>
              <a:spLocks noEditPoints="1"/>
            </p:cNvSpPr>
            <p:nvPr/>
          </p:nvSpPr>
          <p:spPr bwMode="auto">
            <a:xfrm>
              <a:off x="9423402" y="2022476"/>
              <a:ext cx="1874838" cy="1323975"/>
            </a:xfrm>
            <a:custGeom>
              <a:avLst/>
              <a:gdLst>
                <a:gd name="T0" fmla="*/ 376 w 442"/>
                <a:gd name="T1" fmla="*/ 270 h 312"/>
                <a:gd name="T2" fmla="*/ 376 w 442"/>
                <a:gd name="T3" fmla="*/ 275 h 312"/>
                <a:gd name="T4" fmla="*/ 376 w 442"/>
                <a:gd name="T5" fmla="*/ 270 h 312"/>
                <a:gd name="T6" fmla="*/ 378 w 442"/>
                <a:gd name="T7" fmla="*/ 257 h 312"/>
                <a:gd name="T8" fmla="*/ 377 w 442"/>
                <a:gd name="T9" fmla="*/ 260 h 312"/>
                <a:gd name="T10" fmla="*/ 378 w 442"/>
                <a:gd name="T11" fmla="*/ 257 h 312"/>
                <a:gd name="T12" fmla="*/ 406 w 442"/>
                <a:gd name="T13" fmla="*/ 250 h 312"/>
                <a:gd name="T14" fmla="*/ 405 w 442"/>
                <a:gd name="T15" fmla="*/ 251 h 312"/>
                <a:gd name="T16" fmla="*/ 402 w 442"/>
                <a:gd name="T17" fmla="*/ 251 h 312"/>
                <a:gd name="T18" fmla="*/ 401 w 442"/>
                <a:gd name="T19" fmla="*/ 250 h 312"/>
                <a:gd name="T20" fmla="*/ 405 w 442"/>
                <a:gd name="T21" fmla="*/ 251 h 312"/>
                <a:gd name="T22" fmla="*/ 406 w 442"/>
                <a:gd name="T23" fmla="*/ 251 h 312"/>
                <a:gd name="T24" fmla="*/ 406 w 442"/>
                <a:gd name="T25" fmla="*/ 250 h 312"/>
                <a:gd name="T26" fmla="*/ 389 w 442"/>
                <a:gd name="T27" fmla="*/ 248 h 312"/>
                <a:gd name="T28" fmla="*/ 383 w 442"/>
                <a:gd name="T29" fmla="*/ 249 h 312"/>
                <a:gd name="T30" fmla="*/ 383 w 442"/>
                <a:gd name="T31" fmla="*/ 249 h 312"/>
                <a:gd name="T32" fmla="*/ 389 w 442"/>
                <a:gd name="T33" fmla="*/ 248 h 312"/>
                <a:gd name="T34" fmla="*/ 399 w 442"/>
                <a:gd name="T35" fmla="*/ 250 h 312"/>
                <a:gd name="T36" fmla="*/ 397 w 442"/>
                <a:gd name="T37" fmla="*/ 249 h 312"/>
                <a:gd name="T38" fmla="*/ 389 w 442"/>
                <a:gd name="T39" fmla="*/ 248 h 312"/>
                <a:gd name="T40" fmla="*/ 409 w 442"/>
                <a:gd name="T41" fmla="*/ 244 h 312"/>
                <a:gd name="T42" fmla="*/ 407 w 442"/>
                <a:gd name="T43" fmla="*/ 249 h 312"/>
                <a:gd name="T44" fmla="*/ 407 w 442"/>
                <a:gd name="T45" fmla="*/ 247 h 312"/>
                <a:gd name="T46" fmla="*/ 409 w 442"/>
                <a:gd name="T47" fmla="*/ 244 h 312"/>
                <a:gd name="T48" fmla="*/ 422 w 442"/>
                <a:gd name="T49" fmla="*/ 226 h 312"/>
                <a:gd name="T50" fmla="*/ 421 w 442"/>
                <a:gd name="T51" fmla="*/ 227 h 312"/>
                <a:gd name="T52" fmla="*/ 411 w 442"/>
                <a:gd name="T53" fmla="*/ 238 h 312"/>
                <a:gd name="T54" fmla="*/ 422 w 442"/>
                <a:gd name="T55" fmla="*/ 226 h 312"/>
                <a:gd name="T56" fmla="*/ 438 w 442"/>
                <a:gd name="T57" fmla="*/ 222 h 312"/>
                <a:gd name="T58" fmla="*/ 430 w 442"/>
                <a:gd name="T59" fmla="*/ 225 h 312"/>
                <a:gd name="T60" fmla="*/ 428 w 442"/>
                <a:gd name="T61" fmla="*/ 226 h 312"/>
                <a:gd name="T62" fmla="*/ 428 w 442"/>
                <a:gd name="T63" fmla="*/ 226 h 312"/>
                <a:gd name="T64" fmla="*/ 430 w 442"/>
                <a:gd name="T65" fmla="*/ 225 h 312"/>
                <a:gd name="T66" fmla="*/ 434 w 442"/>
                <a:gd name="T67" fmla="*/ 225 h 312"/>
                <a:gd name="T68" fmla="*/ 438 w 442"/>
                <a:gd name="T69" fmla="*/ 222 h 312"/>
                <a:gd name="T70" fmla="*/ 442 w 442"/>
                <a:gd name="T71" fmla="*/ 213 h 312"/>
                <a:gd name="T72" fmla="*/ 442 w 442"/>
                <a:gd name="T73" fmla="*/ 213 h 312"/>
                <a:gd name="T74" fmla="*/ 439 w 442"/>
                <a:gd name="T75" fmla="*/ 220 h 312"/>
                <a:gd name="T76" fmla="*/ 439 w 442"/>
                <a:gd name="T77" fmla="*/ 221 h 312"/>
                <a:gd name="T78" fmla="*/ 440 w 442"/>
                <a:gd name="T79" fmla="*/ 218 h 312"/>
                <a:gd name="T80" fmla="*/ 442 w 442"/>
                <a:gd name="T81" fmla="*/ 213 h 312"/>
                <a:gd name="T82" fmla="*/ 25 w 442"/>
                <a:gd name="T83" fmla="*/ 0 h 312"/>
                <a:gd name="T84" fmla="*/ 23 w 442"/>
                <a:gd name="T85" fmla="*/ 3 h 312"/>
                <a:gd name="T86" fmla="*/ 158 w 442"/>
                <a:gd name="T87" fmla="*/ 288 h 312"/>
                <a:gd name="T88" fmla="*/ 296 w 442"/>
                <a:gd name="T89" fmla="*/ 310 h 312"/>
                <a:gd name="T90" fmla="*/ 382 w 442"/>
                <a:gd name="T91" fmla="*/ 292 h 312"/>
                <a:gd name="T92" fmla="*/ 376 w 442"/>
                <a:gd name="T93" fmla="*/ 278 h 312"/>
                <a:gd name="T94" fmla="*/ 382 w 442"/>
                <a:gd name="T95" fmla="*/ 291 h 312"/>
                <a:gd name="T96" fmla="*/ 297 w 442"/>
                <a:gd name="T97" fmla="*/ 309 h 312"/>
                <a:gd name="T98" fmla="*/ 296 w 442"/>
                <a:gd name="T99" fmla="*/ 309 h 312"/>
                <a:gd name="T100" fmla="*/ 206 w 442"/>
                <a:gd name="T101" fmla="*/ 302 h 312"/>
                <a:gd name="T102" fmla="*/ 134 w 442"/>
                <a:gd name="T103" fmla="*/ 275 h 312"/>
                <a:gd name="T104" fmla="*/ 81 w 442"/>
                <a:gd name="T105" fmla="*/ 230 h 312"/>
                <a:gd name="T106" fmla="*/ 23 w 442"/>
                <a:gd name="T107" fmla="*/ 104 h 312"/>
                <a:gd name="T108" fmla="*/ 25 w 442"/>
                <a:gd name="T109" fmla="*/ 0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42" h="312">
                  <a:moveTo>
                    <a:pt x="376" y="270"/>
                  </a:moveTo>
                  <a:cubicBezTo>
                    <a:pt x="376" y="272"/>
                    <a:pt x="376" y="274"/>
                    <a:pt x="376" y="275"/>
                  </a:cubicBezTo>
                  <a:cubicBezTo>
                    <a:pt x="376" y="274"/>
                    <a:pt x="376" y="272"/>
                    <a:pt x="376" y="270"/>
                  </a:cubicBezTo>
                  <a:close/>
                  <a:moveTo>
                    <a:pt x="378" y="257"/>
                  </a:moveTo>
                  <a:cubicBezTo>
                    <a:pt x="378" y="258"/>
                    <a:pt x="377" y="259"/>
                    <a:pt x="377" y="260"/>
                  </a:cubicBezTo>
                  <a:cubicBezTo>
                    <a:pt x="377" y="259"/>
                    <a:pt x="378" y="258"/>
                    <a:pt x="378" y="257"/>
                  </a:cubicBezTo>
                  <a:close/>
                  <a:moveTo>
                    <a:pt x="406" y="250"/>
                  </a:moveTo>
                  <a:cubicBezTo>
                    <a:pt x="406" y="251"/>
                    <a:pt x="405" y="251"/>
                    <a:pt x="405" y="251"/>
                  </a:cubicBezTo>
                  <a:cubicBezTo>
                    <a:pt x="404" y="251"/>
                    <a:pt x="403" y="251"/>
                    <a:pt x="402" y="251"/>
                  </a:cubicBezTo>
                  <a:cubicBezTo>
                    <a:pt x="402" y="251"/>
                    <a:pt x="402" y="250"/>
                    <a:pt x="401" y="250"/>
                  </a:cubicBezTo>
                  <a:cubicBezTo>
                    <a:pt x="402" y="251"/>
                    <a:pt x="404" y="251"/>
                    <a:pt x="405" y="251"/>
                  </a:cubicBezTo>
                  <a:cubicBezTo>
                    <a:pt x="405" y="251"/>
                    <a:pt x="406" y="251"/>
                    <a:pt x="406" y="251"/>
                  </a:cubicBezTo>
                  <a:cubicBezTo>
                    <a:pt x="406" y="250"/>
                    <a:pt x="406" y="250"/>
                    <a:pt x="406" y="250"/>
                  </a:cubicBezTo>
                  <a:close/>
                  <a:moveTo>
                    <a:pt x="389" y="248"/>
                  </a:moveTo>
                  <a:cubicBezTo>
                    <a:pt x="387" y="248"/>
                    <a:pt x="385" y="248"/>
                    <a:pt x="383" y="249"/>
                  </a:cubicBezTo>
                  <a:cubicBezTo>
                    <a:pt x="383" y="249"/>
                    <a:pt x="383" y="249"/>
                    <a:pt x="383" y="249"/>
                  </a:cubicBezTo>
                  <a:cubicBezTo>
                    <a:pt x="385" y="248"/>
                    <a:pt x="387" y="248"/>
                    <a:pt x="389" y="248"/>
                  </a:cubicBezTo>
                  <a:cubicBezTo>
                    <a:pt x="392" y="248"/>
                    <a:pt x="396" y="249"/>
                    <a:pt x="399" y="250"/>
                  </a:cubicBezTo>
                  <a:cubicBezTo>
                    <a:pt x="399" y="250"/>
                    <a:pt x="398" y="249"/>
                    <a:pt x="397" y="249"/>
                  </a:cubicBezTo>
                  <a:cubicBezTo>
                    <a:pt x="394" y="248"/>
                    <a:pt x="391" y="248"/>
                    <a:pt x="389" y="248"/>
                  </a:cubicBezTo>
                  <a:close/>
                  <a:moveTo>
                    <a:pt x="409" y="244"/>
                  </a:moveTo>
                  <a:cubicBezTo>
                    <a:pt x="408" y="245"/>
                    <a:pt x="407" y="247"/>
                    <a:pt x="407" y="249"/>
                  </a:cubicBezTo>
                  <a:cubicBezTo>
                    <a:pt x="407" y="248"/>
                    <a:pt x="407" y="247"/>
                    <a:pt x="407" y="247"/>
                  </a:cubicBezTo>
                  <a:cubicBezTo>
                    <a:pt x="408" y="246"/>
                    <a:pt x="408" y="245"/>
                    <a:pt x="409" y="244"/>
                  </a:cubicBezTo>
                  <a:close/>
                  <a:moveTo>
                    <a:pt x="422" y="226"/>
                  </a:moveTo>
                  <a:cubicBezTo>
                    <a:pt x="422" y="227"/>
                    <a:pt x="421" y="227"/>
                    <a:pt x="421" y="227"/>
                  </a:cubicBezTo>
                  <a:cubicBezTo>
                    <a:pt x="416" y="229"/>
                    <a:pt x="413" y="233"/>
                    <a:pt x="411" y="238"/>
                  </a:cubicBezTo>
                  <a:cubicBezTo>
                    <a:pt x="414" y="233"/>
                    <a:pt x="417" y="228"/>
                    <a:pt x="422" y="226"/>
                  </a:cubicBezTo>
                  <a:close/>
                  <a:moveTo>
                    <a:pt x="438" y="222"/>
                  </a:moveTo>
                  <a:cubicBezTo>
                    <a:pt x="436" y="224"/>
                    <a:pt x="434" y="225"/>
                    <a:pt x="430" y="225"/>
                  </a:cubicBezTo>
                  <a:cubicBezTo>
                    <a:pt x="429" y="225"/>
                    <a:pt x="429" y="225"/>
                    <a:pt x="428" y="226"/>
                  </a:cubicBezTo>
                  <a:cubicBezTo>
                    <a:pt x="428" y="226"/>
                    <a:pt x="428" y="226"/>
                    <a:pt x="428" y="226"/>
                  </a:cubicBezTo>
                  <a:cubicBezTo>
                    <a:pt x="429" y="226"/>
                    <a:pt x="429" y="225"/>
                    <a:pt x="430" y="225"/>
                  </a:cubicBezTo>
                  <a:cubicBezTo>
                    <a:pt x="431" y="225"/>
                    <a:pt x="433" y="225"/>
                    <a:pt x="434" y="225"/>
                  </a:cubicBezTo>
                  <a:cubicBezTo>
                    <a:pt x="436" y="224"/>
                    <a:pt x="437" y="223"/>
                    <a:pt x="438" y="222"/>
                  </a:cubicBezTo>
                  <a:close/>
                  <a:moveTo>
                    <a:pt x="442" y="213"/>
                  </a:moveTo>
                  <a:cubicBezTo>
                    <a:pt x="442" y="213"/>
                    <a:pt x="442" y="213"/>
                    <a:pt x="442" y="213"/>
                  </a:cubicBezTo>
                  <a:cubicBezTo>
                    <a:pt x="441" y="215"/>
                    <a:pt x="441" y="218"/>
                    <a:pt x="439" y="220"/>
                  </a:cubicBezTo>
                  <a:cubicBezTo>
                    <a:pt x="439" y="220"/>
                    <a:pt x="439" y="221"/>
                    <a:pt x="439" y="221"/>
                  </a:cubicBezTo>
                  <a:cubicBezTo>
                    <a:pt x="439" y="220"/>
                    <a:pt x="440" y="219"/>
                    <a:pt x="440" y="218"/>
                  </a:cubicBezTo>
                  <a:cubicBezTo>
                    <a:pt x="441" y="216"/>
                    <a:pt x="442" y="215"/>
                    <a:pt x="442" y="213"/>
                  </a:cubicBezTo>
                  <a:close/>
                  <a:moveTo>
                    <a:pt x="25" y="0"/>
                  </a:moveTo>
                  <a:cubicBezTo>
                    <a:pt x="24" y="1"/>
                    <a:pt x="24" y="2"/>
                    <a:pt x="23" y="3"/>
                  </a:cubicBezTo>
                  <a:cubicBezTo>
                    <a:pt x="0" y="113"/>
                    <a:pt x="54" y="244"/>
                    <a:pt x="158" y="288"/>
                  </a:cubicBezTo>
                  <a:cubicBezTo>
                    <a:pt x="196" y="304"/>
                    <a:pt x="247" y="312"/>
                    <a:pt x="296" y="310"/>
                  </a:cubicBezTo>
                  <a:cubicBezTo>
                    <a:pt x="327" y="308"/>
                    <a:pt x="357" y="302"/>
                    <a:pt x="382" y="292"/>
                  </a:cubicBezTo>
                  <a:cubicBezTo>
                    <a:pt x="378" y="287"/>
                    <a:pt x="376" y="283"/>
                    <a:pt x="376" y="278"/>
                  </a:cubicBezTo>
                  <a:cubicBezTo>
                    <a:pt x="376" y="283"/>
                    <a:pt x="378" y="287"/>
                    <a:pt x="382" y="291"/>
                  </a:cubicBezTo>
                  <a:cubicBezTo>
                    <a:pt x="355" y="302"/>
                    <a:pt x="326" y="307"/>
                    <a:pt x="297" y="309"/>
                  </a:cubicBezTo>
                  <a:cubicBezTo>
                    <a:pt x="297" y="309"/>
                    <a:pt x="296" y="309"/>
                    <a:pt x="296" y="309"/>
                  </a:cubicBezTo>
                  <a:cubicBezTo>
                    <a:pt x="266" y="310"/>
                    <a:pt x="236" y="308"/>
                    <a:pt x="206" y="302"/>
                  </a:cubicBezTo>
                  <a:cubicBezTo>
                    <a:pt x="181" y="296"/>
                    <a:pt x="156" y="288"/>
                    <a:pt x="134" y="275"/>
                  </a:cubicBezTo>
                  <a:cubicBezTo>
                    <a:pt x="114" y="263"/>
                    <a:pt x="96" y="247"/>
                    <a:pt x="81" y="230"/>
                  </a:cubicBezTo>
                  <a:cubicBezTo>
                    <a:pt x="51" y="194"/>
                    <a:pt x="31" y="150"/>
                    <a:pt x="23" y="104"/>
                  </a:cubicBezTo>
                  <a:cubicBezTo>
                    <a:pt x="17" y="69"/>
                    <a:pt x="17" y="34"/>
                    <a:pt x="25" y="0"/>
                  </a:cubicBezTo>
                  <a:close/>
                </a:path>
              </a:pathLst>
            </a:custGeom>
            <a:solidFill>
              <a:srgbClr val="191D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246" name="Freeform 76">
              <a:extLst>
                <a:ext uri="{FF2B5EF4-FFF2-40B4-BE49-F238E27FC236}">
                  <a16:creationId xmlns="" xmlns:a16="http://schemas.microsoft.com/office/drawing/2014/main" id="{7F6C8035-B6AD-4C3D-ADEC-E43661B50368}"/>
                </a:ext>
              </a:extLst>
            </p:cNvPr>
            <p:cNvSpPr>
              <a:spLocks noEditPoints="1"/>
            </p:cNvSpPr>
            <p:nvPr/>
          </p:nvSpPr>
          <p:spPr bwMode="auto">
            <a:xfrm>
              <a:off x="9525002" y="2022476"/>
              <a:ext cx="1628775" cy="1285875"/>
            </a:xfrm>
            <a:custGeom>
              <a:avLst/>
              <a:gdLst>
                <a:gd name="T0" fmla="*/ 86 w 384"/>
                <a:gd name="T1" fmla="*/ 143 h 303"/>
                <a:gd name="T2" fmla="*/ 99 w 384"/>
                <a:gd name="T3" fmla="*/ 172 h 303"/>
                <a:gd name="T4" fmla="*/ 104 w 384"/>
                <a:gd name="T5" fmla="*/ 184 h 303"/>
                <a:gd name="T6" fmla="*/ 128 w 384"/>
                <a:gd name="T7" fmla="*/ 219 h 303"/>
                <a:gd name="T8" fmla="*/ 156 w 384"/>
                <a:gd name="T9" fmla="*/ 243 h 303"/>
                <a:gd name="T10" fmla="*/ 189 w 384"/>
                <a:gd name="T11" fmla="*/ 214 h 303"/>
                <a:gd name="T12" fmla="*/ 179 w 384"/>
                <a:gd name="T13" fmla="*/ 207 h 303"/>
                <a:gd name="T14" fmla="*/ 159 w 384"/>
                <a:gd name="T15" fmla="*/ 231 h 303"/>
                <a:gd name="T16" fmla="*/ 142 w 384"/>
                <a:gd name="T17" fmla="*/ 219 h 303"/>
                <a:gd name="T18" fmla="*/ 134 w 384"/>
                <a:gd name="T19" fmla="*/ 210 h 303"/>
                <a:gd name="T20" fmla="*/ 115 w 384"/>
                <a:gd name="T21" fmla="*/ 182 h 303"/>
                <a:gd name="T22" fmla="*/ 108 w 384"/>
                <a:gd name="T23" fmla="*/ 165 h 303"/>
                <a:gd name="T24" fmla="*/ 98 w 384"/>
                <a:gd name="T25" fmla="*/ 140 h 303"/>
                <a:gd name="T26" fmla="*/ 81 w 384"/>
                <a:gd name="T27" fmla="*/ 115 h 303"/>
                <a:gd name="T28" fmla="*/ 7 w 384"/>
                <a:gd name="T29" fmla="*/ 8 h 303"/>
                <a:gd name="T30" fmla="*/ 55 w 384"/>
                <a:gd name="T31" fmla="*/ 214 h 303"/>
                <a:gd name="T32" fmla="*/ 272 w 384"/>
                <a:gd name="T33" fmla="*/ 301 h 303"/>
                <a:gd name="T34" fmla="*/ 344 w 384"/>
                <a:gd name="T35" fmla="*/ 264 h 303"/>
                <a:gd name="T36" fmla="*/ 365 w 384"/>
                <a:gd name="T37" fmla="*/ 240 h 303"/>
                <a:gd name="T38" fmla="*/ 377 w 384"/>
                <a:gd name="T39" fmla="*/ 242 h 303"/>
                <a:gd name="T40" fmla="*/ 383 w 384"/>
                <a:gd name="T41" fmla="*/ 228 h 303"/>
                <a:gd name="T42" fmla="*/ 366 w 384"/>
                <a:gd name="T43" fmla="*/ 232 h 303"/>
                <a:gd name="T44" fmla="*/ 341 w 384"/>
                <a:gd name="T45" fmla="*/ 234 h 303"/>
                <a:gd name="T46" fmla="*/ 315 w 384"/>
                <a:gd name="T47" fmla="*/ 236 h 303"/>
                <a:gd name="T48" fmla="*/ 322 w 384"/>
                <a:gd name="T49" fmla="*/ 276 h 303"/>
                <a:gd name="T50" fmla="*/ 301 w 384"/>
                <a:gd name="T51" fmla="*/ 285 h 303"/>
                <a:gd name="T52" fmla="*/ 280 w 384"/>
                <a:gd name="T53" fmla="*/ 278 h 303"/>
                <a:gd name="T54" fmla="*/ 255 w 384"/>
                <a:gd name="T55" fmla="*/ 290 h 303"/>
                <a:gd name="T56" fmla="*/ 206 w 384"/>
                <a:gd name="T57" fmla="*/ 260 h 303"/>
                <a:gd name="T58" fmla="*/ 181 w 384"/>
                <a:gd name="T59" fmla="*/ 265 h 303"/>
                <a:gd name="T60" fmla="*/ 157 w 384"/>
                <a:gd name="T61" fmla="*/ 269 h 303"/>
                <a:gd name="T62" fmla="*/ 107 w 384"/>
                <a:gd name="T63" fmla="*/ 247 h 303"/>
                <a:gd name="T64" fmla="*/ 72 w 384"/>
                <a:gd name="T65" fmla="*/ 187 h 303"/>
                <a:gd name="T66" fmla="*/ 35 w 384"/>
                <a:gd name="T67" fmla="*/ 148 h 303"/>
                <a:gd name="T68" fmla="*/ 34 w 384"/>
                <a:gd name="T69" fmla="*/ 82 h 303"/>
                <a:gd name="T70" fmla="*/ 21 w 384"/>
                <a:gd name="T71" fmla="*/ 32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84" h="303">
                  <a:moveTo>
                    <a:pt x="81" y="115"/>
                  </a:moveTo>
                  <a:cubicBezTo>
                    <a:pt x="82" y="124"/>
                    <a:pt x="84" y="134"/>
                    <a:pt x="86" y="143"/>
                  </a:cubicBezTo>
                  <a:cubicBezTo>
                    <a:pt x="87" y="145"/>
                    <a:pt x="88" y="148"/>
                    <a:pt x="88" y="151"/>
                  </a:cubicBezTo>
                  <a:cubicBezTo>
                    <a:pt x="90" y="161"/>
                    <a:pt x="95" y="167"/>
                    <a:pt x="99" y="172"/>
                  </a:cubicBezTo>
                  <a:cubicBezTo>
                    <a:pt x="100" y="174"/>
                    <a:pt x="101" y="176"/>
                    <a:pt x="102" y="177"/>
                  </a:cubicBezTo>
                  <a:cubicBezTo>
                    <a:pt x="103" y="178"/>
                    <a:pt x="103" y="181"/>
                    <a:pt x="104" y="184"/>
                  </a:cubicBezTo>
                  <a:cubicBezTo>
                    <a:pt x="105" y="190"/>
                    <a:pt x="106" y="198"/>
                    <a:pt x="111" y="205"/>
                  </a:cubicBezTo>
                  <a:cubicBezTo>
                    <a:pt x="116" y="213"/>
                    <a:pt x="123" y="217"/>
                    <a:pt x="128" y="219"/>
                  </a:cubicBezTo>
                  <a:cubicBezTo>
                    <a:pt x="129" y="220"/>
                    <a:pt x="130" y="221"/>
                    <a:pt x="131" y="221"/>
                  </a:cubicBezTo>
                  <a:cubicBezTo>
                    <a:pt x="133" y="235"/>
                    <a:pt x="142" y="243"/>
                    <a:pt x="156" y="243"/>
                  </a:cubicBezTo>
                  <a:cubicBezTo>
                    <a:pt x="157" y="243"/>
                    <a:pt x="159" y="242"/>
                    <a:pt x="161" y="242"/>
                  </a:cubicBezTo>
                  <a:cubicBezTo>
                    <a:pt x="172" y="240"/>
                    <a:pt x="182" y="230"/>
                    <a:pt x="189" y="214"/>
                  </a:cubicBezTo>
                  <a:cubicBezTo>
                    <a:pt x="189" y="214"/>
                    <a:pt x="189" y="213"/>
                    <a:pt x="190" y="212"/>
                  </a:cubicBezTo>
                  <a:cubicBezTo>
                    <a:pt x="186" y="210"/>
                    <a:pt x="183" y="209"/>
                    <a:pt x="179" y="207"/>
                  </a:cubicBezTo>
                  <a:cubicBezTo>
                    <a:pt x="179" y="208"/>
                    <a:pt x="178" y="209"/>
                    <a:pt x="178" y="210"/>
                  </a:cubicBezTo>
                  <a:cubicBezTo>
                    <a:pt x="173" y="222"/>
                    <a:pt x="166" y="229"/>
                    <a:pt x="159" y="231"/>
                  </a:cubicBezTo>
                  <a:cubicBezTo>
                    <a:pt x="157" y="231"/>
                    <a:pt x="156" y="231"/>
                    <a:pt x="155" y="231"/>
                  </a:cubicBezTo>
                  <a:cubicBezTo>
                    <a:pt x="150" y="231"/>
                    <a:pt x="143" y="230"/>
                    <a:pt x="142" y="219"/>
                  </a:cubicBezTo>
                  <a:cubicBezTo>
                    <a:pt x="142" y="217"/>
                    <a:pt x="142" y="216"/>
                    <a:pt x="141" y="215"/>
                  </a:cubicBezTo>
                  <a:cubicBezTo>
                    <a:pt x="140" y="213"/>
                    <a:pt x="137" y="211"/>
                    <a:pt x="134" y="210"/>
                  </a:cubicBezTo>
                  <a:cubicBezTo>
                    <a:pt x="130" y="207"/>
                    <a:pt x="125" y="204"/>
                    <a:pt x="121" y="199"/>
                  </a:cubicBezTo>
                  <a:cubicBezTo>
                    <a:pt x="118" y="193"/>
                    <a:pt x="116" y="187"/>
                    <a:pt x="115" y="182"/>
                  </a:cubicBezTo>
                  <a:cubicBezTo>
                    <a:pt x="115" y="178"/>
                    <a:pt x="114" y="174"/>
                    <a:pt x="113" y="172"/>
                  </a:cubicBezTo>
                  <a:cubicBezTo>
                    <a:pt x="111" y="169"/>
                    <a:pt x="110" y="167"/>
                    <a:pt x="108" y="165"/>
                  </a:cubicBezTo>
                  <a:cubicBezTo>
                    <a:pt x="105" y="161"/>
                    <a:pt x="101" y="156"/>
                    <a:pt x="100" y="148"/>
                  </a:cubicBezTo>
                  <a:cubicBezTo>
                    <a:pt x="99" y="145"/>
                    <a:pt x="98" y="143"/>
                    <a:pt x="98" y="140"/>
                  </a:cubicBezTo>
                  <a:cubicBezTo>
                    <a:pt x="97" y="138"/>
                    <a:pt x="97" y="135"/>
                    <a:pt x="96" y="133"/>
                  </a:cubicBezTo>
                  <a:cubicBezTo>
                    <a:pt x="91" y="127"/>
                    <a:pt x="86" y="121"/>
                    <a:pt x="81" y="115"/>
                  </a:cubicBezTo>
                  <a:close/>
                  <a:moveTo>
                    <a:pt x="9" y="0"/>
                  </a:moveTo>
                  <a:cubicBezTo>
                    <a:pt x="8" y="3"/>
                    <a:pt x="8" y="5"/>
                    <a:pt x="7" y="8"/>
                  </a:cubicBezTo>
                  <a:cubicBezTo>
                    <a:pt x="0" y="42"/>
                    <a:pt x="1" y="79"/>
                    <a:pt x="9" y="115"/>
                  </a:cubicBezTo>
                  <a:cubicBezTo>
                    <a:pt x="17" y="151"/>
                    <a:pt x="33" y="186"/>
                    <a:pt x="55" y="214"/>
                  </a:cubicBezTo>
                  <a:cubicBezTo>
                    <a:pt x="77" y="244"/>
                    <a:pt x="106" y="267"/>
                    <a:pt x="137" y="280"/>
                  </a:cubicBezTo>
                  <a:cubicBezTo>
                    <a:pt x="174" y="295"/>
                    <a:pt x="224" y="303"/>
                    <a:pt x="272" y="301"/>
                  </a:cubicBezTo>
                  <a:cubicBezTo>
                    <a:pt x="291" y="300"/>
                    <a:pt x="309" y="297"/>
                    <a:pt x="327" y="293"/>
                  </a:cubicBezTo>
                  <a:cubicBezTo>
                    <a:pt x="344" y="288"/>
                    <a:pt x="342" y="278"/>
                    <a:pt x="344" y="264"/>
                  </a:cubicBezTo>
                  <a:cubicBezTo>
                    <a:pt x="346" y="252"/>
                    <a:pt x="351" y="244"/>
                    <a:pt x="358" y="241"/>
                  </a:cubicBezTo>
                  <a:cubicBezTo>
                    <a:pt x="360" y="240"/>
                    <a:pt x="362" y="240"/>
                    <a:pt x="365" y="240"/>
                  </a:cubicBezTo>
                  <a:cubicBezTo>
                    <a:pt x="369" y="240"/>
                    <a:pt x="373" y="241"/>
                    <a:pt x="376" y="242"/>
                  </a:cubicBezTo>
                  <a:cubicBezTo>
                    <a:pt x="377" y="242"/>
                    <a:pt x="377" y="242"/>
                    <a:pt x="377" y="242"/>
                  </a:cubicBezTo>
                  <a:cubicBezTo>
                    <a:pt x="379" y="237"/>
                    <a:pt x="381" y="232"/>
                    <a:pt x="384" y="228"/>
                  </a:cubicBezTo>
                  <a:cubicBezTo>
                    <a:pt x="383" y="228"/>
                    <a:pt x="383" y="228"/>
                    <a:pt x="383" y="228"/>
                  </a:cubicBezTo>
                  <a:cubicBezTo>
                    <a:pt x="378" y="229"/>
                    <a:pt x="374" y="230"/>
                    <a:pt x="370" y="231"/>
                  </a:cubicBezTo>
                  <a:cubicBezTo>
                    <a:pt x="369" y="232"/>
                    <a:pt x="368" y="232"/>
                    <a:pt x="366" y="232"/>
                  </a:cubicBezTo>
                  <a:cubicBezTo>
                    <a:pt x="366" y="232"/>
                    <a:pt x="365" y="232"/>
                    <a:pt x="364" y="232"/>
                  </a:cubicBezTo>
                  <a:cubicBezTo>
                    <a:pt x="356" y="233"/>
                    <a:pt x="349" y="234"/>
                    <a:pt x="341" y="234"/>
                  </a:cubicBezTo>
                  <a:cubicBezTo>
                    <a:pt x="331" y="235"/>
                    <a:pt x="322" y="235"/>
                    <a:pt x="312" y="234"/>
                  </a:cubicBezTo>
                  <a:cubicBezTo>
                    <a:pt x="313" y="235"/>
                    <a:pt x="314" y="236"/>
                    <a:pt x="315" y="236"/>
                  </a:cubicBezTo>
                  <a:cubicBezTo>
                    <a:pt x="323" y="240"/>
                    <a:pt x="329" y="235"/>
                    <a:pt x="334" y="245"/>
                  </a:cubicBezTo>
                  <a:cubicBezTo>
                    <a:pt x="341" y="259"/>
                    <a:pt x="333" y="269"/>
                    <a:pt x="322" y="276"/>
                  </a:cubicBezTo>
                  <a:cubicBezTo>
                    <a:pt x="317" y="279"/>
                    <a:pt x="308" y="285"/>
                    <a:pt x="302" y="285"/>
                  </a:cubicBezTo>
                  <a:cubicBezTo>
                    <a:pt x="301" y="285"/>
                    <a:pt x="301" y="285"/>
                    <a:pt x="301" y="285"/>
                  </a:cubicBezTo>
                  <a:cubicBezTo>
                    <a:pt x="294" y="285"/>
                    <a:pt x="289" y="278"/>
                    <a:pt x="281" y="278"/>
                  </a:cubicBezTo>
                  <a:cubicBezTo>
                    <a:pt x="280" y="278"/>
                    <a:pt x="280" y="278"/>
                    <a:pt x="280" y="278"/>
                  </a:cubicBezTo>
                  <a:cubicBezTo>
                    <a:pt x="274" y="279"/>
                    <a:pt x="270" y="282"/>
                    <a:pt x="267" y="284"/>
                  </a:cubicBezTo>
                  <a:cubicBezTo>
                    <a:pt x="263" y="287"/>
                    <a:pt x="260" y="290"/>
                    <a:pt x="255" y="290"/>
                  </a:cubicBezTo>
                  <a:cubicBezTo>
                    <a:pt x="252" y="291"/>
                    <a:pt x="248" y="290"/>
                    <a:pt x="244" y="288"/>
                  </a:cubicBezTo>
                  <a:cubicBezTo>
                    <a:pt x="229" y="281"/>
                    <a:pt x="220" y="267"/>
                    <a:pt x="206" y="260"/>
                  </a:cubicBezTo>
                  <a:cubicBezTo>
                    <a:pt x="202" y="259"/>
                    <a:pt x="199" y="259"/>
                    <a:pt x="197" y="259"/>
                  </a:cubicBezTo>
                  <a:cubicBezTo>
                    <a:pt x="191" y="259"/>
                    <a:pt x="186" y="262"/>
                    <a:pt x="181" y="265"/>
                  </a:cubicBezTo>
                  <a:cubicBezTo>
                    <a:pt x="176" y="267"/>
                    <a:pt x="171" y="270"/>
                    <a:pt x="165" y="270"/>
                  </a:cubicBezTo>
                  <a:cubicBezTo>
                    <a:pt x="162" y="270"/>
                    <a:pt x="160" y="270"/>
                    <a:pt x="157" y="269"/>
                  </a:cubicBezTo>
                  <a:cubicBezTo>
                    <a:pt x="153" y="268"/>
                    <a:pt x="149" y="262"/>
                    <a:pt x="144" y="260"/>
                  </a:cubicBezTo>
                  <a:cubicBezTo>
                    <a:pt x="132" y="254"/>
                    <a:pt x="118" y="256"/>
                    <a:pt x="107" y="247"/>
                  </a:cubicBezTo>
                  <a:cubicBezTo>
                    <a:pt x="98" y="240"/>
                    <a:pt x="81" y="224"/>
                    <a:pt x="76" y="213"/>
                  </a:cubicBezTo>
                  <a:cubicBezTo>
                    <a:pt x="73" y="205"/>
                    <a:pt x="78" y="195"/>
                    <a:pt x="72" y="187"/>
                  </a:cubicBezTo>
                  <a:cubicBezTo>
                    <a:pt x="66" y="179"/>
                    <a:pt x="53" y="182"/>
                    <a:pt x="46" y="175"/>
                  </a:cubicBezTo>
                  <a:cubicBezTo>
                    <a:pt x="38" y="169"/>
                    <a:pt x="36" y="157"/>
                    <a:pt x="35" y="148"/>
                  </a:cubicBezTo>
                  <a:cubicBezTo>
                    <a:pt x="33" y="139"/>
                    <a:pt x="32" y="128"/>
                    <a:pt x="31" y="119"/>
                  </a:cubicBezTo>
                  <a:cubicBezTo>
                    <a:pt x="29" y="106"/>
                    <a:pt x="34" y="95"/>
                    <a:pt x="34" y="82"/>
                  </a:cubicBezTo>
                  <a:cubicBezTo>
                    <a:pt x="34" y="71"/>
                    <a:pt x="27" y="68"/>
                    <a:pt x="22" y="58"/>
                  </a:cubicBezTo>
                  <a:cubicBezTo>
                    <a:pt x="16" y="47"/>
                    <a:pt x="17" y="38"/>
                    <a:pt x="21" y="32"/>
                  </a:cubicBezTo>
                  <a:cubicBezTo>
                    <a:pt x="16" y="22"/>
                    <a:pt x="12" y="11"/>
                    <a:pt x="9" y="0"/>
                  </a:cubicBezTo>
                  <a:close/>
                </a:path>
              </a:pathLst>
            </a:custGeom>
            <a:solidFill>
              <a:srgbClr val="44C5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247" name="Freeform 77">
              <a:extLst>
                <a:ext uri="{FF2B5EF4-FFF2-40B4-BE49-F238E27FC236}">
                  <a16:creationId xmlns="" xmlns:a16="http://schemas.microsoft.com/office/drawing/2014/main" id="{FB16A180-F911-4A4D-AFBA-2A6533E0CB2D}"/>
                </a:ext>
              </a:extLst>
            </p:cNvPr>
            <p:cNvSpPr>
              <a:spLocks noEditPoints="1"/>
            </p:cNvSpPr>
            <p:nvPr/>
          </p:nvSpPr>
          <p:spPr bwMode="auto">
            <a:xfrm>
              <a:off x="9593264" y="2159001"/>
              <a:ext cx="1501775" cy="1098550"/>
            </a:xfrm>
            <a:custGeom>
              <a:avLst/>
              <a:gdLst>
                <a:gd name="T0" fmla="*/ 354 w 354"/>
                <a:gd name="T1" fmla="*/ 199 h 259"/>
                <a:gd name="T2" fmla="*/ 348 w 354"/>
                <a:gd name="T3" fmla="*/ 200 h 259"/>
                <a:gd name="T4" fmla="*/ 350 w 354"/>
                <a:gd name="T5" fmla="*/ 200 h 259"/>
                <a:gd name="T6" fmla="*/ 354 w 354"/>
                <a:gd name="T7" fmla="*/ 199 h 259"/>
                <a:gd name="T8" fmla="*/ 5 w 354"/>
                <a:gd name="T9" fmla="*/ 0 h 259"/>
                <a:gd name="T10" fmla="*/ 6 w 354"/>
                <a:gd name="T11" fmla="*/ 26 h 259"/>
                <a:gd name="T12" fmla="*/ 18 w 354"/>
                <a:gd name="T13" fmla="*/ 50 h 259"/>
                <a:gd name="T14" fmla="*/ 15 w 354"/>
                <a:gd name="T15" fmla="*/ 87 h 259"/>
                <a:gd name="T16" fmla="*/ 19 w 354"/>
                <a:gd name="T17" fmla="*/ 116 h 259"/>
                <a:gd name="T18" fmla="*/ 30 w 354"/>
                <a:gd name="T19" fmla="*/ 143 h 259"/>
                <a:gd name="T20" fmla="*/ 56 w 354"/>
                <a:gd name="T21" fmla="*/ 155 h 259"/>
                <a:gd name="T22" fmla="*/ 60 w 354"/>
                <a:gd name="T23" fmla="*/ 181 h 259"/>
                <a:gd name="T24" fmla="*/ 91 w 354"/>
                <a:gd name="T25" fmla="*/ 215 h 259"/>
                <a:gd name="T26" fmla="*/ 128 w 354"/>
                <a:gd name="T27" fmla="*/ 228 h 259"/>
                <a:gd name="T28" fmla="*/ 141 w 354"/>
                <a:gd name="T29" fmla="*/ 237 h 259"/>
                <a:gd name="T30" fmla="*/ 149 w 354"/>
                <a:gd name="T31" fmla="*/ 238 h 259"/>
                <a:gd name="T32" fmla="*/ 165 w 354"/>
                <a:gd name="T33" fmla="*/ 233 h 259"/>
                <a:gd name="T34" fmla="*/ 181 w 354"/>
                <a:gd name="T35" fmla="*/ 227 h 259"/>
                <a:gd name="T36" fmla="*/ 190 w 354"/>
                <a:gd name="T37" fmla="*/ 228 h 259"/>
                <a:gd name="T38" fmla="*/ 228 w 354"/>
                <a:gd name="T39" fmla="*/ 256 h 259"/>
                <a:gd name="T40" fmla="*/ 239 w 354"/>
                <a:gd name="T41" fmla="*/ 258 h 259"/>
                <a:gd name="T42" fmla="*/ 251 w 354"/>
                <a:gd name="T43" fmla="*/ 252 h 259"/>
                <a:gd name="T44" fmla="*/ 264 w 354"/>
                <a:gd name="T45" fmla="*/ 246 h 259"/>
                <a:gd name="T46" fmla="*/ 265 w 354"/>
                <a:gd name="T47" fmla="*/ 246 h 259"/>
                <a:gd name="T48" fmla="*/ 285 w 354"/>
                <a:gd name="T49" fmla="*/ 253 h 259"/>
                <a:gd name="T50" fmla="*/ 286 w 354"/>
                <a:gd name="T51" fmla="*/ 253 h 259"/>
                <a:gd name="T52" fmla="*/ 306 w 354"/>
                <a:gd name="T53" fmla="*/ 244 h 259"/>
                <a:gd name="T54" fmla="*/ 318 w 354"/>
                <a:gd name="T55" fmla="*/ 213 h 259"/>
                <a:gd name="T56" fmla="*/ 299 w 354"/>
                <a:gd name="T57" fmla="*/ 204 h 259"/>
                <a:gd name="T58" fmla="*/ 296 w 354"/>
                <a:gd name="T59" fmla="*/ 202 h 259"/>
                <a:gd name="T60" fmla="*/ 219 w 354"/>
                <a:gd name="T61" fmla="*/ 191 h 259"/>
                <a:gd name="T62" fmla="*/ 174 w 354"/>
                <a:gd name="T63" fmla="*/ 180 h 259"/>
                <a:gd name="T64" fmla="*/ 173 w 354"/>
                <a:gd name="T65" fmla="*/ 182 h 259"/>
                <a:gd name="T66" fmla="*/ 145 w 354"/>
                <a:gd name="T67" fmla="*/ 210 h 259"/>
                <a:gd name="T68" fmla="*/ 140 w 354"/>
                <a:gd name="T69" fmla="*/ 211 h 259"/>
                <a:gd name="T70" fmla="*/ 115 w 354"/>
                <a:gd name="T71" fmla="*/ 189 h 259"/>
                <a:gd name="T72" fmla="*/ 112 w 354"/>
                <a:gd name="T73" fmla="*/ 187 h 259"/>
                <a:gd name="T74" fmla="*/ 95 w 354"/>
                <a:gd name="T75" fmla="*/ 173 h 259"/>
                <a:gd name="T76" fmla="*/ 88 w 354"/>
                <a:gd name="T77" fmla="*/ 152 h 259"/>
                <a:gd name="T78" fmla="*/ 86 w 354"/>
                <a:gd name="T79" fmla="*/ 145 h 259"/>
                <a:gd name="T80" fmla="*/ 83 w 354"/>
                <a:gd name="T81" fmla="*/ 140 h 259"/>
                <a:gd name="T82" fmla="*/ 72 w 354"/>
                <a:gd name="T83" fmla="*/ 119 h 259"/>
                <a:gd name="T84" fmla="*/ 70 w 354"/>
                <a:gd name="T85" fmla="*/ 111 h 259"/>
                <a:gd name="T86" fmla="*/ 65 w 354"/>
                <a:gd name="T87" fmla="*/ 83 h 259"/>
                <a:gd name="T88" fmla="*/ 5 w 354"/>
                <a:gd name="T89" fmla="*/ 0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54" h="259">
                  <a:moveTo>
                    <a:pt x="354" y="199"/>
                  </a:moveTo>
                  <a:cubicBezTo>
                    <a:pt x="352" y="199"/>
                    <a:pt x="350" y="200"/>
                    <a:pt x="348" y="200"/>
                  </a:cubicBezTo>
                  <a:cubicBezTo>
                    <a:pt x="349" y="200"/>
                    <a:pt x="350" y="200"/>
                    <a:pt x="350" y="200"/>
                  </a:cubicBezTo>
                  <a:cubicBezTo>
                    <a:pt x="352" y="200"/>
                    <a:pt x="353" y="200"/>
                    <a:pt x="354" y="199"/>
                  </a:cubicBezTo>
                  <a:close/>
                  <a:moveTo>
                    <a:pt x="5" y="0"/>
                  </a:moveTo>
                  <a:cubicBezTo>
                    <a:pt x="1" y="6"/>
                    <a:pt x="0" y="15"/>
                    <a:pt x="6" y="26"/>
                  </a:cubicBezTo>
                  <a:cubicBezTo>
                    <a:pt x="11" y="36"/>
                    <a:pt x="18" y="39"/>
                    <a:pt x="18" y="50"/>
                  </a:cubicBezTo>
                  <a:cubicBezTo>
                    <a:pt x="18" y="63"/>
                    <a:pt x="13" y="74"/>
                    <a:pt x="15" y="87"/>
                  </a:cubicBezTo>
                  <a:cubicBezTo>
                    <a:pt x="16" y="96"/>
                    <a:pt x="17" y="107"/>
                    <a:pt x="19" y="116"/>
                  </a:cubicBezTo>
                  <a:cubicBezTo>
                    <a:pt x="20" y="125"/>
                    <a:pt x="22" y="137"/>
                    <a:pt x="30" y="143"/>
                  </a:cubicBezTo>
                  <a:cubicBezTo>
                    <a:pt x="37" y="150"/>
                    <a:pt x="50" y="147"/>
                    <a:pt x="56" y="155"/>
                  </a:cubicBezTo>
                  <a:cubicBezTo>
                    <a:pt x="62" y="163"/>
                    <a:pt x="57" y="173"/>
                    <a:pt x="60" y="181"/>
                  </a:cubicBezTo>
                  <a:cubicBezTo>
                    <a:pt x="65" y="192"/>
                    <a:pt x="82" y="208"/>
                    <a:pt x="91" y="215"/>
                  </a:cubicBezTo>
                  <a:cubicBezTo>
                    <a:pt x="102" y="224"/>
                    <a:pt x="116" y="222"/>
                    <a:pt x="128" y="228"/>
                  </a:cubicBezTo>
                  <a:cubicBezTo>
                    <a:pt x="133" y="230"/>
                    <a:pt x="137" y="236"/>
                    <a:pt x="141" y="237"/>
                  </a:cubicBezTo>
                  <a:cubicBezTo>
                    <a:pt x="144" y="238"/>
                    <a:pt x="146" y="238"/>
                    <a:pt x="149" y="238"/>
                  </a:cubicBezTo>
                  <a:cubicBezTo>
                    <a:pt x="155" y="238"/>
                    <a:pt x="160" y="235"/>
                    <a:pt x="165" y="233"/>
                  </a:cubicBezTo>
                  <a:cubicBezTo>
                    <a:pt x="170" y="230"/>
                    <a:pt x="175" y="227"/>
                    <a:pt x="181" y="227"/>
                  </a:cubicBezTo>
                  <a:cubicBezTo>
                    <a:pt x="183" y="227"/>
                    <a:pt x="186" y="227"/>
                    <a:pt x="190" y="228"/>
                  </a:cubicBezTo>
                  <a:cubicBezTo>
                    <a:pt x="204" y="235"/>
                    <a:pt x="213" y="249"/>
                    <a:pt x="228" y="256"/>
                  </a:cubicBezTo>
                  <a:cubicBezTo>
                    <a:pt x="232" y="258"/>
                    <a:pt x="236" y="259"/>
                    <a:pt x="239" y="258"/>
                  </a:cubicBezTo>
                  <a:cubicBezTo>
                    <a:pt x="244" y="258"/>
                    <a:pt x="247" y="255"/>
                    <a:pt x="251" y="252"/>
                  </a:cubicBezTo>
                  <a:cubicBezTo>
                    <a:pt x="254" y="250"/>
                    <a:pt x="258" y="247"/>
                    <a:pt x="264" y="246"/>
                  </a:cubicBezTo>
                  <a:cubicBezTo>
                    <a:pt x="264" y="246"/>
                    <a:pt x="264" y="246"/>
                    <a:pt x="265" y="246"/>
                  </a:cubicBezTo>
                  <a:cubicBezTo>
                    <a:pt x="273" y="246"/>
                    <a:pt x="278" y="253"/>
                    <a:pt x="285" y="253"/>
                  </a:cubicBezTo>
                  <a:cubicBezTo>
                    <a:pt x="286" y="253"/>
                    <a:pt x="286" y="253"/>
                    <a:pt x="286" y="253"/>
                  </a:cubicBezTo>
                  <a:cubicBezTo>
                    <a:pt x="292" y="253"/>
                    <a:pt x="301" y="247"/>
                    <a:pt x="306" y="244"/>
                  </a:cubicBezTo>
                  <a:cubicBezTo>
                    <a:pt x="317" y="237"/>
                    <a:pt x="325" y="227"/>
                    <a:pt x="318" y="213"/>
                  </a:cubicBezTo>
                  <a:cubicBezTo>
                    <a:pt x="313" y="203"/>
                    <a:pt x="307" y="208"/>
                    <a:pt x="299" y="204"/>
                  </a:cubicBezTo>
                  <a:cubicBezTo>
                    <a:pt x="298" y="204"/>
                    <a:pt x="297" y="203"/>
                    <a:pt x="296" y="202"/>
                  </a:cubicBezTo>
                  <a:cubicBezTo>
                    <a:pt x="270" y="201"/>
                    <a:pt x="244" y="196"/>
                    <a:pt x="219" y="191"/>
                  </a:cubicBezTo>
                  <a:cubicBezTo>
                    <a:pt x="204" y="187"/>
                    <a:pt x="188" y="185"/>
                    <a:pt x="174" y="180"/>
                  </a:cubicBezTo>
                  <a:cubicBezTo>
                    <a:pt x="173" y="181"/>
                    <a:pt x="173" y="182"/>
                    <a:pt x="173" y="182"/>
                  </a:cubicBezTo>
                  <a:cubicBezTo>
                    <a:pt x="166" y="198"/>
                    <a:pt x="156" y="208"/>
                    <a:pt x="145" y="210"/>
                  </a:cubicBezTo>
                  <a:cubicBezTo>
                    <a:pt x="143" y="210"/>
                    <a:pt x="141" y="211"/>
                    <a:pt x="140" y="211"/>
                  </a:cubicBezTo>
                  <a:cubicBezTo>
                    <a:pt x="126" y="211"/>
                    <a:pt x="117" y="203"/>
                    <a:pt x="115" y="189"/>
                  </a:cubicBezTo>
                  <a:cubicBezTo>
                    <a:pt x="114" y="189"/>
                    <a:pt x="113" y="188"/>
                    <a:pt x="112" y="187"/>
                  </a:cubicBezTo>
                  <a:cubicBezTo>
                    <a:pt x="107" y="185"/>
                    <a:pt x="100" y="181"/>
                    <a:pt x="95" y="173"/>
                  </a:cubicBezTo>
                  <a:cubicBezTo>
                    <a:pt x="90" y="166"/>
                    <a:pt x="89" y="158"/>
                    <a:pt x="88" y="152"/>
                  </a:cubicBezTo>
                  <a:cubicBezTo>
                    <a:pt x="87" y="149"/>
                    <a:pt x="87" y="146"/>
                    <a:pt x="86" y="145"/>
                  </a:cubicBezTo>
                  <a:cubicBezTo>
                    <a:pt x="85" y="144"/>
                    <a:pt x="84" y="142"/>
                    <a:pt x="83" y="140"/>
                  </a:cubicBezTo>
                  <a:cubicBezTo>
                    <a:pt x="79" y="135"/>
                    <a:pt x="74" y="129"/>
                    <a:pt x="72" y="119"/>
                  </a:cubicBezTo>
                  <a:cubicBezTo>
                    <a:pt x="72" y="116"/>
                    <a:pt x="71" y="113"/>
                    <a:pt x="70" y="111"/>
                  </a:cubicBezTo>
                  <a:cubicBezTo>
                    <a:pt x="68" y="102"/>
                    <a:pt x="66" y="92"/>
                    <a:pt x="65" y="83"/>
                  </a:cubicBezTo>
                  <a:cubicBezTo>
                    <a:pt x="44" y="57"/>
                    <a:pt x="20" y="30"/>
                    <a:pt x="5" y="0"/>
                  </a:cubicBezTo>
                  <a:close/>
                </a:path>
              </a:pathLst>
            </a:custGeom>
            <a:solidFill>
              <a:srgbClr val="5ACD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248" name="Freeform 78">
              <a:extLst>
                <a:ext uri="{FF2B5EF4-FFF2-40B4-BE49-F238E27FC236}">
                  <a16:creationId xmlns="" xmlns:a16="http://schemas.microsoft.com/office/drawing/2014/main" id="{0BE9DBF9-F198-4EC7-8275-2C1D2AFDB99C}"/>
                </a:ext>
              </a:extLst>
            </p:cNvPr>
            <p:cNvSpPr>
              <a:spLocks/>
            </p:cNvSpPr>
            <p:nvPr/>
          </p:nvSpPr>
          <p:spPr bwMode="auto">
            <a:xfrm>
              <a:off x="9979027" y="2638426"/>
              <a:ext cx="276225" cy="334963"/>
            </a:xfrm>
            <a:custGeom>
              <a:avLst/>
              <a:gdLst>
                <a:gd name="T0" fmla="*/ 0 w 65"/>
                <a:gd name="T1" fmla="*/ 0 h 79"/>
                <a:gd name="T2" fmla="*/ 5 w 65"/>
                <a:gd name="T3" fmla="*/ 12 h 79"/>
                <a:gd name="T4" fmla="*/ 11 w 65"/>
                <a:gd name="T5" fmla="*/ 20 h 79"/>
                <a:gd name="T6" fmla="*/ 16 w 65"/>
                <a:gd name="T7" fmla="*/ 32 h 79"/>
                <a:gd name="T8" fmla="*/ 23 w 65"/>
                <a:gd name="T9" fmla="*/ 52 h 79"/>
                <a:gd name="T10" fmla="*/ 39 w 65"/>
                <a:gd name="T11" fmla="*/ 64 h 79"/>
                <a:gd name="T12" fmla="*/ 43 w 65"/>
                <a:gd name="T13" fmla="*/ 73 h 79"/>
                <a:gd name="T14" fmla="*/ 44 w 65"/>
                <a:gd name="T15" fmla="*/ 77 h 79"/>
                <a:gd name="T16" fmla="*/ 48 w 65"/>
                <a:gd name="T17" fmla="*/ 78 h 79"/>
                <a:gd name="T18" fmla="*/ 55 w 65"/>
                <a:gd name="T19" fmla="*/ 75 h 79"/>
                <a:gd name="T20" fmla="*/ 65 w 65"/>
                <a:gd name="T21" fmla="*/ 59 h 79"/>
                <a:gd name="T22" fmla="*/ 64 w 65"/>
                <a:gd name="T23" fmla="*/ 58 h 79"/>
                <a:gd name="T24" fmla="*/ 50 w 65"/>
                <a:gd name="T25" fmla="*/ 77 h 79"/>
                <a:gd name="T26" fmla="*/ 48 w 65"/>
                <a:gd name="T27" fmla="*/ 77 h 79"/>
                <a:gd name="T28" fmla="*/ 41 w 65"/>
                <a:gd name="T29" fmla="*/ 65 h 79"/>
                <a:gd name="T30" fmla="*/ 21 w 65"/>
                <a:gd name="T31" fmla="*/ 49 h 79"/>
                <a:gd name="T32" fmla="*/ 13 w 65"/>
                <a:gd name="T33" fmla="*/ 22 h 79"/>
                <a:gd name="T34" fmla="*/ 1 w 65"/>
                <a:gd name="T35" fmla="*/ 2 h 79"/>
                <a:gd name="T36" fmla="*/ 0 w 65"/>
                <a:gd name="T37"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5" h="79">
                  <a:moveTo>
                    <a:pt x="0" y="0"/>
                  </a:moveTo>
                  <a:cubicBezTo>
                    <a:pt x="1" y="5"/>
                    <a:pt x="3" y="9"/>
                    <a:pt x="5" y="12"/>
                  </a:cubicBezTo>
                  <a:cubicBezTo>
                    <a:pt x="7" y="15"/>
                    <a:pt x="9" y="18"/>
                    <a:pt x="11" y="20"/>
                  </a:cubicBezTo>
                  <a:cubicBezTo>
                    <a:pt x="13" y="24"/>
                    <a:pt x="15" y="28"/>
                    <a:pt x="16" y="32"/>
                  </a:cubicBezTo>
                  <a:cubicBezTo>
                    <a:pt x="17" y="39"/>
                    <a:pt x="18" y="47"/>
                    <a:pt x="23" y="52"/>
                  </a:cubicBezTo>
                  <a:cubicBezTo>
                    <a:pt x="28" y="57"/>
                    <a:pt x="34" y="59"/>
                    <a:pt x="39" y="64"/>
                  </a:cubicBezTo>
                  <a:cubicBezTo>
                    <a:pt x="41" y="67"/>
                    <a:pt x="42" y="70"/>
                    <a:pt x="43" y="73"/>
                  </a:cubicBezTo>
                  <a:cubicBezTo>
                    <a:pt x="43" y="75"/>
                    <a:pt x="43" y="76"/>
                    <a:pt x="44" y="77"/>
                  </a:cubicBezTo>
                  <a:cubicBezTo>
                    <a:pt x="45" y="78"/>
                    <a:pt x="46" y="79"/>
                    <a:pt x="48" y="78"/>
                  </a:cubicBezTo>
                  <a:cubicBezTo>
                    <a:pt x="50" y="78"/>
                    <a:pt x="53" y="77"/>
                    <a:pt x="55" y="75"/>
                  </a:cubicBezTo>
                  <a:cubicBezTo>
                    <a:pt x="59" y="71"/>
                    <a:pt x="63" y="65"/>
                    <a:pt x="65" y="59"/>
                  </a:cubicBezTo>
                  <a:cubicBezTo>
                    <a:pt x="64" y="58"/>
                    <a:pt x="64" y="58"/>
                    <a:pt x="64" y="58"/>
                  </a:cubicBezTo>
                  <a:cubicBezTo>
                    <a:pt x="61" y="67"/>
                    <a:pt x="55" y="76"/>
                    <a:pt x="50" y="77"/>
                  </a:cubicBezTo>
                  <a:cubicBezTo>
                    <a:pt x="49" y="77"/>
                    <a:pt x="48" y="77"/>
                    <a:pt x="48" y="77"/>
                  </a:cubicBezTo>
                  <a:cubicBezTo>
                    <a:pt x="42" y="78"/>
                    <a:pt x="46" y="72"/>
                    <a:pt x="41" y="65"/>
                  </a:cubicBezTo>
                  <a:cubicBezTo>
                    <a:pt x="36" y="58"/>
                    <a:pt x="26" y="56"/>
                    <a:pt x="21" y="49"/>
                  </a:cubicBezTo>
                  <a:cubicBezTo>
                    <a:pt x="16" y="41"/>
                    <a:pt x="18" y="31"/>
                    <a:pt x="13" y="22"/>
                  </a:cubicBezTo>
                  <a:cubicBezTo>
                    <a:pt x="9" y="14"/>
                    <a:pt x="3" y="11"/>
                    <a:pt x="1" y="2"/>
                  </a:cubicBezTo>
                  <a:cubicBezTo>
                    <a:pt x="1" y="1"/>
                    <a:pt x="0" y="1"/>
                    <a:pt x="0" y="0"/>
                  </a:cubicBezTo>
                  <a:close/>
                </a:path>
              </a:pathLst>
            </a:custGeom>
            <a:solidFill>
              <a:srgbClr val="191D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249" name="Freeform 79">
              <a:extLst>
                <a:ext uri="{FF2B5EF4-FFF2-40B4-BE49-F238E27FC236}">
                  <a16:creationId xmlns="" xmlns:a16="http://schemas.microsoft.com/office/drawing/2014/main" id="{A5AB2E74-EE5B-47FF-957C-7DBD6628C90B}"/>
                </a:ext>
              </a:extLst>
            </p:cNvPr>
            <p:cNvSpPr>
              <a:spLocks/>
            </p:cNvSpPr>
            <p:nvPr/>
          </p:nvSpPr>
          <p:spPr bwMode="auto">
            <a:xfrm>
              <a:off x="11014077" y="2922589"/>
              <a:ext cx="287338" cy="339725"/>
            </a:xfrm>
            <a:custGeom>
              <a:avLst/>
              <a:gdLst>
                <a:gd name="T0" fmla="*/ 68 w 68"/>
                <a:gd name="T1" fmla="*/ 0 h 80"/>
                <a:gd name="T2" fmla="*/ 67 w 68"/>
                <a:gd name="T3" fmla="*/ 1 h 80"/>
                <a:gd name="T4" fmla="*/ 65 w 68"/>
                <a:gd name="T5" fmla="*/ 6 h 80"/>
                <a:gd name="T6" fmla="*/ 64 w 68"/>
                <a:gd name="T7" fmla="*/ 9 h 80"/>
                <a:gd name="T8" fmla="*/ 63 w 68"/>
                <a:gd name="T9" fmla="*/ 10 h 80"/>
                <a:gd name="T10" fmla="*/ 59 w 68"/>
                <a:gd name="T11" fmla="*/ 13 h 80"/>
                <a:gd name="T12" fmla="*/ 55 w 68"/>
                <a:gd name="T13" fmla="*/ 13 h 80"/>
                <a:gd name="T14" fmla="*/ 53 w 68"/>
                <a:gd name="T15" fmla="*/ 14 h 80"/>
                <a:gd name="T16" fmla="*/ 53 w 68"/>
                <a:gd name="T17" fmla="*/ 14 h 80"/>
                <a:gd name="T18" fmla="*/ 51 w 68"/>
                <a:gd name="T19" fmla="*/ 14 h 80"/>
                <a:gd name="T20" fmla="*/ 49 w 68"/>
                <a:gd name="T21" fmla="*/ 14 h 80"/>
                <a:gd name="T22" fmla="*/ 47 w 68"/>
                <a:gd name="T23" fmla="*/ 14 h 80"/>
                <a:gd name="T24" fmla="*/ 36 w 68"/>
                <a:gd name="T25" fmla="*/ 26 h 80"/>
                <a:gd name="T26" fmla="*/ 36 w 68"/>
                <a:gd name="T27" fmla="*/ 26 h 80"/>
                <a:gd name="T28" fmla="*/ 34 w 68"/>
                <a:gd name="T29" fmla="*/ 32 h 80"/>
                <a:gd name="T30" fmla="*/ 32 w 68"/>
                <a:gd name="T31" fmla="*/ 35 h 80"/>
                <a:gd name="T32" fmla="*/ 32 w 68"/>
                <a:gd name="T33" fmla="*/ 37 h 80"/>
                <a:gd name="T34" fmla="*/ 31 w 68"/>
                <a:gd name="T35" fmla="*/ 38 h 80"/>
                <a:gd name="T36" fmla="*/ 31 w 68"/>
                <a:gd name="T37" fmla="*/ 39 h 80"/>
                <a:gd name="T38" fmla="*/ 30 w 68"/>
                <a:gd name="T39" fmla="*/ 39 h 80"/>
                <a:gd name="T40" fmla="*/ 26 w 68"/>
                <a:gd name="T41" fmla="*/ 38 h 80"/>
                <a:gd name="T42" fmla="*/ 25 w 68"/>
                <a:gd name="T43" fmla="*/ 38 h 80"/>
                <a:gd name="T44" fmla="*/ 24 w 68"/>
                <a:gd name="T45" fmla="*/ 38 h 80"/>
                <a:gd name="T46" fmla="*/ 14 w 68"/>
                <a:gd name="T47" fmla="*/ 36 h 80"/>
                <a:gd name="T48" fmla="*/ 8 w 68"/>
                <a:gd name="T49" fmla="*/ 37 h 80"/>
                <a:gd name="T50" fmla="*/ 8 w 68"/>
                <a:gd name="T51" fmla="*/ 37 h 80"/>
                <a:gd name="T52" fmla="*/ 3 w 68"/>
                <a:gd name="T53" fmla="*/ 45 h 80"/>
                <a:gd name="T54" fmla="*/ 2 w 68"/>
                <a:gd name="T55" fmla="*/ 48 h 80"/>
                <a:gd name="T56" fmla="*/ 2 w 68"/>
                <a:gd name="T57" fmla="*/ 48 h 80"/>
                <a:gd name="T58" fmla="*/ 1 w 68"/>
                <a:gd name="T59" fmla="*/ 58 h 80"/>
                <a:gd name="T60" fmla="*/ 1 w 68"/>
                <a:gd name="T61" fmla="*/ 63 h 80"/>
                <a:gd name="T62" fmla="*/ 1 w 68"/>
                <a:gd name="T63" fmla="*/ 65 h 80"/>
                <a:gd name="T64" fmla="*/ 1 w 68"/>
                <a:gd name="T65" fmla="*/ 66 h 80"/>
                <a:gd name="T66" fmla="*/ 7 w 68"/>
                <a:gd name="T67" fmla="*/ 80 h 80"/>
                <a:gd name="T68" fmla="*/ 8 w 68"/>
                <a:gd name="T69" fmla="*/ 79 h 80"/>
                <a:gd name="T70" fmla="*/ 3 w 68"/>
                <a:gd name="T71" fmla="*/ 72 h 80"/>
                <a:gd name="T72" fmla="*/ 10 w 68"/>
                <a:gd name="T73" fmla="*/ 37 h 80"/>
                <a:gd name="T74" fmla="*/ 14 w 68"/>
                <a:gd name="T75" fmla="*/ 36 h 80"/>
                <a:gd name="T76" fmla="*/ 22 w 68"/>
                <a:gd name="T77" fmla="*/ 38 h 80"/>
                <a:gd name="T78" fmla="*/ 31 w 68"/>
                <a:gd name="T79" fmla="*/ 40 h 80"/>
                <a:gd name="T80" fmla="*/ 31 w 68"/>
                <a:gd name="T81" fmla="*/ 40 h 80"/>
                <a:gd name="T82" fmla="*/ 44 w 68"/>
                <a:gd name="T83" fmla="*/ 17 h 80"/>
                <a:gd name="T84" fmla="*/ 47 w 68"/>
                <a:gd name="T85" fmla="*/ 15 h 80"/>
                <a:gd name="T86" fmla="*/ 52 w 68"/>
                <a:gd name="T87" fmla="*/ 14 h 80"/>
                <a:gd name="T88" fmla="*/ 54 w 68"/>
                <a:gd name="T89" fmla="*/ 14 h 80"/>
                <a:gd name="T90" fmla="*/ 55 w 68"/>
                <a:gd name="T91" fmla="*/ 14 h 80"/>
                <a:gd name="T92" fmla="*/ 64 w 68"/>
                <a:gd name="T93" fmla="*/ 10 h 80"/>
                <a:gd name="T94" fmla="*/ 68 w 68"/>
                <a:gd name="T95"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8" h="80">
                  <a:moveTo>
                    <a:pt x="68" y="0"/>
                  </a:moveTo>
                  <a:cubicBezTo>
                    <a:pt x="67" y="1"/>
                    <a:pt x="67" y="1"/>
                    <a:pt x="67" y="1"/>
                  </a:cubicBezTo>
                  <a:cubicBezTo>
                    <a:pt x="67" y="3"/>
                    <a:pt x="66" y="4"/>
                    <a:pt x="65" y="6"/>
                  </a:cubicBezTo>
                  <a:cubicBezTo>
                    <a:pt x="65" y="7"/>
                    <a:pt x="64" y="8"/>
                    <a:pt x="64" y="9"/>
                  </a:cubicBezTo>
                  <a:cubicBezTo>
                    <a:pt x="63" y="10"/>
                    <a:pt x="63" y="10"/>
                    <a:pt x="63" y="10"/>
                  </a:cubicBezTo>
                  <a:cubicBezTo>
                    <a:pt x="62" y="11"/>
                    <a:pt x="61" y="12"/>
                    <a:pt x="59" y="13"/>
                  </a:cubicBezTo>
                  <a:cubicBezTo>
                    <a:pt x="58" y="13"/>
                    <a:pt x="56" y="13"/>
                    <a:pt x="55" y="13"/>
                  </a:cubicBezTo>
                  <a:cubicBezTo>
                    <a:pt x="54" y="13"/>
                    <a:pt x="54" y="14"/>
                    <a:pt x="53" y="14"/>
                  </a:cubicBezTo>
                  <a:cubicBezTo>
                    <a:pt x="53" y="14"/>
                    <a:pt x="53" y="14"/>
                    <a:pt x="53" y="14"/>
                  </a:cubicBezTo>
                  <a:cubicBezTo>
                    <a:pt x="52" y="14"/>
                    <a:pt x="52" y="14"/>
                    <a:pt x="51" y="14"/>
                  </a:cubicBezTo>
                  <a:cubicBezTo>
                    <a:pt x="51" y="14"/>
                    <a:pt x="50" y="14"/>
                    <a:pt x="49" y="14"/>
                  </a:cubicBezTo>
                  <a:cubicBezTo>
                    <a:pt x="48" y="14"/>
                    <a:pt x="48" y="14"/>
                    <a:pt x="47" y="14"/>
                  </a:cubicBezTo>
                  <a:cubicBezTo>
                    <a:pt x="42" y="16"/>
                    <a:pt x="39" y="21"/>
                    <a:pt x="36" y="26"/>
                  </a:cubicBezTo>
                  <a:cubicBezTo>
                    <a:pt x="36" y="26"/>
                    <a:pt x="36" y="26"/>
                    <a:pt x="36" y="26"/>
                  </a:cubicBezTo>
                  <a:cubicBezTo>
                    <a:pt x="35" y="28"/>
                    <a:pt x="34" y="30"/>
                    <a:pt x="34" y="32"/>
                  </a:cubicBezTo>
                  <a:cubicBezTo>
                    <a:pt x="33" y="33"/>
                    <a:pt x="33" y="34"/>
                    <a:pt x="32" y="35"/>
                  </a:cubicBezTo>
                  <a:cubicBezTo>
                    <a:pt x="32" y="35"/>
                    <a:pt x="32" y="36"/>
                    <a:pt x="32" y="37"/>
                  </a:cubicBezTo>
                  <a:cubicBezTo>
                    <a:pt x="31" y="38"/>
                    <a:pt x="31" y="38"/>
                    <a:pt x="31" y="38"/>
                  </a:cubicBezTo>
                  <a:cubicBezTo>
                    <a:pt x="31" y="38"/>
                    <a:pt x="31" y="38"/>
                    <a:pt x="31" y="39"/>
                  </a:cubicBezTo>
                  <a:cubicBezTo>
                    <a:pt x="31" y="39"/>
                    <a:pt x="30" y="39"/>
                    <a:pt x="30" y="39"/>
                  </a:cubicBezTo>
                  <a:cubicBezTo>
                    <a:pt x="29" y="39"/>
                    <a:pt x="27" y="39"/>
                    <a:pt x="26" y="38"/>
                  </a:cubicBezTo>
                  <a:cubicBezTo>
                    <a:pt x="26" y="38"/>
                    <a:pt x="25" y="38"/>
                    <a:pt x="25" y="38"/>
                  </a:cubicBezTo>
                  <a:cubicBezTo>
                    <a:pt x="24" y="38"/>
                    <a:pt x="24" y="38"/>
                    <a:pt x="24" y="38"/>
                  </a:cubicBezTo>
                  <a:cubicBezTo>
                    <a:pt x="21" y="37"/>
                    <a:pt x="17" y="36"/>
                    <a:pt x="14" y="36"/>
                  </a:cubicBezTo>
                  <a:cubicBezTo>
                    <a:pt x="12" y="36"/>
                    <a:pt x="10" y="36"/>
                    <a:pt x="8" y="37"/>
                  </a:cubicBezTo>
                  <a:cubicBezTo>
                    <a:pt x="8" y="37"/>
                    <a:pt x="8" y="37"/>
                    <a:pt x="8" y="37"/>
                  </a:cubicBezTo>
                  <a:cubicBezTo>
                    <a:pt x="6" y="39"/>
                    <a:pt x="4" y="42"/>
                    <a:pt x="3" y="45"/>
                  </a:cubicBezTo>
                  <a:cubicBezTo>
                    <a:pt x="3" y="46"/>
                    <a:pt x="2" y="47"/>
                    <a:pt x="2" y="48"/>
                  </a:cubicBezTo>
                  <a:cubicBezTo>
                    <a:pt x="2" y="48"/>
                    <a:pt x="2" y="48"/>
                    <a:pt x="2" y="48"/>
                  </a:cubicBezTo>
                  <a:cubicBezTo>
                    <a:pt x="1" y="52"/>
                    <a:pt x="1" y="55"/>
                    <a:pt x="1" y="58"/>
                  </a:cubicBezTo>
                  <a:cubicBezTo>
                    <a:pt x="1" y="60"/>
                    <a:pt x="1" y="62"/>
                    <a:pt x="1" y="63"/>
                  </a:cubicBezTo>
                  <a:cubicBezTo>
                    <a:pt x="1" y="64"/>
                    <a:pt x="1" y="64"/>
                    <a:pt x="1" y="65"/>
                  </a:cubicBezTo>
                  <a:cubicBezTo>
                    <a:pt x="1" y="65"/>
                    <a:pt x="1" y="65"/>
                    <a:pt x="1" y="66"/>
                  </a:cubicBezTo>
                  <a:cubicBezTo>
                    <a:pt x="1" y="71"/>
                    <a:pt x="3" y="75"/>
                    <a:pt x="7" y="80"/>
                  </a:cubicBezTo>
                  <a:cubicBezTo>
                    <a:pt x="8" y="79"/>
                    <a:pt x="8" y="79"/>
                    <a:pt x="8" y="79"/>
                  </a:cubicBezTo>
                  <a:cubicBezTo>
                    <a:pt x="6" y="77"/>
                    <a:pt x="4" y="74"/>
                    <a:pt x="3" y="72"/>
                  </a:cubicBezTo>
                  <a:cubicBezTo>
                    <a:pt x="0" y="64"/>
                    <a:pt x="1" y="41"/>
                    <a:pt x="10" y="37"/>
                  </a:cubicBezTo>
                  <a:cubicBezTo>
                    <a:pt x="11" y="37"/>
                    <a:pt x="13" y="37"/>
                    <a:pt x="14" y="36"/>
                  </a:cubicBezTo>
                  <a:cubicBezTo>
                    <a:pt x="17" y="36"/>
                    <a:pt x="20" y="37"/>
                    <a:pt x="22" y="38"/>
                  </a:cubicBezTo>
                  <a:cubicBezTo>
                    <a:pt x="25" y="39"/>
                    <a:pt x="28" y="40"/>
                    <a:pt x="31" y="40"/>
                  </a:cubicBezTo>
                  <a:cubicBezTo>
                    <a:pt x="31" y="40"/>
                    <a:pt x="31" y="40"/>
                    <a:pt x="31" y="40"/>
                  </a:cubicBezTo>
                  <a:cubicBezTo>
                    <a:pt x="35" y="33"/>
                    <a:pt x="37" y="21"/>
                    <a:pt x="44" y="17"/>
                  </a:cubicBezTo>
                  <a:cubicBezTo>
                    <a:pt x="45" y="16"/>
                    <a:pt x="46" y="16"/>
                    <a:pt x="47" y="15"/>
                  </a:cubicBezTo>
                  <a:cubicBezTo>
                    <a:pt x="49" y="15"/>
                    <a:pt x="51" y="14"/>
                    <a:pt x="52" y="14"/>
                  </a:cubicBezTo>
                  <a:cubicBezTo>
                    <a:pt x="53" y="14"/>
                    <a:pt x="53" y="14"/>
                    <a:pt x="54" y="14"/>
                  </a:cubicBezTo>
                  <a:cubicBezTo>
                    <a:pt x="54" y="14"/>
                    <a:pt x="55" y="14"/>
                    <a:pt x="55" y="14"/>
                  </a:cubicBezTo>
                  <a:cubicBezTo>
                    <a:pt x="58" y="14"/>
                    <a:pt x="62" y="14"/>
                    <a:pt x="64" y="10"/>
                  </a:cubicBezTo>
                  <a:cubicBezTo>
                    <a:pt x="66" y="7"/>
                    <a:pt x="67" y="4"/>
                    <a:pt x="68" y="0"/>
                  </a:cubicBezTo>
                  <a:close/>
                </a:path>
              </a:pathLst>
            </a:custGeom>
            <a:solidFill>
              <a:srgbClr val="191D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250" name="Freeform 80">
              <a:extLst>
                <a:ext uri="{FF2B5EF4-FFF2-40B4-BE49-F238E27FC236}">
                  <a16:creationId xmlns="" xmlns:a16="http://schemas.microsoft.com/office/drawing/2014/main" id="{5EE46315-233F-46DE-82A4-3DCCEE9ACECA}"/>
                </a:ext>
              </a:extLst>
            </p:cNvPr>
            <p:cNvSpPr>
              <a:spLocks/>
            </p:cNvSpPr>
            <p:nvPr/>
          </p:nvSpPr>
          <p:spPr bwMode="auto">
            <a:xfrm>
              <a:off x="11425239" y="2603501"/>
              <a:ext cx="157163" cy="284163"/>
            </a:xfrm>
            <a:custGeom>
              <a:avLst/>
              <a:gdLst>
                <a:gd name="T0" fmla="*/ 37 w 37"/>
                <a:gd name="T1" fmla="*/ 0 h 67"/>
                <a:gd name="T2" fmla="*/ 19 w 37"/>
                <a:gd name="T3" fmla="*/ 28 h 67"/>
                <a:gd name="T4" fmla="*/ 16 w 37"/>
                <a:gd name="T5" fmla="*/ 35 h 67"/>
                <a:gd name="T6" fmla="*/ 7 w 37"/>
                <a:gd name="T7" fmla="*/ 44 h 67"/>
                <a:gd name="T8" fmla="*/ 7 w 37"/>
                <a:gd name="T9" fmla="*/ 44 h 67"/>
                <a:gd name="T10" fmla="*/ 0 w 37"/>
                <a:gd name="T11" fmla="*/ 52 h 67"/>
                <a:gd name="T12" fmla="*/ 2 w 37"/>
                <a:gd name="T13" fmla="*/ 53 h 67"/>
                <a:gd name="T14" fmla="*/ 3 w 37"/>
                <a:gd name="T15" fmla="*/ 55 h 67"/>
                <a:gd name="T16" fmla="*/ 4 w 37"/>
                <a:gd name="T17" fmla="*/ 55 h 67"/>
                <a:gd name="T18" fmla="*/ 8 w 37"/>
                <a:gd name="T19" fmla="*/ 60 h 67"/>
                <a:gd name="T20" fmla="*/ 9 w 37"/>
                <a:gd name="T21" fmla="*/ 64 h 67"/>
                <a:gd name="T22" fmla="*/ 11 w 37"/>
                <a:gd name="T23" fmla="*/ 67 h 67"/>
                <a:gd name="T24" fmla="*/ 37 w 37"/>
                <a:gd name="T25" fmla="*/ 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 h="67">
                  <a:moveTo>
                    <a:pt x="37" y="0"/>
                  </a:moveTo>
                  <a:cubicBezTo>
                    <a:pt x="31" y="9"/>
                    <a:pt x="25" y="19"/>
                    <a:pt x="19" y="28"/>
                  </a:cubicBezTo>
                  <a:cubicBezTo>
                    <a:pt x="18" y="31"/>
                    <a:pt x="17" y="33"/>
                    <a:pt x="16" y="35"/>
                  </a:cubicBezTo>
                  <a:cubicBezTo>
                    <a:pt x="13" y="42"/>
                    <a:pt x="10" y="44"/>
                    <a:pt x="7" y="44"/>
                  </a:cubicBezTo>
                  <a:cubicBezTo>
                    <a:pt x="7" y="44"/>
                    <a:pt x="7" y="44"/>
                    <a:pt x="7" y="44"/>
                  </a:cubicBezTo>
                  <a:cubicBezTo>
                    <a:pt x="4" y="47"/>
                    <a:pt x="2" y="49"/>
                    <a:pt x="0" y="52"/>
                  </a:cubicBezTo>
                  <a:cubicBezTo>
                    <a:pt x="0" y="52"/>
                    <a:pt x="1" y="53"/>
                    <a:pt x="2" y="53"/>
                  </a:cubicBezTo>
                  <a:cubicBezTo>
                    <a:pt x="2" y="54"/>
                    <a:pt x="3" y="54"/>
                    <a:pt x="3" y="55"/>
                  </a:cubicBezTo>
                  <a:cubicBezTo>
                    <a:pt x="4" y="55"/>
                    <a:pt x="4" y="55"/>
                    <a:pt x="4" y="55"/>
                  </a:cubicBezTo>
                  <a:cubicBezTo>
                    <a:pt x="5" y="57"/>
                    <a:pt x="6" y="59"/>
                    <a:pt x="8" y="60"/>
                  </a:cubicBezTo>
                  <a:cubicBezTo>
                    <a:pt x="8" y="61"/>
                    <a:pt x="9" y="62"/>
                    <a:pt x="9" y="64"/>
                  </a:cubicBezTo>
                  <a:cubicBezTo>
                    <a:pt x="10" y="64"/>
                    <a:pt x="10" y="66"/>
                    <a:pt x="11" y="67"/>
                  </a:cubicBezTo>
                  <a:cubicBezTo>
                    <a:pt x="23" y="46"/>
                    <a:pt x="32" y="23"/>
                    <a:pt x="37" y="0"/>
                  </a:cubicBezTo>
                  <a:close/>
                </a:path>
              </a:pathLst>
            </a:custGeom>
            <a:solidFill>
              <a:srgbClr val="3EB8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251" name="Freeform 81">
              <a:extLst>
                <a:ext uri="{FF2B5EF4-FFF2-40B4-BE49-F238E27FC236}">
                  <a16:creationId xmlns="" xmlns:a16="http://schemas.microsoft.com/office/drawing/2014/main" id="{AEB57E3C-8FD6-483D-A0E6-276FA02D10F0}"/>
                </a:ext>
              </a:extLst>
            </p:cNvPr>
            <p:cNvSpPr>
              <a:spLocks noEditPoints="1"/>
            </p:cNvSpPr>
            <p:nvPr/>
          </p:nvSpPr>
          <p:spPr bwMode="auto">
            <a:xfrm>
              <a:off x="11425239" y="2590801"/>
              <a:ext cx="160338" cy="301625"/>
            </a:xfrm>
            <a:custGeom>
              <a:avLst/>
              <a:gdLst>
                <a:gd name="T0" fmla="*/ 8 w 38"/>
                <a:gd name="T1" fmla="*/ 63 h 71"/>
                <a:gd name="T2" fmla="*/ 9 w 38"/>
                <a:gd name="T3" fmla="*/ 66 h 71"/>
                <a:gd name="T4" fmla="*/ 9 w 38"/>
                <a:gd name="T5" fmla="*/ 67 h 71"/>
                <a:gd name="T6" fmla="*/ 8 w 38"/>
                <a:gd name="T7" fmla="*/ 63 h 71"/>
                <a:gd name="T8" fmla="*/ 0 w 38"/>
                <a:gd name="T9" fmla="*/ 55 h 71"/>
                <a:gd name="T10" fmla="*/ 0 w 38"/>
                <a:gd name="T11" fmla="*/ 55 h 71"/>
                <a:gd name="T12" fmla="*/ 3 w 38"/>
                <a:gd name="T13" fmla="*/ 58 h 71"/>
                <a:gd name="T14" fmla="*/ 2 w 38"/>
                <a:gd name="T15" fmla="*/ 56 h 71"/>
                <a:gd name="T16" fmla="*/ 0 w 38"/>
                <a:gd name="T17" fmla="*/ 55 h 71"/>
                <a:gd name="T18" fmla="*/ 38 w 38"/>
                <a:gd name="T19" fmla="*/ 0 h 71"/>
                <a:gd name="T20" fmla="*/ 37 w 38"/>
                <a:gd name="T21" fmla="*/ 3 h 71"/>
                <a:gd name="T22" fmla="*/ 11 w 38"/>
                <a:gd name="T23" fmla="*/ 70 h 71"/>
                <a:gd name="T24" fmla="*/ 11 w 38"/>
                <a:gd name="T25" fmla="*/ 71 h 71"/>
                <a:gd name="T26" fmla="*/ 38 w 38"/>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 h="71">
                  <a:moveTo>
                    <a:pt x="8" y="63"/>
                  </a:moveTo>
                  <a:cubicBezTo>
                    <a:pt x="8" y="64"/>
                    <a:pt x="9" y="65"/>
                    <a:pt x="9" y="66"/>
                  </a:cubicBezTo>
                  <a:cubicBezTo>
                    <a:pt x="9" y="67"/>
                    <a:pt x="9" y="67"/>
                    <a:pt x="9" y="67"/>
                  </a:cubicBezTo>
                  <a:cubicBezTo>
                    <a:pt x="9" y="65"/>
                    <a:pt x="8" y="64"/>
                    <a:pt x="8" y="63"/>
                  </a:cubicBezTo>
                  <a:close/>
                  <a:moveTo>
                    <a:pt x="0" y="55"/>
                  </a:moveTo>
                  <a:cubicBezTo>
                    <a:pt x="0" y="55"/>
                    <a:pt x="0" y="55"/>
                    <a:pt x="0" y="55"/>
                  </a:cubicBezTo>
                  <a:cubicBezTo>
                    <a:pt x="1" y="56"/>
                    <a:pt x="2" y="56"/>
                    <a:pt x="3" y="58"/>
                  </a:cubicBezTo>
                  <a:cubicBezTo>
                    <a:pt x="3" y="57"/>
                    <a:pt x="2" y="57"/>
                    <a:pt x="2" y="56"/>
                  </a:cubicBezTo>
                  <a:cubicBezTo>
                    <a:pt x="1" y="56"/>
                    <a:pt x="0" y="55"/>
                    <a:pt x="0" y="55"/>
                  </a:cubicBezTo>
                  <a:close/>
                  <a:moveTo>
                    <a:pt x="38" y="0"/>
                  </a:moveTo>
                  <a:cubicBezTo>
                    <a:pt x="38" y="1"/>
                    <a:pt x="37" y="2"/>
                    <a:pt x="37" y="3"/>
                  </a:cubicBezTo>
                  <a:cubicBezTo>
                    <a:pt x="32" y="26"/>
                    <a:pt x="23" y="49"/>
                    <a:pt x="11" y="70"/>
                  </a:cubicBezTo>
                  <a:cubicBezTo>
                    <a:pt x="11" y="70"/>
                    <a:pt x="11" y="71"/>
                    <a:pt x="11" y="71"/>
                  </a:cubicBezTo>
                  <a:cubicBezTo>
                    <a:pt x="24" y="49"/>
                    <a:pt x="33" y="25"/>
                    <a:pt x="38" y="0"/>
                  </a:cubicBezTo>
                  <a:close/>
                </a:path>
              </a:pathLst>
            </a:custGeom>
            <a:solidFill>
              <a:srgbClr val="191D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252" name="Freeform 82">
              <a:extLst>
                <a:ext uri="{FF2B5EF4-FFF2-40B4-BE49-F238E27FC236}">
                  <a16:creationId xmlns="" xmlns:a16="http://schemas.microsoft.com/office/drawing/2014/main" id="{BC07FE4D-BAA1-444A-9DAC-390E1F275626}"/>
                </a:ext>
              </a:extLst>
            </p:cNvPr>
            <p:cNvSpPr>
              <a:spLocks/>
            </p:cNvSpPr>
            <p:nvPr/>
          </p:nvSpPr>
          <p:spPr bwMode="auto">
            <a:xfrm>
              <a:off x="11455402" y="2722564"/>
              <a:ext cx="50800" cy="68263"/>
            </a:xfrm>
            <a:custGeom>
              <a:avLst/>
              <a:gdLst>
                <a:gd name="T0" fmla="*/ 12 w 12"/>
                <a:gd name="T1" fmla="*/ 0 h 16"/>
                <a:gd name="T2" fmla="*/ 0 w 12"/>
                <a:gd name="T3" fmla="*/ 16 h 16"/>
                <a:gd name="T4" fmla="*/ 0 w 12"/>
                <a:gd name="T5" fmla="*/ 16 h 16"/>
                <a:gd name="T6" fmla="*/ 9 w 12"/>
                <a:gd name="T7" fmla="*/ 7 h 16"/>
                <a:gd name="T8" fmla="*/ 12 w 12"/>
                <a:gd name="T9" fmla="*/ 0 h 16"/>
              </a:gdLst>
              <a:ahLst/>
              <a:cxnLst>
                <a:cxn ang="0">
                  <a:pos x="T0" y="T1"/>
                </a:cxn>
                <a:cxn ang="0">
                  <a:pos x="T2" y="T3"/>
                </a:cxn>
                <a:cxn ang="0">
                  <a:pos x="T4" y="T5"/>
                </a:cxn>
                <a:cxn ang="0">
                  <a:pos x="T6" y="T7"/>
                </a:cxn>
                <a:cxn ang="0">
                  <a:pos x="T8" y="T9"/>
                </a:cxn>
              </a:cxnLst>
              <a:rect l="0" t="0" r="r" b="b"/>
              <a:pathLst>
                <a:path w="12" h="16">
                  <a:moveTo>
                    <a:pt x="12" y="0"/>
                  </a:moveTo>
                  <a:cubicBezTo>
                    <a:pt x="8" y="6"/>
                    <a:pt x="4" y="11"/>
                    <a:pt x="0" y="16"/>
                  </a:cubicBezTo>
                  <a:cubicBezTo>
                    <a:pt x="0" y="16"/>
                    <a:pt x="0" y="16"/>
                    <a:pt x="0" y="16"/>
                  </a:cubicBezTo>
                  <a:cubicBezTo>
                    <a:pt x="3" y="16"/>
                    <a:pt x="6" y="14"/>
                    <a:pt x="9" y="7"/>
                  </a:cubicBezTo>
                  <a:cubicBezTo>
                    <a:pt x="10" y="5"/>
                    <a:pt x="11" y="3"/>
                    <a:pt x="12" y="0"/>
                  </a:cubicBezTo>
                  <a:close/>
                </a:path>
              </a:pathLst>
            </a:custGeom>
            <a:solidFill>
              <a:srgbClr val="44C5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253" name="Freeform 83">
              <a:extLst>
                <a:ext uri="{FF2B5EF4-FFF2-40B4-BE49-F238E27FC236}">
                  <a16:creationId xmlns="" xmlns:a16="http://schemas.microsoft.com/office/drawing/2014/main" id="{4C6F783E-93C4-47E6-A567-4B3F35E0BA68}"/>
                </a:ext>
              </a:extLst>
            </p:cNvPr>
            <p:cNvSpPr>
              <a:spLocks/>
            </p:cNvSpPr>
            <p:nvPr/>
          </p:nvSpPr>
          <p:spPr bwMode="auto">
            <a:xfrm>
              <a:off x="11420477" y="2824164"/>
              <a:ext cx="50800" cy="73025"/>
            </a:xfrm>
            <a:custGeom>
              <a:avLst/>
              <a:gdLst>
                <a:gd name="T0" fmla="*/ 1 w 12"/>
                <a:gd name="T1" fmla="*/ 0 h 17"/>
                <a:gd name="T2" fmla="*/ 0 w 12"/>
                <a:gd name="T3" fmla="*/ 0 h 17"/>
                <a:gd name="T4" fmla="*/ 11 w 12"/>
                <a:gd name="T5" fmla="*/ 17 h 17"/>
                <a:gd name="T6" fmla="*/ 12 w 12"/>
                <a:gd name="T7" fmla="*/ 16 h 17"/>
                <a:gd name="T8" fmla="*/ 12 w 12"/>
                <a:gd name="T9" fmla="*/ 15 h 17"/>
                <a:gd name="T10" fmla="*/ 10 w 12"/>
                <a:gd name="T11" fmla="*/ 12 h 17"/>
                <a:gd name="T12" fmla="*/ 10 w 12"/>
                <a:gd name="T13" fmla="*/ 11 h 17"/>
                <a:gd name="T14" fmla="*/ 9 w 12"/>
                <a:gd name="T15" fmla="*/ 8 h 17"/>
                <a:gd name="T16" fmla="*/ 5 w 12"/>
                <a:gd name="T17" fmla="*/ 3 h 17"/>
                <a:gd name="T18" fmla="*/ 4 w 12"/>
                <a:gd name="T19" fmla="*/ 3 h 17"/>
                <a:gd name="T20" fmla="*/ 1 w 12"/>
                <a:gd name="T21"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 h="17">
                  <a:moveTo>
                    <a:pt x="1" y="0"/>
                  </a:moveTo>
                  <a:cubicBezTo>
                    <a:pt x="0" y="0"/>
                    <a:pt x="0" y="0"/>
                    <a:pt x="0" y="0"/>
                  </a:cubicBezTo>
                  <a:cubicBezTo>
                    <a:pt x="5" y="3"/>
                    <a:pt x="9" y="10"/>
                    <a:pt x="11" y="17"/>
                  </a:cubicBezTo>
                  <a:cubicBezTo>
                    <a:pt x="12" y="16"/>
                    <a:pt x="12" y="16"/>
                    <a:pt x="12" y="16"/>
                  </a:cubicBezTo>
                  <a:cubicBezTo>
                    <a:pt x="12" y="16"/>
                    <a:pt x="12" y="15"/>
                    <a:pt x="12" y="15"/>
                  </a:cubicBezTo>
                  <a:cubicBezTo>
                    <a:pt x="11" y="14"/>
                    <a:pt x="11" y="12"/>
                    <a:pt x="10" y="12"/>
                  </a:cubicBezTo>
                  <a:cubicBezTo>
                    <a:pt x="10" y="11"/>
                    <a:pt x="10" y="11"/>
                    <a:pt x="10" y="11"/>
                  </a:cubicBezTo>
                  <a:cubicBezTo>
                    <a:pt x="10" y="10"/>
                    <a:pt x="9" y="9"/>
                    <a:pt x="9" y="8"/>
                  </a:cubicBezTo>
                  <a:cubicBezTo>
                    <a:pt x="7" y="7"/>
                    <a:pt x="6" y="5"/>
                    <a:pt x="5" y="3"/>
                  </a:cubicBezTo>
                  <a:cubicBezTo>
                    <a:pt x="4" y="3"/>
                    <a:pt x="4" y="3"/>
                    <a:pt x="4" y="3"/>
                  </a:cubicBezTo>
                  <a:cubicBezTo>
                    <a:pt x="3" y="1"/>
                    <a:pt x="2" y="1"/>
                    <a:pt x="1" y="0"/>
                  </a:cubicBezTo>
                  <a:close/>
                </a:path>
              </a:pathLst>
            </a:custGeom>
            <a:solidFill>
              <a:srgbClr val="191D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254" name="Freeform 84">
              <a:extLst>
                <a:ext uri="{FF2B5EF4-FFF2-40B4-BE49-F238E27FC236}">
                  <a16:creationId xmlns="" xmlns:a16="http://schemas.microsoft.com/office/drawing/2014/main" id="{494485F3-3760-4E8E-9719-B0DE7ECDF663}"/>
                </a:ext>
              </a:extLst>
            </p:cNvPr>
            <p:cNvSpPr>
              <a:spLocks/>
            </p:cNvSpPr>
            <p:nvPr/>
          </p:nvSpPr>
          <p:spPr bwMode="auto">
            <a:xfrm>
              <a:off x="10293352" y="1446214"/>
              <a:ext cx="546100" cy="558800"/>
            </a:xfrm>
            <a:custGeom>
              <a:avLst/>
              <a:gdLst>
                <a:gd name="T0" fmla="*/ 129 w 129"/>
                <a:gd name="T1" fmla="*/ 3 h 132"/>
                <a:gd name="T2" fmla="*/ 116 w 129"/>
                <a:gd name="T3" fmla="*/ 3 h 132"/>
                <a:gd name="T4" fmla="*/ 86 w 129"/>
                <a:gd name="T5" fmla="*/ 31 h 132"/>
                <a:gd name="T6" fmla="*/ 91 w 129"/>
                <a:gd name="T7" fmla="*/ 65 h 132"/>
                <a:gd name="T8" fmla="*/ 73 w 129"/>
                <a:gd name="T9" fmla="*/ 96 h 132"/>
                <a:gd name="T10" fmla="*/ 33 w 129"/>
                <a:gd name="T11" fmla="*/ 110 h 132"/>
                <a:gd name="T12" fmla="*/ 12 w 129"/>
                <a:gd name="T13" fmla="*/ 129 h 132"/>
                <a:gd name="T14" fmla="*/ 0 w 129"/>
                <a:gd name="T15" fmla="*/ 132 h 132"/>
                <a:gd name="T16" fmla="*/ 6 w 129"/>
                <a:gd name="T17" fmla="*/ 129 h 132"/>
                <a:gd name="T18" fmla="*/ 15 w 129"/>
                <a:gd name="T19" fmla="*/ 121 h 132"/>
                <a:gd name="T20" fmla="*/ 33 w 129"/>
                <a:gd name="T21" fmla="*/ 105 h 132"/>
                <a:gd name="T22" fmla="*/ 55 w 129"/>
                <a:gd name="T23" fmla="*/ 99 h 132"/>
                <a:gd name="T24" fmla="*/ 80 w 129"/>
                <a:gd name="T25" fmla="*/ 78 h 132"/>
                <a:gd name="T26" fmla="*/ 84 w 129"/>
                <a:gd name="T27" fmla="*/ 45 h 132"/>
                <a:gd name="T28" fmla="*/ 83 w 129"/>
                <a:gd name="T29" fmla="*/ 20 h 132"/>
                <a:gd name="T30" fmla="*/ 102 w 129"/>
                <a:gd name="T31" fmla="*/ 1 h 132"/>
                <a:gd name="T32" fmla="*/ 129 w 129"/>
                <a:gd name="T33" fmla="*/ 3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9" h="132">
                  <a:moveTo>
                    <a:pt x="129" y="3"/>
                  </a:moveTo>
                  <a:cubicBezTo>
                    <a:pt x="124" y="3"/>
                    <a:pt x="120" y="3"/>
                    <a:pt x="116" y="3"/>
                  </a:cubicBezTo>
                  <a:cubicBezTo>
                    <a:pt x="100" y="1"/>
                    <a:pt x="86" y="15"/>
                    <a:pt x="86" y="31"/>
                  </a:cubicBezTo>
                  <a:cubicBezTo>
                    <a:pt x="86" y="42"/>
                    <a:pt x="91" y="53"/>
                    <a:pt x="91" y="65"/>
                  </a:cubicBezTo>
                  <a:cubicBezTo>
                    <a:pt x="91" y="76"/>
                    <a:pt x="81" y="89"/>
                    <a:pt x="73" y="96"/>
                  </a:cubicBezTo>
                  <a:cubicBezTo>
                    <a:pt x="63" y="105"/>
                    <a:pt x="46" y="106"/>
                    <a:pt x="33" y="110"/>
                  </a:cubicBezTo>
                  <a:cubicBezTo>
                    <a:pt x="23" y="113"/>
                    <a:pt x="22" y="125"/>
                    <a:pt x="12" y="129"/>
                  </a:cubicBezTo>
                  <a:cubicBezTo>
                    <a:pt x="8" y="130"/>
                    <a:pt x="3" y="129"/>
                    <a:pt x="0" y="132"/>
                  </a:cubicBezTo>
                  <a:cubicBezTo>
                    <a:pt x="2" y="131"/>
                    <a:pt x="4" y="130"/>
                    <a:pt x="6" y="129"/>
                  </a:cubicBezTo>
                  <a:cubicBezTo>
                    <a:pt x="12" y="127"/>
                    <a:pt x="13" y="127"/>
                    <a:pt x="15" y="121"/>
                  </a:cubicBezTo>
                  <a:cubicBezTo>
                    <a:pt x="18" y="113"/>
                    <a:pt x="25" y="108"/>
                    <a:pt x="33" y="105"/>
                  </a:cubicBezTo>
                  <a:cubicBezTo>
                    <a:pt x="40" y="101"/>
                    <a:pt x="48" y="103"/>
                    <a:pt x="55" y="99"/>
                  </a:cubicBezTo>
                  <a:cubicBezTo>
                    <a:pt x="65" y="94"/>
                    <a:pt x="75" y="88"/>
                    <a:pt x="80" y="78"/>
                  </a:cubicBezTo>
                  <a:cubicBezTo>
                    <a:pt x="85" y="68"/>
                    <a:pt x="86" y="56"/>
                    <a:pt x="84" y="45"/>
                  </a:cubicBezTo>
                  <a:cubicBezTo>
                    <a:pt x="83" y="37"/>
                    <a:pt x="79" y="28"/>
                    <a:pt x="83" y="20"/>
                  </a:cubicBezTo>
                  <a:cubicBezTo>
                    <a:pt x="86" y="11"/>
                    <a:pt x="93" y="2"/>
                    <a:pt x="102" y="1"/>
                  </a:cubicBezTo>
                  <a:cubicBezTo>
                    <a:pt x="111" y="0"/>
                    <a:pt x="120" y="4"/>
                    <a:pt x="129" y="3"/>
                  </a:cubicBezTo>
                  <a:close/>
                </a:path>
              </a:pathLst>
            </a:custGeom>
            <a:solidFill>
              <a:srgbClr val="7FF3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255" name="Freeform 85">
              <a:extLst>
                <a:ext uri="{FF2B5EF4-FFF2-40B4-BE49-F238E27FC236}">
                  <a16:creationId xmlns="" xmlns:a16="http://schemas.microsoft.com/office/drawing/2014/main" id="{E1A18837-6138-48D2-994C-649E5F6CED97}"/>
                </a:ext>
              </a:extLst>
            </p:cNvPr>
            <p:cNvSpPr>
              <a:spLocks/>
            </p:cNvSpPr>
            <p:nvPr/>
          </p:nvSpPr>
          <p:spPr bwMode="auto">
            <a:xfrm>
              <a:off x="9644064" y="2116139"/>
              <a:ext cx="284163" cy="327025"/>
            </a:xfrm>
            <a:custGeom>
              <a:avLst/>
              <a:gdLst>
                <a:gd name="T0" fmla="*/ 1 w 67"/>
                <a:gd name="T1" fmla="*/ 6 h 77"/>
                <a:gd name="T2" fmla="*/ 27 w 67"/>
                <a:gd name="T3" fmla="*/ 3 h 77"/>
                <a:gd name="T4" fmla="*/ 47 w 67"/>
                <a:gd name="T5" fmla="*/ 8 h 77"/>
                <a:gd name="T6" fmla="*/ 49 w 67"/>
                <a:gd name="T7" fmla="*/ 15 h 77"/>
                <a:gd name="T8" fmla="*/ 56 w 67"/>
                <a:gd name="T9" fmla="*/ 19 h 77"/>
                <a:gd name="T10" fmla="*/ 65 w 67"/>
                <a:gd name="T11" fmla="*/ 38 h 77"/>
                <a:gd name="T12" fmla="*/ 52 w 67"/>
                <a:gd name="T13" fmla="*/ 77 h 77"/>
                <a:gd name="T14" fmla="*/ 55 w 67"/>
                <a:gd name="T15" fmla="*/ 54 h 77"/>
                <a:gd name="T16" fmla="*/ 58 w 67"/>
                <a:gd name="T17" fmla="*/ 34 h 77"/>
                <a:gd name="T18" fmla="*/ 41 w 67"/>
                <a:gd name="T19" fmla="*/ 21 h 77"/>
                <a:gd name="T20" fmla="*/ 34 w 67"/>
                <a:gd name="T21" fmla="*/ 15 h 77"/>
                <a:gd name="T22" fmla="*/ 22 w 67"/>
                <a:gd name="T23" fmla="*/ 5 h 77"/>
                <a:gd name="T24" fmla="*/ 0 w 67"/>
                <a:gd name="T25" fmla="*/ 7 h 77"/>
                <a:gd name="T26" fmla="*/ 1 w 67"/>
                <a:gd name="T27" fmla="*/ 6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 h="77">
                  <a:moveTo>
                    <a:pt x="1" y="6"/>
                  </a:moveTo>
                  <a:cubicBezTo>
                    <a:pt x="8" y="0"/>
                    <a:pt x="19" y="2"/>
                    <a:pt x="27" y="3"/>
                  </a:cubicBezTo>
                  <a:cubicBezTo>
                    <a:pt x="33" y="4"/>
                    <a:pt x="43" y="1"/>
                    <a:pt x="47" y="8"/>
                  </a:cubicBezTo>
                  <a:cubicBezTo>
                    <a:pt x="49" y="10"/>
                    <a:pt x="48" y="13"/>
                    <a:pt x="49" y="15"/>
                  </a:cubicBezTo>
                  <a:cubicBezTo>
                    <a:pt x="51" y="17"/>
                    <a:pt x="54" y="18"/>
                    <a:pt x="56" y="19"/>
                  </a:cubicBezTo>
                  <a:cubicBezTo>
                    <a:pt x="62" y="23"/>
                    <a:pt x="67" y="31"/>
                    <a:pt x="65" y="38"/>
                  </a:cubicBezTo>
                  <a:cubicBezTo>
                    <a:pt x="63" y="52"/>
                    <a:pt x="54" y="62"/>
                    <a:pt x="52" y="77"/>
                  </a:cubicBezTo>
                  <a:cubicBezTo>
                    <a:pt x="52" y="68"/>
                    <a:pt x="52" y="62"/>
                    <a:pt x="55" y="54"/>
                  </a:cubicBezTo>
                  <a:cubicBezTo>
                    <a:pt x="58" y="46"/>
                    <a:pt x="61" y="42"/>
                    <a:pt x="58" y="34"/>
                  </a:cubicBezTo>
                  <a:cubicBezTo>
                    <a:pt x="56" y="26"/>
                    <a:pt x="49" y="23"/>
                    <a:pt x="41" y="21"/>
                  </a:cubicBezTo>
                  <a:cubicBezTo>
                    <a:pt x="37" y="20"/>
                    <a:pt x="35" y="19"/>
                    <a:pt x="34" y="15"/>
                  </a:cubicBezTo>
                  <a:cubicBezTo>
                    <a:pt x="31" y="10"/>
                    <a:pt x="28" y="6"/>
                    <a:pt x="22" y="5"/>
                  </a:cubicBezTo>
                  <a:cubicBezTo>
                    <a:pt x="18" y="5"/>
                    <a:pt x="3" y="3"/>
                    <a:pt x="0" y="7"/>
                  </a:cubicBezTo>
                  <a:cubicBezTo>
                    <a:pt x="0" y="6"/>
                    <a:pt x="1" y="6"/>
                    <a:pt x="1" y="6"/>
                  </a:cubicBezTo>
                  <a:close/>
                </a:path>
              </a:pathLst>
            </a:custGeom>
            <a:solidFill>
              <a:srgbClr val="7FF3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256" name="Freeform 86">
              <a:extLst>
                <a:ext uri="{FF2B5EF4-FFF2-40B4-BE49-F238E27FC236}">
                  <a16:creationId xmlns="" xmlns:a16="http://schemas.microsoft.com/office/drawing/2014/main" id="{899FB127-14A7-425E-B37B-159B6913112B}"/>
                </a:ext>
              </a:extLst>
            </p:cNvPr>
            <p:cNvSpPr>
              <a:spLocks/>
            </p:cNvSpPr>
            <p:nvPr/>
          </p:nvSpPr>
          <p:spPr bwMode="auto">
            <a:xfrm>
              <a:off x="10547352" y="2017714"/>
              <a:ext cx="228600" cy="611188"/>
            </a:xfrm>
            <a:custGeom>
              <a:avLst/>
              <a:gdLst>
                <a:gd name="T0" fmla="*/ 18 w 54"/>
                <a:gd name="T1" fmla="*/ 0 h 144"/>
                <a:gd name="T2" fmla="*/ 17 w 54"/>
                <a:gd name="T3" fmla="*/ 10 h 144"/>
                <a:gd name="T4" fmla="*/ 14 w 54"/>
                <a:gd name="T5" fmla="*/ 19 h 144"/>
                <a:gd name="T6" fmla="*/ 10 w 54"/>
                <a:gd name="T7" fmla="*/ 28 h 144"/>
                <a:gd name="T8" fmla="*/ 9 w 54"/>
                <a:gd name="T9" fmla="*/ 53 h 144"/>
                <a:gd name="T10" fmla="*/ 25 w 54"/>
                <a:gd name="T11" fmla="*/ 72 h 144"/>
                <a:gd name="T12" fmla="*/ 30 w 54"/>
                <a:gd name="T13" fmla="*/ 96 h 144"/>
                <a:gd name="T14" fmla="*/ 43 w 54"/>
                <a:gd name="T15" fmla="*/ 106 h 144"/>
                <a:gd name="T16" fmla="*/ 46 w 54"/>
                <a:gd name="T17" fmla="*/ 144 h 144"/>
                <a:gd name="T18" fmla="*/ 33 w 54"/>
                <a:gd name="T19" fmla="*/ 105 h 144"/>
                <a:gd name="T20" fmla="*/ 17 w 54"/>
                <a:gd name="T21" fmla="*/ 102 h 144"/>
                <a:gd name="T22" fmla="*/ 13 w 54"/>
                <a:gd name="T23" fmla="*/ 82 h 144"/>
                <a:gd name="T24" fmla="*/ 10 w 54"/>
                <a:gd name="T25" fmla="*/ 70 h 144"/>
                <a:gd name="T26" fmla="*/ 3 w 54"/>
                <a:gd name="T27" fmla="*/ 43 h 144"/>
                <a:gd name="T28" fmla="*/ 12 w 54"/>
                <a:gd name="T29" fmla="*/ 18 h 144"/>
                <a:gd name="T30" fmla="*/ 18 w 54"/>
                <a:gd name="T31" fmla="*/ 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4" h="144">
                  <a:moveTo>
                    <a:pt x="18" y="0"/>
                  </a:moveTo>
                  <a:cubicBezTo>
                    <a:pt x="18" y="4"/>
                    <a:pt x="18" y="7"/>
                    <a:pt x="17" y="10"/>
                  </a:cubicBezTo>
                  <a:cubicBezTo>
                    <a:pt x="16" y="13"/>
                    <a:pt x="15" y="16"/>
                    <a:pt x="14" y="19"/>
                  </a:cubicBezTo>
                  <a:cubicBezTo>
                    <a:pt x="12" y="22"/>
                    <a:pt x="11" y="25"/>
                    <a:pt x="10" y="28"/>
                  </a:cubicBezTo>
                  <a:cubicBezTo>
                    <a:pt x="8" y="35"/>
                    <a:pt x="6" y="46"/>
                    <a:pt x="9" y="53"/>
                  </a:cubicBezTo>
                  <a:cubicBezTo>
                    <a:pt x="13" y="60"/>
                    <a:pt x="20" y="65"/>
                    <a:pt x="25" y="72"/>
                  </a:cubicBezTo>
                  <a:cubicBezTo>
                    <a:pt x="31" y="78"/>
                    <a:pt x="24" y="89"/>
                    <a:pt x="30" y="96"/>
                  </a:cubicBezTo>
                  <a:cubicBezTo>
                    <a:pt x="34" y="100"/>
                    <a:pt x="40" y="102"/>
                    <a:pt x="43" y="106"/>
                  </a:cubicBezTo>
                  <a:cubicBezTo>
                    <a:pt x="53" y="119"/>
                    <a:pt x="43" y="130"/>
                    <a:pt x="46" y="144"/>
                  </a:cubicBezTo>
                  <a:cubicBezTo>
                    <a:pt x="36" y="131"/>
                    <a:pt x="54" y="112"/>
                    <a:pt x="33" y="105"/>
                  </a:cubicBezTo>
                  <a:cubicBezTo>
                    <a:pt x="27" y="104"/>
                    <a:pt x="22" y="105"/>
                    <a:pt x="17" y="102"/>
                  </a:cubicBezTo>
                  <a:cubicBezTo>
                    <a:pt x="8" y="96"/>
                    <a:pt x="12" y="90"/>
                    <a:pt x="13" y="82"/>
                  </a:cubicBezTo>
                  <a:cubicBezTo>
                    <a:pt x="14" y="78"/>
                    <a:pt x="12" y="74"/>
                    <a:pt x="10" y="70"/>
                  </a:cubicBezTo>
                  <a:cubicBezTo>
                    <a:pt x="4" y="61"/>
                    <a:pt x="0" y="54"/>
                    <a:pt x="3" y="43"/>
                  </a:cubicBezTo>
                  <a:cubicBezTo>
                    <a:pt x="5" y="35"/>
                    <a:pt x="9" y="26"/>
                    <a:pt x="12" y="18"/>
                  </a:cubicBezTo>
                  <a:cubicBezTo>
                    <a:pt x="15" y="13"/>
                    <a:pt x="17" y="7"/>
                    <a:pt x="18" y="0"/>
                  </a:cubicBezTo>
                  <a:close/>
                </a:path>
              </a:pathLst>
            </a:custGeom>
            <a:solidFill>
              <a:srgbClr val="7FF3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257" name="Freeform 87">
              <a:extLst>
                <a:ext uri="{FF2B5EF4-FFF2-40B4-BE49-F238E27FC236}">
                  <a16:creationId xmlns="" xmlns:a16="http://schemas.microsoft.com/office/drawing/2014/main" id="{4F003377-24EF-402A-B797-DB0FD37C35AC}"/>
                </a:ext>
              </a:extLst>
            </p:cNvPr>
            <p:cNvSpPr>
              <a:spLocks/>
            </p:cNvSpPr>
            <p:nvPr/>
          </p:nvSpPr>
          <p:spPr bwMode="auto">
            <a:xfrm>
              <a:off x="11209339" y="2590801"/>
              <a:ext cx="274638" cy="250825"/>
            </a:xfrm>
            <a:custGeom>
              <a:avLst/>
              <a:gdLst>
                <a:gd name="T0" fmla="*/ 6 w 65"/>
                <a:gd name="T1" fmla="*/ 50 h 59"/>
                <a:gd name="T2" fmla="*/ 6 w 65"/>
                <a:gd name="T3" fmla="*/ 50 h 59"/>
                <a:gd name="T4" fmla="*/ 8 w 65"/>
                <a:gd name="T5" fmla="*/ 34 h 59"/>
                <a:gd name="T6" fmla="*/ 13 w 65"/>
                <a:gd name="T7" fmla="*/ 19 h 59"/>
                <a:gd name="T8" fmla="*/ 22 w 65"/>
                <a:gd name="T9" fmla="*/ 7 h 59"/>
                <a:gd name="T10" fmla="*/ 28 w 65"/>
                <a:gd name="T11" fmla="*/ 6 h 59"/>
                <a:gd name="T12" fmla="*/ 34 w 65"/>
                <a:gd name="T13" fmla="*/ 3 h 59"/>
                <a:gd name="T14" fmla="*/ 46 w 65"/>
                <a:gd name="T15" fmla="*/ 2 h 59"/>
                <a:gd name="T16" fmla="*/ 56 w 65"/>
                <a:gd name="T17" fmla="*/ 7 h 59"/>
                <a:gd name="T18" fmla="*/ 65 w 65"/>
                <a:gd name="T19" fmla="*/ 19 h 59"/>
                <a:gd name="T20" fmla="*/ 52 w 65"/>
                <a:gd name="T21" fmla="*/ 36 h 59"/>
                <a:gd name="T22" fmla="*/ 55 w 65"/>
                <a:gd name="T23" fmla="*/ 35 h 59"/>
                <a:gd name="T24" fmla="*/ 57 w 65"/>
                <a:gd name="T25" fmla="*/ 31 h 59"/>
                <a:gd name="T26" fmla="*/ 62 w 65"/>
                <a:gd name="T27" fmla="*/ 19 h 59"/>
                <a:gd name="T28" fmla="*/ 53 w 65"/>
                <a:gd name="T29" fmla="*/ 12 h 59"/>
                <a:gd name="T30" fmla="*/ 41 w 65"/>
                <a:gd name="T31" fmla="*/ 10 h 59"/>
                <a:gd name="T32" fmla="*/ 29 w 65"/>
                <a:gd name="T33" fmla="*/ 11 h 59"/>
                <a:gd name="T34" fmla="*/ 16 w 65"/>
                <a:gd name="T35" fmla="*/ 19 h 59"/>
                <a:gd name="T36" fmla="*/ 15 w 65"/>
                <a:gd name="T37" fmla="*/ 28 h 59"/>
                <a:gd name="T38" fmla="*/ 11 w 65"/>
                <a:gd name="T39" fmla="*/ 37 h 59"/>
                <a:gd name="T40" fmla="*/ 8 w 65"/>
                <a:gd name="T41" fmla="*/ 50 h 59"/>
                <a:gd name="T42" fmla="*/ 0 w 65"/>
                <a:gd name="T43" fmla="*/ 59 h 59"/>
                <a:gd name="T44" fmla="*/ 6 w 65"/>
                <a:gd name="T45" fmla="*/ 5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59">
                  <a:moveTo>
                    <a:pt x="6" y="50"/>
                  </a:moveTo>
                  <a:cubicBezTo>
                    <a:pt x="6" y="50"/>
                    <a:pt x="6" y="50"/>
                    <a:pt x="6" y="50"/>
                  </a:cubicBezTo>
                  <a:cubicBezTo>
                    <a:pt x="8" y="45"/>
                    <a:pt x="7" y="39"/>
                    <a:pt x="8" y="34"/>
                  </a:cubicBezTo>
                  <a:cubicBezTo>
                    <a:pt x="9" y="29"/>
                    <a:pt x="12" y="24"/>
                    <a:pt x="13" y="19"/>
                  </a:cubicBezTo>
                  <a:cubicBezTo>
                    <a:pt x="15" y="15"/>
                    <a:pt x="17" y="8"/>
                    <a:pt x="22" y="7"/>
                  </a:cubicBezTo>
                  <a:cubicBezTo>
                    <a:pt x="24" y="6"/>
                    <a:pt x="26" y="6"/>
                    <a:pt x="28" y="6"/>
                  </a:cubicBezTo>
                  <a:cubicBezTo>
                    <a:pt x="30" y="6"/>
                    <a:pt x="32" y="5"/>
                    <a:pt x="34" y="3"/>
                  </a:cubicBezTo>
                  <a:cubicBezTo>
                    <a:pt x="38" y="1"/>
                    <a:pt x="42" y="0"/>
                    <a:pt x="46" y="2"/>
                  </a:cubicBezTo>
                  <a:cubicBezTo>
                    <a:pt x="50" y="3"/>
                    <a:pt x="52" y="5"/>
                    <a:pt x="56" y="7"/>
                  </a:cubicBezTo>
                  <a:cubicBezTo>
                    <a:pt x="61" y="9"/>
                    <a:pt x="65" y="13"/>
                    <a:pt x="65" y="19"/>
                  </a:cubicBezTo>
                  <a:cubicBezTo>
                    <a:pt x="65" y="26"/>
                    <a:pt x="61" y="37"/>
                    <a:pt x="52" y="36"/>
                  </a:cubicBezTo>
                  <a:cubicBezTo>
                    <a:pt x="53" y="35"/>
                    <a:pt x="54" y="36"/>
                    <a:pt x="55" y="35"/>
                  </a:cubicBezTo>
                  <a:cubicBezTo>
                    <a:pt x="56" y="34"/>
                    <a:pt x="57" y="32"/>
                    <a:pt x="57" y="31"/>
                  </a:cubicBezTo>
                  <a:cubicBezTo>
                    <a:pt x="58" y="28"/>
                    <a:pt x="62" y="23"/>
                    <a:pt x="62" y="19"/>
                  </a:cubicBezTo>
                  <a:cubicBezTo>
                    <a:pt x="62" y="15"/>
                    <a:pt x="56" y="13"/>
                    <a:pt x="53" y="12"/>
                  </a:cubicBezTo>
                  <a:cubicBezTo>
                    <a:pt x="49" y="11"/>
                    <a:pt x="45" y="10"/>
                    <a:pt x="41" y="10"/>
                  </a:cubicBezTo>
                  <a:cubicBezTo>
                    <a:pt x="37" y="10"/>
                    <a:pt x="33" y="10"/>
                    <a:pt x="29" y="11"/>
                  </a:cubicBezTo>
                  <a:cubicBezTo>
                    <a:pt x="23" y="12"/>
                    <a:pt x="17" y="13"/>
                    <a:pt x="16" y="19"/>
                  </a:cubicBezTo>
                  <a:cubicBezTo>
                    <a:pt x="15" y="22"/>
                    <a:pt x="15" y="25"/>
                    <a:pt x="15" y="28"/>
                  </a:cubicBezTo>
                  <a:cubicBezTo>
                    <a:pt x="14" y="32"/>
                    <a:pt x="12" y="34"/>
                    <a:pt x="11" y="37"/>
                  </a:cubicBezTo>
                  <a:cubicBezTo>
                    <a:pt x="10" y="41"/>
                    <a:pt x="9" y="46"/>
                    <a:pt x="8" y="50"/>
                  </a:cubicBezTo>
                  <a:cubicBezTo>
                    <a:pt x="6" y="53"/>
                    <a:pt x="3" y="57"/>
                    <a:pt x="0" y="59"/>
                  </a:cubicBezTo>
                  <a:cubicBezTo>
                    <a:pt x="3" y="56"/>
                    <a:pt x="5" y="53"/>
                    <a:pt x="6" y="50"/>
                  </a:cubicBezTo>
                  <a:close/>
                </a:path>
              </a:pathLst>
            </a:custGeom>
            <a:solidFill>
              <a:srgbClr val="7FF3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258" name="Freeform 88">
              <a:extLst>
                <a:ext uri="{FF2B5EF4-FFF2-40B4-BE49-F238E27FC236}">
                  <a16:creationId xmlns="" xmlns:a16="http://schemas.microsoft.com/office/drawing/2014/main" id="{53FAC71C-DF47-4FAF-A6F2-E6763C471931}"/>
                </a:ext>
              </a:extLst>
            </p:cNvPr>
            <p:cNvSpPr>
              <a:spLocks/>
            </p:cNvSpPr>
            <p:nvPr/>
          </p:nvSpPr>
          <p:spPr bwMode="auto">
            <a:xfrm>
              <a:off x="10321927" y="2562226"/>
              <a:ext cx="80963" cy="334963"/>
            </a:xfrm>
            <a:custGeom>
              <a:avLst/>
              <a:gdLst>
                <a:gd name="T0" fmla="*/ 2 w 19"/>
                <a:gd name="T1" fmla="*/ 43 h 79"/>
                <a:gd name="T2" fmla="*/ 2 w 19"/>
                <a:gd name="T3" fmla="*/ 32 h 79"/>
                <a:gd name="T4" fmla="*/ 17 w 19"/>
                <a:gd name="T5" fmla="*/ 0 h 79"/>
                <a:gd name="T6" fmla="*/ 10 w 19"/>
                <a:gd name="T7" fmla="*/ 27 h 79"/>
                <a:gd name="T8" fmla="*/ 14 w 19"/>
                <a:gd name="T9" fmla="*/ 53 h 79"/>
                <a:gd name="T10" fmla="*/ 5 w 19"/>
                <a:gd name="T11" fmla="*/ 79 h 79"/>
                <a:gd name="T12" fmla="*/ 7 w 19"/>
                <a:gd name="T13" fmla="*/ 68 h 79"/>
                <a:gd name="T14" fmla="*/ 8 w 19"/>
                <a:gd name="T15" fmla="*/ 54 h 79"/>
                <a:gd name="T16" fmla="*/ 2 w 19"/>
                <a:gd name="T17" fmla="*/ 43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79">
                  <a:moveTo>
                    <a:pt x="2" y="43"/>
                  </a:moveTo>
                  <a:cubicBezTo>
                    <a:pt x="1" y="40"/>
                    <a:pt x="0" y="37"/>
                    <a:pt x="2" y="32"/>
                  </a:cubicBezTo>
                  <a:cubicBezTo>
                    <a:pt x="5" y="22"/>
                    <a:pt x="19" y="11"/>
                    <a:pt x="17" y="0"/>
                  </a:cubicBezTo>
                  <a:cubicBezTo>
                    <a:pt x="18" y="10"/>
                    <a:pt x="14" y="18"/>
                    <a:pt x="10" y="27"/>
                  </a:cubicBezTo>
                  <a:cubicBezTo>
                    <a:pt x="7" y="36"/>
                    <a:pt x="12" y="44"/>
                    <a:pt x="14" y="53"/>
                  </a:cubicBezTo>
                  <a:cubicBezTo>
                    <a:pt x="15" y="61"/>
                    <a:pt x="9" y="73"/>
                    <a:pt x="5" y="79"/>
                  </a:cubicBezTo>
                  <a:cubicBezTo>
                    <a:pt x="5" y="76"/>
                    <a:pt x="7" y="72"/>
                    <a:pt x="7" y="68"/>
                  </a:cubicBezTo>
                  <a:cubicBezTo>
                    <a:pt x="8" y="64"/>
                    <a:pt x="9" y="58"/>
                    <a:pt x="8" y="54"/>
                  </a:cubicBezTo>
                  <a:cubicBezTo>
                    <a:pt x="7" y="49"/>
                    <a:pt x="4" y="46"/>
                    <a:pt x="2" y="43"/>
                  </a:cubicBezTo>
                  <a:close/>
                </a:path>
              </a:pathLst>
            </a:custGeom>
            <a:solidFill>
              <a:srgbClr val="7FF3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259" name="Freeform 89">
              <a:extLst>
                <a:ext uri="{FF2B5EF4-FFF2-40B4-BE49-F238E27FC236}">
                  <a16:creationId xmlns="" xmlns:a16="http://schemas.microsoft.com/office/drawing/2014/main" id="{32FE526E-4622-4ADF-A8D6-0A9516A11349}"/>
                </a:ext>
              </a:extLst>
            </p:cNvPr>
            <p:cNvSpPr>
              <a:spLocks/>
            </p:cNvSpPr>
            <p:nvPr/>
          </p:nvSpPr>
          <p:spPr bwMode="auto">
            <a:xfrm>
              <a:off x="10742614" y="1370014"/>
              <a:ext cx="885825" cy="1400175"/>
            </a:xfrm>
            <a:custGeom>
              <a:avLst/>
              <a:gdLst>
                <a:gd name="T0" fmla="*/ 0 w 209"/>
                <a:gd name="T1" fmla="*/ 0 h 330"/>
                <a:gd name="T2" fmla="*/ 159 w 209"/>
                <a:gd name="T3" fmla="*/ 108 h 330"/>
                <a:gd name="T4" fmla="*/ 180 w 209"/>
                <a:gd name="T5" fmla="*/ 330 h 330"/>
                <a:gd name="T6" fmla="*/ 192 w 209"/>
                <a:gd name="T7" fmla="*/ 186 h 330"/>
                <a:gd name="T8" fmla="*/ 148 w 209"/>
                <a:gd name="T9" fmla="*/ 82 h 330"/>
                <a:gd name="T10" fmla="*/ 0 w 209"/>
                <a:gd name="T11" fmla="*/ 0 h 330"/>
              </a:gdLst>
              <a:ahLst/>
              <a:cxnLst>
                <a:cxn ang="0">
                  <a:pos x="T0" y="T1"/>
                </a:cxn>
                <a:cxn ang="0">
                  <a:pos x="T2" y="T3"/>
                </a:cxn>
                <a:cxn ang="0">
                  <a:pos x="T4" y="T5"/>
                </a:cxn>
                <a:cxn ang="0">
                  <a:pos x="T6" y="T7"/>
                </a:cxn>
                <a:cxn ang="0">
                  <a:pos x="T8" y="T9"/>
                </a:cxn>
                <a:cxn ang="0">
                  <a:pos x="T10" y="T11"/>
                </a:cxn>
              </a:cxnLst>
              <a:rect l="0" t="0" r="r" b="b"/>
              <a:pathLst>
                <a:path w="209" h="330">
                  <a:moveTo>
                    <a:pt x="0" y="0"/>
                  </a:moveTo>
                  <a:cubicBezTo>
                    <a:pt x="0" y="0"/>
                    <a:pt x="119" y="33"/>
                    <a:pt x="159" y="108"/>
                  </a:cubicBezTo>
                  <a:cubicBezTo>
                    <a:pt x="198" y="184"/>
                    <a:pt x="191" y="297"/>
                    <a:pt x="180" y="330"/>
                  </a:cubicBezTo>
                  <a:cubicBezTo>
                    <a:pt x="180" y="330"/>
                    <a:pt x="209" y="256"/>
                    <a:pt x="192" y="186"/>
                  </a:cubicBezTo>
                  <a:cubicBezTo>
                    <a:pt x="176" y="116"/>
                    <a:pt x="157" y="92"/>
                    <a:pt x="148" y="82"/>
                  </a:cubicBezTo>
                  <a:cubicBezTo>
                    <a:pt x="139" y="71"/>
                    <a:pt x="105" y="23"/>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grpSp>
      <p:grpSp>
        <p:nvGrpSpPr>
          <p:cNvPr id="260" name="组合 361">
            <a:extLst>
              <a:ext uri="{FF2B5EF4-FFF2-40B4-BE49-F238E27FC236}">
                <a16:creationId xmlns="" xmlns:a16="http://schemas.microsoft.com/office/drawing/2014/main" id="{131FF3BC-AB2A-4713-840C-31DD74142159}"/>
              </a:ext>
            </a:extLst>
          </p:cNvPr>
          <p:cNvGrpSpPr/>
          <p:nvPr/>
        </p:nvGrpSpPr>
        <p:grpSpPr>
          <a:xfrm>
            <a:off x="1653447" y="1133945"/>
            <a:ext cx="9523636" cy="943527"/>
            <a:chOff x="1262062" y="1758083"/>
            <a:chExt cx="9523636" cy="943527"/>
          </a:xfrm>
        </p:grpSpPr>
        <p:grpSp>
          <p:nvGrpSpPr>
            <p:cNvPr id="261" name="组合 89">
              <a:extLst>
                <a:ext uri="{FF2B5EF4-FFF2-40B4-BE49-F238E27FC236}">
                  <a16:creationId xmlns="" xmlns:a16="http://schemas.microsoft.com/office/drawing/2014/main" id="{1786F94A-97EC-42AA-BDDC-3207095A3D8A}"/>
                </a:ext>
              </a:extLst>
            </p:cNvPr>
            <p:cNvGrpSpPr/>
            <p:nvPr/>
          </p:nvGrpSpPr>
          <p:grpSpPr>
            <a:xfrm>
              <a:off x="1262062" y="1758083"/>
              <a:ext cx="990731" cy="898493"/>
              <a:chOff x="2759076" y="288925"/>
              <a:chExt cx="6189663" cy="5613400"/>
            </a:xfrm>
          </p:grpSpPr>
          <p:sp>
            <p:nvSpPr>
              <p:cNvPr id="265" name="Freeform 6">
                <a:extLst>
                  <a:ext uri="{FF2B5EF4-FFF2-40B4-BE49-F238E27FC236}">
                    <a16:creationId xmlns="" xmlns:a16="http://schemas.microsoft.com/office/drawing/2014/main" id="{04B34E70-2305-433A-89BE-C69334ED6B2A}"/>
                  </a:ext>
                </a:extLst>
              </p:cNvPr>
              <p:cNvSpPr>
                <a:spLocks/>
              </p:cNvSpPr>
              <p:nvPr/>
            </p:nvSpPr>
            <p:spPr bwMode="auto">
              <a:xfrm>
                <a:off x="2759076" y="288925"/>
                <a:ext cx="5668963" cy="5575300"/>
              </a:xfrm>
              <a:custGeom>
                <a:avLst/>
                <a:gdLst>
                  <a:gd name="T0" fmla="*/ 1213 w 1337"/>
                  <a:gd name="T1" fmla="*/ 1017 h 1314"/>
                  <a:gd name="T2" fmla="*/ 1296 w 1337"/>
                  <a:gd name="T3" fmla="*/ 849 h 1314"/>
                  <a:gd name="T4" fmla="*/ 1140 w 1337"/>
                  <a:gd name="T5" fmla="*/ 354 h 1314"/>
                  <a:gd name="T6" fmla="*/ 214 w 1337"/>
                  <a:gd name="T7" fmla="*/ 858 h 1314"/>
                  <a:gd name="T8" fmla="*/ 1213 w 1337"/>
                  <a:gd name="T9" fmla="*/ 1017 h 1314"/>
                </a:gdLst>
                <a:ahLst/>
                <a:cxnLst>
                  <a:cxn ang="0">
                    <a:pos x="T0" y="T1"/>
                  </a:cxn>
                  <a:cxn ang="0">
                    <a:pos x="T2" y="T3"/>
                  </a:cxn>
                  <a:cxn ang="0">
                    <a:pos x="T4" y="T5"/>
                  </a:cxn>
                  <a:cxn ang="0">
                    <a:pos x="T6" y="T7"/>
                  </a:cxn>
                  <a:cxn ang="0">
                    <a:pos x="T8" y="T9"/>
                  </a:cxn>
                </a:cxnLst>
                <a:rect l="0" t="0" r="r" b="b"/>
                <a:pathLst>
                  <a:path w="1337" h="1314">
                    <a:moveTo>
                      <a:pt x="1213" y="1017"/>
                    </a:moveTo>
                    <a:cubicBezTo>
                      <a:pt x="1252" y="972"/>
                      <a:pt x="1281" y="917"/>
                      <a:pt x="1296" y="849"/>
                    </a:cubicBezTo>
                    <a:cubicBezTo>
                      <a:pt x="1337" y="672"/>
                      <a:pt x="1261" y="483"/>
                      <a:pt x="1140" y="354"/>
                    </a:cubicBezTo>
                    <a:cubicBezTo>
                      <a:pt x="810" y="0"/>
                      <a:pt x="0" y="355"/>
                      <a:pt x="214" y="858"/>
                    </a:cubicBezTo>
                    <a:cubicBezTo>
                      <a:pt x="365" y="1214"/>
                      <a:pt x="959" y="1314"/>
                      <a:pt x="1213" y="1017"/>
                    </a:cubicBezTo>
                  </a:path>
                </a:pathLst>
              </a:custGeom>
              <a:solidFill>
                <a:srgbClr val="7FF3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266" name="Freeform 7">
                <a:extLst>
                  <a:ext uri="{FF2B5EF4-FFF2-40B4-BE49-F238E27FC236}">
                    <a16:creationId xmlns="" xmlns:a16="http://schemas.microsoft.com/office/drawing/2014/main" id="{865382B0-1877-40B7-A197-EBD204680FD8}"/>
                  </a:ext>
                </a:extLst>
              </p:cNvPr>
              <p:cNvSpPr>
                <a:spLocks noEditPoints="1"/>
              </p:cNvSpPr>
              <p:nvPr/>
            </p:nvSpPr>
            <p:spPr bwMode="auto">
              <a:xfrm>
                <a:off x="4090988" y="3216275"/>
                <a:ext cx="177800" cy="331788"/>
              </a:xfrm>
              <a:custGeom>
                <a:avLst/>
                <a:gdLst>
                  <a:gd name="T0" fmla="*/ 39 w 42"/>
                  <a:gd name="T1" fmla="*/ 27 h 78"/>
                  <a:gd name="T2" fmla="*/ 38 w 42"/>
                  <a:gd name="T3" fmla="*/ 27 h 78"/>
                  <a:gd name="T4" fmla="*/ 39 w 42"/>
                  <a:gd name="T5" fmla="*/ 38 h 78"/>
                  <a:gd name="T6" fmla="*/ 39 w 42"/>
                  <a:gd name="T7" fmla="*/ 27 h 78"/>
                  <a:gd name="T8" fmla="*/ 39 w 42"/>
                  <a:gd name="T9" fmla="*/ 0 h 78"/>
                  <a:gd name="T10" fmla="*/ 0 w 42"/>
                  <a:gd name="T11" fmla="*/ 39 h 78"/>
                  <a:gd name="T12" fmla="*/ 10 w 42"/>
                  <a:gd name="T13" fmla="*/ 69 h 78"/>
                  <a:gd name="T14" fmla="*/ 36 w 42"/>
                  <a:gd name="T15" fmla="*/ 78 h 78"/>
                  <a:gd name="T16" fmla="*/ 42 w 42"/>
                  <a:gd name="T17" fmla="*/ 77 h 78"/>
                  <a:gd name="T18" fmla="*/ 40 w 42"/>
                  <a:gd name="T19" fmla="*/ 52 h 78"/>
                  <a:gd name="T20" fmla="*/ 24 w 42"/>
                  <a:gd name="T21" fmla="*/ 36 h 78"/>
                  <a:gd name="T22" fmla="*/ 39 w 42"/>
                  <a:gd name="T23" fmla="*/ 19 h 78"/>
                  <a:gd name="T24" fmla="*/ 39 w 42"/>
                  <a:gd name="T25"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78">
                    <a:moveTo>
                      <a:pt x="39" y="27"/>
                    </a:moveTo>
                    <a:cubicBezTo>
                      <a:pt x="39" y="27"/>
                      <a:pt x="38" y="27"/>
                      <a:pt x="38" y="27"/>
                    </a:cubicBezTo>
                    <a:cubicBezTo>
                      <a:pt x="29" y="32"/>
                      <a:pt x="34" y="35"/>
                      <a:pt x="39" y="38"/>
                    </a:cubicBezTo>
                    <a:cubicBezTo>
                      <a:pt x="39" y="34"/>
                      <a:pt x="39" y="30"/>
                      <a:pt x="39" y="27"/>
                    </a:cubicBezTo>
                    <a:moveTo>
                      <a:pt x="39" y="0"/>
                    </a:moveTo>
                    <a:cubicBezTo>
                      <a:pt x="19" y="1"/>
                      <a:pt x="2" y="19"/>
                      <a:pt x="0" y="39"/>
                    </a:cubicBezTo>
                    <a:cubicBezTo>
                      <a:pt x="0" y="49"/>
                      <a:pt x="2" y="59"/>
                      <a:pt x="10" y="69"/>
                    </a:cubicBezTo>
                    <a:cubicBezTo>
                      <a:pt x="16" y="75"/>
                      <a:pt x="25" y="78"/>
                      <a:pt x="36" y="78"/>
                    </a:cubicBezTo>
                    <a:cubicBezTo>
                      <a:pt x="38" y="78"/>
                      <a:pt x="40" y="77"/>
                      <a:pt x="42" y="77"/>
                    </a:cubicBezTo>
                    <a:cubicBezTo>
                      <a:pt x="41" y="69"/>
                      <a:pt x="40" y="60"/>
                      <a:pt x="40" y="52"/>
                    </a:cubicBezTo>
                    <a:cubicBezTo>
                      <a:pt x="35" y="52"/>
                      <a:pt x="27" y="44"/>
                      <a:pt x="24" y="36"/>
                    </a:cubicBezTo>
                    <a:cubicBezTo>
                      <a:pt x="22" y="28"/>
                      <a:pt x="24" y="20"/>
                      <a:pt x="39" y="19"/>
                    </a:cubicBezTo>
                    <a:cubicBezTo>
                      <a:pt x="39" y="13"/>
                      <a:pt x="39" y="6"/>
                      <a:pt x="39" y="0"/>
                    </a:cubicBezTo>
                  </a:path>
                </a:pathLst>
              </a:custGeom>
              <a:solidFill>
                <a:srgbClr val="72EBF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267" name="Freeform 9">
                <a:extLst>
                  <a:ext uri="{FF2B5EF4-FFF2-40B4-BE49-F238E27FC236}">
                    <a16:creationId xmlns="" xmlns:a16="http://schemas.microsoft.com/office/drawing/2014/main" id="{0FB8060D-3350-427F-8990-C9380E2E33E0}"/>
                  </a:ext>
                </a:extLst>
              </p:cNvPr>
              <p:cNvSpPr>
                <a:spLocks/>
              </p:cNvSpPr>
              <p:nvPr/>
            </p:nvSpPr>
            <p:spPr bwMode="auto">
              <a:xfrm>
                <a:off x="4603751" y="4468813"/>
                <a:ext cx="249238" cy="266700"/>
              </a:xfrm>
              <a:custGeom>
                <a:avLst/>
                <a:gdLst>
                  <a:gd name="T0" fmla="*/ 1 w 59"/>
                  <a:gd name="T1" fmla="*/ 0 h 63"/>
                  <a:gd name="T2" fmla="*/ 8 w 59"/>
                  <a:gd name="T3" fmla="*/ 28 h 63"/>
                  <a:gd name="T4" fmla="*/ 59 w 59"/>
                  <a:gd name="T5" fmla="*/ 63 h 63"/>
                  <a:gd name="T6" fmla="*/ 1 w 59"/>
                  <a:gd name="T7" fmla="*/ 0 h 63"/>
                </a:gdLst>
                <a:ahLst/>
                <a:cxnLst>
                  <a:cxn ang="0">
                    <a:pos x="T0" y="T1"/>
                  </a:cxn>
                  <a:cxn ang="0">
                    <a:pos x="T2" y="T3"/>
                  </a:cxn>
                  <a:cxn ang="0">
                    <a:pos x="T4" y="T5"/>
                  </a:cxn>
                  <a:cxn ang="0">
                    <a:pos x="T6" y="T7"/>
                  </a:cxn>
                </a:cxnLst>
                <a:rect l="0" t="0" r="r" b="b"/>
                <a:pathLst>
                  <a:path w="59" h="63">
                    <a:moveTo>
                      <a:pt x="1" y="0"/>
                    </a:moveTo>
                    <a:cubicBezTo>
                      <a:pt x="0" y="9"/>
                      <a:pt x="2" y="19"/>
                      <a:pt x="8" y="28"/>
                    </a:cubicBezTo>
                    <a:cubicBezTo>
                      <a:pt x="23" y="52"/>
                      <a:pt x="41" y="62"/>
                      <a:pt x="59" y="63"/>
                    </a:cubicBezTo>
                    <a:cubicBezTo>
                      <a:pt x="37" y="44"/>
                      <a:pt x="17" y="23"/>
                      <a:pt x="1" y="0"/>
                    </a:cubicBezTo>
                  </a:path>
                </a:pathLst>
              </a:custGeom>
              <a:solidFill>
                <a:srgbClr val="72EBF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268" name="Freeform 11">
                <a:extLst>
                  <a:ext uri="{FF2B5EF4-FFF2-40B4-BE49-F238E27FC236}">
                    <a16:creationId xmlns="" xmlns:a16="http://schemas.microsoft.com/office/drawing/2014/main" id="{A3B4272F-6CF1-4441-9545-22229A6DBCE9}"/>
                  </a:ext>
                </a:extLst>
              </p:cNvPr>
              <p:cNvSpPr>
                <a:spLocks noEditPoints="1"/>
              </p:cNvSpPr>
              <p:nvPr/>
            </p:nvSpPr>
            <p:spPr bwMode="auto">
              <a:xfrm>
                <a:off x="4324351" y="1985963"/>
                <a:ext cx="568325" cy="611188"/>
              </a:xfrm>
              <a:custGeom>
                <a:avLst/>
                <a:gdLst>
                  <a:gd name="T0" fmla="*/ 91 w 134"/>
                  <a:gd name="T1" fmla="*/ 46 h 144"/>
                  <a:gd name="T2" fmla="*/ 75 w 134"/>
                  <a:gd name="T3" fmla="*/ 53 h 144"/>
                  <a:gd name="T4" fmla="*/ 67 w 134"/>
                  <a:gd name="T5" fmla="*/ 73 h 144"/>
                  <a:gd name="T6" fmla="*/ 91 w 134"/>
                  <a:gd name="T7" fmla="*/ 46 h 144"/>
                  <a:gd name="T8" fmla="*/ 91 w 134"/>
                  <a:gd name="T9" fmla="*/ 0 h 144"/>
                  <a:gd name="T10" fmla="*/ 0 w 134"/>
                  <a:gd name="T11" fmla="*/ 88 h 144"/>
                  <a:gd name="T12" fmla="*/ 20 w 134"/>
                  <a:gd name="T13" fmla="*/ 144 h 144"/>
                  <a:gd name="T14" fmla="*/ 48 w 134"/>
                  <a:gd name="T15" fmla="*/ 97 h 144"/>
                  <a:gd name="T16" fmla="*/ 48 w 134"/>
                  <a:gd name="T17" fmla="*/ 97 h 144"/>
                  <a:gd name="T18" fmla="*/ 90 w 134"/>
                  <a:gd name="T19" fmla="*/ 32 h 144"/>
                  <a:gd name="T20" fmla="*/ 98 w 134"/>
                  <a:gd name="T21" fmla="*/ 33 h 144"/>
                  <a:gd name="T22" fmla="*/ 105 w 134"/>
                  <a:gd name="T23" fmla="*/ 34 h 144"/>
                  <a:gd name="T24" fmla="*/ 134 w 134"/>
                  <a:gd name="T25" fmla="*/ 10 h 144"/>
                  <a:gd name="T26" fmla="*/ 91 w 134"/>
                  <a:gd name="T27" fmla="*/ 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4" h="144">
                    <a:moveTo>
                      <a:pt x="91" y="46"/>
                    </a:moveTo>
                    <a:cubicBezTo>
                      <a:pt x="86" y="47"/>
                      <a:pt x="80" y="49"/>
                      <a:pt x="75" y="53"/>
                    </a:cubicBezTo>
                    <a:cubicBezTo>
                      <a:pt x="65" y="62"/>
                      <a:pt x="64" y="68"/>
                      <a:pt x="67" y="73"/>
                    </a:cubicBezTo>
                    <a:cubicBezTo>
                      <a:pt x="75" y="64"/>
                      <a:pt x="83" y="55"/>
                      <a:pt x="91" y="46"/>
                    </a:cubicBezTo>
                    <a:moveTo>
                      <a:pt x="91" y="0"/>
                    </a:moveTo>
                    <a:cubicBezTo>
                      <a:pt x="40" y="0"/>
                      <a:pt x="0" y="39"/>
                      <a:pt x="0" y="88"/>
                    </a:cubicBezTo>
                    <a:cubicBezTo>
                      <a:pt x="0" y="108"/>
                      <a:pt x="8" y="127"/>
                      <a:pt x="20" y="144"/>
                    </a:cubicBezTo>
                    <a:cubicBezTo>
                      <a:pt x="28" y="127"/>
                      <a:pt x="38" y="112"/>
                      <a:pt x="48" y="97"/>
                    </a:cubicBezTo>
                    <a:cubicBezTo>
                      <a:pt x="48" y="97"/>
                      <a:pt x="48" y="97"/>
                      <a:pt x="48" y="97"/>
                    </a:cubicBezTo>
                    <a:cubicBezTo>
                      <a:pt x="28" y="63"/>
                      <a:pt x="55" y="32"/>
                      <a:pt x="90" y="32"/>
                    </a:cubicBezTo>
                    <a:cubicBezTo>
                      <a:pt x="93" y="32"/>
                      <a:pt x="95" y="32"/>
                      <a:pt x="98" y="33"/>
                    </a:cubicBezTo>
                    <a:cubicBezTo>
                      <a:pt x="100" y="33"/>
                      <a:pt x="103" y="33"/>
                      <a:pt x="105" y="34"/>
                    </a:cubicBezTo>
                    <a:cubicBezTo>
                      <a:pt x="114" y="25"/>
                      <a:pt x="124" y="18"/>
                      <a:pt x="134" y="10"/>
                    </a:cubicBezTo>
                    <a:cubicBezTo>
                      <a:pt x="122" y="4"/>
                      <a:pt x="107" y="0"/>
                      <a:pt x="91" y="0"/>
                    </a:cubicBezTo>
                  </a:path>
                </a:pathLst>
              </a:custGeom>
              <a:solidFill>
                <a:srgbClr val="72EBF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269" name="Freeform 12">
                <a:extLst>
                  <a:ext uri="{FF2B5EF4-FFF2-40B4-BE49-F238E27FC236}">
                    <a16:creationId xmlns="" xmlns:a16="http://schemas.microsoft.com/office/drawing/2014/main" id="{E170C07B-B4FC-47D5-8A19-0D2872A3E610}"/>
                  </a:ext>
                </a:extLst>
              </p:cNvPr>
              <p:cNvSpPr>
                <a:spLocks/>
              </p:cNvSpPr>
              <p:nvPr/>
            </p:nvSpPr>
            <p:spPr bwMode="auto">
              <a:xfrm>
                <a:off x="3390901" y="1189038"/>
                <a:ext cx="3086100" cy="3906838"/>
              </a:xfrm>
              <a:custGeom>
                <a:avLst/>
                <a:gdLst>
                  <a:gd name="T0" fmla="*/ 632 w 728"/>
                  <a:gd name="T1" fmla="*/ 0 h 921"/>
                  <a:gd name="T2" fmla="*/ 355 w 728"/>
                  <a:gd name="T3" fmla="*/ 60 h 921"/>
                  <a:gd name="T4" fmla="*/ 46 w 728"/>
                  <a:gd name="T5" fmla="*/ 378 h 921"/>
                  <a:gd name="T6" fmla="*/ 200 w 728"/>
                  <a:gd name="T7" fmla="*/ 823 h 921"/>
                  <a:gd name="T8" fmla="*/ 361 w 728"/>
                  <a:gd name="T9" fmla="*/ 921 h 921"/>
                  <a:gd name="T10" fmla="*/ 166 w 728"/>
                  <a:gd name="T11" fmla="*/ 756 h 921"/>
                  <a:gd name="T12" fmla="*/ 75 w 728"/>
                  <a:gd name="T13" fmla="*/ 406 h 921"/>
                  <a:gd name="T14" fmla="*/ 478 w 728"/>
                  <a:gd name="T15" fmla="*/ 38 h 921"/>
                  <a:gd name="T16" fmla="*/ 657 w 728"/>
                  <a:gd name="T17" fmla="*/ 8 h 921"/>
                  <a:gd name="T18" fmla="*/ 687 w 728"/>
                  <a:gd name="T19" fmla="*/ 7 h 921"/>
                  <a:gd name="T20" fmla="*/ 703 w 728"/>
                  <a:gd name="T21" fmla="*/ 8 h 921"/>
                  <a:gd name="T22" fmla="*/ 728 w 728"/>
                  <a:gd name="T23" fmla="*/ 8 h 921"/>
                  <a:gd name="T24" fmla="*/ 632 w 728"/>
                  <a:gd name="T25" fmla="*/ 0 h 9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28" h="921">
                    <a:moveTo>
                      <a:pt x="632" y="0"/>
                    </a:moveTo>
                    <a:cubicBezTo>
                      <a:pt x="537" y="0"/>
                      <a:pt x="441" y="22"/>
                      <a:pt x="355" y="60"/>
                    </a:cubicBezTo>
                    <a:cubicBezTo>
                      <a:pt x="218" y="120"/>
                      <a:pt x="88" y="229"/>
                      <a:pt x="46" y="378"/>
                    </a:cubicBezTo>
                    <a:cubicBezTo>
                      <a:pt x="0" y="542"/>
                      <a:pt x="74" y="716"/>
                      <a:pt x="200" y="823"/>
                    </a:cubicBezTo>
                    <a:cubicBezTo>
                      <a:pt x="248" y="863"/>
                      <a:pt x="303" y="896"/>
                      <a:pt x="361" y="921"/>
                    </a:cubicBezTo>
                    <a:cubicBezTo>
                      <a:pt x="287" y="877"/>
                      <a:pt x="219" y="825"/>
                      <a:pt x="166" y="756"/>
                    </a:cubicBezTo>
                    <a:cubicBezTo>
                      <a:pt x="91" y="657"/>
                      <a:pt x="49" y="529"/>
                      <a:pt x="75" y="406"/>
                    </a:cubicBezTo>
                    <a:cubicBezTo>
                      <a:pt x="115" y="214"/>
                      <a:pt x="308" y="96"/>
                      <a:pt x="478" y="38"/>
                    </a:cubicBezTo>
                    <a:cubicBezTo>
                      <a:pt x="535" y="19"/>
                      <a:pt x="596" y="10"/>
                      <a:pt x="657" y="8"/>
                    </a:cubicBezTo>
                    <a:cubicBezTo>
                      <a:pt x="667" y="8"/>
                      <a:pt x="677" y="7"/>
                      <a:pt x="687" y="7"/>
                    </a:cubicBezTo>
                    <a:cubicBezTo>
                      <a:pt x="692" y="7"/>
                      <a:pt x="697" y="7"/>
                      <a:pt x="703" y="8"/>
                    </a:cubicBezTo>
                    <a:cubicBezTo>
                      <a:pt x="711" y="8"/>
                      <a:pt x="719" y="8"/>
                      <a:pt x="728" y="8"/>
                    </a:cubicBezTo>
                    <a:cubicBezTo>
                      <a:pt x="696" y="3"/>
                      <a:pt x="664" y="0"/>
                      <a:pt x="632" y="0"/>
                    </a:cubicBezTo>
                  </a:path>
                </a:pathLst>
              </a:custGeom>
              <a:solidFill>
                <a:srgbClr val="4DD3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270" name="Freeform 13">
                <a:extLst>
                  <a:ext uri="{FF2B5EF4-FFF2-40B4-BE49-F238E27FC236}">
                    <a16:creationId xmlns="" xmlns:a16="http://schemas.microsoft.com/office/drawing/2014/main" id="{99BAE1FF-7DC4-4B9A-93EB-ECCDBA0C3BFC}"/>
                  </a:ext>
                </a:extLst>
              </p:cNvPr>
              <p:cNvSpPr>
                <a:spLocks noEditPoints="1"/>
              </p:cNvSpPr>
              <p:nvPr/>
            </p:nvSpPr>
            <p:spPr bwMode="auto">
              <a:xfrm>
                <a:off x="2759076" y="288925"/>
                <a:ext cx="6067426" cy="5575298"/>
              </a:xfrm>
              <a:custGeom>
                <a:avLst/>
                <a:gdLst>
                  <a:gd name="T0" fmla="*/ 1207 w 1431"/>
                  <a:gd name="T1" fmla="*/ 292 h 1314"/>
                  <a:gd name="T2" fmla="*/ 1011 w 1431"/>
                  <a:gd name="T3" fmla="*/ 161 h 1314"/>
                  <a:gd name="T4" fmla="*/ 783 w 1431"/>
                  <a:gd name="T5" fmla="*/ 121 h 1314"/>
                  <a:gd name="T6" fmla="*/ 167 w 1431"/>
                  <a:gd name="T7" fmla="*/ 430 h 1314"/>
                  <a:gd name="T8" fmla="*/ 88 w 1431"/>
                  <a:gd name="T9" fmla="*/ 645 h 1314"/>
                  <a:gd name="T10" fmla="*/ 128 w 1431"/>
                  <a:gd name="T11" fmla="*/ 892 h 1314"/>
                  <a:gd name="T12" fmla="*/ 401 w 1431"/>
                  <a:gd name="T13" fmla="*/ 1182 h 1314"/>
                  <a:gd name="T14" fmla="*/ 794 w 1431"/>
                  <a:gd name="T15" fmla="*/ 1281 h 1314"/>
                  <a:gd name="T16" fmla="*/ 794 w 1431"/>
                  <a:gd name="T17" fmla="*/ 1281 h 1314"/>
                  <a:gd name="T18" fmla="*/ 1063 w 1431"/>
                  <a:gd name="T19" fmla="*/ 1232 h 1314"/>
                  <a:gd name="T20" fmla="*/ 1286 w 1431"/>
                  <a:gd name="T21" fmla="*/ 1075 h 1314"/>
                  <a:gd name="T22" fmla="*/ 1387 w 1431"/>
                  <a:gd name="T23" fmla="*/ 871 h 1314"/>
                  <a:gd name="T24" fmla="*/ 1207 w 1431"/>
                  <a:gd name="T25" fmla="*/ 292 h 1314"/>
                  <a:gd name="T26" fmla="*/ 1296 w 1431"/>
                  <a:gd name="T27" fmla="*/ 849 h 1314"/>
                  <a:gd name="T28" fmla="*/ 1213 w 1431"/>
                  <a:gd name="T29" fmla="*/ 1017 h 1314"/>
                  <a:gd name="T30" fmla="*/ 214 w 1431"/>
                  <a:gd name="T31" fmla="*/ 858 h 1314"/>
                  <a:gd name="T32" fmla="*/ 1140 w 1431"/>
                  <a:gd name="T33" fmla="*/ 354 h 1314"/>
                  <a:gd name="T34" fmla="*/ 1296 w 1431"/>
                  <a:gd name="T35" fmla="*/ 849 h 1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31" h="1314">
                    <a:moveTo>
                      <a:pt x="1207" y="292"/>
                    </a:moveTo>
                    <a:cubicBezTo>
                      <a:pt x="1154" y="234"/>
                      <a:pt x="1088" y="190"/>
                      <a:pt x="1011" y="161"/>
                    </a:cubicBezTo>
                    <a:cubicBezTo>
                      <a:pt x="941" y="135"/>
                      <a:pt x="865" y="121"/>
                      <a:pt x="783" y="121"/>
                    </a:cubicBezTo>
                    <a:cubicBezTo>
                      <a:pt x="537" y="121"/>
                      <a:pt x="289" y="245"/>
                      <a:pt x="167" y="430"/>
                    </a:cubicBezTo>
                    <a:cubicBezTo>
                      <a:pt x="123" y="497"/>
                      <a:pt x="96" y="569"/>
                      <a:pt x="88" y="645"/>
                    </a:cubicBezTo>
                    <a:cubicBezTo>
                      <a:pt x="80" y="726"/>
                      <a:pt x="93" y="809"/>
                      <a:pt x="128" y="892"/>
                    </a:cubicBezTo>
                    <a:cubicBezTo>
                      <a:pt x="179" y="1011"/>
                      <a:pt x="274" y="1111"/>
                      <a:pt x="401" y="1182"/>
                    </a:cubicBezTo>
                    <a:cubicBezTo>
                      <a:pt x="518" y="1246"/>
                      <a:pt x="657" y="1281"/>
                      <a:pt x="794" y="1281"/>
                    </a:cubicBezTo>
                    <a:cubicBezTo>
                      <a:pt x="794" y="1281"/>
                      <a:pt x="794" y="1281"/>
                      <a:pt x="794" y="1281"/>
                    </a:cubicBezTo>
                    <a:cubicBezTo>
                      <a:pt x="890" y="1281"/>
                      <a:pt x="980" y="1265"/>
                      <a:pt x="1063" y="1232"/>
                    </a:cubicBezTo>
                    <a:cubicBezTo>
                      <a:pt x="1152" y="1197"/>
                      <a:pt x="1227" y="1144"/>
                      <a:pt x="1286" y="1075"/>
                    </a:cubicBezTo>
                    <a:cubicBezTo>
                      <a:pt x="1335" y="1018"/>
                      <a:pt x="1369" y="949"/>
                      <a:pt x="1387" y="871"/>
                    </a:cubicBezTo>
                    <a:cubicBezTo>
                      <a:pt x="1431" y="679"/>
                      <a:pt x="1362" y="457"/>
                      <a:pt x="1207" y="292"/>
                    </a:cubicBezTo>
                    <a:moveTo>
                      <a:pt x="1296" y="849"/>
                    </a:moveTo>
                    <a:cubicBezTo>
                      <a:pt x="1281" y="917"/>
                      <a:pt x="1252" y="972"/>
                      <a:pt x="1213" y="1017"/>
                    </a:cubicBezTo>
                    <a:cubicBezTo>
                      <a:pt x="959" y="1314"/>
                      <a:pt x="365" y="1214"/>
                      <a:pt x="214" y="858"/>
                    </a:cubicBezTo>
                    <a:cubicBezTo>
                      <a:pt x="0" y="355"/>
                      <a:pt x="810" y="0"/>
                      <a:pt x="1140" y="354"/>
                    </a:cubicBezTo>
                    <a:cubicBezTo>
                      <a:pt x="1261" y="483"/>
                      <a:pt x="1337" y="672"/>
                      <a:pt x="1296" y="849"/>
                    </a:cubicBezTo>
                  </a:path>
                </a:pathLst>
              </a:custGeom>
              <a:solidFill>
                <a:srgbClr val="B2F8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271" name="Freeform 14">
                <a:extLst>
                  <a:ext uri="{FF2B5EF4-FFF2-40B4-BE49-F238E27FC236}">
                    <a16:creationId xmlns="" xmlns:a16="http://schemas.microsoft.com/office/drawing/2014/main" id="{F5BEC64A-E2A4-41E3-B351-DDE6028C4DA1}"/>
                  </a:ext>
                </a:extLst>
              </p:cNvPr>
              <p:cNvSpPr>
                <a:spLocks/>
              </p:cNvSpPr>
              <p:nvPr/>
            </p:nvSpPr>
            <p:spPr bwMode="auto">
              <a:xfrm>
                <a:off x="3060701" y="641350"/>
                <a:ext cx="5888038" cy="5260975"/>
              </a:xfrm>
              <a:custGeom>
                <a:avLst/>
                <a:gdLst>
                  <a:gd name="T0" fmla="*/ 1138 w 1389"/>
                  <a:gd name="T1" fmla="*/ 207 h 1240"/>
                  <a:gd name="T2" fmla="*/ 426 w 1389"/>
                  <a:gd name="T3" fmla="*/ 91 h 1240"/>
                  <a:gd name="T4" fmla="*/ 140 w 1389"/>
                  <a:gd name="T5" fmla="*/ 286 h 1240"/>
                  <a:gd name="T6" fmla="*/ 14 w 1389"/>
                  <a:gd name="T7" fmla="*/ 638 h 1240"/>
                  <a:gd name="T8" fmla="*/ 165 w 1389"/>
                  <a:gd name="T9" fmla="*/ 975 h 1240"/>
                  <a:gd name="T10" fmla="*/ 489 w 1389"/>
                  <a:gd name="T11" fmla="*/ 1166 h 1240"/>
                  <a:gd name="T12" fmla="*/ 1216 w 1389"/>
                  <a:gd name="T13" fmla="*/ 994 h 1240"/>
                  <a:gd name="T14" fmla="*/ 1331 w 1389"/>
                  <a:gd name="T15" fmla="*/ 663 h 1240"/>
                  <a:gd name="T16" fmla="*/ 1229 w 1389"/>
                  <a:gd name="T17" fmla="*/ 327 h 1240"/>
                  <a:gd name="T18" fmla="*/ 1138 w 1389"/>
                  <a:gd name="T19" fmla="*/ 207 h 1240"/>
                  <a:gd name="T20" fmla="*/ 1135 w 1389"/>
                  <a:gd name="T21" fmla="*/ 210 h 1240"/>
                  <a:gd name="T22" fmla="*/ 1274 w 1389"/>
                  <a:gd name="T23" fmla="*/ 900 h 1240"/>
                  <a:gd name="T24" fmla="*/ 987 w 1389"/>
                  <a:gd name="T25" fmla="*/ 1149 h 1240"/>
                  <a:gd name="T26" fmla="*/ 571 w 1389"/>
                  <a:gd name="T27" fmla="*/ 1182 h 1240"/>
                  <a:gd name="T28" fmla="*/ 209 w 1389"/>
                  <a:gd name="T29" fmla="*/ 1012 h 1240"/>
                  <a:gd name="T30" fmla="*/ 23 w 1389"/>
                  <a:gd name="T31" fmla="*/ 684 h 1240"/>
                  <a:gd name="T32" fmla="*/ 133 w 1389"/>
                  <a:gd name="T33" fmla="*/ 299 h 1240"/>
                  <a:gd name="T34" fmla="*/ 427 w 1389"/>
                  <a:gd name="T35" fmla="*/ 95 h 1240"/>
                  <a:gd name="T36" fmla="*/ 1135 w 1389"/>
                  <a:gd name="T37" fmla="*/ 210 h 1240"/>
                  <a:gd name="T38" fmla="*/ 1138 w 1389"/>
                  <a:gd name="T39" fmla="*/ 207 h 1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89" h="1240">
                    <a:moveTo>
                      <a:pt x="1138" y="207"/>
                    </a:moveTo>
                    <a:cubicBezTo>
                      <a:pt x="956" y="14"/>
                      <a:pt x="661" y="0"/>
                      <a:pt x="426" y="91"/>
                    </a:cubicBezTo>
                    <a:cubicBezTo>
                      <a:pt x="317" y="133"/>
                      <a:pt x="216" y="199"/>
                      <a:pt x="140" y="286"/>
                    </a:cubicBezTo>
                    <a:cubicBezTo>
                      <a:pt x="55" y="383"/>
                      <a:pt x="6" y="508"/>
                      <a:pt x="14" y="638"/>
                    </a:cubicBezTo>
                    <a:cubicBezTo>
                      <a:pt x="21" y="764"/>
                      <a:pt x="79" y="884"/>
                      <a:pt x="165" y="975"/>
                    </a:cubicBezTo>
                    <a:cubicBezTo>
                      <a:pt x="252" y="1067"/>
                      <a:pt x="367" y="1130"/>
                      <a:pt x="489" y="1166"/>
                    </a:cubicBezTo>
                    <a:cubicBezTo>
                      <a:pt x="738" y="1240"/>
                      <a:pt x="1040" y="1198"/>
                      <a:pt x="1216" y="994"/>
                    </a:cubicBezTo>
                    <a:cubicBezTo>
                      <a:pt x="1295" y="902"/>
                      <a:pt x="1332" y="782"/>
                      <a:pt x="1331" y="663"/>
                    </a:cubicBezTo>
                    <a:cubicBezTo>
                      <a:pt x="1329" y="544"/>
                      <a:pt x="1290" y="427"/>
                      <a:pt x="1229" y="327"/>
                    </a:cubicBezTo>
                    <a:cubicBezTo>
                      <a:pt x="1203" y="284"/>
                      <a:pt x="1172" y="244"/>
                      <a:pt x="1138" y="207"/>
                    </a:cubicBezTo>
                    <a:cubicBezTo>
                      <a:pt x="1136" y="206"/>
                      <a:pt x="1133" y="208"/>
                      <a:pt x="1135" y="210"/>
                    </a:cubicBezTo>
                    <a:cubicBezTo>
                      <a:pt x="1303" y="391"/>
                      <a:pt x="1389" y="669"/>
                      <a:pt x="1274" y="900"/>
                    </a:cubicBezTo>
                    <a:cubicBezTo>
                      <a:pt x="1215" y="1017"/>
                      <a:pt x="1107" y="1102"/>
                      <a:pt x="987" y="1149"/>
                    </a:cubicBezTo>
                    <a:cubicBezTo>
                      <a:pt x="856" y="1201"/>
                      <a:pt x="709" y="1208"/>
                      <a:pt x="571" y="1182"/>
                    </a:cubicBezTo>
                    <a:cubicBezTo>
                      <a:pt x="438" y="1157"/>
                      <a:pt x="311" y="1101"/>
                      <a:pt x="209" y="1012"/>
                    </a:cubicBezTo>
                    <a:cubicBezTo>
                      <a:pt x="112" y="927"/>
                      <a:pt x="44" y="812"/>
                      <a:pt x="23" y="684"/>
                    </a:cubicBezTo>
                    <a:cubicBezTo>
                      <a:pt x="0" y="545"/>
                      <a:pt x="45" y="407"/>
                      <a:pt x="133" y="299"/>
                    </a:cubicBezTo>
                    <a:cubicBezTo>
                      <a:pt x="210" y="206"/>
                      <a:pt x="315" y="138"/>
                      <a:pt x="427" y="95"/>
                    </a:cubicBezTo>
                    <a:cubicBezTo>
                      <a:pt x="661" y="3"/>
                      <a:pt x="955" y="19"/>
                      <a:pt x="1135" y="210"/>
                    </a:cubicBezTo>
                    <a:cubicBezTo>
                      <a:pt x="1137" y="212"/>
                      <a:pt x="1139" y="209"/>
                      <a:pt x="1138" y="207"/>
                    </a:cubicBezTo>
                  </a:path>
                </a:pathLst>
              </a:custGeom>
              <a:solidFill>
                <a:srgbClr val="594A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272" name="Freeform 15">
                <a:extLst>
                  <a:ext uri="{FF2B5EF4-FFF2-40B4-BE49-F238E27FC236}">
                    <a16:creationId xmlns="" xmlns:a16="http://schemas.microsoft.com/office/drawing/2014/main" id="{01EB211A-5BD5-415C-B704-D2306910F8ED}"/>
                  </a:ext>
                </a:extLst>
              </p:cNvPr>
              <p:cNvSpPr>
                <a:spLocks/>
              </p:cNvSpPr>
              <p:nvPr/>
            </p:nvSpPr>
            <p:spPr bwMode="auto">
              <a:xfrm>
                <a:off x="3390901" y="1095375"/>
                <a:ext cx="4986338" cy="4332288"/>
              </a:xfrm>
              <a:custGeom>
                <a:avLst/>
                <a:gdLst>
                  <a:gd name="T0" fmla="*/ 1145 w 1176"/>
                  <a:gd name="T1" fmla="*/ 659 h 1021"/>
                  <a:gd name="T2" fmla="*/ 1059 w 1176"/>
                  <a:gd name="T3" fmla="*/ 830 h 1021"/>
                  <a:gd name="T4" fmla="*/ 959 w 1176"/>
                  <a:gd name="T5" fmla="*/ 915 h 1021"/>
                  <a:gd name="T6" fmla="*/ 708 w 1176"/>
                  <a:gd name="T7" fmla="*/ 997 h 1021"/>
                  <a:gd name="T8" fmla="*/ 200 w 1176"/>
                  <a:gd name="T9" fmla="*/ 845 h 1021"/>
                  <a:gd name="T10" fmla="*/ 46 w 1176"/>
                  <a:gd name="T11" fmla="*/ 400 h 1021"/>
                  <a:gd name="T12" fmla="*/ 355 w 1176"/>
                  <a:gd name="T13" fmla="*/ 82 h 1021"/>
                  <a:gd name="T14" fmla="*/ 821 w 1176"/>
                  <a:gd name="T15" fmla="*/ 54 h 1021"/>
                  <a:gd name="T16" fmla="*/ 1021 w 1176"/>
                  <a:gd name="T17" fmla="*/ 201 h 1021"/>
                  <a:gd name="T18" fmla="*/ 1156 w 1176"/>
                  <a:gd name="T19" fmla="*/ 552 h 1021"/>
                  <a:gd name="T20" fmla="*/ 1145 w 1176"/>
                  <a:gd name="T21" fmla="*/ 659 h 1021"/>
                  <a:gd name="T22" fmla="*/ 1149 w 1176"/>
                  <a:gd name="T23" fmla="*/ 660 h 1021"/>
                  <a:gd name="T24" fmla="*/ 1095 w 1176"/>
                  <a:gd name="T25" fmla="*/ 308 h 1021"/>
                  <a:gd name="T26" fmla="*/ 902 w 1176"/>
                  <a:gd name="T27" fmla="*/ 89 h 1021"/>
                  <a:gd name="T28" fmla="*/ 455 w 1176"/>
                  <a:gd name="T29" fmla="*/ 43 h 1021"/>
                  <a:gd name="T30" fmla="*/ 88 w 1176"/>
                  <a:gd name="T31" fmla="*/ 298 h 1021"/>
                  <a:gd name="T32" fmla="*/ 28 w 1176"/>
                  <a:gd name="T33" fmla="*/ 502 h 1021"/>
                  <a:gd name="T34" fmla="*/ 97 w 1176"/>
                  <a:gd name="T35" fmla="*/ 733 h 1021"/>
                  <a:gd name="T36" fmla="*/ 532 w 1176"/>
                  <a:gd name="T37" fmla="*/ 995 h 1021"/>
                  <a:gd name="T38" fmla="*/ 1022 w 1176"/>
                  <a:gd name="T39" fmla="*/ 873 h 1021"/>
                  <a:gd name="T40" fmla="*/ 1149 w 1176"/>
                  <a:gd name="T41" fmla="*/ 660 h 1021"/>
                  <a:gd name="T42" fmla="*/ 1145 w 1176"/>
                  <a:gd name="T43" fmla="*/ 659 h 10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76" h="1021">
                    <a:moveTo>
                      <a:pt x="1145" y="659"/>
                    </a:moveTo>
                    <a:cubicBezTo>
                      <a:pt x="1130" y="722"/>
                      <a:pt x="1102" y="781"/>
                      <a:pt x="1059" y="830"/>
                    </a:cubicBezTo>
                    <a:cubicBezTo>
                      <a:pt x="1030" y="863"/>
                      <a:pt x="996" y="891"/>
                      <a:pt x="959" y="915"/>
                    </a:cubicBezTo>
                    <a:cubicBezTo>
                      <a:pt x="884" y="962"/>
                      <a:pt x="796" y="988"/>
                      <a:pt x="708" y="997"/>
                    </a:cubicBezTo>
                    <a:cubicBezTo>
                      <a:pt x="530" y="1014"/>
                      <a:pt x="338" y="962"/>
                      <a:pt x="200" y="845"/>
                    </a:cubicBezTo>
                    <a:cubicBezTo>
                      <a:pt x="74" y="738"/>
                      <a:pt x="0" y="564"/>
                      <a:pt x="46" y="400"/>
                    </a:cubicBezTo>
                    <a:cubicBezTo>
                      <a:pt x="88" y="251"/>
                      <a:pt x="218" y="142"/>
                      <a:pt x="355" y="82"/>
                    </a:cubicBezTo>
                    <a:cubicBezTo>
                      <a:pt x="499" y="19"/>
                      <a:pt x="671" y="0"/>
                      <a:pt x="821" y="54"/>
                    </a:cubicBezTo>
                    <a:cubicBezTo>
                      <a:pt x="901" y="83"/>
                      <a:pt x="967" y="135"/>
                      <a:pt x="1021" y="201"/>
                    </a:cubicBezTo>
                    <a:cubicBezTo>
                      <a:pt x="1101" y="300"/>
                      <a:pt x="1153" y="424"/>
                      <a:pt x="1156" y="552"/>
                    </a:cubicBezTo>
                    <a:cubicBezTo>
                      <a:pt x="1157" y="588"/>
                      <a:pt x="1153" y="624"/>
                      <a:pt x="1145" y="659"/>
                    </a:cubicBezTo>
                    <a:cubicBezTo>
                      <a:pt x="1145" y="661"/>
                      <a:pt x="1148" y="662"/>
                      <a:pt x="1149" y="660"/>
                    </a:cubicBezTo>
                    <a:cubicBezTo>
                      <a:pt x="1176" y="540"/>
                      <a:pt x="1150" y="416"/>
                      <a:pt x="1095" y="308"/>
                    </a:cubicBezTo>
                    <a:cubicBezTo>
                      <a:pt x="1051" y="221"/>
                      <a:pt x="986" y="140"/>
                      <a:pt x="902" y="89"/>
                    </a:cubicBezTo>
                    <a:cubicBezTo>
                      <a:pt x="770" y="8"/>
                      <a:pt x="602" y="3"/>
                      <a:pt x="455" y="43"/>
                    </a:cubicBezTo>
                    <a:cubicBezTo>
                      <a:pt x="310" y="82"/>
                      <a:pt x="168" y="168"/>
                      <a:pt x="88" y="298"/>
                    </a:cubicBezTo>
                    <a:cubicBezTo>
                      <a:pt x="50" y="359"/>
                      <a:pt x="28" y="430"/>
                      <a:pt x="28" y="502"/>
                    </a:cubicBezTo>
                    <a:cubicBezTo>
                      <a:pt x="28" y="583"/>
                      <a:pt x="54" y="665"/>
                      <a:pt x="97" y="733"/>
                    </a:cubicBezTo>
                    <a:cubicBezTo>
                      <a:pt x="191" y="882"/>
                      <a:pt x="362" y="969"/>
                      <a:pt x="532" y="995"/>
                    </a:cubicBezTo>
                    <a:cubicBezTo>
                      <a:pt x="702" y="1021"/>
                      <a:pt x="890" y="989"/>
                      <a:pt x="1022" y="873"/>
                    </a:cubicBezTo>
                    <a:cubicBezTo>
                      <a:pt x="1086" y="817"/>
                      <a:pt x="1129" y="743"/>
                      <a:pt x="1149" y="660"/>
                    </a:cubicBezTo>
                    <a:cubicBezTo>
                      <a:pt x="1149" y="657"/>
                      <a:pt x="1146" y="656"/>
                      <a:pt x="1145" y="659"/>
                    </a:cubicBezTo>
                  </a:path>
                </a:pathLst>
              </a:custGeom>
              <a:solidFill>
                <a:srgbClr val="594A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273" name="Freeform 16">
                <a:extLst>
                  <a:ext uri="{FF2B5EF4-FFF2-40B4-BE49-F238E27FC236}">
                    <a16:creationId xmlns="" xmlns:a16="http://schemas.microsoft.com/office/drawing/2014/main" id="{127091CE-011D-4DB8-B543-383AE9E48DDD}"/>
                  </a:ext>
                </a:extLst>
              </p:cNvPr>
              <p:cNvSpPr>
                <a:spLocks noEditPoints="1"/>
              </p:cNvSpPr>
              <p:nvPr/>
            </p:nvSpPr>
            <p:spPr bwMode="auto">
              <a:xfrm>
                <a:off x="3187703" y="852487"/>
                <a:ext cx="5541965" cy="4783135"/>
              </a:xfrm>
              <a:custGeom>
                <a:avLst/>
                <a:gdLst>
                  <a:gd name="T0" fmla="*/ 691 w 1307"/>
                  <a:gd name="T1" fmla="*/ 1080 h 1127"/>
                  <a:gd name="T2" fmla="*/ 94 w 1307"/>
                  <a:gd name="T3" fmla="*/ 733 h 1127"/>
                  <a:gd name="T4" fmla="*/ 66 w 1307"/>
                  <a:gd name="T5" fmla="*/ 467 h 1127"/>
                  <a:gd name="T6" fmla="*/ 200 w 1307"/>
                  <a:gd name="T7" fmla="*/ 223 h 1127"/>
                  <a:gd name="T8" fmla="*/ 681 w 1307"/>
                  <a:gd name="T9" fmla="*/ 56 h 1127"/>
                  <a:gd name="T10" fmla="*/ 1055 w 1307"/>
                  <a:gd name="T11" fmla="*/ 206 h 1127"/>
                  <a:gd name="T12" fmla="*/ 1207 w 1307"/>
                  <a:gd name="T13" fmla="*/ 474 h 1127"/>
                  <a:gd name="T14" fmla="*/ 1091 w 1307"/>
                  <a:gd name="T15" fmla="*/ 925 h 1127"/>
                  <a:gd name="T16" fmla="*/ 691 w 1307"/>
                  <a:gd name="T17" fmla="*/ 1080 h 1127"/>
                  <a:gd name="T18" fmla="*/ 643 w 1307"/>
                  <a:gd name="T19" fmla="*/ 0 h 1127"/>
                  <a:gd name="T20" fmla="*/ 306 w 1307"/>
                  <a:gd name="T21" fmla="*/ 88 h 1127"/>
                  <a:gd name="T22" fmla="*/ 119 w 1307"/>
                  <a:gd name="T23" fmla="*/ 234 h 1127"/>
                  <a:gd name="T24" fmla="*/ 8 w 1307"/>
                  <a:gd name="T25" fmla="*/ 514 h 1127"/>
                  <a:gd name="T26" fmla="*/ 47 w 1307"/>
                  <a:gd name="T27" fmla="*/ 750 h 1127"/>
                  <a:gd name="T28" fmla="*/ 311 w 1307"/>
                  <a:gd name="T29" fmla="*/ 1030 h 1127"/>
                  <a:gd name="T30" fmla="*/ 693 w 1307"/>
                  <a:gd name="T31" fmla="*/ 1127 h 1127"/>
                  <a:gd name="T32" fmla="*/ 693 w 1307"/>
                  <a:gd name="T33" fmla="*/ 1127 h 1127"/>
                  <a:gd name="T34" fmla="*/ 954 w 1307"/>
                  <a:gd name="T35" fmla="*/ 1079 h 1127"/>
                  <a:gd name="T36" fmla="*/ 1168 w 1307"/>
                  <a:gd name="T37" fmla="*/ 928 h 1127"/>
                  <a:gd name="T38" fmla="*/ 1265 w 1307"/>
                  <a:gd name="T39" fmla="*/ 733 h 1127"/>
                  <a:gd name="T40" fmla="*/ 1091 w 1307"/>
                  <a:gd name="T41" fmla="*/ 173 h 1127"/>
                  <a:gd name="T42" fmla="*/ 903 w 1307"/>
                  <a:gd name="T43" fmla="*/ 48 h 1127"/>
                  <a:gd name="T44" fmla="*/ 643 w 1307"/>
                  <a:gd name="T45" fmla="*/ 0 h 1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07" h="1127">
                    <a:moveTo>
                      <a:pt x="691" y="1080"/>
                    </a:moveTo>
                    <a:cubicBezTo>
                      <a:pt x="422" y="1080"/>
                      <a:pt x="182" y="941"/>
                      <a:pt x="94" y="733"/>
                    </a:cubicBezTo>
                    <a:cubicBezTo>
                      <a:pt x="60" y="655"/>
                      <a:pt x="46" y="551"/>
                      <a:pt x="66" y="467"/>
                    </a:cubicBezTo>
                    <a:cubicBezTo>
                      <a:pt x="88" y="376"/>
                      <a:pt x="131" y="288"/>
                      <a:pt x="200" y="223"/>
                    </a:cubicBezTo>
                    <a:cubicBezTo>
                      <a:pt x="328" y="104"/>
                      <a:pt x="510" y="56"/>
                      <a:pt x="681" y="56"/>
                    </a:cubicBezTo>
                    <a:cubicBezTo>
                      <a:pt x="832" y="56"/>
                      <a:pt x="965" y="109"/>
                      <a:pt x="1055" y="206"/>
                    </a:cubicBezTo>
                    <a:cubicBezTo>
                      <a:pt x="1123" y="279"/>
                      <a:pt x="1180" y="378"/>
                      <a:pt x="1207" y="474"/>
                    </a:cubicBezTo>
                    <a:cubicBezTo>
                      <a:pt x="1257" y="652"/>
                      <a:pt x="1227" y="798"/>
                      <a:pt x="1091" y="925"/>
                    </a:cubicBezTo>
                    <a:cubicBezTo>
                      <a:pt x="985" y="1024"/>
                      <a:pt x="835" y="1080"/>
                      <a:pt x="691" y="1080"/>
                    </a:cubicBezTo>
                    <a:moveTo>
                      <a:pt x="643" y="0"/>
                    </a:moveTo>
                    <a:cubicBezTo>
                      <a:pt x="526" y="0"/>
                      <a:pt x="409" y="29"/>
                      <a:pt x="306" y="88"/>
                    </a:cubicBezTo>
                    <a:cubicBezTo>
                      <a:pt x="234" y="130"/>
                      <a:pt x="173" y="170"/>
                      <a:pt x="119" y="234"/>
                    </a:cubicBezTo>
                    <a:cubicBezTo>
                      <a:pt x="47" y="320"/>
                      <a:pt x="20" y="407"/>
                      <a:pt x="8" y="514"/>
                    </a:cubicBezTo>
                    <a:cubicBezTo>
                      <a:pt x="0" y="592"/>
                      <a:pt x="13" y="671"/>
                      <a:pt x="47" y="750"/>
                    </a:cubicBezTo>
                    <a:cubicBezTo>
                      <a:pt x="96" y="865"/>
                      <a:pt x="187" y="962"/>
                      <a:pt x="311" y="1030"/>
                    </a:cubicBezTo>
                    <a:cubicBezTo>
                      <a:pt x="424" y="1093"/>
                      <a:pt x="560" y="1127"/>
                      <a:pt x="693" y="1127"/>
                    </a:cubicBezTo>
                    <a:cubicBezTo>
                      <a:pt x="693" y="1127"/>
                      <a:pt x="693" y="1127"/>
                      <a:pt x="693" y="1127"/>
                    </a:cubicBezTo>
                    <a:cubicBezTo>
                      <a:pt x="787" y="1127"/>
                      <a:pt x="874" y="1111"/>
                      <a:pt x="954" y="1079"/>
                    </a:cubicBezTo>
                    <a:cubicBezTo>
                      <a:pt x="1040" y="1045"/>
                      <a:pt x="1112" y="994"/>
                      <a:pt x="1168" y="928"/>
                    </a:cubicBezTo>
                    <a:cubicBezTo>
                      <a:pt x="1215" y="874"/>
                      <a:pt x="1248" y="808"/>
                      <a:pt x="1265" y="733"/>
                    </a:cubicBezTo>
                    <a:cubicBezTo>
                      <a:pt x="1307" y="549"/>
                      <a:pt x="1241" y="334"/>
                      <a:pt x="1091" y="173"/>
                    </a:cubicBezTo>
                    <a:cubicBezTo>
                      <a:pt x="1039" y="118"/>
                      <a:pt x="976" y="76"/>
                      <a:pt x="903" y="48"/>
                    </a:cubicBezTo>
                    <a:cubicBezTo>
                      <a:pt x="820" y="16"/>
                      <a:pt x="731" y="0"/>
                      <a:pt x="643" y="0"/>
                    </a:cubicBezTo>
                  </a:path>
                </a:pathLst>
              </a:custGeom>
              <a:solidFill>
                <a:srgbClr val="C3FE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274" name="Freeform 17">
                <a:extLst>
                  <a:ext uri="{FF2B5EF4-FFF2-40B4-BE49-F238E27FC236}">
                    <a16:creationId xmlns="" xmlns:a16="http://schemas.microsoft.com/office/drawing/2014/main" id="{BDCDE440-6326-4B48-A146-E8A06AD98F88}"/>
                  </a:ext>
                </a:extLst>
              </p:cNvPr>
              <p:cNvSpPr>
                <a:spLocks noEditPoints="1"/>
              </p:cNvSpPr>
              <p:nvPr/>
            </p:nvSpPr>
            <p:spPr bwMode="auto">
              <a:xfrm>
                <a:off x="4256088" y="1582738"/>
                <a:ext cx="3867150" cy="3657600"/>
              </a:xfrm>
              <a:custGeom>
                <a:avLst/>
                <a:gdLst>
                  <a:gd name="T0" fmla="*/ 576 w 912"/>
                  <a:gd name="T1" fmla="*/ 536 h 862"/>
                  <a:gd name="T2" fmla="*/ 589 w 912"/>
                  <a:gd name="T3" fmla="*/ 484 h 862"/>
                  <a:gd name="T4" fmla="*/ 602 w 912"/>
                  <a:gd name="T5" fmla="*/ 468 h 862"/>
                  <a:gd name="T6" fmla="*/ 1 w 912"/>
                  <a:gd name="T7" fmla="*/ 437 h 862"/>
                  <a:gd name="T8" fmla="*/ 83 w 912"/>
                  <a:gd name="T9" fmla="*/ 168 h 862"/>
                  <a:gd name="T10" fmla="*/ 101 w 912"/>
                  <a:gd name="T11" fmla="*/ 186 h 862"/>
                  <a:gd name="T12" fmla="*/ 270 w 912"/>
                  <a:gd name="T13" fmla="*/ 425 h 862"/>
                  <a:gd name="T14" fmla="*/ 324 w 912"/>
                  <a:gd name="T15" fmla="*/ 301 h 862"/>
                  <a:gd name="T16" fmla="*/ 324 w 912"/>
                  <a:gd name="T17" fmla="*/ 468 h 862"/>
                  <a:gd name="T18" fmla="*/ 283 w 912"/>
                  <a:gd name="T19" fmla="*/ 348 h 862"/>
                  <a:gd name="T20" fmla="*/ 315 w 912"/>
                  <a:gd name="T21" fmla="*/ 353 h 862"/>
                  <a:gd name="T22" fmla="*/ 312 w 912"/>
                  <a:gd name="T23" fmla="*/ 435 h 862"/>
                  <a:gd name="T24" fmla="*/ 733 w 912"/>
                  <a:gd name="T25" fmla="*/ 178 h 862"/>
                  <a:gd name="T26" fmla="*/ 831 w 912"/>
                  <a:gd name="T27" fmla="*/ 180 h 862"/>
                  <a:gd name="T28" fmla="*/ 772 w 912"/>
                  <a:gd name="T29" fmla="*/ 153 h 862"/>
                  <a:gd name="T30" fmla="*/ 792 w 912"/>
                  <a:gd name="T31" fmla="*/ 163 h 862"/>
                  <a:gd name="T32" fmla="*/ 456 w 912"/>
                  <a:gd name="T33" fmla="*/ 136 h 862"/>
                  <a:gd name="T34" fmla="*/ 486 w 912"/>
                  <a:gd name="T35" fmla="*/ 38 h 862"/>
                  <a:gd name="T36" fmla="*/ 496 w 912"/>
                  <a:gd name="T37" fmla="*/ 161 h 862"/>
                  <a:gd name="T38" fmla="*/ 480 w 912"/>
                  <a:gd name="T39" fmla="*/ 80 h 862"/>
                  <a:gd name="T40" fmla="*/ 507 w 912"/>
                  <a:gd name="T41" fmla="*/ 83 h 862"/>
                  <a:gd name="T42" fmla="*/ 456 w 912"/>
                  <a:gd name="T43" fmla="*/ 136 h 862"/>
                  <a:gd name="T44" fmla="*/ 150 w 912"/>
                  <a:gd name="T45" fmla="*/ 105 h 862"/>
                  <a:gd name="T46" fmla="*/ 107 w 912"/>
                  <a:gd name="T47" fmla="*/ 141 h 862"/>
                  <a:gd name="T48" fmla="*/ 120 w 912"/>
                  <a:gd name="T49" fmla="*/ 274 h 862"/>
                  <a:gd name="T50" fmla="*/ 11 w 912"/>
                  <a:gd name="T51" fmla="*/ 307 h 862"/>
                  <a:gd name="T52" fmla="*/ 16 w 912"/>
                  <a:gd name="T53" fmla="*/ 387 h 862"/>
                  <a:gd name="T54" fmla="*/ 2 w 912"/>
                  <a:gd name="T55" fmla="*/ 404 h 862"/>
                  <a:gd name="T56" fmla="*/ 7 w 912"/>
                  <a:gd name="T57" fmla="*/ 410 h 862"/>
                  <a:gd name="T58" fmla="*/ 64 w 912"/>
                  <a:gd name="T59" fmla="*/ 650 h 862"/>
                  <a:gd name="T60" fmla="*/ 133 w 912"/>
                  <a:gd name="T61" fmla="*/ 644 h 862"/>
                  <a:gd name="T62" fmla="*/ 139 w 912"/>
                  <a:gd name="T63" fmla="*/ 609 h 862"/>
                  <a:gd name="T64" fmla="*/ 69 w 912"/>
                  <a:gd name="T65" fmla="*/ 654 h 862"/>
                  <a:gd name="T66" fmla="*/ 144 w 912"/>
                  <a:gd name="T67" fmla="*/ 743 h 862"/>
                  <a:gd name="T68" fmla="*/ 420 w 912"/>
                  <a:gd name="T69" fmla="*/ 862 h 862"/>
                  <a:gd name="T70" fmla="*/ 613 w 912"/>
                  <a:gd name="T71" fmla="*/ 788 h 862"/>
                  <a:gd name="T72" fmla="*/ 550 w 912"/>
                  <a:gd name="T73" fmla="*/ 701 h 862"/>
                  <a:gd name="T74" fmla="*/ 567 w 912"/>
                  <a:gd name="T75" fmla="*/ 762 h 862"/>
                  <a:gd name="T76" fmla="*/ 595 w 912"/>
                  <a:gd name="T77" fmla="*/ 752 h 862"/>
                  <a:gd name="T78" fmla="*/ 472 w 912"/>
                  <a:gd name="T79" fmla="*/ 757 h 862"/>
                  <a:gd name="T80" fmla="*/ 564 w 912"/>
                  <a:gd name="T81" fmla="*/ 673 h 862"/>
                  <a:gd name="T82" fmla="*/ 539 w 912"/>
                  <a:gd name="T83" fmla="*/ 522 h 862"/>
                  <a:gd name="T84" fmla="*/ 602 w 912"/>
                  <a:gd name="T85" fmla="*/ 450 h 862"/>
                  <a:gd name="T86" fmla="*/ 909 w 912"/>
                  <a:gd name="T87" fmla="*/ 286 h 862"/>
                  <a:gd name="T88" fmla="*/ 843 w 912"/>
                  <a:gd name="T89" fmla="*/ 121 h 862"/>
                  <a:gd name="T90" fmla="*/ 526 w 912"/>
                  <a:gd name="T91" fmla="*/ 0 h 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12" h="862">
                    <a:moveTo>
                      <a:pt x="602" y="468"/>
                    </a:moveTo>
                    <a:cubicBezTo>
                      <a:pt x="598" y="468"/>
                      <a:pt x="594" y="469"/>
                      <a:pt x="589" y="470"/>
                    </a:cubicBezTo>
                    <a:cubicBezTo>
                      <a:pt x="558" y="479"/>
                      <a:pt x="557" y="528"/>
                      <a:pt x="576" y="536"/>
                    </a:cubicBezTo>
                    <a:cubicBezTo>
                      <a:pt x="579" y="528"/>
                      <a:pt x="582" y="520"/>
                      <a:pt x="585" y="512"/>
                    </a:cubicBezTo>
                    <a:cubicBezTo>
                      <a:pt x="581" y="508"/>
                      <a:pt x="577" y="503"/>
                      <a:pt x="577" y="500"/>
                    </a:cubicBezTo>
                    <a:cubicBezTo>
                      <a:pt x="577" y="488"/>
                      <a:pt x="582" y="484"/>
                      <a:pt x="589" y="484"/>
                    </a:cubicBezTo>
                    <a:cubicBezTo>
                      <a:pt x="592" y="484"/>
                      <a:pt x="594" y="484"/>
                      <a:pt x="596" y="485"/>
                    </a:cubicBezTo>
                    <a:cubicBezTo>
                      <a:pt x="599" y="480"/>
                      <a:pt x="602" y="474"/>
                      <a:pt x="605" y="468"/>
                    </a:cubicBezTo>
                    <a:cubicBezTo>
                      <a:pt x="604" y="468"/>
                      <a:pt x="603" y="468"/>
                      <a:pt x="602" y="468"/>
                    </a:cubicBezTo>
                    <a:moveTo>
                      <a:pt x="0" y="423"/>
                    </a:moveTo>
                    <a:cubicBezTo>
                      <a:pt x="0" y="428"/>
                      <a:pt x="1" y="432"/>
                      <a:pt x="1" y="437"/>
                    </a:cubicBezTo>
                    <a:cubicBezTo>
                      <a:pt x="1" y="437"/>
                      <a:pt x="1" y="437"/>
                      <a:pt x="1" y="437"/>
                    </a:cubicBezTo>
                    <a:cubicBezTo>
                      <a:pt x="4" y="437"/>
                      <a:pt x="6" y="435"/>
                      <a:pt x="6" y="430"/>
                    </a:cubicBezTo>
                    <a:cubicBezTo>
                      <a:pt x="6" y="427"/>
                      <a:pt x="3" y="425"/>
                      <a:pt x="0" y="423"/>
                    </a:cubicBezTo>
                    <a:moveTo>
                      <a:pt x="83" y="168"/>
                    </a:moveTo>
                    <a:cubicBezTo>
                      <a:pt x="76" y="176"/>
                      <a:pt x="70" y="184"/>
                      <a:pt x="64" y="192"/>
                    </a:cubicBezTo>
                    <a:cubicBezTo>
                      <a:pt x="72" y="206"/>
                      <a:pt x="87" y="213"/>
                      <a:pt x="98" y="213"/>
                    </a:cubicBezTo>
                    <a:cubicBezTo>
                      <a:pt x="109" y="213"/>
                      <a:pt x="115" y="204"/>
                      <a:pt x="101" y="186"/>
                    </a:cubicBezTo>
                    <a:cubicBezTo>
                      <a:pt x="96" y="179"/>
                      <a:pt x="86" y="174"/>
                      <a:pt x="83" y="168"/>
                    </a:cubicBezTo>
                    <a:moveTo>
                      <a:pt x="312" y="435"/>
                    </a:moveTo>
                    <a:cubicBezTo>
                      <a:pt x="298" y="435"/>
                      <a:pt x="283" y="432"/>
                      <a:pt x="270" y="425"/>
                    </a:cubicBezTo>
                    <a:cubicBezTo>
                      <a:pt x="252" y="414"/>
                      <a:pt x="243" y="400"/>
                      <a:pt x="241" y="385"/>
                    </a:cubicBezTo>
                    <a:cubicBezTo>
                      <a:pt x="236" y="350"/>
                      <a:pt x="270" y="309"/>
                      <a:pt x="310" y="302"/>
                    </a:cubicBezTo>
                    <a:cubicBezTo>
                      <a:pt x="315" y="301"/>
                      <a:pt x="319" y="301"/>
                      <a:pt x="324" y="301"/>
                    </a:cubicBezTo>
                    <a:cubicBezTo>
                      <a:pt x="378" y="301"/>
                      <a:pt x="417" y="355"/>
                      <a:pt x="401" y="409"/>
                    </a:cubicBezTo>
                    <a:cubicBezTo>
                      <a:pt x="391" y="439"/>
                      <a:pt x="367" y="469"/>
                      <a:pt x="333" y="469"/>
                    </a:cubicBezTo>
                    <a:cubicBezTo>
                      <a:pt x="330" y="469"/>
                      <a:pt x="327" y="469"/>
                      <a:pt x="324" y="468"/>
                    </a:cubicBezTo>
                    <a:cubicBezTo>
                      <a:pt x="360" y="456"/>
                      <a:pt x="400" y="414"/>
                      <a:pt x="385" y="374"/>
                    </a:cubicBezTo>
                    <a:cubicBezTo>
                      <a:pt x="376" y="350"/>
                      <a:pt x="346" y="330"/>
                      <a:pt x="319" y="330"/>
                    </a:cubicBezTo>
                    <a:cubicBezTo>
                      <a:pt x="305" y="330"/>
                      <a:pt x="292" y="335"/>
                      <a:pt x="283" y="348"/>
                    </a:cubicBezTo>
                    <a:cubicBezTo>
                      <a:pt x="260" y="383"/>
                      <a:pt x="298" y="406"/>
                      <a:pt x="322" y="406"/>
                    </a:cubicBezTo>
                    <a:cubicBezTo>
                      <a:pt x="332" y="406"/>
                      <a:pt x="340" y="401"/>
                      <a:pt x="337" y="391"/>
                    </a:cubicBezTo>
                    <a:cubicBezTo>
                      <a:pt x="331" y="374"/>
                      <a:pt x="283" y="376"/>
                      <a:pt x="315" y="353"/>
                    </a:cubicBezTo>
                    <a:cubicBezTo>
                      <a:pt x="320" y="349"/>
                      <a:pt x="325" y="347"/>
                      <a:pt x="331" y="347"/>
                    </a:cubicBezTo>
                    <a:cubicBezTo>
                      <a:pt x="348" y="347"/>
                      <a:pt x="363" y="364"/>
                      <a:pt x="364" y="381"/>
                    </a:cubicBezTo>
                    <a:cubicBezTo>
                      <a:pt x="368" y="419"/>
                      <a:pt x="341" y="435"/>
                      <a:pt x="312" y="435"/>
                    </a:cubicBezTo>
                    <a:moveTo>
                      <a:pt x="787" y="226"/>
                    </a:moveTo>
                    <a:cubicBezTo>
                      <a:pt x="768" y="226"/>
                      <a:pt x="749" y="218"/>
                      <a:pt x="739" y="199"/>
                    </a:cubicBezTo>
                    <a:cubicBezTo>
                      <a:pt x="735" y="192"/>
                      <a:pt x="733" y="185"/>
                      <a:pt x="733" y="178"/>
                    </a:cubicBezTo>
                    <a:cubicBezTo>
                      <a:pt x="732" y="153"/>
                      <a:pt x="752" y="130"/>
                      <a:pt x="778" y="125"/>
                    </a:cubicBezTo>
                    <a:cubicBezTo>
                      <a:pt x="783" y="124"/>
                      <a:pt x="787" y="124"/>
                      <a:pt x="791" y="124"/>
                    </a:cubicBezTo>
                    <a:cubicBezTo>
                      <a:pt x="822" y="124"/>
                      <a:pt x="824" y="153"/>
                      <a:pt x="831" y="180"/>
                    </a:cubicBezTo>
                    <a:cubicBezTo>
                      <a:pt x="826" y="161"/>
                      <a:pt x="809" y="148"/>
                      <a:pt x="791" y="148"/>
                    </a:cubicBezTo>
                    <a:cubicBezTo>
                      <a:pt x="785" y="148"/>
                      <a:pt x="778" y="149"/>
                      <a:pt x="772" y="153"/>
                    </a:cubicBezTo>
                    <a:cubicBezTo>
                      <a:pt x="772" y="153"/>
                      <a:pt x="772" y="153"/>
                      <a:pt x="772" y="153"/>
                    </a:cubicBezTo>
                    <a:cubicBezTo>
                      <a:pt x="746" y="169"/>
                      <a:pt x="764" y="181"/>
                      <a:pt x="775" y="181"/>
                    </a:cubicBezTo>
                    <a:cubicBezTo>
                      <a:pt x="781" y="181"/>
                      <a:pt x="786" y="177"/>
                      <a:pt x="780" y="169"/>
                    </a:cubicBezTo>
                    <a:cubicBezTo>
                      <a:pt x="784" y="165"/>
                      <a:pt x="788" y="163"/>
                      <a:pt x="792" y="163"/>
                    </a:cubicBezTo>
                    <a:cubicBezTo>
                      <a:pt x="802" y="163"/>
                      <a:pt x="813" y="172"/>
                      <a:pt x="818" y="180"/>
                    </a:cubicBezTo>
                    <a:cubicBezTo>
                      <a:pt x="836" y="208"/>
                      <a:pt x="813" y="226"/>
                      <a:pt x="787" y="226"/>
                    </a:cubicBezTo>
                    <a:moveTo>
                      <a:pt x="456" y="136"/>
                    </a:moveTo>
                    <a:cubicBezTo>
                      <a:pt x="449" y="120"/>
                      <a:pt x="436" y="109"/>
                      <a:pt x="432" y="94"/>
                    </a:cubicBezTo>
                    <a:cubicBezTo>
                      <a:pt x="430" y="86"/>
                      <a:pt x="431" y="77"/>
                      <a:pt x="435" y="66"/>
                    </a:cubicBezTo>
                    <a:cubicBezTo>
                      <a:pt x="444" y="46"/>
                      <a:pt x="466" y="39"/>
                      <a:pt x="486" y="38"/>
                    </a:cubicBezTo>
                    <a:cubicBezTo>
                      <a:pt x="488" y="38"/>
                      <a:pt x="489" y="38"/>
                      <a:pt x="490" y="38"/>
                    </a:cubicBezTo>
                    <a:cubicBezTo>
                      <a:pt x="529" y="38"/>
                      <a:pt x="561" y="64"/>
                      <a:pt x="559" y="106"/>
                    </a:cubicBezTo>
                    <a:cubicBezTo>
                      <a:pt x="557" y="131"/>
                      <a:pt x="525" y="161"/>
                      <a:pt x="496" y="161"/>
                    </a:cubicBezTo>
                    <a:cubicBezTo>
                      <a:pt x="487" y="161"/>
                      <a:pt x="478" y="157"/>
                      <a:pt x="471" y="150"/>
                    </a:cubicBezTo>
                    <a:cubicBezTo>
                      <a:pt x="461" y="140"/>
                      <a:pt x="453" y="80"/>
                      <a:pt x="476" y="80"/>
                    </a:cubicBezTo>
                    <a:cubicBezTo>
                      <a:pt x="478" y="80"/>
                      <a:pt x="479" y="80"/>
                      <a:pt x="480" y="80"/>
                    </a:cubicBezTo>
                    <a:cubicBezTo>
                      <a:pt x="494" y="84"/>
                      <a:pt x="478" y="101"/>
                      <a:pt x="489" y="106"/>
                    </a:cubicBezTo>
                    <a:cubicBezTo>
                      <a:pt x="490" y="107"/>
                      <a:pt x="491" y="107"/>
                      <a:pt x="492" y="107"/>
                    </a:cubicBezTo>
                    <a:cubicBezTo>
                      <a:pt x="499" y="107"/>
                      <a:pt x="506" y="95"/>
                      <a:pt x="507" y="83"/>
                    </a:cubicBezTo>
                    <a:cubicBezTo>
                      <a:pt x="509" y="71"/>
                      <a:pt x="505" y="59"/>
                      <a:pt x="491" y="59"/>
                    </a:cubicBezTo>
                    <a:cubicBezTo>
                      <a:pt x="487" y="59"/>
                      <a:pt x="482" y="60"/>
                      <a:pt x="476" y="62"/>
                    </a:cubicBezTo>
                    <a:cubicBezTo>
                      <a:pt x="447" y="74"/>
                      <a:pt x="444" y="110"/>
                      <a:pt x="456" y="136"/>
                    </a:cubicBezTo>
                    <a:moveTo>
                      <a:pt x="526" y="0"/>
                    </a:moveTo>
                    <a:cubicBezTo>
                      <a:pt x="452" y="0"/>
                      <a:pt x="372" y="14"/>
                      <a:pt x="304" y="32"/>
                    </a:cubicBezTo>
                    <a:cubicBezTo>
                      <a:pt x="248" y="48"/>
                      <a:pt x="196" y="72"/>
                      <a:pt x="150" y="105"/>
                    </a:cubicBezTo>
                    <a:cubicBezTo>
                      <a:pt x="196" y="129"/>
                      <a:pt x="212" y="190"/>
                      <a:pt x="165" y="230"/>
                    </a:cubicBezTo>
                    <a:cubicBezTo>
                      <a:pt x="186" y="186"/>
                      <a:pt x="170" y="139"/>
                      <a:pt x="121" y="129"/>
                    </a:cubicBezTo>
                    <a:cubicBezTo>
                      <a:pt x="116" y="133"/>
                      <a:pt x="112" y="137"/>
                      <a:pt x="107" y="141"/>
                    </a:cubicBezTo>
                    <a:cubicBezTo>
                      <a:pt x="108" y="141"/>
                      <a:pt x="108" y="141"/>
                      <a:pt x="109" y="141"/>
                    </a:cubicBezTo>
                    <a:cubicBezTo>
                      <a:pt x="122" y="141"/>
                      <a:pt x="135" y="150"/>
                      <a:pt x="143" y="159"/>
                    </a:cubicBezTo>
                    <a:cubicBezTo>
                      <a:pt x="174" y="195"/>
                      <a:pt x="170" y="264"/>
                      <a:pt x="120" y="274"/>
                    </a:cubicBezTo>
                    <a:cubicBezTo>
                      <a:pt x="115" y="275"/>
                      <a:pt x="111" y="275"/>
                      <a:pt x="106" y="275"/>
                    </a:cubicBezTo>
                    <a:cubicBezTo>
                      <a:pt x="79" y="275"/>
                      <a:pt x="53" y="260"/>
                      <a:pt x="36" y="239"/>
                    </a:cubicBezTo>
                    <a:cubicBezTo>
                      <a:pt x="26" y="260"/>
                      <a:pt x="17" y="283"/>
                      <a:pt x="11" y="307"/>
                    </a:cubicBezTo>
                    <a:cubicBezTo>
                      <a:pt x="5" y="332"/>
                      <a:pt x="2" y="359"/>
                      <a:pt x="0" y="385"/>
                    </a:cubicBezTo>
                    <a:cubicBezTo>
                      <a:pt x="1" y="385"/>
                      <a:pt x="2" y="385"/>
                      <a:pt x="3" y="385"/>
                    </a:cubicBezTo>
                    <a:cubicBezTo>
                      <a:pt x="7" y="385"/>
                      <a:pt x="11" y="386"/>
                      <a:pt x="16" y="387"/>
                    </a:cubicBezTo>
                    <a:cubicBezTo>
                      <a:pt x="36" y="394"/>
                      <a:pt x="43" y="415"/>
                      <a:pt x="35" y="435"/>
                    </a:cubicBezTo>
                    <a:cubicBezTo>
                      <a:pt x="30" y="420"/>
                      <a:pt x="26" y="406"/>
                      <a:pt x="8" y="405"/>
                    </a:cubicBezTo>
                    <a:cubicBezTo>
                      <a:pt x="6" y="404"/>
                      <a:pt x="4" y="404"/>
                      <a:pt x="2" y="404"/>
                    </a:cubicBezTo>
                    <a:cubicBezTo>
                      <a:pt x="1" y="404"/>
                      <a:pt x="1" y="404"/>
                      <a:pt x="0" y="404"/>
                    </a:cubicBezTo>
                    <a:cubicBezTo>
                      <a:pt x="0" y="407"/>
                      <a:pt x="0" y="409"/>
                      <a:pt x="0" y="412"/>
                    </a:cubicBezTo>
                    <a:cubicBezTo>
                      <a:pt x="2" y="411"/>
                      <a:pt x="4" y="410"/>
                      <a:pt x="7" y="410"/>
                    </a:cubicBezTo>
                    <a:cubicBezTo>
                      <a:pt x="23" y="410"/>
                      <a:pt x="34" y="437"/>
                      <a:pt x="26" y="450"/>
                    </a:cubicBezTo>
                    <a:cubicBezTo>
                      <a:pt x="22" y="457"/>
                      <a:pt x="13" y="461"/>
                      <a:pt x="3" y="462"/>
                    </a:cubicBezTo>
                    <a:cubicBezTo>
                      <a:pt x="11" y="528"/>
                      <a:pt x="33" y="593"/>
                      <a:pt x="64" y="650"/>
                    </a:cubicBezTo>
                    <a:cubicBezTo>
                      <a:pt x="69" y="660"/>
                      <a:pt x="76" y="670"/>
                      <a:pt x="83" y="680"/>
                    </a:cubicBezTo>
                    <a:cubicBezTo>
                      <a:pt x="84" y="655"/>
                      <a:pt x="104" y="634"/>
                      <a:pt x="120" y="634"/>
                    </a:cubicBezTo>
                    <a:cubicBezTo>
                      <a:pt x="125" y="634"/>
                      <a:pt x="130" y="637"/>
                      <a:pt x="133" y="644"/>
                    </a:cubicBezTo>
                    <a:cubicBezTo>
                      <a:pt x="139" y="657"/>
                      <a:pt x="107" y="672"/>
                      <a:pt x="125" y="689"/>
                    </a:cubicBezTo>
                    <a:cubicBezTo>
                      <a:pt x="129" y="693"/>
                      <a:pt x="134" y="694"/>
                      <a:pt x="138" y="694"/>
                    </a:cubicBezTo>
                    <a:cubicBezTo>
                      <a:pt x="168" y="694"/>
                      <a:pt x="199" y="625"/>
                      <a:pt x="139" y="609"/>
                    </a:cubicBezTo>
                    <a:cubicBezTo>
                      <a:pt x="137" y="608"/>
                      <a:pt x="134" y="608"/>
                      <a:pt x="132" y="608"/>
                    </a:cubicBezTo>
                    <a:cubicBezTo>
                      <a:pt x="107" y="608"/>
                      <a:pt x="64" y="632"/>
                      <a:pt x="70" y="658"/>
                    </a:cubicBezTo>
                    <a:cubicBezTo>
                      <a:pt x="69" y="657"/>
                      <a:pt x="69" y="656"/>
                      <a:pt x="69" y="654"/>
                    </a:cubicBezTo>
                    <a:cubicBezTo>
                      <a:pt x="60" y="606"/>
                      <a:pt x="100" y="580"/>
                      <a:pt x="141" y="580"/>
                    </a:cubicBezTo>
                    <a:cubicBezTo>
                      <a:pt x="172" y="580"/>
                      <a:pt x="204" y="596"/>
                      <a:pt x="215" y="629"/>
                    </a:cubicBezTo>
                    <a:cubicBezTo>
                      <a:pt x="232" y="685"/>
                      <a:pt x="190" y="743"/>
                      <a:pt x="144" y="743"/>
                    </a:cubicBezTo>
                    <a:cubicBezTo>
                      <a:pt x="143" y="743"/>
                      <a:pt x="142" y="743"/>
                      <a:pt x="141" y="743"/>
                    </a:cubicBezTo>
                    <a:cubicBezTo>
                      <a:pt x="214" y="805"/>
                      <a:pt x="313" y="846"/>
                      <a:pt x="399" y="861"/>
                    </a:cubicBezTo>
                    <a:cubicBezTo>
                      <a:pt x="406" y="862"/>
                      <a:pt x="413" y="862"/>
                      <a:pt x="420" y="862"/>
                    </a:cubicBezTo>
                    <a:cubicBezTo>
                      <a:pt x="468" y="862"/>
                      <a:pt x="515" y="837"/>
                      <a:pt x="563" y="832"/>
                    </a:cubicBezTo>
                    <a:cubicBezTo>
                      <a:pt x="567" y="832"/>
                      <a:pt x="571" y="831"/>
                      <a:pt x="574" y="830"/>
                    </a:cubicBezTo>
                    <a:cubicBezTo>
                      <a:pt x="591" y="820"/>
                      <a:pt x="606" y="805"/>
                      <a:pt x="613" y="788"/>
                    </a:cubicBezTo>
                    <a:cubicBezTo>
                      <a:pt x="610" y="772"/>
                      <a:pt x="601" y="754"/>
                      <a:pt x="590" y="735"/>
                    </a:cubicBezTo>
                    <a:cubicBezTo>
                      <a:pt x="585" y="726"/>
                      <a:pt x="580" y="716"/>
                      <a:pt x="576" y="707"/>
                    </a:cubicBezTo>
                    <a:cubicBezTo>
                      <a:pt x="568" y="703"/>
                      <a:pt x="559" y="701"/>
                      <a:pt x="550" y="701"/>
                    </a:cubicBezTo>
                    <a:cubicBezTo>
                      <a:pt x="536" y="701"/>
                      <a:pt x="523" y="707"/>
                      <a:pt x="514" y="720"/>
                    </a:cubicBezTo>
                    <a:cubicBezTo>
                      <a:pt x="491" y="755"/>
                      <a:pt x="529" y="777"/>
                      <a:pt x="553" y="777"/>
                    </a:cubicBezTo>
                    <a:cubicBezTo>
                      <a:pt x="563" y="777"/>
                      <a:pt x="571" y="772"/>
                      <a:pt x="567" y="762"/>
                    </a:cubicBezTo>
                    <a:cubicBezTo>
                      <a:pt x="562" y="745"/>
                      <a:pt x="514" y="747"/>
                      <a:pt x="546" y="724"/>
                    </a:cubicBezTo>
                    <a:cubicBezTo>
                      <a:pt x="551" y="721"/>
                      <a:pt x="556" y="719"/>
                      <a:pt x="562" y="719"/>
                    </a:cubicBezTo>
                    <a:cubicBezTo>
                      <a:pt x="579" y="719"/>
                      <a:pt x="593" y="736"/>
                      <a:pt x="595" y="752"/>
                    </a:cubicBezTo>
                    <a:cubicBezTo>
                      <a:pt x="599" y="790"/>
                      <a:pt x="572" y="807"/>
                      <a:pt x="543" y="807"/>
                    </a:cubicBezTo>
                    <a:cubicBezTo>
                      <a:pt x="529" y="807"/>
                      <a:pt x="514" y="803"/>
                      <a:pt x="501" y="796"/>
                    </a:cubicBezTo>
                    <a:cubicBezTo>
                      <a:pt x="482" y="786"/>
                      <a:pt x="474" y="772"/>
                      <a:pt x="472" y="757"/>
                    </a:cubicBezTo>
                    <a:cubicBezTo>
                      <a:pt x="467" y="721"/>
                      <a:pt x="501" y="680"/>
                      <a:pt x="541" y="673"/>
                    </a:cubicBezTo>
                    <a:cubicBezTo>
                      <a:pt x="546" y="673"/>
                      <a:pt x="550" y="672"/>
                      <a:pt x="555" y="672"/>
                    </a:cubicBezTo>
                    <a:cubicBezTo>
                      <a:pt x="558" y="672"/>
                      <a:pt x="561" y="672"/>
                      <a:pt x="564" y="673"/>
                    </a:cubicBezTo>
                    <a:cubicBezTo>
                      <a:pt x="558" y="650"/>
                      <a:pt x="557" y="626"/>
                      <a:pt x="561" y="598"/>
                    </a:cubicBezTo>
                    <a:cubicBezTo>
                      <a:pt x="563" y="585"/>
                      <a:pt x="566" y="571"/>
                      <a:pt x="570" y="556"/>
                    </a:cubicBezTo>
                    <a:cubicBezTo>
                      <a:pt x="557" y="553"/>
                      <a:pt x="546" y="542"/>
                      <a:pt x="539" y="522"/>
                    </a:cubicBezTo>
                    <a:cubicBezTo>
                      <a:pt x="537" y="517"/>
                      <a:pt x="536" y="512"/>
                      <a:pt x="536" y="507"/>
                    </a:cubicBezTo>
                    <a:cubicBezTo>
                      <a:pt x="534" y="474"/>
                      <a:pt x="567" y="451"/>
                      <a:pt x="600" y="450"/>
                    </a:cubicBezTo>
                    <a:cubicBezTo>
                      <a:pt x="601" y="450"/>
                      <a:pt x="602" y="450"/>
                      <a:pt x="602" y="450"/>
                    </a:cubicBezTo>
                    <a:cubicBezTo>
                      <a:pt x="607" y="450"/>
                      <a:pt x="611" y="450"/>
                      <a:pt x="615" y="451"/>
                    </a:cubicBezTo>
                    <a:cubicBezTo>
                      <a:pt x="641" y="407"/>
                      <a:pt x="675" y="369"/>
                      <a:pt x="715" y="349"/>
                    </a:cubicBezTo>
                    <a:cubicBezTo>
                      <a:pt x="759" y="328"/>
                      <a:pt x="905" y="338"/>
                      <a:pt x="909" y="286"/>
                    </a:cubicBezTo>
                    <a:cubicBezTo>
                      <a:pt x="912" y="252"/>
                      <a:pt x="887" y="204"/>
                      <a:pt x="875" y="172"/>
                    </a:cubicBezTo>
                    <a:cubicBezTo>
                      <a:pt x="874" y="171"/>
                      <a:pt x="874" y="169"/>
                      <a:pt x="873" y="168"/>
                    </a:cubicBezTo>
                    <a:cubicBezTo>
                      <a:pt x="864" y="152"/>
                      <a:pt x="854" y="136"/>
                      <a:pt x="843" y="121"/>
                    </a:cubicBezTo>
                    <a:cubicBezTo>
                      <a:pt x="830" y="106"/>
                      <a:pt x="815" y="92"/>
                      <a:pt x="800" y="80"/>
                    </a:cubicBezTo>
                    <a:cubicBezTo>
                      <a:pt x="739" y="32"/>
                      <a:pt x="661" y="12"/>
                      <a:pt x="584" y="3"/>
                    </a:cubicBezTo>
                    <a:cubicBezTo>
                      <a:pt x="566" y="1"/>
                      <a:pt x="546" y="0"/>
                      <a:pt x="526" y="0"/>
                    </a:cubicBezTo>
                  </a:path>
                </a:pathLst>
              </a:custGeom>
              <a:solidFill>
                <a:srgbClr val="A1F7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275" name="Freeform 18">
                <a:extLst>
                  <a:ext uri="{FF2B5EF4-FFF2-40B4-BE49-F238E27FC236}">
                    <a16:creationId xmlns="" xmlns:a16="http://schemas.microsoft.com/office/drawing/2014/main" id="{67A59DBD-4D4C-4873-99DF-A879A15FFADF}"/>
                  </a:ext>
                </a:extLst>
              </p:cNvPr>
              <p:cNvSpPr>
                <a:spLocks noEditPoints="1"/>
              </p:cNvSpPr>
              <p:nvPr/>
            </p:nvSpPr>
            <p:spPr bwMode="auto">
              <a:xfrm>
                <a:off x="4256088" y="3216275"/>
                <a:ext cx="182563" cy="327025"/>
              </a:xfrm>
              <a:custGeom>
                <a:avLst/>
                <a:gdLst>
                  <a:gd name="T0" fmla="*/ 7 w 43"/>
                  <a:gd name="T1" fmla="*/ 25 h 77"/>
                  <a:gd name="T2" fmla="*/ 0 w 43"/>
                  <a:gd name="T3" fmla="*/ 27 h 77"/>
                  <a:gd name="T4" fmla="*/ 0 w 43"/>
                  <a:gd name="T5" fmla="*/ 38 h 77"/>
                  <a:gd name="T6" fmla="*/ 6 w 43"/>
                  <a:gd name="T7" fmla="*/ 45 h 77"/>
                  <a:gd name="T8" fmla="*/ 1 w 43"/>
                  <a:gd name="T9" fmla="*/ 52 h 77"/>
                  <a:gd name="T10" fmla="*/ 1 w 43"/>
                  <a:gd name="T11" fmla="*/ 52 h 77"/>
                  <a:gd name="T12" fmla="*/ 3 w 43"/>
                  <a:gd name="T13" fmla="*/ 77 h 77"/>
                  <a:gd name="T14" fmla="*/ 26 w 43"/>
                  <a:gd name="T15" fmla="*/ 65 h 77"/>
                  <a:gd name="T16" fmla="*/ 7 w 43"/>
                  <a:gd name="T17" fmla="*/ 25 h 77"/>
                  <a:gd name="T18" fmla="*/ 3 w 43"/>
                  <a:gd name="T19" fmla="*/ 0 h 77"/>
                  <a:gd name="T20" fmla="*/ 0 w 43"/>
                  <a:gd name="T21" fmla="*/ 0 h 77"/>
                  <a:gd name="T22" fmla="*/ 0 w 43"/>
                  <a:gd name="T23" fmla="*/ 19 h 77"/>
                  <a:gd name="T24" fmla="*/ 2 w 43"/>
                  <a:gd name="T25" fmla="*/ 19 h 77"/>
                  <a:gd name="T26" fmla="*/ 8 w 43"/>
                  <a:gd name="T27" fmla="*/ 20 h 77"/>
                  <a:gd name="T28" fmla="*/ 35 w 43"/>
                  <a:gd name="T29" fmla="*/ 50 h 77"/>
                  <a:gd name="T30" fmla="*/ 16 w 43"/>
                  <a:gd name="T31" fmla="*/ 2 h 77"/>
                  <a:gd name="T32" fmla="*/ 3 w 43"/>
                  <a:gd name="T33"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3" h="77">
                    <a:moveTo>
                      <a:pt x="7" y="25"/>
                    </a:moveTo>
                    <a:cubicBezTo>
                      <a:pt x="4" y="25"/>
                      <a:pt x="2" y="26"/>
                      <a:pt x="0" y="27"/>
                    </a:cubicBezTo>
                    <a:cubicBezTo>
                      <a:pt x="0" y="30"/>
                      <a:pt x="0" y="34"/>
                      <a:pt x="0" y="38"/>
                    </a:cubicBezTo>
                    <a:cubicBezTo>
                      <a:pt x="3" y="40"/>
                      <a:pt x="6" y="42"/>
                      <a:pt x="6" y="45"/>
                    </a:cubicBezTo>
                    <a:cubicBezTo>
                      <a:pt x="6" y="50"/>
                      <a:pt x="4" y="52"/>
                      <a:pt x="1" y="52"/>
                    </a:cubicBezTo>
                    <a:cubicBezTo>
                      <a:pt x="1" y="52"/>
                      <a:pt x="1" y="52"/>
                      <a:pt x="1" y="52"/>
                    </a:cubicBezTo>
                    <a:cubicBezTo>
                      <a:pt x="1" y="60"/>
                      <a:pt x="2" y="69"/>
                      <a:pt x="3" y="77"/>
                    </a:cubicBezTo>
                    <a:cubicBezTo>
                      <a:pt x="13" y="76"/>
                      <a:pt x="22" y="72"/>
                      <a:pt x="26" y="65"/>
                    </a:cubicBezTo>
                    <a:cubicBezTo>
                      <a:pt x="34" y="52"/>
                      <a:pt x="23" y="25"/>
                      <a:pt x="7" y="25"/>
                    </a:cubicBezTo>
                    <a:moveTo>
                      <a:pt x="3" y="0"/>
                    </a:moveTo>
                    <a:cubicBezTo>
                      <a:pt x="2" y="0"/>
                      <a:pt x="1" y="0"/>
                      <a:pt x="0" y="0"/>
                    </a:cubicBezTo>
                    <a:cubicBezTo>
                      <a:pt x="0" y="6"/>
                      <a:pt x="0" y="13"/>
                      <a:pt x="0" y="19"/>
                    </a:cubicBezTo>
                    <a:cubicBezTo>
                      <a:pt x="1" y="19"/>
                      <a:pt x="1" y="19"/>
                      <a:pt x="2" y="19"/>
                    </a:cubicBezTo>
                    <a:cubicBezTo>
                      <a:pt x="4" y="19"/>
                      <a:pt x="6" y="19"/>
                      <a:pt x="8" y="20"/>
                    </a:cubicBezTo>
                    <a:cubicBezTo>
                      <a:pt x="26" y="21"/>
                      <a:pt x="30" y="35"/>
                      <a:pt x="35" y="50"/>
                    </a:cubicBezTo>
                    <a:cubicBezTo>
                      <a:pt x="43" y="30"/>
                      <a:pt x="36" y="9"/>
                      <a:pt x="16" y="2"/>
                    </a:cubicBezTo>
                    <a:cubicBezTo>
                      <a:pt x="11" y="1"/>
                      <a:pt x="7" y="0"/>
                      <a:pt x="3" y="0"/>
                    </a:cubicBezTo>
                  </a:path>
                </a:pathLst>
              </a:custGeom>
              <a:solidFill>
                <a:srgbClr val="96F1F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276" name="Freeform 19">
                <a:extLst>
                  <a:ext uri="{FF2B5EF4-FFF2-40B4-BE49-F238E27FC236}">
                    <a16:creationId xmlns="" xmlns:a16="http://schemas.microsoft.com/office/drawing/2014/main" id="{2F44B3EE-D197-4A95-A2A8-74C607D8572B}"/>
                  </a:ext>
                </a:extLst>
              </p:cNvPr>
              <p:cNvSpPr>
                <a:spLocks/>
              </p:cNvSpPr>
              <p:nvPr/>
            </p:nvSpPr>
            <p:spPr bwMode="auto">
              <a:xfrm>
                <a:off x="5256213" y="2860675"/>
                <a:ext cx="768350" cy="712788"/>
              </a:xfrm>
              <a:custGeom>
                <a:avLst/>
                <a:gdLst>
                  <a:gd name="T0" fmla="*/ 88 w 181"/>
                  <a:gd name="T1" fmla="*/ 0 h 168"/>
                  <a:gd name="T2" fmla="*/ 74 w 181"/>
                  <a:gd name="T3" fmla="*/ 1 h 168"/>
                  <a:gd name="T4" fmla="*/ 5 w 181"/>
                  <a:gd name="T5" fmla="*/ 84 h 168"/>
                  <a:gd name="T6" fmla="*/ 34 w 181"/>
                  <a:gd name="T7" fmla="*/ 124 h 168"/>
                  <a:gd name="T8" fmla="*/ 76 w 181"/>
                  <a:gd name="T9" fmla="*/ 134 h 168"/>
                  <a:gd name="T10" fmla="*/ 128 w 181"/>
                  <a:gd name="T11" fmla="*/ 80 h 168"/>
                  <a:gd name="T12" fmla="*/ 95 w 181"/>
                  <a:gd name="T13" fmla="*/ 46 h 168"/>
                  <a:gd name="T14" fmla="*/ 79 w 181"/>
                  <a:gd name="T15" fmla="*/ 52 h 168"/>
                  <a:gd name="T16" fmla="*/ 101 w 181"/>
                  <a:gd name="T17" fmla="*/ 90 h 168"/>
                  <a:gd name="T18" fmla="*/ 86 w 181"/>
                  <a:gd name="T19" fmla="*/ 105 h 168"/>
                  <a:gd name="T20" fmla="*/ 47 w 181"/>
                  <a:gd name="T21" fmla="*/ 47 h 168"/>
                  <a:gd name="T22" fmla="*/ 83 w 181"/>
                  <a:gd name="T23" fmla="*/ 29 h 168"/>
                  <a:gd name="T24" fmla="*/ 149 w 181"/>
                  <a:gd name="T25" fmla="*/ 73 h 168"/>
                  <a:gd name="T26" fmla="*/ 88 w 181"/>
                  <a:gd name="T27" fmla="*/ 167 h 168"/>
                  <a:gd name="T28" fmla="*/ 97 w 181"/>
                  <a:gd name="T29" fmla="*/ 168 h 168"/>
                  <a:gd name="T30" fmla="*/ 165 w 181"/>
                  <a:gd name="T31" fmla="*/ 108 h 168"/>
                  <a:gd name="T32" fmla="*/ 88 w 181"/>
                  <a:gd name="T33"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1" h="168">
                    <a:moveTo>
                      <a:pt x="88" y="0"/>
                    </a:moveTo>
                    <a:cubicBezTo>
                      <a:pt x="83" y="0"/>
                      <a:pt x="79" y="0"/>
                      <a:pt x="74" y="1"/>
                    </a:cubicBezTo>
                    <a:cubicBezTo>
                      <a:pt x="34" y="8"/>
                      <a:pt x="0" y="49"/>
                      <a:pt x="5" y="84"/>
                    </a:cubicBezTo>
                    <a:cubicBezTo>
                      <a:pt x="7" y="99"/>
                      <a:pt x="16" y="113"/>
                      <a:pt x="34" y="124"/>
                    </a:cubicBezTo>
                    <a:cubicBezTo>
                      <a:pt x="47" y="131"/>
                      <a:pt x="62" y="134"/>
                      <a:pt x="76" y="134"/>
                    </a:cubicBezTo>
                    <a:cubicBezTo>
                      <a:pt x="105" y="134"/>
                      <a:pt x="132" y="118"/>
                      <a:pt x="128" y="80"/>
                    </a:cubicBezTo>
                    <a:cubicBezTo>
                      <a:pt x="127" y="63"/>
                      <a:pt x="112" y="46"/>
                      <a:pt x="95" y="46"/>
                    </a:cubicBezTo>
                    <a:cubicBezTo>
                      <a:pt x="89" y="46"/>
                      <a:pt x="84" y="48"/>
                      <a:pt x="79" y="52"/>
                    </a:cubicBezTo>
                    <a:cubicBezTo>
                      <a:pt x="47" y="75"/>
                      <a:pt x="95" y="73"/>
                      <a:pt x="101" y="90"/>
                    </a:cubicBezTo>
                    <a:cubicBezTo>
                      <a:pt x="104" y="100"/>
                      <a:pt x="96" y="105"/>
                      <a:pt x="86" y="105"/>
                    </a:cubicBezTo>
                    <a:cubicBezTo>
                      <a:pt x="62" y="105"/>
                      <a:pt x="24" y="82"/>
                      <a:pt x="47" y="47"/>
                    </a:cubicBezTo>
                    <a:cubicBezTo>
                      <a:pt x="56" y="34"/>
                      <a:pt x="69" y="29"/>
                      <a:pt x="83" y="29"/>
                    </a:cubicBezTo>
                    <a:cubicBezTo>
                      <a:pt x="110" y="29"/>
                      <a:pt x="140" y="49"/>
                      <a:pt x="149" y="73"/>
                    </a:cubicBezTo>
                    <a:cubicBezTo>
                      <a:pt x="164" y="113"/>
                      <a:pt x="124" y="155"/>
                      <a:pt x="88" y="167"/>
                    </a:cubicBezTo>
                    <a:cubicBezTo>
                      <a:pt x="91" y="168"/>
                      <a:pt x="94" y="168"/>
                      <a:pt x="97" y="168"/>
                    </a:cubicBezTo>
                    <a:cubicBezTo>
                      <a:pt x="131" y="168"/>
                      <a:pt x="155" y="138"/>
                      <a:pt x="165" y="108"/>
                    </a:cubicBezTo>
                    <a:cubicBezTo>
                      <a:pt x="181" y="54"/>
                      <a:pt x="142" y="0"/>
                      <a:pt x="88" y="0"/>
                    </a:cubicBezTo>
                  </a:path>
                </a:pathLst>
              </a:custGeom>
              <a:solidFill>
                <a:srgbClr val="96F1F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277" name="Freeform 20">
                <a:extLst>
                  <a:ext uri="{FF2B5EF4-FFF2-40B4-BE49-F238E27FC236}">
                    <a16:creationId xmlns="" xmlns:a16="http://schemas.microsoft.com/office/drawing/2014/main" id="{972DD006-87B1-468D-84C5-30C750E46F09}"/>
                  </a:ext>
                </a:extLst>
              </p:cNvPr>
              <p:cNvSpPr>
                <a:spLocks noEditPoints="1"/>
              </p:cNvSpPr>
              <p:nvPr/>
            </p:nvSpPr>
            <p:spPr bwMode="auto">
              <a:xfrm>
                <a:off x="6235701" y="4435475"/>
                <a:ext cx="636588" cy="669925"/>
              </a:xfrm>
              <a:custGeom>
                <a:avLst/>
                <a:gdLst>
                  <a:gd name="T0" fmla="*/ 146 w 150"/>
                  <a:gd name="T1" fmla="*/ 116 h 158"/>
                  <a:gd name="T2" fmla="*/ 107 w 150"/>
                  <a:gd name="T3" fmla="*/ 158 h 158"/>
                  <a:gd name="T4" fmla="*/ 146 w 150"/>
                  <a:gd name="T5" fmla="*/ 116 h 158"/>
                  <a:gd name="T6" fmla="*/ 88 w 150"/>
                  <a:gd name="T7" fmla="*/ 0 h 158"/>
                  <a:gd name="T8" fmla="*/ 74 w 150"/>
                  <a:gd name="T9" fmla="*/ 1 h 158"/>
                  <a:gd name="T10" fmla="*/ 5 w 150"/>
                  <a:gd name="T11" fmla="*/ 85 h 158"/>
                  <a:gd name="T12" fmla="*/ 34 w 150"/>
                  <a:gd name="T13" fmla="*/ 124 h 158"/>
                  <a:gd name="T14" fmla="*/ 76 w 150"/>
                  <a:gd name="T15" fmla="*/ 135 h 158"/>
                  <a:gd name="T16" fmla="*/ 128 w 150"/>
                  <a:gd name="T17" fmla="*/ 80 h 158"/>
                  <a:gd name="T18" fmla="*/ 95 w 150"/>
                  <a:gd name="T19" fmla="*/ 47 h 158"/>
                  <a:gd name="T20" fmla="*/ 79 w 150"/>
                  <a:gd name="T21" fmla="*/ 52 h 158"/>
                  <a:gd name="T22" fmla="*/ 100 w 150"/>
                  <a:gd name="T23" fmla="*/ 90 h 158"/>
                  <a:gd name="T24" fmla="*/ 86 w 150"/>
                  <a:gd name="T25" fmla="*/ 105 h 158"/>
                  <a:gd name="T26" fmla="*/ 47 w 150"/>
                  <a:gd name="T27" fmla="*/ 48 h 158"/>
                  <a:gd name="T28" fmla="*/ 83 w 150"/>
                  <a:gd name="T29" fmla="*/ 29 h 158"/>
                  <a:gd name="T30" fmla="*/ 109 w 150"/>
                  <a:gd name="T31" fmla="*/ 35 h 158"/>
                  <a:gd name="T32" fmla="*/ 97 w 150"/>
                  <a:gd name="T33" fmla="*/ 1 h 158"/>
                  <a:gd name="T34" fmla="*/ 88 w 150"/>
                  <a:gd name="T35" fmla="*/ 0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0" h="158">
                    <a:moveTo>
                      <a:pt x="146" y="116"/>
                    </a:moveTo>
                    <a:cubicBezTo>
                      <a:pt x="139" y="133"/>
                      <a:pt x="124" y="148"/>
                      <a:pt x="107" y="158"/>
                    </a:cubicBezTo>
                    <a:cubicBezTo>
                      <a:pt x="142" y="152"/>
                      <a:pt x="150" y="137"/>
                      <a:pt x="146" y="116"/>
                    </a:cubicBezTo>
                    <a:moveTo>
                      <a:pt x="88" y="0"/>
                    </a:moveTo>
                    <a:cubicBezTo>
                      <a:pt x="83" y="0"/>
                      <a:pt x="79" y="1"/>
                      <a:pt x="74" y="1"/>
                    </a:cubicBezTo>
                    <a:cubicBezTo>
                      <a:pt x="34" y="8"/>
                      <a:pt x="0" y="49"/>
                      <a:pt x="5" y="85"/>
                    </a:cubicBezTo>
                    <a:cubicBezTo>
                      <a:pt x="7" y="100"/>
                      <a:pt x="15" y="114"/>
                      <a:pt x="34" y="124"/>
                    </a:cubicBezTo>
                    <a:cubicBezTo>
                      <a:pt x="47" y="131"/>
                      <a:pt x="62" y="135"/>
                      <a:pt x="76" y="135"/>
                    </a:cubicBezTo>
                    <a:cubicBezTo>
                      <a:pt x="105" y="135"/>
                      <a:pt x="132" y="118"/>
                      <a:pt x="128" y="80"/>
                    </a:cubicBezTo>
                    <a:cubicBezTo>
                      <a:pt x="126" y="64"/>
                      <a:pt x="112" y="47"/>
                      <a:pt x="95" y="47"/>
                    </a:cubicBezTo>
                    <a:cubicBezTo>
                      <a:pt x="89" y="47"/>
                      <a:pt x="84" y="49"/>
                      <a:pt x="79" y="52"/>
                    </a:cubicBezTo>
                    <a:cubicBezTo>
                      <a:pt x="47" y="75"/>
                      <a:pt x="95" y="73"/>
                      <a:pt x="100" y="90"/>
                    </a:cubicBezTo>
                    <a:cubicBezTo>
                      <a:pt x="104" y="100"/>
                      <a:pt x="96" y="105"/>
                      <a:pt x="86" y="105"/>
                    </a:cubicBezTo>
                    <a:cubicBezTo>
                      <a:pt x="62" y="105"/>
                      <a:pt x="24" y="83"/>
                      <a:pt x="47" y="48"/>
                    </a:cubicBezTo>
                    <a:cubicBezTo>
                      <a:pt x="56" y="35"/>
                      <a:pt x="69" y="29"/>
                      <a:pt x="83" y="29"/>
                    </a:cubicBezTo>
                    <a:cubicBezTo>
                      <a:pt x="92" y="29"/>
                      <a:pt x="101" y="31"/>
                      <a:pt x="109" y="35"/>
                    </a:cubicBezTo>
                    <a:cubicBezTo>
                      <a:pt x="104" y="24"/>
                      <a:pt x="100" y="12"/>
                      <a:pt x="97" y="1"/>
                    </a:cubicBezTo>
                    <a:cubicBezTo>
                      <a:pt x="94" y="0"/>
                      <a:pt x="91" y="0"/>
                      <a:pt x="88" y="0"/>
                    </a:cubicBezTo>
                  </a:path>
                </a:pathLst>
              </a:custGeom>
              <a:solidFill>
                <a:srgbClr val="96F1F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278" name="Freeform 21">
                <a:extLst>
                  <a:ext uri="{FF2B5EF4-FFF2-40B4-BE49-F238E27FC236}">
                    <a16:creationId xmlns="" xmlns:a16="http://schemas.microsoft.com/office/drawing/2014/main" id="{5CF6ECFF-8D5C-4C54-A4C5-1CBA96B6364F}"/>
                  </a:ext>
                </a:extLst>
              </p:cNvPr>
              <p:cNvSpPr>
                <a:spLocks/>
              </p:cNvSpPr>
              <p:nvPr/>
            </p:nvSpPr>
            <p:spPr bwMode="auto">
              <a:xfrm>
                <a:off x="4510088" y="4044950"/>
                <a:ext cx="730250" cy="690563"/>
              </a:xfrm>
              <a:custGeom>
                <a:avLst/>
                <a:gdLst>
                  <a:gd name="T0" fmla="*/ 81 w 172"/>
                  <a:gd name="T1" fmla="*/ 0 h 163"/>
                  <a:gd name="T2" fmla="*/ 9 w 172"/>
                  <a:gd name="T3" fmla="*/ 74 h 163"/>
                  <a:gd name="T4" fmla="*/ 10 w 172"/>
                  <a:gd name="T5" fmla="*/ 78 h 163"/>
                  <a:gd name="T6" fmla="*/ 72 w 172"/>
                  <a:gd name="T7" fmla="*/ 28 h 163"/>
                  <a:gd name="T8" fmla="*/ 79 w 172"/>
                  <a:gd name="T9" fmla="*/ 29 h 163"/>
                  <a:gd name="T10" fmla="*/ 78 w 172"/>
                  <a:gd name="T11" fmla="*/ 114 h 163"/>
                  <a:gd name="T12" fmla="*/ 65 w 172"/>
                  <a:gd name="T13" fmla="*/ 109 h 163"/>
                  <a:gd name="T14" fmla="*/ 73 w 172"/>
                  <a:gd name="T15" fmla="*/ 64 h 163"/>
                  <a:gd name="T16" fmla="*/ 60 w 172"/>
                  <a:gd name="T17" fmla="*/ 54 h 163"/>
                  <a:gd name="T18" fmla="*/ 23 w 172"/>
                  <a:gd name="T19" fmla="*/ 100 h 163"/>
                  <a:gd name="T20" fmla="*/ 81 w 172"/>
                  <a:gd name="T21" fmla="*/ 163 h 163"/>
                  <a:gd name="T22" fmla="*/ 84 w 172"/>
                  <a:gd name="T23" fmla="*/ 163 h 163"/>
                  <a:gd name="T24" fmla="*/ 155 w 172"/>
                  <a:gd name="T25" fmla="*/ 49 h 163"/>
                  <a:gd name="T26" fmla="*/ 81 w 172"/>
                  <a:gd name="T27" fmla="*/ 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2" h="163">
                    <a:moveTo>
                      <a:pt x="81" y="0"/>
                    </a:moveTo>
                    <a:cubicBezTo>
                      <a:pt x="40" y="0"/>
                      <a:pt x="0" y="26"/>
                      <a:pt x="9" y="74"/>
                    </a:cubicBezTo>
                    <a:cubicBezTo>
                      <a:pt x="9" y="76"/>
                      <a:pt x="9" y="77"/>
                      <a:pt x="10" y="78"/>
                    </a:cubicBezTo>
                    <a:cubicBezTo>
                      <a:pt x="4" y="52"/>
                      <a:pt x="47" y="28"/>
                      <a:pt x="72" y="28"/>
                    </a:cubicBezTo>
                    <a:cubicBezTo>
                      <a:pt x="74" y="28"/>
                      <a:pt x="77" y="28"/>
                      <a:pt x="79" y="29"/>
                    </a:cubicBezTo>
                    <a:cubicBezTo>
                      <a:pt x="139" y="45"/>
                      <a:pt x="108" y="114"/>
                      <a:pt x="78" y="114"/>
                    </a:cubicBezTo>
                    <a:cubicBezTo>
                      <a:pt x="74" y="114"/>
                      <a:pt x="69" y="113"/>
                      <a:pt x="65" y="109"/>
                    </a:cubicBezTo>
                    <a:cubicBezTo>
                      <a:pt x="47" y="92"/>
                      <a:pt x="79" y="77"/>
                      <a:pt x="73" y="64"/>
                    </a:cubicBezTo>
                    <a:cubicBezTo>
                      <a:pt x="70" y="57"/>
                      <a:pt x="65" y="54"/>
                      <a:pt x="60" y="54"/>
                    </a:cubicBezTo>
                    <a:cubicBezTo>
                      <a:pt x="44" y="54"/>
                      <a:pt x="24" y="75"/>
                      <a:pt x="23" y="100"/>
                    </a:cubicBezTo>
                    <a:cubicBezTo>
                      <a:pt x="39" y="123"/>
                      <a:pt x="59" y="144"/>
                      <a:pt x="81" y="163"/>
                    </a:cubicBezTo>
                    <a:cubicBezTo>
                      <a:pt x="82" y="163"/>
                      <a:pt x="83" y="163"/>
                      <a:pt x="84" y="163"/>
                    </a:cubicBezTo>
                    <a:cubicBezTo>
                      <a:pt x="130" y="163"/>
                      <a:pt x="172" y="105"/>
                      <a:pt x="155" y="49"/>
                    </a:cubicBezTo>
                    <a:cubicBezTo>
                      <a:pt x="144" y="16"/>
                      <a:pt x="112" y="0"/>
                      <a:pt x="81" y="0"/>
                    </a:cubicBezTo>
                  </a:path>
                </a:pathLst>
              </a:custGeom>
              <a:solidFill>
                <a:srgbClr val="96F1F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279" name="Freeform 22">
                <a:extLst>
                  <a:ext uri="{FF2B5EF4-FFF2-40B4-BE49-F238E27FC236}">
                    <a16:creationId xmlns="" xmlns:a16="http://schemas.microsoft.com/office/drawing/2014/main" id="{D91ACEE5-C947-41D9-BE43-18D090BF4CA5}"/>
                  </a:ext>
                </a:extLst>
              </p:cNvPr>
              <p:cNvSpPr>
                <a:spLocks/>
              </p:cNvSpPr>
              <p:nvPr/>
            </p:nvSpPr>
            <p:spPr bwMode="auto">
              <a:xfrm>
                <a:off x="6078538" y="1744663"/>
                <a:ext cx="555625" cy="522288"/>
              </a:xfrm>
              <a:custGeom>
                <a:avLst/>
                <a:gdLst>
                  <a:gd name="T0" fmla="*/ 60 w 131"/>
                  <a:gd name="T1" fmla="*/ 0 h 123"/>
                  <a:gd name="T2" fmla="*/ 56 w 131"/>
                  <a:gd name="T3" fmla="*/ 0 h 123"/>
                  <a:gd name="T4" fmla="*/ 5 w 131"/>
                  <a:gd name="T5" fmla="*/ 28 h 123"/>
                  <a:gd name="T6" fmla="*/ 2 w 131"/>
                  <a:gd name="T7" fmla="*/ 56 h 123"/>
                  <a:gd name="T8" fmla="*/ 26 w 131"/>
                  <a:gd name="T9" fmla="*/ 98 h 123"/>
                  <a:gd name="T10" fmla="*/ 46 w 131"/>
                  <a:gd name="T11" fmla="*/ 24 h 123"/>
                  <a:gd name="T12" fmla="*/ 61 w 131"/>
                  <a:gd name="T13" fmla="*/ 21 h 123"/>
                  <a:gd name="T14" fmla="*/ 77 w 131"/>
                  <a:gd name="T15" fmla="*/ 45 h 123"/>
                  <a:gd name="T16" fmla="*/ 62 w 131"/>
                  <a:gd name="T17" fmla="*/ 69 h 123"/>
                  <a:gd name="T18" fmla="*/ 59 w 131"/>
                  <a:gd name="T19" fmla="*/ 68 h 123"/>
                  <a:gd name="T20" fmla="*/ 50 w 131"/>
                  <a:gd name="T21" fmla="*/ 42 h 123"/>
                  <a:gd name="T22" fmla="*/ 46 w 131"/>
                  <a:gd name="T23" fmla="*/ 42 h 123"/>
                  <a:gd name="T24" fmla="*/ 41 w 131"/>
                  <a:gd name="T25" fmla="*/ 112 h 123"/>
                  <a:gd name="T26" fmla="*/ 66 w 131"/>
                  <a:gd name="T27" fmla="*/ 123 h 123"/>
                  <a:gd name="T28" fmla="*/ 129 w 131"/>
                  <a:gd name="T29" fmla="*/ 68 h 123"/>
                  <a:gd name="T30" fmla="*/ 60 w 131"/>
                  <a:gd name="T31"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1" h="123">
                    <a:moveTo>
                      <a:pt x="60" y="0"/>
                    </a:moveTo>
                    <a:cubicBezTo>
                      <a:pt x="59" y="0"/>
                      <a:pt x="58" y="0"/>
                      <a:pt x="56" y="0"/>
                    </a:cubicBezTo>
                    <a:cubicBezTo>
                      <a:pt x="36" y="1"/>
                      <a:pt x="14" y="8"/>
                      <a:pt x="5" y="28"/>
                    </a:cubicBezTo>
                    <a:cubicBezTo>
                      <a:pt x="1" y="39"/>
                      <a:pt x="0" y="48"/>
                      <a:pt x="2" y="56"/>
                    </a:cubicBezTo>
                    <a:cubicBezTo>
                      <a:pt x="6" y="71"/>
                      <a:pt x="19" y="82"/>
                      <a:pt x="26" y="98"/>
                    </a:cubicBezTo>
                    <a:cubicBezTo>
                      <a:pt x="14" y="72"/>
                      <a:pt x="17" y="36"/>
                      <a:pt x="46" y="24"/>
                    </a:cubicBezTo>
                    <a:cubicBezTo>
                      <a:pt x="52" y="22"/>
                      <a:pt x="57" y="21"/>
                      <a:pt x="61" y="21"/>
                    </a:cubicBezTo>
                    <a:cubicBezTo>
                      <a:pt x="75" y="21"/>
                      <a:pt x="79" y="33"/>
                      <a:pt x="77" y="45"/>
                    </a:cubicBezTo>
                    <a:cubicBezTo>
                      <a:pt x="76" y="57"/>
                      <a:pt x="69" y="69"/>
                      <a:pt x="62" y="69"/>
                    </a:cubicBezTo>
                    <a:cubicBezTo>
                      <a:pt x="61" y="69"/>
                      <a:pt x="60" y="69"/>
                      <a:pt x="59" y="68"/>
                    </a:cubicBezTo>
                    <a:cubicBezTo>
                      <a:pt x="48" y="63"/>
                      <a:pt x="64" y="46"/>
                      <a:pt x="50" y="42"/>
                    </a:cubicBezTo>
                    <a:cubicBezTo>
                      <a:pt x="49" y="42"/>
                      <a:pt x="48" y="42"/>
                      <a:pt x="46" y="42"/>
                    </a:cubicBezTo>
                    <a:cubicBezTo>
                      <a:pt x="23" y="42"/>
                      <a:pt x="31" y="102"/>
                      <a:pt x="41" y="112"/>
                    </a:cubicBezTo>
                    <a:cubicBezTo>
                      <a:pt x="48" y="119"/>
                      <a:pt x="57" y="123"/>
                      <a:pt x="66" y="123"/>
                    </a:cubicBezTo>
                    <a:cubicBezTo>
                      <a:pt x="95" y="123"/>
                      <a:pt x="127" y="93"/>
                      <a:pt x="129" y="68"/>
                    </a:cubicBezTo>
                    <a:cubicBezTo>
                      <a:pt x="131" y="26"/>
                      <a:pt x="99" y="0"/>
                      <a:pt x="60" y="0"/>
                    </a:cubicBezTo>
                  </a:path>
                </a:pathLst>
              </a:custGeom>
              <a:solidFill>
                <a:srgbClr val="96F1F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280" name="Freeform 24">
                <a:extLst>
                  <a:ext uri="{FF2B5EF4-FFF2-40B4-BE49-F238E27FC236}">
                    <a16:creationId xmlns="" xmlns:a16="http://schemas.microsoft.com/office/drawing/2014/main" id="{C52672F4-7827-496F-9F4E-F4185534C111}"/>
                  </a:ext>
                </a:extLst>
              </p:cNvPr>
              <p:cNvSpPr>
                <a:spLocks noEditPoints="1"/>
              </p:cNvSpPr>
              <p:nvPr/>
            </p:nvSpPr>
            <p:spPr bwMode="auto">
              <a:xfrm>
                <a:off x="4408488" y="2028825"/>
                <a:ext cx="746125" cy="720725"/>
              </a:xfrm>
              <a:custGeom>
                <a:avLst/>
                <a:gdLst>
                  <a:gd name="T0" fmla="*/ 73 w 176"/>
                  <a:gd name="T1" fmla="*/ 36 h 170"/>
                  <a:gd name="T2" fmla="*/ 71 w 176"/>
                  <a:gd name="T3" fmla="*/ 36 h 170"/>
                  <a:gd name="T4" fmla="*/ 47 w 176"/>
                  <a:gd name="T5" fmla="*/ 63 h 170"/>
                  <a:gd name="T6" fmla="*/ 65 w 176"/>
                  <a:gd name="T7" fmla="*/ 81 h 170"/>
                  <a:gd name="T8" fmla="*/ 62 w 176"/>
                  <a:gd name="T9" fmla="*/ 108 h 170"/>
                  <a:gd name="T10" fmla="*/ 28 w 176"/>
                  <a:gd name="T11" fmla="*/ 87 h 170"/>
                  <a:gd name="T12" fmla="*/ 0 w 176"/>
                  <a:gd name="T13" fmla="*/ 134 h 170"/>
                  <a:gd name="T14" fmla="*/ 70 w 176"/>
                  <a:gd name="T15" fmla="*/ 170 h 170"/>
                  <a:gd name="T16" fmla="*/ 84 w 176"/>
                  <a:gd name="T17" fmla="*/ 169 h 170"/>
                  <a:gd name="T18" fmla="*/ 107 w 176"/>
                  <a:gd name="T19" fmla="*/ 54 h 170"/>
                  <a:gd name="T20" fmla="*/ 73 w 176"/>
                  <a:gd name="T21" fmla="*/ 36 h 170"/>
                  <a:gd name="T22" fmla="*/ 114 w 176"/>
                  <a:gd name="T23" fmla="*/ 0 h 170"/>
                  <a:gd name="T24" fmla="*/ 85 w 176"/>
                  <a:gd name="T25" fmla="*/ 24 h 170"/>
                  <a:gd name="T26" fmla="*/ 129 w 176"/>
                  <a:gd name="T27" fmla="*/ 125 h 170"/>
                  <a:gd name="T28" fmla="*/ 114 w 176"/>
                  <a:gd name="T29"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6" h="170">
                    <a:moveTo>
                      <a:pt x="73" y="36"/>
                    </a:moveTo>
                    <a:cubicBezTo>
                      <a:pt x="72" y="36"/>
                      <a:pt x="72" y="36"/>
                      <a:pt x="71" y="36"/>
                    </a:cubicBezTo>
                    <a:cubicBezTo>
                      <a:pt x="63" y="45"/>
                      <a:pt x="55" y="54"/>
                      <a:pt x="47" y="63"/>
                    </a:cubicBezTo>
                    <a:cubicBezTo>
                      <a:pt x="50" y="69"/>
                      <a:pt x="60" y="74"/>
                      <a:pt x="65" y="81"/>
                    </a:cubicBezTo>
                    <a:cubicBezTo>
                      <a:pt x="79" y="99"/>
                      <a:pt x="73" y="108"/>
                      <a:pt x="62" y="108"/>
                    </a:cubicBezTo>
                    <a:cubicBezTo>
                      <a:pt x="51" y="108"/>
                      <a:pt x="36" y="101"/>
                      <a:pt x="28" y="87"/>
                    </a:cubicBezTo>
                    <a:cubicBezTo>
                      <a:pt x="18" y="102"/>
                      <a:pt x="8" y="117"/>
                      <a:pt x="0" y="134"/>
                    </a:cubicBezTo>
                    <a:cubicBezTo>
                      <a:pt x="17" y="155"/>
                      <a:pt x="43" y="170"/>
                      <a:pt x="70" y="170"/>
                    </a:cubicBezTo>
                    <a:cubicBezTo>
                      <a:pt x="75" y="170"/>
                      <a:pt x="79" y="170"/>
                      <a:pt x="84" y="169"/>
                    </a:cubicBezTo>
                    <a:cubicBezTo>
                      <a:pt x="134" y="159"/>
                      <a:pt x="138" y="90"/>
                      <a:pt x="107" y="54"/>
                    </a:cubicBezTo>
                    <a:cubicBezTo>
                      <a:pt x="99" y="45"/>
                      <a:pt x="86" y="36"/>
                      <a:pt x="73" y="36"/>
                    </a:cubicBezTo>
                    <a:moveTo>
                      <a:pt x="114" y="0"/>
                    </a:moveTo>
                    <a:cubicBezTo>
                      <a:pt x="104" y="8"/>
                      <a:pt x="94" y="15"/>
                      <a:pt x="85" y="24"/>
                    </a:cubicBezTo>
                    <a:cubicBezTo>
                      <a:pt x="134" y="34"/>
                      <a:pt x="150" y="81"/>
                      <a:pt x="129" y="125"/>
                    </a:cubicBezTo>
                    <a:cubicBezTo>
                      <a:pt x="176" y="85"/>
                      <a:pt x="160" y="24"/>
                      <a:pt x="114" y="0"/>
                    </a:cubicBezTo>
                  </a:path>
                </a:pathLst>
              </a:custGeom>
              <a:solidFill>
                <a:srgbClr val="96F1F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281" name="Freeform 25">
                <a:extLst>
                  <a:ext uri="{FF2B5EF4-FFF2-40B4-BE49-F238E27FC236}">
                    <a16:creationId xmlns="" xmlns:a16="http://schemas.microsoft.com/office/drawing/2014/main" id="{927EC90A-B368-46DA-863A-E559FE115EC4}"/>
                  </a:ext>
                </a:extLst>
              </p:cNvPr>
              <p:cNvSpPr>
                <a:spLocks/>
              </p:cNvSpPr>
              <p:nvPr/>
            </p:nvSpPr>
            <p:spPr bwMode="auto">
              <a:xfrm>
                <a:off x="7359651" y="2109788"/>
                <a:ext cx="441325" cy="431800"/>
              </a:xfrm>
              <a:custGeom>
                <a:avLst/>
                <a:gdLst>
                  <a:gd name="T0" fmla="*/ 59 w 104"/>
                  <a:gd name="T1" fmla="*/ 0 h 102"/>
                  <a:gd name="T2" fmla="*/ 46 w 104"/>
                  <a:gd name="T3" fmla="*/ 1 h 102"/>
                  <a:gd name="T4" fmla="*/ 1 w 104"/>
                  <a:gd name="T5" fmla="*/ 54 h 102"/>
                  <a:gd name="T6" fmla="*/ 7 w 104"/>
                  <a:gd name="T7" fmla="*/ 75 h 102"/>
                  <a:gd name="T8" fmla="*/ 55 w 104"/>
                  <a:gd name="T9" fmla="*/ 102 h 102"/>
                  <a:gd name="T10" fmla="*/ 86 w 104"/>
                  <a:gd name="T11" fmla="*/ 56 h 102"/>
                  <a:gd name="T12" fmla="*/ 60 w 104"/>
                  <a:gd name="T13" fmla="*/ 39 h 102"/>
                  <a:gd name="T14" fmla="*/ 48 w 104"/>
                  <a:gd name="T15" fmla="*/ 45 h 102"/>
                  <a:gd name="T16" fmla="*/ 43 w 104"/>
                  <a:gd name="T17" fmla="*/ 57 h 102"/>
                  <a:gd name="T18" fmla="*/ 40 w 104"/>
                  <a:gd name="T19" fmla="*/ 29 h 102"/>
                  <a:gd name="T20" fmla="*/ 40 w 104"/>
                  <a:gd name="T21" fmla="*/ 29 h 102"/>
                  <a:gd name="T22" fmla="*/ 59 w 104"/>
                  <a:gd name="T23" fmla="*/ 24 h 102"/>
                  <a:gd name="T24" fmla="*/ 99 w 104"/>
                  <a:gd name="T25" fmla="*/ 56 h 102"/>
                  <a:gd name="T26" fmla="*/ 59 w 104"/>
                  <a:gd name="T27"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4" h="102">
                    <a:moveTo>
                      <a:pt x="59" y="0"/>
                    </a:moveTo>
                    <a:cubicBezTo>
                      <a:pt x="55" y="0"/>
                      <a:pt x="51" y="0"/>
                      <a:pt x="46" y="1"/>
                    </a:cubicBezTo>
                    <a:cubicBezTo>
                      <a:pt x="20" y="6"/>
                      <a:pt x="0" y="29"/>
                      <a:pt x="1" y="54"/>
                    </a:cubicBezTo>
                    <a:cubicBezTo>
                      <a:pt x="1" y="61"/>
                      <a:pt x="3" y="68"/>
                      <a:pt x="7" y="75"/>
                    </a:cubicBezTo>
                    <a:cubicBezTo>
                      <a:pt x="17" y="94"/>
                      <a:pt x="36" y="102"/>
                      <a:pt x="55" y="102"/>
                    </a:cubicBezTo>
                    <a:cubicBezTo>
                      <a:pt x="81" y="102"/>
                      <a:pt x="104" y="84"/>
                      <a:pt x="86" y="56"/>
                    </a:cubicBezTo>
                    <a:cubicBezTo>
                      <a:pt x="81" y="48"/>
                      <a:pt x="70" y="39"/>
                      <a:pt x="60" y="39"/>
                    </a:cubicBezTo>
                    <a:cubicBezTo>
                      <a:pt x="56" y="39"/>
                      <a:pt x="52" y="41"/>
                      <a:pt x="48" y="45"/>
                    </a:cubicBezTo>
                    <a:cubicBezTo>
                      <a:pt x="54" y="53"/>
                      <a:pt x="49" y="57"/>
                      <a:pt x="43" y="57"/>
                    </a:cubicBezTo>
                    <a:cubicBezTo>
                      <a:pt x="32" y="57"/>
                      <a:pt x="14" y="45"/>
                      <a:pt x="40" y="29"/>
                    </a:cubicBezTo>
                    <a:cubicBezTo>
                      <a:pt x="40" y="29"/>
                      <a:pt x="40" y="29"/>
                      <a:pt x="40" y="29"/>
                    </a:cubicBezTo>
                    <a:cubicBezTo>
                      <a:pt x="46" y="25"/>
                      <a:pt x="53" y="24"/>
                      <a:pt x="59" y="24"/>
                    </a:cubicBezTo>
                    <a:cubicBezTo>
                      <a:pt x="77" y="24"/>
                      <a:pt x="94" y="37"/>
                      <a:pt x="99" y="56"/>
                    </a:cubicBezTo>
                    <a:cubicBezTo>
                      <a:pt x="92" y="29"/>
                      <a:pt x="90" y="0"/>
                      <a:pt x="59" y="0"/>
                    </a:cubicBezTo>
                  </a:path>
                </a:pathLst>
              </a:custGeom>
              <a:solidFill>
                <a:srgbClr val="96F1F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282" name="Freeform 26">
                <a:extLst>
                  <a:ext uri="{FF2B5EF4-FFF2-40B4-BE49-F238E27FC236}">
                    <a16:creationId xmlns="" xmlns:a16="http://schemas.microsoft.com/office/drawing/2014/main" id="{E2982C3C-6D38-40BA-AB03-312F68A477C2}"/>
                  </a:ext>
                </a:extLst>
              </p:cNvPr>
              <p:cNvSpPr>
                <a:spLocks/>
              </p:cNvSpPr>
              <p:nvPr/>
            </p:nvSpPr>
            <p:spPr bwMode="auto">
              <a:xfrm>
                <a:off x="7829551" y="2097088"/>
                <a:ext cx="127000" cy="198438"/>
              </a:xfrm>
              <a:custGeom>
                <a:avLst/>
                <a:gdLst>
                  <a:gd name="T0" fmla="*/ 0 w 30"/>
                  <a:gd name="T1" fmla="*/ 0 h 47"/>
                  <a:gd name="T2" fmla="*/ 30 w 30"/>
                  <a:gd name="T3" fmla="*/ 47 h 47"/>
                  <a:gd name="T4" fmla="*/ 0 w 30"/>
                  <a:gd name="T5" fmla="*/ 0 h 47"/>
                </a:gdLst>
                <a:ahLst/>
                <a:cxnLst>
                  <a:cxn ang="0">
                    <a:pos x="T0" y="T1"/>
                  </a:cxn>
                  <a:cxn ang="0">
                    <a:pos x="T2" y="T3"/>
                  </a:cxn>
                  <a:cxn ang="0">
                    <a:pos x="T4" y="T5"/>
                  </a:cxn>
                </a:cxnLst>
                <a:rect l="0" t="0" r="r" b="b"/>
                <a:pathLst>
                  <a:path w="30" h="47">
                    <a:moveTo>
                      <a:pt x="0" y="0"/>
                    </a:moveTo>
                    <a:cubicBezTo>
                      <a:pt x="11" y="15"/>
                      <a:pt x="21" y="31"/>
                      <a:pt x="30" y="47"/>
                    </a:cubicBezTo>
                    <a:cubicBezTo>
                      <a:pt x="23" y="30"/>
                      <a:pt x="13" y="14"/>
                      <a:pt x="0" y="0"/>
                    </a:cubicBezTo>
                  </a:path>
                </a:pathLst>
              </a:custGeom>
              <a:solidFill>
                <a:srgbClr val="8172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283" name="Freeform 27">
                <a:extLst>
                  <a:ext uri="{FF2B5EF4-FFF2-40B4-BE49-F238E27FC236}">
                    <a16:creationId xmlns="" xmlns:a16="http://schemas.microsoft.com/office/drawing/2014/main" id="{21A1A9A8-EC6B-479B-BE81-C5A982C542DD}"/>
                  </a:ext>
                </a:extLst>
              </p:cNvPr>
              <p:cNvSpPr>
                <a:spLocks/>
              </p:cNvSpPr>
              <p:nvPr/>
            </p:nvSpPr>
            <p:spPr bwMode="auto">
              <a:xfrm>
                <a:off x="3309938" y="1108075"/>
                <a:ext cx="2341563" cy="2693988"/>
              </a:xfrm>
              <a:custGeom>
                <a:avLst/>
                <a:gdLst>
                  <a:gd name="T0" fmla="*/ 27 w 552"/>
                  <a:gd name="T1" fmla="*/ 547 h 635"/>
                  <a:gd name="T2" fmla="*/ 50 w 552"/>
                  <a:gd name="T3" fmla="*/ 635 h 635"/>
                  <a:gd name="T4" fmla="*/ 105 w 552"/>
                  <a:gd name="T5" fmla="*/ 278 h 635"/>
                  <a:gd name="T6" fmla="*/ 179 w 552"/>
                  <a:gd name="T7" fmla="*/ 186 h 635"/>
                  <a:gd name="T8" fmla="*/ 552 w 552"/>
                  <a:gd name="T9" fmla="*/ 2 h 635"/>
                  <a:gd name="T10" fmla="*/ 520 w 552"/>
                  <a:gd name="T11" fmla="*/ 1 h 635"/>
                  <a:gd name="T12" fmla="*/ 408 w 552"/>
                  <a:gd name="T13" fmla="*/ 25 h 635"/>
                  <a:gd name="T14" fmla="*/ 130 w 552"/>
                  <a:gd name="T15" fmla="*/ 206 h 635"/>
                  <a:gd name="T16" fmla="*/ 27 w 552"/>
                  <a:gd name="T17" fmla="*/ 547 h 6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2" h="635">
                    <a:moveTo>
                      <a:pt x="27" y="547"/>
                    </a:moveTo>
                    <a:cubicBezTo>
                      <a:pt x="33" y="575"/>
                      <a:pt x="36" y="608"/>
                      <a:pt x="50" y="635"/>
                    </a:cubicBezTo>
                    <a:cubicBezTo>
                      <a:pt x="12" y="524"/>
                      <a:pt x="43" y="376"/>
                      <a:pt x="105" y="278"/>
                    </a:cubicBezTo>
                    <a:cubicBezTo>
                      <a:pt x="127" y="245"/>
                      <a:pt x="151" y="214"/>
                      <a:pt x="179" y="186"/>
                    </a:cubicBezTo>
                    <a:cubicBezTo>
                      <a:pt x="276" y="89"/>
                      <a:pt x="415" y="17"/>
                      <a:pt x="552" y="2"/>
                    </a:cubicBezTo>
                    <a:cubicBezTo>
                      <a:pt x="541" y="2"/>
                      <a:pt x="531" y="1"/>
                      <a:pt x="520" y="1"/>
                    </a:cubicBezTo>
                    <a:cubicBezTo>
                      <a:pt x="481" y="0"/>
                      <a:pt x="445" y="13"/>
                      <a:pt x="408" y="25"/>
                    </a:cubicBezTo>
                    <a:cubicBezTo>
                      <a:pt x="301" y="59"/>
                      <a:pt x="207" y="123"/>
                      <a:pt x="130" y="206"/>
                    </a:cubicBezTo>
                    <a:cubicBezTo>
                      <a:pt x="46" y="298"/>
                      <a:pt x="0" y="427"/>
                      <a:pt x="27" y="54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284" name="Freeform 28">
                <a:extLst>
                  <a:ext uri="{FF2B5EF4-FFF2-40B4-BE49-F238E27FC236}">
                    <a16:creationId xmlns="" xmlns:a16="http://schemas.microsoft.com/office/drawing/2014/main" id="{182BA1E1-EB4E-41DF-9F87-7D07B500DB76}"/>
                  </a:ext>
                </a:extLst>
              </p:cNvPr>
              <p:cNvSpPr>
                <a:spLocks/>
              </p:cNvSpPr>
              <p:nvPr/>
            </p:nvSpPr>
            <p:spPr bwMode="auto">
              <a:xfrm>
                <a:off x="7210426" y="1141413"/>
                <a:ext cx="1209675" cy="1392238"/>
              </a:xfrm>
              <a:custGeom>
                <a:avLst/>
                <a:gdLst>
                  <a:gd name="T0" fmla="*/ 142 w 285"/>
                  <a:gd name="T1" fmla="*/ 116 h 328"/>
                  <a:gd name="T2" fmla="*/ 224 w 285"/>
                  <a:gd name="T3" fmla="*/ 228 h 328"/>
                  <a:gd name="T4" fmla="*/ 259 w 285"/>
                  <a:gd name="T5" fmla="*/ 280 h 328"/>
                  <a:gd name="T6" fmla="*/ 285 w 285"/>
                  <a:gd name="T7" fmla="*/ 328 h 328"/>
                  <a:gd name="T8" fmla="*/ 257 w 285"/>
                  <a:gd name="T9" fmla="*/ 271 h 328"/>
                  <a:gd name="T10" fmla="*/ 224 w 285"/>
                  <a:gd name="T11" fmla="*/ 204 h 328"/>
                  <a:gd name="T12" fmla="*/ 161 w 285"/>
                  <a:gd name="T13" fmla="*/ 119 h 328"/>
                  <a:gd name="T14" fmla="*/ 0 w 285"/>
                  <a:gd name="T15" fmla="*/ 0 h 328"/>
                  <a:gd name="T16" fmla="*/ 142 w 285"/>
                  <a:gd name="T17" fmla="*/ 116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5" h="328">
                    <a:moveTo>
                      <a:pt x="142" y="116"/>
                    </a:moveTo>
                    <a:cubicBezTo>
                      <a:pt x="172" y="151"/>
                      <a:pt x="199" y="189"/>
                      <a:pt x="224" y="228"/>
                    </a:cubicBezTo>
                    <a:cubicBezTo>
                      <a:pt x="235" y="245"/>
                      <a:pt x="248" y="262"/>
                      <a:pt x="259" y="280"/>
                    </a:cubicBezTo>
                    <a:cubicBezTo>
                      <a:pt x="265" y="292"/>
                      <a:pt x="282" y="315"/>
                      <a:pt x="285" y="328"/>
                    </a:cubicBezTo>
                    <a:cubicBezTo>
                      <a:pt x="280" y="307"/>
                      <a:pt x="266" y="290"/>
                      <a:pt x="257" y="271"/>
                    </a:cubicBezTo>
                    <a:cubicBezTo>
                      <a:pt x="246" y="248"/>
                      <a:pt x="236" y="226"/>
                      <a:pt x="224" y="204"/>
                    </a:cubicBezTo>
                    <a:cubicBezTo>
                      <a:pt x="206" y="172"/>
                      <a:pt x="184" y="147"/>
                      <a:pt x="161" y="119"/>
                    </a:cubicBezTo>
                    <a:cubicBezTo>
                      <a:pt x="118" y="65"/>
                      <a:pt x="69" y="24"/>
                      <a:pt x="0" y="0"/>
                    </a:cubicBezTo>
                    <a:cubicBezTo>
                      <a:pt x="53" y="28"/>
                      <a:pt x="106" y="75"/>
                      <a:pt x="142" y="11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285" name="Freeform 29">
                <a:extLst>
                  <a:ext uri="{FF2B5EF4-FFF2-40B4-BE49-F238E27FC236}">
                    <a16:creationId xmlns="" xmlns:a16="http://schemas.microsoft.com/office/drawing/2014/main" id="{79A6D4D9-5909-4D8B-B45F-EAA0D45C4EF7}"/>
                  </a:ext>
                </a:extLst>
              </p:cNvPr>
              <p:cNvSpPr>
                <a:spLocks/>
              </p:cNvSpPr>
              <p:nvPr/>
            </p:nvSpPr>
            <p:spPr bwMode="auto">
              <a:xfrm>
                <a:off x="3475038" y="3951288"/>
                <a:ext cx="187325" cy="241300"/>
              </a:xfrm>
              <a:custGeom>
                <a:avLst/>
                <a:gdLst>
                  <a:gd name="T0" fmla="*/ 44 w 44"/>
                  <a:gd name="T1" fmla="*/ 29 h 57"/>
                  <a:gd name="T2" fmla="*/ 29 w 44"/>
                  <a:gd name="T3" fmla="*/ 2 h 57"/>
                  <a:gd name="T4" fmla="*/ 44 w 44"/>
                  <a:gd name="T5" fmla="*/ 29 h 57"/>
                </a:gdLst>
                <a:ahLst/>
                <a:cxnLst>
                  <a:cxn ang="0">
                    <a:pos x="T0" y="T1"/>
                  </a:cxn>
                  <a:cxn ang="0">
                    <a:pos x="T2" y="T3"/>
                  </a:cxn>
                  <a:cxn ang="0">
                    <a:pos x="T4" y="T5"/>
                  </a:cxn>
                </a:cxnLst>
                <a:rect l="0" t="0" r="r" b="b"/>
                <a:pathLst>
                  <a:path w="44" h="57">
                    <a:moveTo>
                      <a:pt x="44" y="29"/>
                    </a:moveTo>
                    <a:cubicBezTo>
                      <a:pt x="44" y="21"/>
                      <a:pt x="39" y="2"/>
                      <a:pt x="29" y="2"/>
                    </a:cubicBezTo>
                    <a:cubicBezTo>
                      <a:pt x="0" y="0"/>
                      <a:pt x="44" y="57"/>
                      <a:pt x="44" y="2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286" name="Freeform 30">
                <a:extLst>
                  <a:ext uri="{FF2B5EF4-FFF2-40B4-BE49-F238E27FC236}">
                    <a16:creationId xmlns="" xmlns:a16="http://schemas.microsoft.com/office/drawing/2014/main" id="{34D932DC-3AAA-476E-8261-3327CA580A1C}"/>
                  </a:ext>
                </a:extLst>
              </p:cNvPr>
              <p:cNvSpPr>
                <a:spLocks/>
              </p:cNvSpPr>
              <p:nvPr/>
            </p:nvSpPr>
            <p:spPr bwMode="auto">
              <a:xfrm>
                <a:off x="3670301" y="4162425"/>
                <a:ext cx="93663" cy="182563"/>
              </a:xfrm>
              <a:custGeom>
                <a:avLst/>
                <a:gdLst>
                  <a:gd name="T0" fmla="*/ 20 w 22"/>
                  <a:gd name="T1" fmla="*/ 28 h 43"/>
                  <a:gd name="T2" fmla="*/ 17 w 22"/>
                  <a:gd name="T3" fmla="*/ 16 h 43"/>
                  <a:gd name="T4" fmla="*/ 20 w 22"/>
                  <a:gd name="T5" fmla="*/ 28 h 43"/>
                </a:gdLst>
                <a:ahLst/>
                <a:cxnLst>
                  <a:cxn ang="0">
                    <a:pos x="T0" y="T1"/>
                  </a:cxn>
                  <a:cxn ang="0">
                    <a:pos x="T2" y="T3"/>
                  </a:cxn>
                  <a:cxn ang="0">
                    <a:pos x="T4" y="T5"/>
                  </a:cxn>
                </a:cxnLst>
                <a:rect l="0" t="0" r="r" b="b"/>
                <a:pathLst>
                  <a:path w="22" h="43">
                    <a:moveTo>
                      <a:pt x="20" y="28"/>
                    </a:moveTo>
                    <a:cubicBezTo>
                      <a:pt x="22" y="25"/>
                      <a:pt x="20" y="18"/>
                      <a:pt x="17" y="16"/>
                    </a:cubicBezTo>
                    <a:cubicBezTo>
                      <a:pt x="0" y="0"/>
                      <a:pt x="10" y="43"/>
                      <a:pt x="20" y="2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grpSp>
        <p:sp>
          <p:nvSpPr>
            <p:cNvPr id="263" name="文本框 344">
              <a:extLst>
                <a:ext uri="{FF2B5EF4-FFF2-40B4-BE49-F238E27FC236}">
                  <a16:creationId xmlns="" xmlns:a16="http://schemas.microsoft.com/office/drawing/2014/main" id="{1D49674D-D3F2-4E77-B9DA-7574E025285C}"/>
                </a:ext>
              </a:extLst>
            </p:cNvPr>
            <p:cNvSpPr txBox="1"/>
            <p:nvPr/>
          </p:nvSpPr>
          <p:spPr>
            <a:xfrm>
              <a:off x="1649286" y="1870613"/>
              <a:ext cx="9136412" cy="830997"/>
            </a:xfrm>
            <a:prstGeom prst="rect">
              <a:avLst/>
            </a:prstGeom>
            <a:noFill/>
          </p:spPr>
          <p:txBody>
            <a:bodyPr wrap="square" rtlCol="0">
              <a:spAutoFit/>
              <a:scene3d>
                <a:camera prst="orthographicFront"/>
                <a:lightRig rig="threePt" dir="t"/>
              </a:scene3d>
              <a:sp3d contourW="12700"/>
            </a:bodyPr>
            <a:lstStyle/>
            <a:p>
              <a:pPr marL="342900" indent="-342900" algn="ctr">
                <a:buFont typeface="Wingdings" panose="05000000000000000000" pitchFamily="2" charset="2"/>
                <a:buChar char="ü"/>
              </a:pPr>
              <a:r>
                <a:rPr lang="en-US" altLang="zh-CN" sz="2400" dirty="0" err="1">
                  <a:solidFill>
                    <a:srgbClr val="C00000"/>
                  </a:solidFill>
                  <a:latin typeface="#9Slide03 AllRoundGothic" panose="020B0703020202020104" pitchFamily="34" charset="0"/>
                  <a:ea typeface="字魂36号-正文宋楷" panose="02000000000000000000" pitchFamily="2" charset="-122"/>
                </a:rPr>
                <a:t>Tổ</a:t>
              </a:r>
              <a:r>
                <a:rPr lang="en-US" altLang="zh-CN" sz="2400" dirty="0">
                  <a:solidFill>
                    <a:srgbClr val="C00000"/>
                  </a:solidFill>
                  <a:latin typeface="#9Slide03 AllRoundGothic" panose="020B0703020202020104" pitchFamily="34" charset="0"/>
                  <a:ea typeface="字魂36号-正文宋楷" panose="02000000000000000000" pitchFamily="2" charset="-122"/>
                </a:rPr>
                <a:t> 1 + </a:t>
              </a:r>
              <a:r>
                <a:rPr lang="en-US" altLang="zh-CN" sz="2400" dirty="0" err="1">
                  <a:solidFill>
                    <a:srgbClr val="C00000"/>
                  </a:solidFill>
                  <a:latin typeface="#9Slide03 AllRoundGothic" panose="020B0703020202020104" pitchFamily="34" charset="0"/>
                  <a:ea typeface="字魂36号-正文宋楷" panose="02000000000000000000" pitchFamily="2" charset="-122"/>
                </a:rPr>
                <a:t>Tổ</a:t>
              </a:r>
              <a:r>
                <a:rPr lang="en-US" altLang="zh-CN" sz="2400" dirty="0">
                  <a:solidFill>
                    <a:srgbClr val="C00000"/>
                  </a:solidFill>
                  <a:latin typeface="#9Slide03 AllRoundGothic" panose="020B0703020202020104" pitchFamily="34" charset="0"/>
                  <a:ea typeface="字魂36号-正文宋楷" panose="02000000000000000000" pitchFamily="2" charset="-122"/>
                </a:rPr>
                <a:t> 2: </a:t>
              </a:r>
              <a:r>
                <a:rPr lang="en-US" altLang="zh-CN" sz="2400" dirty="0" err="1">
                  <a:solidFill>
                    <a:srgbClr val="C00000"/>
                  </a:solidFill>
                  <a:latin typeface="#9Slide03 AllRoundGothic" panose="020B0703020202020104" pitchFamily="34" charset="0"/>
                  <a:ea typeface="字魂36号-正文宋楷" panose="02000000000000000000" pitchFamily="2" charset="-122"/>
                </a:rPr>
                <a:t>Quan</a:t>
              </a:r>
              <a:r>
                <a:rPr lang="en-US" altLang="zh-CN" sz="2400" dirty="0">
                  <a:solidFill>
                    <a:srgbClr val="C00000"/>
                  </a:solidFill>
                  <a:latin typeface="#9Slide03 AllRoundGothic" panose="020B0703020202020104" pitchFamily="34" charset="0"/>
                  <a:ea typeface="字魂36号-正文宋楷" panose="02000000000000000000" pitchFamily="2" charset="-122"/>
                </a:rPr>
                <a:t> </a:t>
              </a:r>
              <a:r>
                <a:rPr lang="en-US" altLang="zh-CN" sz="2400" dirty="0" err="1">
                  <a:solidFill>
                    <a:srgbClr val="C00000"/>
                  </a:solidFill>
                  <a:latin typeface="#9Slide03 AllRoundGothic" panose="020B0703020202020104" pitchFamily="34" charset="0"/>
                  <a:ea typeface="字魂36号-正文宋楷" panose="02000000000000000000" pitchFamily="2" charset="-122"/>
                </a:rPr>
                <a:t>sát</a:t>
              </a:r>
              <a:r>
                <a:rPr lang="en-US" altLang="zh-CN" sz="2400" dirty="0">
                  <a:solidFill>
                    <a:srgbClr val="C00000"/>
                  </a:solidFill>
                  <a:latin typeface="#9Slide03 AllRoundGothic" panose="020B0703020202020104" pitchFamily="34" charset="0"/>
                  <a:ea typeface="字魂36号-正文宋楷" panose="02000000000000000000" pitchFamily="2" charset="-122"/>
                </a:rPr>
                <a:t> </a:t>
              </a:r>
              <a:r>
                <a:rPr lang="en-US" altLang="zh-CN" sz="2400" dirty="0" err="1">
                  <a:solidFill>
                    <a:srgbClr val="C00000"/>
                  </a:solidFill>
                  <a:latin typeface="#9Slide03 AllRoundGothic" panose="020B0703020202020104" pitchFamily="34" charset="0"/>
                  <a:ea typeface="字魂36号-正文宋楷" panose="02000000000000000000" pitchFamily="2" charset="-122"/>
                </a:rPr>
                <a:t>sơ</a:t>
              </a:r>
              <a:r>
                <a:rPr lang="en-US" altLang="zh-CN" sz="2400" dirty="0">
                  <a:solidFill>
                    <a:srgbClr val="C00000"/>
                  </a:solidFill>
                  <a:latin typeface="#9Slide03 AllRoundGothic" panose="020B0703020202020104" pitchFamily="34" charset="0"/>
                  <a:ea typeface="字魂36号-正文宋楷" panose="02000000000000000000" pitchFamily="2" charset="-122"/>
                </a:rPr>
                <a:t> </a:t>
              </a:r>
              <a:r>
                <a:rPr lang="en-US" altLang="zh-CN" sz="2400" dirty="0" err="1">
                  <a:solidFill>
                    <a:srgbClr val="C00000"/>
                  </a:solidFill>
                  <a:latin typeface="#9Slide03 AllRoundGothic" panose="020B0703020202020104" pitchFamily="34" charset="0"/>
                  <a:ea typeface="字魂36号-正文宋楷" panose="02000000000000000000" pitchFamily="2" charset="-122"/>
                </a:rPr>
                <a:t>đồ</a:t>
              </a:r>
              <a:r>
                <a:rPr lang="en-US" altLang="zh-CN" sz="2400" dirty="0">
                  <a:solidFill>
                    <a:srgbClr val="C00000"/>
                  </a:solidFill>
                  <a:latin typeface="#9Slide03 AllRoundGothic" panose="020B0703020202020104" pitchFamily="34" charset="0"/>
                  <a:ea typeface="字魂36号-正文宋楷" panose="02000000000000000000" pitchFamily="2" charset="-122"/>
                </a:rPr>
                <a:t> </a:t>
              </a:r>
              <a:r>
                <a:rPr lang="en-US" altLang="zh-CN" sz="2400" dirty="0" err="1">
                  <a:solidFill>
                    <a:srgbClr val="C00000"/>
                  </a:solidFill>
                  <a:latin typeface="#9Slide03 AllRoundGothic" panose="020B0703020202020104" pitchFamily="34" charset="0"/>
                  <a:ea typeface="字魂36号-正文宋楷" panose="02000000000000000000" pitchFamily="2" charset="-122"/>
                </a:rPr>
                <a:t>sau</a:t>
              </a:r>
              <a:r>
                <a:rPr lang="en-US" altLang="zh-CN" sz="2400" dirty="0">
                  <a:solidFill>
                    <a:srgbClr val="C00000"/>
                  </a:solidFill>
                  <a:latin typeface="#9Slide03 AllRoundGothic" panose="020B0703020202020104" pitchFamily="34" charset="0"/>
                  <a:ea typeface="字魂36号-正文宋楷" panose="02000000000000000000" pitchFamily="2" charset="-122"/>
                </a:rPr>
                <a:t>, </a:t>
              </a:r>
              <a:r>
                <a:rPr lang="en-US" altLang="zh-CN" sz="2400" dirty="0" err="1">
                  <a:solidFill>
                    <a:srgbClr val="C00000"/>
                  </a:solidFill>
                  <a:latin typeface="#9Slide03 AllRoundGothic" panose="020B0703020202020104" pitchFamily="34" charset="0"/>
                  <a:ea typeface="字魂36号-正文宋楷" panose="02000000000000000000" pitchFamily="2" charset="-122"/>
                </a:rPr>
                <a:t>giải</a:t>
              </a:r>
              <a:r>
                <a:rPr lang="en-US" altLang="zh-CN" sz="2400" dirty="0">
                  <a:solidFill>
                    <a:srgbClr val="C00000"/>
                  </a:solidFill>
                  <a:latin typeface="#9Slide03 AllRoundGothic" panose="020B0703020202020104" pitchFamily="34" charset="0"/>
                  <a:ea typeface="字魂36号-正文宋楷" panose="02000000000000000000" pitchFamily="2" charset="-122"/>
                </a:rPr>
                <a:t> </a:t>
              </a:r>
              <a:r>
                <a:rPr lang="en-US" altLang="zh-CN" sz="2400" dirty="0" err="1">
                  <a:solidFill>
                    <a:srgbClr val="C00000"/>
                  </a:solidFill>
                  <a:latin typeface="#9Slide03 AllRoundGothic" panose="020B0703020202020104" pitchFamily="34" charset="0"/>
                  <a:ea typeface="字魂36号-正文宋楷" panose="02000000000000000000" pitchFamily="2" charset="-122"/>
                </a:rPr>
                <a:t>thích</a:t>
              </a:r>
              <a:r>
                <a:rPr lang="en-US" altLang="zh-CN" sz="2400" dirty="0">
                  <a:solidFill>
                    <a:srgbClr val="C00000"/>
                  </a:solidFill>
                  <a:latin typeface="#9Slide03 AllRoundGothic" panose="020B0703020202020104" pitchFamily="34" charset="0"/>
                  <a:ea typeface="字魂36号-正文宋楷" panose="02000000000000000000" pitchFamily="2" charset="-122"/>
                </a:rPr>
                <a:t> </a:t>
              </a:r>
              <a:r>
                <a:rPr lang="en-US" altLang="zh-CN" sz="2400" dirty="0" err="1">
                  <a:solidFill>
                    <a:srgbClr val="C00000"/>
                  </a:solidFill>
                  <a:latin typeface="#9Slide03 AllRoundGothic" panose="020B0703020202020104" pitchFamily="34" charset="0"/>
                  <a:ea typeface="字魂36号-正文宋楷" panose="02000000000000000000" pitchFamily="2" charset="-122"/>
                </a:rPr>
                <a:t>khái</a:t>
              </a:r>
              <a:r>
                <a:rPr lang="en-US" altLang="zh-CN" sz="2400" dirty="0">
                  <a:solidFill>
                    <a:srgbClr val="C00000"/>
                  </a:solidFill>
                  <a:latin typeface="#9Slide03 AllRoundGothic" panose="020B0703020202020104" pitchFamily="34" charset="0"/>
                  <a:ea typeface="字魂36号-正文宋楷" panose="02000000000000000000" pitchFamily="2" charset="-122"/>
                </a:rPr>
                <a:t> </a:t>
              </a:r>
              <a:r>
                <a:rPr lang="en-US" altLang="zh-CN" sz="2400" dirty="0" err="1">
                  <a:solidFill>
                    <a:srgbClr val="C00000"/>
                  </a:solidFill>
                  <a:latin typeface="#9Slide03 AllRoundGothic" panose="020B0703020202020104" pitchFamily="34" charset="0"/>
                  <a:ea typeface="字魂36号-正文宋楷" panose="02000000000000000000" pitchFamily="2" charset="-122"/>
                </a:rPr>
                <a:t>niệm</a:t>
              </a:r>
              <a:r>
                <a:rPr lang="en-US" altLang="zh-CN" sz="2400" dirty="0">
                  <a:solidFill>
                    <a:srgbClr val="C00000"/>
                  </a:solidFill>
                  <a:latin typeface="#9Slide03 AllRoundGothic" panose="020B0703020202020104" pitchFamily="34" charset="0"/>
                  <a:ea typeface="字魂36号-正文宋楷" panose="02000000000000000000" pitchFamily="2" charset="-122"/>
                </a:rPr>
                <a:t> </a:t>
              </a:r>
              <a:r>
                <a:rPr lang="en-US" altLang="zh-CN" sz="2400" dirty="0" err="1">
                  <a:solidFill>
                    <a:srgbClr val="C00000"/>
                  </a:solidFill>
                  <a:latin typeface="#9Slide03 AllRoundGothic" panose="020B0703020202020104" pitchFamily="34" charset="0"/>
                  <a:ea typeface="字魂36号-正文宋楷" panose="02000000000000000000" pitchFamily="2" charset="-122"/>
                </a:rPr>
                <a:t>Trước</a:t>
              </a:r>
              <a:r>
                <a:rPr lang="en-US" altLang="zh-CN" sz="2400" dirty="0">
                  <a:solidFill>
                    <a:srgbClr val="C00000"/>
                  </a:solidFill>
                  <a:latin typeface="#9Slide03 AllRoundGothic" panose="020B0703020202020104" pitchFamily="34" charset="0"/>
                  <a:ea typeface="字魂36号-正文宋楷" panose="02000000000000000000" pitchFamily="2" charset="-122"/>
                </a:rPr>
                <a:t> </a:t>
              </a:r>
              <a:r>
                <a:rPr lang="en-US" altLang="zh-CN" sz="2400" dirty="0" err="1">
                  <a:solidFill>
                    <a:srgbClr val="C00000"/>
                  </a:solidFill>
                  <a:latin typeface="#9Slide03 AllRoundGothic" panose="020B0703020202020104" pitchFamily="34" charset="0"/>
                  <a:ea typeface="字魂36号-正文宋楷" panose="02000000000000000000" pitchFamily="2" charset="-122"/>
                </a:rPr>
                <a:t>công</a:t>
              </a:r>
              <a:r>
                <a:rPr lang="en-US" altLang="zh-CN" sz="2400" dirty="0">
                  <a:solidFill>
                    <a:srgbClr val="C00000"/>
                  </a:solidFill>
                  <a:latin typeface="#9Slide03 AllRoundGothic" panose="020B0703020202020104" pitchFamily="34" charset="0"/>
                  <a:ea typeface="字魂36号-正文宋楷" panose="02000000000000000000" pitchFamily="2" charset="-122"/>
                </a:rPr>
                <a:t> </a:t>
              </a:r>
              <a:r>
                <a:rPr lang="en-US" altLang="zh-CN" sz="2400" dirty="0" err="1">
                  <a:solidFill>
                    <a:srgbClr val="C00000"/>
                  </a:solidFill>
                  <a:latin typeface="#9Slide03 AllRoundGothic" panose="020B0703020202020104" pitchFamily="34" charset="0"/>
                  <a:ea typeface="字魂36号-正文宋楷" panose="02000000000000000000" pitchFamily="2" charset="-122"/>
                </a:rPr>
                <a:t>nguyên</a:t>
              </a:r>
              <a:r>
                <a:rPr lang="en-US" altLang="zh-CN" sz="2400" dirty="0">
                  <a:solidFill>
                    <a:srgbClr val="C00000"/>
                  </a:solidFill>
                  <a:latin typeface="#9Slide03 AllRoundGothic" panose="020B0703020202020104" pitchFamily="34" charset="0"/>
                  <a:ea typeface="字魂36号-正文宋楷" panose="02000000000000000000" pitchFamily="2" charset="-122"/>
                </a:rPr>
                <a:t> </a:t>
              </a:r>
              <a:r>
                <a:rPr lang="en-US" altLang="zh-CN" sz="2400" dirty="0" err="1">
                  <a:solidFill>
                    <a:srgbClr val="C00000"/>
                  </a:solidFill>
                  <a:latin typeface="#9Slide03 AllRoundGothic" panose="020B0703020202020104" pitchFamily="34" charset="0"/>
                  <a:ea typeface="字魂36号-正文宋楷" panose="02000000000000000000" pitchFamily="2" charset="-122"/>
                </a:rPr>
                <a:t>và</a:t>
              </a:r>
              <a:r>
                <a:rPr lang="en-US" altLang="zh-CN" sz="2400" dirty="0">
                  <a:solidFill>
                    <a:srgbClr val="C00000"/>
                  </a:solidFill>
                  <a:latin typeface="#9Slide03 AllRoundGothic" panose="020B0703020202020104" pitchFamily="34" charset="0"/>
                  <a:ea typeface="字魂36号-正文宋楷" panose="02000000000000000000" pitchFamily="2" charset="-122"/>
                </a:rPr>
                <a:t> </a:t>
              </a:r>
              <a:r>
                <a:rPr lang="en-US" altLang="zh-CN" sz="2400" dirty="0" err="1">
                  <a:solidFill>
                    <a:srgbClr val="C00000"/>
                  </a:solidFill>
                  <a:latin typeface="#9Slide03 AllRoundGothic" panose="020B0703020202020104" pitchFamily="34" charset="0"/>
                  <a:ea typeface="字魂36号-正文宋楷" panose="02000000000000000000" pitchFamily="2" charset="-122"/>
                </a:rPr>
                <a:t>công</a:t>
              </a:r>
              <a:r>
                <a:rPr lang="en-US" altLang="zh-CN" sz="2400" dirty="0">
                  <a:solidFill>
                    <a:srgbClr val="C00000"/>
                  </a:solidFill>
                  <a:latin typeface="#9Slide03 AllRoundGothic" panose="020B0703020202020104" pitchFamily="34" charset="0"/>
                  <a:ea typeface="字魂36号-正文宋楷" panose="02000000000000000000" pitchFamily="2" charset="-122"/>
                </a:rPr>
                <a:t> </a:t>
              </a:r>
              <a:r>
                <a:rPr lang="en-US" altLang="zh-CN" sz="2400" dirty="0" err="1">
                  <a:solidFill>
                    <a:srgbClr val="C00000"/>
                  </a:solidFill>
                  <a:latin typeface="#9Slide03 AllRoundGothic" panose="020B0703020202020104" pitchFamily="34" charset="0"/>
                  <a:ea typeface="字魂36号-正文宋楷" panose="02000000000000000000" pitchFamily="2" charset="-122"/>
                </a:rPr>
                <a:t>nguyên</a:t>
              </a:r>
              <a:endParaRPr lang="zh-CN" altLang="en-US" sz="2400" dirty="0">
                <a:solidFill>
                  <a:srgbClr val="C00000"/>
                </a:solidFill>
                <a:latin typeface="#9Slide03 AllRoundGothic" panose="020B0703020202020104" pitchFamily="34" charset="0"/>
                <a:ea typeface="字魂36号-正文宋楷" panose="02000000000000000000" pitchFamily="2" charset="-122"/>
              </a:endParaRPr>
            </a:p>
          </p:txBody>
        </p:sp>
      </p:grpSp>
      <p:grpSp>
        <p:nvGrpSpPr>
          <p:cNvPr id="287" name="组合 367">
            <a:extLst>
              <a:ext uri="{FF2B5EF4-FFF2-40B4-BE49-F238E27FC236}">
                <a16:creationId xmlns="" xmlns:a16="http://schemas.microsoft.com/office/drawing/2014/main" id="{34B98F89-60E4-43D9-B8DA-4595A0B7467A}"/>
              </a:ext>
            </a:extLst>
          </p:cNvPr>
          <p:cNvGrpSpPr/>
          <p:nvPr/>
        </p:nvGrpSpPr>
        <p:grpSpPr>
          <a:xfrm>
            <a:off x="2734574" y="3445481"/>
            <a:ext cx="8500265" cy="944591"/>
            <a:chOff x="973467" y="3567833"/>
            <a:chExt cx="7559100" cy="898493"/>
          </a:xfrm>
        </p:grpSpPr>
        <p:grpSp>
          <p:nvGrpSpPr>
            <p:cNvPr id="288" name="组合 137">
              <a:extLst>
                <a:ext uri="{FF2B5EF4-FFF2-40B4-BE49-F238E27FC236}">
                  <a16:creationId xmlns="" xmlns:a16="http://schemas.microsoft.com/office/drawing/2014/main" id="{9FD516B6-9154-44FD-8B4E-BEF04C4D5996}"/>
                </a:ext>
              </a:extLst>
            </p:cNvPr>
            <p:cNvGrpSpPr/>
            <p:nvPr/>
          </p:nvGrpSpPr>
          <p:grpSpPr>
            <a:xfrm>
              <a:off x="1262062" y="3567833"/>
              <a:ext cx="990731" cy="898493"/>
              <a:chOff x="2759076" y="288925"/>
              <a:chExt cx="6189663" cy="5613400"/>
            </a:xfrm>
          </p:grpSpPr>
          <p:sp>
            <p:nvSpPr>
              <p:cNvPr id="292" name="Freeform 6">
                <a:extLst>
                  <a:ext uri="{FF2B5EF4-FFF2-40B4-BE49-F238E27FC236}">
                    <a16:creationId xmlns="" xmlns:a16="http://schemas.microsoft.com/office/drawing/2014/main" id="{A95FF7D3-01DE-42B8-A51E-DB00A802C502}"/>
                  </a:ext>
                </a:extLst>
              </p:cNvPr>
              <p:cNvSpPr>
                <a:spLocks/>
              </p:cNvSpPr>
              <p:nvPr/>
            </p:nvSpPr>
            <p:spPr bwMode="auto">
              <a:xfrm>
                <a:off x="2759076" y="288925"/>
                <a:ext cx="5668963" cy="5575300"/>
              </a:xfrm>
              <a:custGeom>
                <a:avLst/>
                <a:gdLst>
                  <a:gd name="T0" fmla="*/ 1213 w 1337"/>
                  <a:gd name="T1" fmla="*/ 1017 h 1314"/>
                  <a:gd name="T2" fmla="*/ 1296 w 1337"/>
                  <a:gd name="T3" fmla="*/ 849 h 1314"/>
                  <a:gd name="T4" fmla="*/ 1140 w 1337"/>
                  <a:gd name="T5" fmla="*/ 354 h 1314"/>
                  <a:gd name="T6" fmla="*/ 214 w 1337"/>
                  <a:gd name="T7" fmla="*/ 858 h 1314"/>
                  <a:gd name="T8" fmla="*/ 1213 w 1337"/>
                  <a:gd name="T9" fmla="*/ 1017 h 1314"/>
                </a:gdLst>
                <a:ahLst/>
                <a:cxnLst>
                  <a:cxn ang="0">
                    <a:pos x="T0" y="T1"/>
                  </a:cxn>
                  <a:cxn ang="0">
                    <a:pos x="T2" y="T3"/>
                  </a:cxn>
                  <a:cxn ang="0">
                    <a:pos x="T4" y="T5"/>
                  </a:cxn>
                  <a:cxn ang="0">
                    <a:pos x="T6" y="T7"/>
                  </a:cxn>
                  <a:cxn ang="0">
                    <a:pos x="T8" y="T9"/>
                  </a:cxn>
                </a:cxnLst>
                <a:rect l="0" t="0" r="r" b="b"/>
                <a:pathLst>
                  <a:path w="1337" h="1314">
                    <a:moveTo>
                      <a:pt x="1213" y="1017"/>
                    </a:moveTo>
                    <a:cubicBezTo>
                      <a:pt x="1252" y="972"/>
                      <a:pt x="1281" y="917"/>
                      <a:pt x="1296" y="849"/>
                    </a:cubicBezTo>
                    <a:cubicBezTo>
                      <a:pt x="1337" y="672"/>
                      <a:pt x="1261" y="483"/>
                      <a:pt x="1140" y="354"/>
                    </a:cubicBezTo>
                    <a:cubicBezTo>
                      <a:pt x="810" y="0"/>
                      <a:pt x="0" y="355"/>
                      <a:pt x="214" y="858"/>
                    </a:cubicBezTo>
                    <a:cubicBezTo>
                      <a:pt x="365" y="1214"/>
                      <a:pt x="959" y="1314"/>
                      <a:pt x="1213" y="1017"/>
                    </a:cubicBezTo>
                  </a:path>
                </a:pathLst>
              </a:custGeom>
              <a:solidFill>
                <a:srgbClr val="7FF3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293" name="Freeform 7">
                <a:extLst>
                  <a:ext uri="{FF2B5EF4-FFF2-40B4-BE49-F238E27FC236}">
                    <a16:creationId xmlns="" xmlns:a16="http://schemas.microsoft.com/office/drawing/2014/main" id="{71725A35-CE67-44A7-8CBC-7216A876ECA3}"/>
                  </a:ext>
                </a:extLst>
              </p:cNvPr>
              <p:cNvSpPr>
                <a:spLocks noEditPoints="1"/>
              </p:cNvSpPr>
              <p:nvPr/>
            </p:nvSpPr>
            <p:spPr bwMode="auto">
              <a:xfrm>
                <a:off x="4090988" y="3216275"/>
                <a:ext cx="177800" cy="331788"/>
              </a:xfrm>
              <a:custGeom>
                <a:avLst/>
                <a:gdLst>
                  <a:gd name="T0" fmla="*/ 39 w 42"/>
                  <a:gd name="T1" fmla="*/ 27 h 78"/>
                  <a:gd name="T2" fmla="*/ 38 w 42"/>
                  <a:gd name="T3" fmla="*/ 27 h 78"/>
                  <a:gd name="T4" fmla="*/ 39 w 42"/>
                  <a:gd name="T5" fmla="*/ 38 h 78"/>
                  <a:gd name="T6" fmla="*/ 39 w 42"/>
                  <a:gd name="T7" fmla="*/ 27 h 78"/>
                  <a:gd name="T8" fmla="*/ 39 w 42"/>
                  <a:gd name="T9" fmla="*/ 0 h 78"/>
                  <a:gd name="T10" fmla="*/ 0 w 42"/>
                  <a:gd name="T11" fmla="*/ 39 h 78"/>
                  <a:gd name="T12" fmla="*/ 10 w 42"/>
                  <a:gd name="T13" fmla="*/ 69 h 78"/>
                  <a:gd name="T14" fmla="*/ 36 w 42"/>
                  <a:gd name="T15" fmla="*/ 78 h 78"/>
                  <a:gd name="T16" fmla="*/ 42 w 42"/>
                  <a:gd name="T17" fmla="*/ 77 h 78"/>
                  <a:gd name="T18" fmla="*/ 40 w 42"/>
                  <a:gd name="T19" fmla="*/ 52 h 78"/>
                  <a:gd name="T20" fmla="*/ 24 w 42"/>
                  <a:gd name="T21" fmla="*/ 36 h 78"/>
                  <a:gd name="T22" fmla="*/ 39 w 42"/>
                  <a:gd name="T23" fmla="*/ 19 h 78"/>
                  <a:gd name="T24" fmla="*/ 39 w 42"/>
                  <a:gd name="T25"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78">
                    <a:moveTo>
                      <a:pt x="39" y="27"/>
                    </a:moveTo>
                    <a:cubicBezTo>
                      <a:pt x="39" y="27"/>
                      <a:pt x="38" y="27"/>
                      <a:pt x="38" y="27"/>
                    </a:cubicBezTo>
                    <a:cubicBezTo>
                      <a:pt x="29" y="32"/>
                      <a:pt x="34" y="35"/>
                      <a:pt x="39" y="38"/>
                    </a:cubicBezTo>
                    <a:cubicBezTo>
                      <a:pt x="39" y="34"/>
                      <a:pt x="39" y="30"/>
                      <a:pt x="39" y="27"/>
                    </a:cubicBezTo>
                    <a:moveTo>
                      <a:pt x="39" y="0"/>
                    </a:moveTo>
                    <a:cubicBezTo>
                      <a:pt x="19" y="1"/>
                      <a:pt x="2" y="19"/>
                      <a:pt x="0" y="39"/>
                    </a:cubicBezTo>
                    <a:cubicBezTo>
                      <a:pt x="0" y="49"/>
                      <a:pt x="2" y="59"/>
                      <a:pt x="10" y="69"/>
                    </a:cubicBezTo>
                    <a:cubicBezTo>
                      <a:pt x="16" y="75"/>
                      <a:pt x="25" y="78"/>
                      <a:pt x="36" y="78"/>
                    </a:cubicBezTo>
                    <a:cubicBezTo>
                      <a:pt x="38" y="78"/>
                      <a:pt x="40" y="77"/>
                      <a:pt x="42" y="77"/>
                    </a:cubicBezTo>
                    <a:cubicBezTo>
                      <a:pt x="41" y="69"/>
                      <a:pt x="40" y="60"/>
                      <a:pt x="40" y="52"/>
                    </a:cubicBezTo>
                    <a:cubicBezTo>
                      <a:pt x="35" y="52"/>
                      <a:pt x="27" y="44"/>
                      <a:pt x="24" y="36"/>
                    </a:cubicBezTo>
                    <a:cubicBezTo>
                      <a:pt x="22" y="28"/>
                      <a:pt x="24" y="20"/>
                      <a:pt x="39" y="19"/>
                    </a:cubicBezTo>
                    <a:cubicBezTo>
                      <a:pt x="39" y="13"/>
                      <a:pt x="39" y="6"/>
                      <a:pt x="39" y="0"/>
                    </a:cubicBezTo>
                  </a:path>
                </a:pathLst>
              </a:custGeom>
              <a:solidFill>
                <a:srgbClr val="72EBF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294" name="Freeform 9">
                <a:extLst>
                  <a:ext uri="{FF2B5EF4-FFF2-40B4-BE49-F238E27FC236}">
                    <a16:creationId xmlns="" xmlns:a16="http://schemas.microsoft.com/office/drawing/2014/main" id="{2C50EFB5-2337-41E3-B881-98BF8A46C8CE}"/>
                  </a:ext>
                </a:extLst>
              </p:cNvPr>
              <p:cNvSpPr>
                <a:spLocks/>
              </p:cNvSpPr>
              <p:nvPr/>
            </p:nvSpPr>
            <p:spPr bwMode="auto">
              <a:xfrm>
                <a:off x="4603751" y="4468813"/>
                <a:ext cx="249238" cy="266700"/>
              </a:xfrm>
              <a:custGeom>
                <a:avLst/>
                <a:gdLst>
                  <a:gd name="T0" fmla="*/ 1 w 59"/>
                  <a:gd name="T1" fmla="*/ 0 h 63"/>
                  <a:gd name="T2" fmla="*/ 8 w 59"/>
                  <a:gd name="T3" fmla="*/ 28 h 63"/>
                  <a:gd name="T4" fmla="*/ 59 w 59"/>
                  <a:gd name="T5" fmla="*/ 63 h 63"/>
                  <a:gd name="T6" fmla="*/ 1 w 59"/>
                  <a:gd name="T7" fmla="*/ 0 h 63"/>
                </a:gdLst>
                <a:ahLst/>
                <a:cxnLst>
                  <a:cxn ang="0">
                    <a:pos x="T0" y="T1"/>
                  </a:cxn>
                  <a:cxn ang="0">
                    <a:pos x="T2" y="T3"/>
                  </a:cxn>
                  <a:cxn ang="0">
                    <a:pos x="T4" y="T5"/>
                  </a:cxn>
                  <a:cxn ang="0">
                    <a:pos x="T6" y="T7"/>
                  </a:cxn>
                </a:cxnLst>
                <a:rect l="0" t="0" r="r" b="b"/>
                <a:pathLst>
                  <a:path w="59" h="63">
                    <a:moveTo>
                      <a:pt x="1" y="0"/>
                    </a:moveTo>
                    <a:cubicBezTo>
                      <a:pt x="0" y="9"/>
                      <a:pt x="2" y="19"/>
                      <a:pt x="8" y="28"/>
                    </a:cubicBezTo>
                    <a:cubicBezTo>
                      <a:pt x="23" y="52"/>
                      <a:pt x="41" y="62"/>
                      <a:pt x="59" y="63"/>
                    </a:cubicBezTo>
                    <a:cubicBezTo>
                      <a:pt x="37" y="44"/>
                      <a:pt x="17" y="23"/>
                      <a:pt x="1" y="0"/>
                    </a:cubicBezTo>
                  </a:path>
                </a:pathLst>
              </a:custGeom>
              <a:solidFill>
                <a:srgbClr val="72EBF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295" name="Freeform 11">
                <a:extLst>
                  <a:ext uri="{FF2B5EF4-FFF2-40B4-BE49-F238E27FC236}">
                    <a16:creationId xmlns="" xmlns:a16="http://schemas.microsoft.com/office/drawing/2014/main" id="{3048B53B-4531-42A4-BDAB-C5D0E79A7D1D}"/>
                  </a:ext>
                </a:extLst>
              </p:cNvPr>
              <p:cNvSpPr>
                <a:spLocks noEditPoints="1"/>
              </p:cNvSpPr>
              <p:nvPr/>
            </p:nvSpPr>
            <p:spPr bwMode="auto">
              <a:xfrm>
                <a:off x="4324351" y="1985963"/>
                <a:ext cx="568325" cy="611188"/>
              </a:xfrm>
              <a:custGeom>
                <a:avLst/>
                <a:gdLst>
                  <a:gd name="T0" fmla="*/ 91 w 134"/>
                  <a:gd name="T1" fmla="*/ 46 h 144"/>
                  <a:gd name="T2" fmla="*/ 75 w 134"/>
                  <a:gd name="T3" fmla="*/ 53 h 144"/>
                  <a:gd name="T4" fmla="*/ 67 w 134"/>
                  <a:gd name="T5" fmla="*/ 73 h 144"/>
                  <a:gd name="T6" fmla="*/ 91 w 134"/>
                  <a:gd name="T7" fmla="*/ 46 h 144"/>
                  <a:gd name="T8" fmla="*/ 91 w 134"/>
                  <a:gd name="T9" fmla="*/ 0 h 144"/>
                  <a:gd name="T10" fmla="*/ 0 w 134"/>
                  <a:gd name="T11" fmla="*/ 88 h 144"/>
                  <a:gd name="T12" fmla="*/ 20 w 134"/>
                  <a:gd name="T13" fmla="*/ 144 h 144"/>
                  <a:gd name="T14" fmla="*/ 48 w 134"/>
                  <a:gd name="T15" fmla="*/ 97 h 144"/>
                  <a:gd name="T16" fmla="*/ 48 w 134"/>
                  <a:gd name="T17" fmla="*/ 97 h 144"/>
                  <a:gd name="T18" fmla="*/ 90 w 134"/>
                  <a:gd name="T19" fmla="*/ 32 h 144"/>
                  <a:gd name="T20" fmla="*/ 98 w 134"/>
                  <a:gd name="T21" fmla="*/ 33 h 144"/>
                  <a:gd name="T22" fmla="*/ 105 w 134"/>
                  <a:gd name="T23" fmla="*/ 34 h 144"/>
                  <a:gd name="T24" fmla="*/ 134 w 134"/>
                  <a:gd name="T25" fmla="*/ 10 h 144"/>
                  <a:gd name="T26" fmla="*/ 91 w 134"/>
                  <a:gd name="T27" fmla="*/ 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4" h="144">
                    <a:moveTo>
                      <a:pt x="91" y="46"/>
                    </a:moveTo>
                    <a:cubicBezTo>
                      <a:pt x="86" y="47"/>
                      <a:pt x="80" y="49"/>
                      <a:pt x="75" y="53"/>
                    </a:cubicBezTo>
                    <a:cubicBezTo>
                      <a:pt x="65" y="62"/>
                      <a:pt x="64" y="68"/>
                      <a:pt x="67" y="73"/>
                    </a:cubicBezTo>
                    <a:cubicBezTo>
                      <a:pt x="75" y="64"/>
                      <a:pt x="83" y="55"/>
                      <a:pt x="91" y="46"/>
                    </a:cubicBezTo>
                    <a:moveTo>
                      <a:pt x="91" y="0"/>
                    </a:moveTo>
                    <a:cubicBezTo>
                      <a:pt x="40" y="0"/>
                      <a:pt x="0" y="39"/>
                      <a:pt x="0" y="88"/>
                    </a:cubicBezTo>
                    <a:cubicBezTo>
                      <a:pt x="0" y="108"/>
                      <a:pt x="8" y="127"/>
                      <a:pt x="20" y="144"/>
                    </a:cubicBezTo>
                    <a:cubicBezTo>
                      <a:pt x="28" y="127"/>
                      <a:pt x="38" y="112"/>
                      <a:pt x="48" y="97"/>
                    </a:cubicBezTo>
                    <a:cubicBezTo>
                      <a:pt x="48" y="97"/>
                      <a:pt x="48" y="97"/>
                      <a:pt x="48" y="97"/>
                    </a:cubicBezTo>
                    <a:cubicBezTo>
                      <a:pt x="28" y="63"/>
                      <a:pt x="55" y="32"/>
                      <a:pt x="90" y="32"/>
                    </a:cubicBezTo>
                    <a:cubicBezTo>
                      <a:pt x="93" y="32"/>
                      <a:pt x="95" y="32"/>
                      <a:pt x="98" y="33"/>
                    </a:cubicBezTo>
                    <a:cubicBezTo>
                      <a:pt x="100" y="33"/>
                      <a:pt x="103" y="33"/>
                      <a:pt x="105" y="34"/>
                    </a:cubicBezTo>
                    <a:cubicBezTo>
                      <a:pt x="114" y="25"/>
                      <a:pt x="124" y="18"/>
                      <a:pt x="134" y="10"/>
                    </a:cubicBezTo>
                    <a:cubicBezTo>
                      <a:pt x="122" y="4"/>
                      <a:pt x="107" y="0"/>
                      <a:pt x="91" y="0"/>
                    </a:cubicBezTo>
                  </a:path>
                </a:pathLst>
              </a:custGeom>
              <a:solidFill>
                <a:srgbClr val="72EBF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296" name="Freeform 12">
                <a:extLst>
                  <a:ext uri="{FF2B5EF4-FFF2-40B4-BE49-F238E27FC236}">
                    <a16:creationId xmlns="" xmlns:a16="http://schemas.microsoft.com/office/drawing/2014/main" id="{7D06D71E-2291-4020-BE1B-67373FA3A3ED}"/>
                  </a:ext>
                </a:extLst>
              </p:cNvPr>
              <p:cNvSpPr>
                <a:spLocks/>
              </p:cNvSpPr>
              <p:nvPr/>
            </p:nvSpPr>
            <p:spPr bwMode="auto">
              <a:xfrm>
                <a:off x="3390901" y="1189038"/>
                <a:ext cx="3086100" cy="3906838"/>
              </a:xfrm>
              <a:custGeom>
                <a:avLst/>
                <a:gdLst>
                  <a:gd name="T0" fmla="*/ 632 w 728"/>
                  <a:gd name="T1" fmla="*/ 0 h 921"/>
                  <a:gd name="T2" fmla="*/ 355 w 728"/>
                  <a:gd name="T3" fmla="*/ 60 h 921"/>
                  <a:gd name="T4" fmla="*/ 46 w 728"/>
                  <a:gd name="T5" fmla="*/ 378 h 921"/>
                  <a:gd name="T6" fmla="*/ 200 w 728"/>
                  <a:gd name="T7" fmla="*/ 823 h 921"/>
                  <a:gd name="T8" fmla="*/ 361 w 728"/>
                  <a:gd name="T9" fmla="*/ 921 h 921"/>
                  <a:gd name="T10" fmla="*/ 166 w 728"/>
                  <a:gd name="T11" fmla="*/ 756 h 921"/>
                  <a:gd name="T12" fmla="*/ 75 w 728"/>
                  <a:gd name="T13" fmla="*/ 406 h 921"/>
                  <a:gd name="T14" fmla="*/ 478 w 728"/>
                  <a:gd name="T15" fmla="*/ 38 h 921"/>
                  <a:gd name="T16" fmla="*/ 657 w 728"/>
                  <a:gd name="T17" fmla="*/ 8 h 921"/>
                  <a:gd name="T18" fmla="*/ 687 w 728"/>
                  <a:gd name="T19" fmla="*/ 7 h 921"/>
                  <a:gd name="T20" fmla="*/ 703 w 728"/>
                  <a:gd name="T21" fmla="*/ 8 h 921"/>
                  <a:gd name="T22" fmla="*/ 728 w 728"/>
                  <a:gd name="T23" fmla="*/ 8 h 921"/>
                  <a:gd name="T24" fmla="*/ 632 w 728"/>
                  <a:gd name="T25" fmla="*/ 0 h 9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28" h="921">
                    <a:moveTo>
                      <a:pt x="632" y="0"/>
                    </a:moveTo>
                    <a:cubicBezTo>
                      <a:pt x="537" y="0"/>
                      <a:pt x="441" y="22"/>
                      <a:pt x="355" y="60"/>
                    </a:cubicBezTo>
                    <a:cubicBezTo>
                      <a:pt x="218" y="120"/>
                      <a:pt x="88" y="229"/>
                      <a:pt x="46" y="378"/>
                    </a:cubicBezTo>
                    <a:cubicBezTo>
                      <a:pt x="0" y="542"/>
                      <a:pt x="74" y="716"/>
                      <a:pt x="200" y="823"/>
                    </a:cubicBezTo>
                    <a:cubicBezTo>
                      <a:pt x="248" y="863"/>
                      <a:pt x="303" y="896"/>
                      <a:pt x="361" y="921"/>
                    </a:cubicBezTo>
                    <a:cubicBezTo>
                      <a:pt x="287" y="877"/>
                      <a:pt x="219" y="825"/>
                      <a:pt x="166" y="756"/>
                    </a:cubicBezTo>
                    <a:cubicBezTo>
                      <a:pt x="91" y="657"/>
                      <a:pt x="49" y="529"/>
                      <a:pt x="75" y="406"/>
                    </a:cubicBezTo>
                    <a:cubicBezTo>
                      <a:pt x="115" y="214"/>
                      <a:pt x="308" y="96"/>
                      <a:pt x="478" y="38"/>
                    </a:cubicBezTo>
                    <a:cubicBezTo>
                      <a:pt x="535" y="19"/>
                      <a:pt x="596" y="10"/>
                      <a:pt x="657" y="8"/>
                    </a:cubicBezTo>
                    <a:cubicBezTo>
                      <a:pt x="667" y="8"/>
                      <a:pt x="677" y="7"/>
                      <a:pt x="687" y="7"/>
                    </a:cubicBezTo>
                    <a:cubicBezTo>
                      <a:pt x="692" y="7"/>
                      <a:pt x="697" y="7"/>
                      <a:pt x="703" y="8"/>
                    </a:cubicBezTo>
                    <a:cubicBezTo>
                      <a:pt x="711" y="8"/>
                      <a:pt x="719" y="8"/>
                      <a:pt x="728" y="8"/>
                    </a:cubicBezTo>
                    <a:cubicBezTo>
                      <a:pt x="696" y="3"/>
                      <a:pt x="664" y="0"/>
                      <a:pt x="632" y="0"/>
                    </a:cubicBezTo>
                  </a:path>
                </a:pathLst>
              </a:custGeom>
              <a:solidFill>
                <a:srgbClr val="4DD3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297" name="Freeform 13">
                <a:extLst>
                  <a:ext uri="{FF2B5EF4-FFF2-40B4-BE49-F238E27FC236}">
                    <a16:creationId xmlns="" xmlns:a16="http://schemas.microsoft.com/office/drawing/2014/main" id="{4EAECC98-B6F5-4D2C-AD8C-A6F36DABA50A}"/>
                  </a:ext>
                </a:extLst>
              </p:cNvPr>
              <p:cNvSpPr>
                <a:spLocks noEditPoints="1"/>
              </p:cNvSpPr>
              <p:nvPr/>
            </p:nvSpPr>
            <p:spPr bwMode="auto">
              <a:xfrm>
                <a:off x="2759076" y="288925"/>
                <a:ext cx="6067425" cy="5575300"/>
              </a:xfrm>
              <a:custGeom>
                <a:avLst/>
                <a:gdLst>
                  <a:gd name="T0" fmla="*/ 1207 w 1431"/>
                  <a:gd name="T1" fmla="*/ 292 h 1314"/>
                  <a:gd name="T2" fmla="*/ 1011 w 1431"/>
                  <a:gd name="T3" fmla="*/ 161 h 1314"/>
                  <a:gd name="T4" fmla="*/ 783 w 1431"/>
                  <a:gd name="T5" fmla="*/ 121 h 1314"/>
                  <a:gd name="T6" fmla="*/ 167 w 1431"/>
                  <a:gd name="T7" fmla="*/ 430 h 1314"/>
                  <a:gd name="T8" fmla="*/ 88 w 1431"/>
                  <a:gd name="T9" fmla="*/ 645 h 1314"/>
                  <a:gd name="T10" fmla="*/ 128 w 1431"/>
                  <a:gd name="T11" fmla="*/ 892 h 1314"/>
                  <a:gd name="T12" fmla="*/ 401 w 1431"/>
                  <a:gd name="T13" fmla="*/ 1182 h 1314"/>
                  <a:gd name="T14" fmla="*/ 794 w 1431"/>
                  <a:gd name="T15" fmla="*/ 1281 h 1314"/>
                  <a:gd name="T16" fmla="*/ 794 w 1431"/>
                  <a:gd name="T17" fmla="*/ 1281 h 1314"/>
                  <a:gd name="T18" fmla="*/ 1063 w 1431"/>
                  <a:gd name="T19" fmla="*/ 1232 h 1314"/>
                  <a:gd name="T20" fmla="*/ 1286 w 1431"/>
                  <a:gd name="T21" fmla="*/ 1075 h 1314"/>
                  <a:gd name="T22" fmla="*/ 1387 w 1431"/>
                  <a:gd name="T23" fmla="*/ 871 h 1314"/>
                  <a:gd name="T24" fmla="*/ 1207 w 1431"/>
                  <a:gd name="T25" fmla="*/ 292 h 1314"/>
                  <a:gd name="T26" fmla="*/ 1296 w 1431"/>
                  <a:gd name="T27" fmla="*/ 849 h 1314"/>
                  <a:gd name="T28" fmla="*/ 1213 w 1431"/>
                  <a:gd name="T29" fmla="*/ 1017 h 1314"/>
                  <a:gd name="T30" fmla="*/ 214 w 1431"/>
                  <a:gd name="T31" fmla="*/ 858 h 1314"/>
                  <a:gd name="T32" fmla="*/ 1140 w 1431"/>
                  <a:gd name="T33" fmla="*/ 354 h 1314"/>
                  <a:gd name="T34" fmla="*/ 1296 w 1431"/>
                  <a:gd name="T35" fmla="*/ 849 h 1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31" h="1314">
                    <a:moveTo>
                      <a:pt x="1207" y="292"/>
                    </a:moveTo>
                    <a:cubicBezTo>
                      <a:pt x="1154" y="234"/>
                      <a:pt x="1088" y="190"/>
                      <a:pt x="1011" y="161"/>
                    </a:cubicBezTo>
                    <a:cubicBezTo>
                      <a:pt x="941" y="135"/>
                      <a:pt x="865" y="121"/>
                      <a:pt x="783" y="121"/>
                    </a:cubicBezTo>
                    <a:cubicBezTo>
                      <a:pt x="537" y="121"/>
                      <a:pt x="289" y="245"/>
                      <a:pt x="167" y="430"/>
                    </a:cubicBezTo>
                    <a:cubicBezTo>
                      <a:pt x="123" y="497"/>
                      <a:pt x="96" y="569"/>
                      <a:pt x="88" y="645"/>
                    </a:cubicBezTo>
                    <a:cubicBezTo>
                      <a:pt x="80" y="726"/>
                      <a:pt x="93" y="809"/>
                      <a:pt x="128" y="892"/>
                    </a:cubicBezTo>
                    <a:cubicBezTo>
                      <a:pt x="179" y="1011"/>
                      <a:pt x="274" y="1111"/>
                      <a:pt x="401" y="1182"/>
                    </a:cubicBezTo>
                    <a:cubicBezTo>
                      <a:pt x="518" y="1246"/>
                      <a:pt x="657" y="1281"/>
                      <a:pt x="794" y="1281"/>
                    </a:cubicBezTo>
                    <a:cubicBezTo>
                      <a:pt x="794" y="1281"/>
                      <a:pt x="794" y="1281"/>
                      <a:pt x="794" y="1281"/>
                    </a:cubicBezTo>
                    <a:cubicBezTo>
                      <a:pt x="890" y="1281"/>
                      <a:pt x="980" y="1265"/>
                      <a:pt x="1063" y="1232"/>
                    </a:cubicBezTo>
                    <a:cubicBezTo>
                      <a:pt x="1152" y="1197"/>
                      <a:pt x="1227" y="1144"/>
                      <a:pt x="1286" y="1075"/>
                    </a:cubicBezTo>
                    <a:cubicBezTo>
                      <a:pt x="1335" y="1018"/>
                      <a:pt x="1369" y="949"/>
                      <a:pt x="1387" y="871"/>
                    </a:cubicBezTo>
                    <a:cubicBezTo>
                      <a:pt x="1431" y="679"/>
                      <a:pt x="1362" y="457"/>
                      <a:pt x="1207" y="292"/>
                    </a:cubicBezTo>
                    <a:moveTo>
                      <a:pt x="1296" y="849"/>
                    </a:moveTo>
                    <a:cubicBezTo>
                      <a:pt x="1281" y="917"/>
                      <a:pt x="1252" y="972"/>
                      <a:pt x="1213" y="1017"/>
                    </a:cubicBezTo>
                    <a:cubicBezTo>
                      <a:pt x="959" y="1314"/>
                      <a:pt x="365" y="1214"/>
                      <a:pt x="214" y="858"/>
                    </a:cubicBezTo>
                    <a:cubicBezTo>
                      <a:pt x="0" y="355"/>
                      <a:pt x="810" y="0"/>
                      <a:pt x="1140" y="354"/>
                    </a:cubicBezTo>
                    <a:cubicBezTo>
                      <a:pt x="1261" y="483"/>
                      <a:pt x="1337" y="672"/>
                      <a:pt x="1296" y="849"/>
                    </a:cubicBezTo>
                  </a:path>
                </a:pathLst>
              </a:custGeom>
              <a:solidFill>
                <a:srgbClr val="B2F8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298" name="Freeform 14">
                <a:extLst>
                  <a:ext uri="{FF2B5EF4-FFF2-40B4-BE49-F238E27FC236}">
                    <a16:creationId xmlns="" xmlns:a16="http://schemas.microsoft.com/office/drawing/2014/main" id="{BC75D746-DCA2-4233-8691-C608FB2A66B0}"/>
                  </a:ext>
                </a:extLst>
              </p:cNvPr>
              <p:cNvSpPr>
                <a:spLocks/>
              </p:cNvSpPr>
              <p:nvPr/>
            </p:nvSpPr>
            <p:spPr bwMode="auto">
              <a:xfrm>
                <a:off x="3060701" y="641350"/>
                <a:ext cx="5888038" cy="5260975"/>
              </a:xfrm>
              <a:custGeom>
                <a:avLst/>
                <a:gdLst>
                  <a:gd name="T0" fmla="*/ 1138 w 1389"/>
                  <a:gd name="T1" fmla="*/ 207 h 1240"/>
                  <a:gd name="T2" fmla="*/ 426 w 1389"/>
                  <a:gd name="T3" fmla="*/ 91 h 1240"/>
                  <a:gd name="T4" fmla="*/ 140 w 1389"/>
                  <a:gd name="T5" fmla="*/ 286 h 1240"/>
                  <a:gd name="T6" fmla="*/ 14 w 1389"/>
                  <a:gd name="T7" fmla="*/ 638 h 1240"/>
                  <a:gd name="T8" fmla="*/ 165 w 1389"/>
                  <a:gd name="T9" fmla="*/ 975 h 1240"/>
                  <a:gd name="T10" fmla="*/ 489 w 1389"/>
                  <a:gd name="T11" fmla="*/ 1166 h 1240"/>
                  <a:gd name="T12" fmla="*/ 1216 w 1389"/>
                  <a:gd name="T13" fmla="*/ 994 h 1240"/>
                  <a:gd name="T14" fmla="*/ 1331 w 1389"/>
                  <a:gd name="T15" fmla="*/ 663 h 1240"/>
                  <a:gd name="T16" fmla="*/ 1229 w 1389"/>
                  <a:gd name="T17" fmla="*/ 327 h 1240"/>
                  <a:gd name="T18" fmla="*/ 1138 w 1389"/>
                  <a:gd name="T19" fmla="*/ 207 h 1240"/>
                  <a:gd name="T20" fmla="*/ 1135 w 1389"/>
                  <a:gd name="T21" fmla="*/ 210 h 1240"/>
                  <a:gd name="T22" fmla="*/ 1274 w 1389"/>
                  <a:gd name="T23" fmla="*/ 900 h 1240"/>
                  <a:gd name="T24" fmla="*/ 987 w 1389"/>
                  <a:gd name="T25" fmla="*/ 1149 h 1240"/>
                  <a:gd name="T26" fmla="*/ 571 w 1389"/>
                  <a:gd name="T27" fmla="*/ 1182 h 1240"/>
                  <a:gd name="T28" fmla="*/ 209 w 1389"/>
                  <a:gd name="T29" fmla="*/ 1012 h 1240"/>
                  <a:gd name="T30" fmla="*/ 23 w 1389"/>
                  <a:gd name="T31" fmla="*/ 684 h 1240"/>
                  <a:gd name="T32" fmla="*/ 133 w 1389"/>
                  <a:gd name="T33" fmla="*/ 299 h 1240"/>
                  <a:gd name="T34" fmla="*/ 427 w 1389"/>
                  <a:gd name="T35" fmla="*/ 95 h 1240"/>
                  <a:gd name="T36" fmla="*/ 1135 w 1389"/>
                  <a:gd name="T37" fmla="*/ 210 h 1240"/>
                  <a:gd name="T38" fmla="*/ 1138 w 1389"/>
                  <a:gd name="T39" fmla="*/ 207 h 1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89" h="1240">
                    <a:moveTo>
                      <a:pt x="1138" y="207"/>
                    </a:moveTo>
                    <a:cubicBezTo>
                      <a:pt x="956" y="14"/>
                      <a:pt x="661" y="0"/>
                      <a:pt x="426" y="91"/>
                    </a:cubicBezTo>
                    <a:cubicBezTo>
                      <a:pt x="317" y="133"/>
                      <a:pt x="216" y="199"/>
                      <a:pt x="140" y="286"/>
                    </a:cubicBezTo>
                    <a:cubicBezTo>
                      <a:pt x="55" y="383"/>
                      <a:pt x="6" y="508"/>
                      <a:pt x="14" y="638"/>
                    </a:cubicBezTo>
                    <a:cubicBezTo>
                      <a:pt x="21" y="764"/>
                      <a:pt x="79" y="884"/>
                      <a:pt x="165" y="975"/>
                    </a:cubicBezTo>
                    <a:cubicBezTo>
                      <a:pt x="252" y="1067"/>
                      <a:pt x="367" y="1130"/>
                      <a:pt x="489" y="1166"/>
                    </a:cubicBezTo>
                    <a:cubicBezTo>
                      <a:pt x="738" y="1240"/>
                      <a:pt x="1040" y="1198"/>
                      <a:pt x="1216" y="994"/>
                    </a:cubicBezTo>
                    <a:cubicBezTo>
                      <a:pt x="1295" y="902"/>
                      <a:pt x="1332" y="782"/>
                      <a:pt x="1331" y="663"/>
                    </a:cubicBezTo>
                    <a:cubicBezTo>
                      <a:pt x="1329" y="544"/>
                      <a:pt x="1290" y="427"/>
                      <a:pt x="1229" y="327"/>
                    </a:cubicBezTo>
                    <a:cubicBezTo>
                      <a:pt x="1203" y="284"/>
                      <a:pt x="1172" y="244"/>
                      <a:pt x="1138" y="207"/>
                    </a:cubicBezTo>
                    <a:cubicBezTo>
                      <a:pt x="1136" y="206"/>
                      <a:pt x="1133" y="208"/>
                      <a:pt x="1135" y="210"/>
                    </a:cubicBezTo>
                    <a:cubicBezTo>
                      <a:pt x="1303" y="391"/>
                      <a:pt x="1389" y="669"/>
                      <a:pt x="1274" y="900"/>
                    </a:cubicBezTo>
                    <a:cubicBezTo>
                      <a:pt x="1215" y="1017"/>
                      <a:pt x="1107" y="1102"/>
                      <a:pt x="987" y="1149"/>
                    </a:cubicBezTo>
                    <a:cubicBezTo>
                      <a:pt x="856" y="1201"/>
                      <a:pt x="709" y="1208"/>
                      <a:pt x="571" y="1182"/>
                    </a:cubicBezTo>
                    <a:cubicBezTo>
                      <a:pt x="438" y="1157"/>
                      <a:pt x="311" y="1101"/>
                      <a:pt x="209" y="1012"/>
                    </a:cubicBezTo>
                    <a:cubicBezTo>
                      <a:pt x="112" y="927"/>
                      <a:pt x="44" y="812"/>
                      <a:pt x="23" y="684"/>
                    </a:cubicBezTo>
                    <a:cubicBezTo>
                      <a:pt x="0" y="545"/>
                      <a:pt x="45" y="407"/>
                      <a:pt x="133" y="299"/>
                    </a:cubicBezTo>
                    <a:cubicBezTo>
                      <a:pt x="210" y="206"/>
                      <a:pt x="315" y="138"/>
                      <a:pt x="427" y="95"/>
                    </a:cubicBezTo>
                    <a:cubicBezTo>
                      <a:pt x="661" y="3"/>
                      <a:pt x="955" y="19"/>
                      <a:pt x="1135" y="210"/>
                    </a:cubicBezTo>
                    <a:cubicBezTo>
                      <a:pt x="1137" y="212"/>
                      <a:pt x="1139" y="209"/>
                      <a:pt x="1138" y="207"/>
                    </a:cubicBezTo>
                  </a:path>
                </a:pathLst>
              </a:custGeom>
              <a:solidFill>
                <a:srgbClr val="594A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299" name="Freeform 15">
                <a:extLst>
                  <a:ext uri="{FF2B5EF4-FFF2-40B4-BE49-F238E27FC236}">
                    <a16:creationId xmlns="" xmlns:a16="http://schemas.microsoft.com/office/drawing/2014/main" id="{505CC427-B4D1-49F1-A8F4-9FED113CEEC6}"/>
                  </a:ext>
                </a:extLst>
              </p:cNvPr>
              <p:cNvSpPr>
                <a:spLocks/>
              </p:cNvSpPr>
              <p:nvPr/>
            </p:nvSpPr>
            <p:spPr bwMode="auto">
              <a:xfrm>
                <a:off x="3390901" y="1095375"/>
                <a:ext cx="4986338" cy="4332288"/>
              </a:xfrm>
              <a:custGeom>
                <a:avLst/>
                <a:gdLst>
                  <a:gd name="T0" fmla="*/ 1145 w 1176"/>
                  <a:gd name="T1" fmla="*/ 659 h 1021"/>
                  <a:gd name="T2" fmla="*/ 1059 w 1176"/>
                  <a:gd name="T3" fmla="*/ 830 h 1021"/>
                  <a:gd name="T4" fmla="*/ 959 w 1176"/>
                  <a:gd name="T5" fmla="*/ 915 h 1021"/>
                  <a:gd name="T6" fmla="*/ 708 w 1176"/>
                  <a:gd name="T7" fmla="*/ 997 h 1021"/>
                  <a:gd name="T8" fmla="*/ 200 w 1176"/>
                  <a:gd name="T9" fmla="*/ 845 h 1021"/>
                  <a:gd name="T10" fmla="*/ 46 w 1176"/>
                  <a:gd name="T11" fmla="*/ 400 h 1021"/>
                  <a:gd name="T12" fmla="*/ 355 w 1176"/>
                  <a:gd name="T13" fmla="*/ 82 h 1021"/>
                  <a:gd name="T14" fmla="*/ 821 w 1176"/>
                  <a:gd name="T15" fmla="*/ 54 h 1021"/>
                  <a:gd name="T16" fmla="*/ 1021 w 1176"/>
                  <a:gd name="T17" fmla="*/ 201 h 1021"/>
                  <a:gd name="T18" fmla="*/ 1156 w 1176"/>
                  <a:gd name="T19" fmla="*/ 552 h 1021"/>
                  <a:gd name="T20" fmla="*/ 1145 w 1176"/>
                  <a:gd name="T21" fmla="*/ 659 h 1021"/>
                  <a:gd name="T22" fmla="*/ 1149 w 1176"/>
                  <a:gd name="T23" fmla="*/ 660 h 1021"/>
                  <a:gd name="T24" fmla="*/ 1095 w 1176"/>
                  <a:gd name="T25" fmla="*/ 308 h 1021"/>
                  <a:gd name="T26" fmla="*/ 902 w 1176"/>
                  <a:gd name="T27" fmla="*/ 89 h 1021"/>
                  <a:gd name="T28" fmla="*/ 455 w 1176"/>
                  <a:gd name="T29" fmla="*/ 43 h 1021"/>
                  <a:gd name="T30" fmla="*/ 88 w 1176"/>
                  <a:gd name="T31" fmla="*/ 298 h 1021"/>
                  <a:gd name="T32" fmla="*/ 28 w 1176"/>
                  <a:gd name="T33" fmla="*/ 502 h 1021"/>
                  <a:gd name="T34" fmla="*/ 97 w 1176"/>
                  <a:gd name="T35" fmla="*/ 733 h 1021"/>
                  <a:gd name="T36" fmla="*/ 532 w 1176"/>
                  <a:gd name="T37" fmla="*/ 995 h 1021"/>
                  <a:gd name="T38" fmla="*/ 1022 w 1176"/>
                  <a:gd name="T39" fmla="*/ 873 h 1021"/>
                  <a:gd name="T40" fmla="*/ 1149 w 1176"/>
                  <a:gd name="T41" fmla="*/ 660 h 1021"/>
                  <a:gd name="T42" fmla="*/ 1145 w 1176"/>
                  <a:gd name="T43" fmla="*/ 659 h 10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76" h="1021">
                    <a:moveTo>
                      <a:pt x="1145" y="659"/>
                    </a:moveTo>
                    <a:cubicBezTo>
                      <a:pt x="1130" y="722"/>
                      <a:pt x="1102" y="781"/>
                      <a:pt x="1059" y="830"/>
                    </a:cubicBezTo>
                    <a:cubicBezTo>
                      <a:pt x="1030" y="863"/>
                      <a:pt x="996" y="891"/>
                      <a:pt x="959" y="915"/>
                    </a:cubicBezTo>
                    <a:cubicBezTo>
                      <a:pt x="884" y="962"/>
                      <a:pt x="796" y="988"/>
                      <a:pt x="708" y="997"/>
                    </a:cubicBezTo>
                    <a:cubicBezTo>
                      <a:pt x="530" y="1014"/>
                      <a:pt x="338" y="962"/>
                      <a:pt x="200" y="845"/>
                    </a:cubicBezTo>
                    <a:cubicBezTo>
                      <a:pt x="74" y="738"/>
                      <a:pt x="0" y="564"/>
                      <a:pt x="46" y="400"/>
                    </a:cubicBezTo>
                    <a:cubicBezTo>
                      <a:pt x="88" y="251"/>
                      <a:pt x="218" y="142"/>
                      <a:pt x="355" y="82"/>
                    </a:cubicBezTo>
                    <a:cubicBezTo>
                      <a:pt x="499" y="19"/>
                      <a:pt x="671" y="0"/>
                      <a:pt x="821" y="54"/>
                    </a:cubicBezTo>
                    <a:cubicBezTo>
                      <a:pt x="901" y="83"/>
                      <a:pt x="967" y="135"/>
                      <a:pt x="1021" y="201"/>
                    </a:cubicBezTo>
                    <a:cubicBezTo>
                      <a:pt x="1101" y="300"/>
                      <a:pt x="1153" y="424"/>
                      <a:pt x="1156" y="552"/>
                    </a:cubicBezTo>
                    <a:cubicBezTo>
                      <a:pt x="1157" y="588"/>
                      <a:pt x="1153" y="624"/>
                      <a:pt x="1145" y="659"/>
                    </a:cubicBezTo>
                    <a:cubicBezTo>
                      <a:pt x="1145" y="661"/>
                      <a:pt x="1148" y="662"/>
                      <a:pt x="1149" y="660"/>
                    </a:cubicBezTo>
                    <a:cubicBezTo>
                      <a:pt x="1176" y="540"/>
                      <a:pt x="1150" y="416"/>
                      <a:pt x="1095" y="308"/>
                    </a:cubicBezTo>
                    <a:cubicBezTo>
                      <a:pt x="1051" y="221"/>
                      <a:pt x="986" y="140"/>
                      <a:pt x="902" y="89"/>
                    </a:cubicBezTo>
                    <a:cubicBezTo>
                      <a:pt x="770" y="8"/>
                      <a:pt x="602" y="3"/>
                      <a:pt x="455" y="43"/>
                    </a:cubicBezTo>
                    <a:cubicBezTo>
                      <a:pt x="310" y="82"/>
                      <a:pt x="168" y="168"/>
                      <a:pt x="88" y="298"/>
                    </a:cubicBezTo>
                    <a:cubicBezTo>
                      <a:pt x="50" y="359"/>
                      <a:pt x="28" y="430"/>
                      <a:pt x="28" y="502"/>
                    </a:cubicBezTo>
                    <a:cubicBezTo>
                      <a:pt x="28" y="583"/>
                      <a:pt x="54" y="665"/>
                      <a:pt x="97" y="733"/>
                    </a:cubicBezTo>
                    <a:cubicBezTo>
                      <a:pt x="191" y="882"/>
                      <a:pt x="362" y="969"/>
                      <a:pt x="532" y="995"/>
                    </a:cubicBezTo>
                    <a:cubicBezTo>
                      <a:pt x="702" y="1021"/>
                      <a:pt x="890" y="989"/>
                      <a:pt x="1022" y="873"/>
                    </a:cubicBezTo>
                    <a:cubicBezTo>
                      <a:pt x="1086" y="817"/>
                      <a:pt x="1129" y="743"/>
                      <a:pt x="1149" y="660"/>
                    </a:cubicBezTo>
                    <a:cubicBezTo>
                      <a:pt x="1149" y="657"/>
                      <a:pt x="1146" y="656"/>
                      <a:pt x="1145" y="659"/>
                    </a:cubicBezTo>
                  </a:path>
                </a:pathLst>
              </a:custGeom>
              <a:solidFill>
                <a:srgbClr val="594A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300" name="Freeform 16">
                <a:extLst>
                  <a:ext uri="{FF2B5EF4-FFF2-40B4-BE49-F238E27FC236}">
                    <a16:creationId xmlns="" xmlns:a16="http://schemas.microsoft.com/office/drawing/2014/main" id="{07164EA4-0CFC-4388-BFF4-DEB09F20084E}"/>
                  </a:ext>
                </a:extLst>
              </p:cNvPr>
              <p:cNvSpPr>
                <a:spLocks noEditPoints="1"/>
              </p:cNvSpPr>
              <p:nvPr/>
            </p:nvSpPr>
            <p:spPr bwMode="auto">
              <a:xfrm>
                <a:off x="3187701" y="852488"/>
                <a:ext cx="5541963" cy="4783138"/>
              </a:xfrm>
              <a:custGeom>
                <a:avLst/>
                <a:gdLst>
                  <a:gd name="T0" fmla="*/ 691 w 1307"/>
                  <a:gd name="T1" fmla="*/ 1080 h 1127"/>
                  <a:gd name="T2" fmla="*/ 94 w 1307"/>
                  <a:gd name="T3" fmla="*/ 733 h 1127"/>
                  <a:gd name="T4" fmla="*/ 66 w 1307"/>
                  <a:gd name="T5" fmla="*/ 467 h 1127"/>
                  <a:gd name="T6" fmla="*/ 200 w 1307"/>
                  <a:gd name="T7" fmla="*/ 223 h 1127"/>
                  <a:gd name="T8" fmla="*/ 681 w 1307"/>
                  <a:gd name="T9" fmla="*/ 56 h 1127"/>
                  <a:gd name="T10" fmla="*/ 1055 w 1307"/>
                  <a:gd name="T11" fmla="*/ 206 h 1127"/>
                  <a:gd name="T12" fmla="*/ 1207 w 1307"/>
                  <a:gd name="T13" fmla="*/ 474 h 1127"/>
                  <a:gd name="T14" fmla="*/ 1091 w 1307"/>
                  <a:gd name="T15" fmla="*/ 925 h 1127"/>
                  <a:gd name="T16" fmla="*/ 691 w 1307"/>
                  <a:gd name="T17" fmla="*/ 1080 h 1127"/>
                  <a:gd name="T18" fmla="*/ 643 w 1307"/>
                  <a:gd name="T19" fmla="*/ 0 h 1127"/>
                  <a:gd name="T20" fmla="*/ 306 w 1307"/>
                  <a:gd name="T21" fmla="*/ 88 h 1127"/>
                  <a:gd name="T22" fmla="*/ 119 w 1307"/>
                  <a:gd name="T23" fmla="*/ 234 h 1127"/>
                  <a:gd name="T24" fmla="*/ 8 w 1307"/>
                  <a:gd name="T25" fmla="*/ 514 h 1127"/>
                  <a:gd name="T26" fmla="*/ 47 w 1307"/>
                  <a:gd name="T27" fmla="*/ 750 h 1127"/>
                  <a:gd name="T28" fmla="*/ 311 w 1307"/>
                  <a:gd name="T29" fmla="*/ 1030 h 1127"/>
                  <a:gd name="T30" fmla="*/ 693 w 1307"/>
                  <a:gd name="T31" fmla="*/ 1127 h 1127"/>
                  <a:gd name="T32" fmla="*/ 693 w 1307"/>
                  <a:gd name="T33" fmla="*/ 1127 h 1127"/>
                  <a:gd name="T34" fmla="*/ 954 w 1307"/>
                  <a:gd name="T35" fmla="*/ 1079 h 1127"/>
                  <a:gd name="T36" fmla="*/ 1168 w 1307"/>
                  <a:gd name="T37" fmla="*/ 928 h 1127"/>
                  <a:gd name="T38" fmla="*/ 1265 w 1307"/>
                  <a:gd name="T39" fmla="*/ 733 h 1127"/>
                  <a:gd name="T40" fmla="*/ 1091 w 1307"/>
                  <a:gd name="T41" fmla="*/ 173 h 1127"/>
                  <a:gd name="T42" fmla="*/ 903 w 1307"/>
                  <a:gd name="T43" fmla="*/ 48 h 1127"/>
                  <a:gd name="T44" fmla="*/ 643 w 1307"/>
                  <a:gd name="T45" fmla="*/ 0 h 1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07" h="1127">
                    <a:moveTo>
                      <a:pt x="691" y="1080"/>
                    </a:moveTo>
                    <a:cubicBezTo>
                      <a:pt x="422" y="1080"/>
                      <a:pt x="182" y="941"/>
                      <a:pt x="94" y="733"/>
                    </a:cubicBezTo>
                    <a:cubicBezTo>
                      <a:pt x="60" y="655"/>
                      <a:pt x="46" y="551"/>
                      <a:pt x="66" y="467"/>
                    </a:cubicBezTo>
                    <a:cubicBezTo>
                      <a:pt x="88" y="376"/>
                      <a:pt x="131" y="288"/>
                      <a:pt x="200" y="223"/>
                    </a:cubicBezTo>
                    <a:cubicBezTo>
                      <a:pt x="328" y="104"/>
                      <a:pt x="510" y="56"/>
                      <a:pt x="681" y="56"/>
                    </a:cubicBezTo>
                    <a:cubicBezTo>
                      <a:pt x="832" y="56"/>
                      <a:pt x="965" y="109"/>
                      <a:pt x="1055" y="206"/>
                    </a:cubicBezTo>
                    <a:cubicBezTo>
                      <a:pt x="1123" y="279"/>
                      <a:pt x="1180" y="378"/>
                      <a:pt x="1207" y="474"/>
                    </a:cubicBezTo>
                    <a:cubicBezTo>
                      <a:pt x="1257" y="652"/>
                      <a:pt x="1227" y="798"/>
                      <a:pt x="1091" y="925"/>
                    </a:cubicBezTo>
                    <a:cubicBezTo>
                      <a:pt x="985" y="1024"/>
                      <a:pt x="835" y="1080"/>
                      <a:pt x="691" y="1080"/>
                    </a:cubicBezTo>
                    <a:moveTo>
                      <a:pt x="643" y="0"/>
                    </a:moveTo>
                    <a:cubicBezTo>
                      <a:pt x="526" y="0"/>
                      <a:pt x="409" y="29"/>
                      <a:pt x="306" y="88"/>
                    </a:cubicBezTo>
                    <a:cubicBezTo>
                      <a:pt x="234" y="130"/>
                      <a:pt x="173" y="170"/>
                      <a:pt x="119" y="234"/>
                    </a:cubicBezTo>
                    <a:cubicBezTo>
                      <a:pt x="47" y="320"/>
                      <a:pt x="20" y="407"/>
                      <a:pt x="8" y="514"/>
                    </a:cubicBezTo>
                    <a:cubicBezTo>
                      <a:pt x="0" y="592"/>
                      <a:pt x="13" y="671"/>
                      <a:pt x="47" y="750"/>
                    </a:cubicBezTo>
                    <a:cubicBezTo>
                      <a:pt x="96" y="865"/>
                      <a:pt x="187" y="962"/>
                      <a:pt x="311" y="1030"/>
                    </a:cubicBezTo>
                    <a:cubicBezTo>
                      <a:pt x="424" y="1093"/>
                      <a:pt x="560" y="1127"/>
                      <a:pt x="693" y="1127"/>
                    </a:cubicBezTo>
                    <a:cubicBezTo>
                      <a:pt x="693" y="1127"/>
                      <a:pt x="693" y="1127"/>
                      <a:pt x="693" y="1127"/>
                    </a:cubicBezTo>
                    <a:cubicBezTo>
                      <a:pt x="787" y="1127"/>
                      <a:pt x="874" y="1111"/>
                      <a:pt x="954" y="1079"/>
                    </a:cubicBezTo>
                    <a:cubicBezTo>
                      <a:pt x="1040" y="1045"/>
                      <a:pt x="1112" y="994"/>
                      <a:pt x="1168" y="928"/>
                    </a:cubicBezTo>
                    <a:cubicBezTo>
                      <a:pt x="1215" y="874"/>
                      <a:pt x="1248" y="808"/>
                      <a:pt x="1265" y="733"/>
                    </a:cubicBezTo>
                    <a:cubicBezTo>
                      <a:pt x="1307" y="549"/>
                      <a:pt x="1241" y="334"/>
                      <a:pt x="1091" y="173"/>
                    </a:cubicBezTo>
                    <a:cubicBezTo>
                      <a:pt x="1039" y="118"/>
                      <a:pt x="976" y="76"/>
                      <a:pt x="903" y="48"/>
                    </a:cubicBezTo>
                    <a:cubicBezTo>
                      <a:pt x="820" y="16"/>
                      <a:pt x="731" y="0"/>
                      <a:pt x="643" y="0"/>
                    </a:cubicBezTo>
                  </a:path>
                </a:pathLst>
              </a:custGeom>
              <a:solidFill>
                <a:srgbClr val="C3FE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301" name="Freeform 17">
                <a:extLst>
                  <a:ext uri="{FF2B5EF4-FFF2-40B4-BE49-F238E27FC236}">
                    <a16:creationId xmlns="" xmlns:a16="http://schemas.microsoft.com/office/drawing/2014/main" id="{B93D1C1E-0FBD-4D9E-A057-5850AC29CED9}"/>
                  </a:ext>
                </a:extLst>
              </p:cNvPr>
              <p:cNvSpPr>
                <a:spLocks noEditPoints="1"/>
              </p:cNvSpPr>
              <p:nvPr/>
            </p:nvSpPr>
            <p:spPr bwMode="auto">
              <a:xfrm>
                <a:off x="4256088" y="1582738"/>
                <a:ext cx="3867150" cy="3657600"/>
              </a:xfrm>
              <a:custGeom>
                <a:avLst/>
                <a:gdLst>
                  <a:gd name="T0" fmla="*/ 576 w 912"/>
                  <a:gd name="T1" fmla="*/ 536 h 862"/>
                  <a:gd name="T2" fmla="*/ 589 w 912"/>
                  <a:gd name="T3" fmla="*/ 484 h 862"/>
                  <a:gd name="T4" fmla="*/ 602 w 912"/>
                  <a:gd name="T5" fmla="*/ 468 h 862"/>
                  <a:gd name="T6" fmla="*/ 1 w 912"/>
                  <a:gd name="T7" fmla="*/ 437 h 862"/>
                  <a:gd name="T8" fmla="*/ 83 w 912"/>
                  <a:gd name="T9" fmla="*/ 168 h 862"/>
                  <a:gd name="T10" fmla="*/ 101 w 912"/>
                  <a:gd name="T11" fmla="*/ 186 h 862"/>
                  <a:gd name="T12" fmla="*/ 270 w 912"/>
                  <a:gd name="T13" fmla="*/ 425 h 862"/>
                  <a:gd name="T14" fmla="*/ 324 w 912"/>
                  <a:gd name="T15" fmla="*/ 301 h 862"/>
                  <a:gd name="T16" fmla="*/ 324 w 912"/>
                  <a:gd name="T17" fmla="*/ 468 h 862"/>
                  <a:gd name="T18" fmla="*/ 283 w 912"/>
                  <a:gd name="T19" fmla="*/ 348 h 862"/>
                  <a:gd name="T20" fmla="*/ 315 w 912"/>
                  <a:gd name="T21" fmla="*/ 353 h 862"/>
                  <a:gd name="T22" fmla="*/ 312 w 912"/>
                  <a:gd name="T23" fmla="*/ 435 h 862"/>
                  <a:gd name="T24" fmla="*/ 733 w 912"/>
                  <a:gd name="T25" fmla="*/ 178 h 862"/>
                  <a:gd name="T26" fmla="*/ 831 w 912"/>
                  <a:gd name="T27" fmla="*/ 180 h 862"/>
                  <a:gd name="T28" fmla="*/ 772 w 912"/>
                  <a:gd name="T29" fmla="*/ 153 h 862"/>
                  <a:gd name="T30" fmla="*/ 792 w 912"/>
                  <a:gd name="T31" fmla="*/ 163 h 862"/>
                  <a:gd name="T32" fmla="*/ 456 w 912"/>
                  <a:gd name="T33" fmla="*/ 136 h 862"/>
                  <a:gd name="T34" fmla="*/ 486 w 912"/>
                  <a:gd name="T35" fmla="*/ 38 h 862"/>
                  <a:gd name="T36" fmla="*/ 496 w 912"/>
                  <a:gd name="T37" fmla="*/ 161 h 862"/>
                  <a:gd name="T38" fmla="*/ 480 w 912"/>
                  <a:gd name="T39" fmla="*/ 80 h 862"/>
                  <a:gd name="T40" fmla="*/ 507 w 912"/>
                  <a:gd name="T41" fmla="*/ 83 h 862"/>
                  <a:gd name="T42" fmla="*/ 456 w 912"/>
                  <a:gd name="T43" fmla="*/ 136 h 862"/>
                  <a:gd name="T44" fmla="*/ 150 w 912"/>
                  <a:gd name="T45" fmla="*/ 105 h 862"/>
                  <a:gd name="T46" fmla="*/ 107 w 912"/>
                  <a:gd name="T47" fmla="*/ 141 h 862"/>
                  <a:gd name="T48" fmla="*/ 120 w 912"/>
                  <a:gd name="T49" fmla="*/ 274 h 862"/>
                  <a:gd name="T50" fmla="*/ 11 w 912"/>
                  <a:gd name="T51" fmla="*/ 307 h 862"/>
                  <a:gd name="T52" fmla="*/ 16 w 912"/>
                  <a:gd name="T53" fmla="*/ 387 h 862"/>
                  <a:gd name="T54" fmla="*/ 2 w 912"/>
                  <a:gd name="T55" fmla="*/ 404 h 862"/>
                  <a:gd name="T56" fmla="*/ 7 w 912"/>
                  <a:gd name="T57" fmla="*/ 410 h 862"/>
                  <a:gd name="T58" fmla="*/ 64 w 912"/>
                  <a:gd name="T59" fmla="*/ 650 h 862"/>
                  <a:gd name="T60" fmla="*/ 133 w 912"/>
                  <a:gd name="T61" fmla="*/ 644 h 862"/>
                  <a:gd name="T62" fmla="*/ 139 w 912"/>
                  <a:gd name="T63" fmla="*/ 609 h 862"/>
                  <a:gd name="T64" fmla="*/ 69 w 912"/>
                  <a:gd name="T65" fmla="*/ 654 h 862"/>
                  <a:gd name="T66" fmla="*/ 144 w 912"/>
                  <a:gd name="T67" fmla="*/ 743 h 862"/>
                  <a:gd name="T68" fmla="*/ 420 w 912"/>
                  <a:gd name="T69" fmla="*/ 862 h 862"/>
                  <a:gd name="T70" fmla="*/ 613 w 912"/>
                  <a:gd name="T71" fmla="*/ 788 h 862"/>
                  <a:gd name="T72" fmla="*/ 550 w 912"/>
                  <a:gd name="T73" fmla="*/ 701 h 862"/>
                  <a:gd name="T74" fmla="*/ 567 w 912"/>
                  <a:gd name="T75" fmla="*/ 762 h 862"/>
                  <a:gd name="T76" fmla="*/ 595 w 912"/>
                  <a:gd name="T77" fmla="*/ 752 h 862"/>
                  <a:gd name="T78" fmla="*/ 472 w 912"/>
                  <a:gd name="T79" fmla="*/ 757 h 862"/>
                  <a:gd name="T80" fmla="*/ 564 w 912"/>
                  <a:gd name="T81" fmla="*/ 673 h 862"/>
                  <a:gd name="T82" fmla="*/ 539 w 912"/>
                  <a:gd name="T83" fmla="*/ 522 h 862"/>
                  <a:gd name="T84" fmla="*/ 602 w 912"/>
                  <a:gd name="T85" fmla="*/ 450 h 862"/>
                  <a:gd name="T86" fmla="*/ 909 w 912"/>
                  <a:gd name="T87" fmla="*/ 286 h 862"/>
                  <a:gd name="T88" fmla="*/ 843 w 912"/>
                  <a:gd name="T89" fmla="*/ 121 h 862"/>
                  <a:gd name="T90" fmla="*/ 526 w 912"/>
                  <a:gd name="T91" fmla="*/ 0 h 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12" h="862">
                    <a:moveTo>
                      <a:pt x="602" y="468"/>
                    </a:moveTo>
                    <a:cubicBezTo>
                      <a:pt x="598" y="468"/>
                      <a:pt x="594" y="469"/>
                      <a:pt x="589" y="470"/>
                    </a:cubicBezTo>
                    <a:cubicBezTo>
                      <a:pt x="558" y="479"/>
                      <a:pt x="557" y="528"/>
                      <a:pt x="576" y="536"/>
                    </a:cubicBezTo>
                    <a:cubicBezTo>
                      <a:pt x="579" y="528"/>
                      <a:pt x="582" y="520"/>
                      <a:pt x="585" y="512"/>
                    </a:cubicBezTo>
                    <a:cubicBezTo>
                      <a:pt x="581" y="508"/>
                      <a:pt x="577" y="503"/>
                      <a:pt x="577" y="500"/>
                    </a:cubicBezTo>
                    <a:cubicBezTo>
                      <a:pt x="577" y="488"/>
                      <a:pt x="582" y="484"/>
                      <a:pt x="589" y="484"/>
                    </a:cubicBezTo>
                    <a:cubicBezTo>
                      <a:pt x="592" y="484"/>
                      <a:pt x="594" y="484"/>
                      <a:pt x="596" y="485"/>
                    </a:cubicBezTo>
                    <a:cubicBezTo>
                      <a:pt x="599" y="480"/>
                      <a:pt x="602" y="474"/>
                      <a:pt x="605" y="468"/>
                    </a:cubicBezTo>
                    <a:cubicBezTo>
                      <a:pt x="604" y="468"/>
                      <a:pt x="603" y="468"/>
                      <a:pt x="602" y="468"/>
                    </a:cubicBezTo>
                    <a:moveTo>
                      <a:pt x="0" y="423"/>
                    </a:moveTo>
                    <a:cubicBezTo>
                      <a:pt x="0" y="428"/>
                      <a:pt x="1" y="432"/>
                      <a:pt x="1" y="437"/>
                    </a:cubicBezTo>
                    <a:cubicBezTo>
                      <a:pt x="1" y="437"/>
                      <a:pt x="1" y="437"/>
                      <a:pt x="1" y="437"/>
                    </a:cubicBezTo>
                    <a:cubicBezTo>
                      <a:pt x="4" y="437"/>
                      <a:pt x="6" y="435"/>
                      <a:pt x="6" y="430"/>
                    </a:cubicBezTo>
                    <a:cubicBezTo>
                      <a:pt x="6" y="427"/>
                      <a:pt x="3" y="425"/>
                      <a:pt x="0" y="423"/>
                    </a:cubicBezTo>
                    <a:moveTo>
                      <a:pt x="83" y="168"/>
                    </a:moveTo>
                    <a:cubicBezTo>
                      <a:pt x="76" y="176"/>
                      <a:pt x="70" y="184"/>
                      <a:pt x="64" y="192"/>
                    </a:cubicBezTo>
                    <a:cubicBezTo>
                      <a:pt x="72" y="206"/>
                      <a:pt x="87" y="213"/>
                      <a:pt x="98" y="213"/>
                    </a:cubicBezTo>
                    <a:cubicBezTo>
                      <a:pt x="109" y="213"/>
                      <a:pt x="115" y="204"/>
                      <a:pt x="101" y="186"/>
                    </a:cubicBezTo>
                    <a:cubicBezTo>
                      <a:pt x="96" y="179"/>
                      <a:pt x="86" y="174"/>
                      <a:pt x="83" y="168"/>
                    </a:cubicBezTo>
                    <a:moveTo>
                      <a:pt x="312" y="435"/>
                    </a:moveTo>
                    <a:cubicBezTo>
                      <a:pt x="298" y="435"/>
                      <a:pt x="283" y="432"/>
                      <a:pt x="270" y="425"/>
                    </a:cubicBezTo>
                    <a:cubicBezTo>
                      <a:pt x="252" y="414"/>
                      <a:pt x="243" y="400"/>
                      <a:pt x="241" y="385"/>
                    </a:cubicBezTo>
                    <a:cubicBezTo>
                      <a:pt x="236" y="350"/>
                      <a:pt x="270" y="309"/>
                      <a:pt x="310" y="302"/>
                    </a:cubicBezTo>
                    <a:cubicBezTo>
                      <a:pt x="315" y="301"/>
                      <a:pt x="319" y="301"/>
                      <a:pt x="324" y="301"/>
                    </a:cubicBezTo>
                    <a:cubicBezTo>
                      <a:pt x="378" y="301"/>
                      <a:pt x="417" y="355"/>
                      <a:pt x="401" y="409"/>
                    </a:cubicBezTo>
                    <a:cubicBezTo>
                      <a:pt x="391" y="439"/>
                      <a:pt x="367" y="469"/>
                      <a:pt x="333" y="469"/>
                    </a:cubicBezTo>
                    <a:cubicBezTo>
                      <a:pt x="330" y="469"/>
                      <a:pt x="327" y="469"/>
                      <a:pt x="324" y="468"/>
                    </a:cubicBezTo>
                    <a:cubicBezTo>
                      <a:pt x="360" y="456"/>
                      <a:pt x="400" y="414"/>
                      <a:pt x="385" y="374"/>
                    </a:cubicBezTo>
                    <a:cubicBezTo>
                      <a:pt x="376" y="350"/>
                      <a:pt x="346" y="330"/>
                      <a:pt x="319" y="330"/>
                    </a:cubicBezTo>
                    <a:cubicBezTo>
                      <a:pt x="305" y="330"/>
                      <a:pt x="292" y="335"/>
                      <a:pt x="283" y="348"/>
                    </a:cubicBezTo>
                    <a:cubicBezTo>
                      <a:pt x="260" y="383"/>
                      <a:pt x="298" y="406"/>
                      <a:pt x="322" y="406"/>
                    </a:cubicBezTo>
                    <a:cubicBezTo>
                      <a:pt x="332" y="406"/>
                      <a:pt x="340" y="401"/>
                      <a:pt x="337" y="391"/>
                    </a:cubicBezTo>
                    <a:cubicBezTo>
                      <a:pt x="331" y="374"/>
                      <a:pt x="283" y="376"/>
                      <a:pt x="315" y="353"/>
                    </a:cubicBezTo>
                    <a:cubicBezTo>
                      <a:pt x="320" y="349"/>
                      <a:pt x="325" y="347"/>
                      <a:pt x="331" y="347"/>
                    </a:cubicBezTo>
                    <a:cubicBezTo>
                      <a:pt x="348" y="347"/>
                      <a:pt x="363" y="364"/>
                      <a:pt x="364" y="381"/>
                    </a:cubicBezTo>
                    <a:cubicBezTo>
                      <a:pt x="368" y="419"/>
                      <a:pt x="341" y="435"/>
                      <a:pt x="312" y="435"/>
                    </a:cubicBezTo>
                    <a:moveTo>
                      <a:pt x="787" y="226"/>
                    </a:moveTo>
                    <a:cubicBezTo>
                      <a:pt x="768" y="226"/>
                      <a:pt x="749" y="218"/>
                      <a:pt x="739" y="199"/>
                    </a:cubicBezTo>
                    <a:cubicBezTo>
                      <a:pt x="735" y="192"/>
                      <a:pt x="733" y="185"/>
                      <a:pt x="733" y="178"/>
                    </a:cubicBezTo>
                    <a:cubicBezTo>
                      <a:pt x="732" y="153"/>
                      <a:pt x="752" y="130"/>
                      <a:pt x="778" y="125"/>
                    </a:cubicBezTo>
                    <a:cubicBezTo>
                      <a:pt x="783" y="124"/>
                      <a:pt x="787" y="124"/>
                      <a:pt x="791" y="124"/>
                    </a:cubicBezTo>
                    <a:cubicBezTo>
                      <a:pt x="822" y="124"/>
                      <a:pt x="824" y="153"/>
                      <a:pt x="831" y="180"/>
                    </a:cubicBezTo>
                    <a:cubicBezTo>
                      <a:pt x="826" y="161"/>
                      <a:pt x="809" y="148"/>
                      <a:pt x="791" y="148"/>
                    </a:cubicBezTo>
                    <a:cubicBezTo>
                      <a:pt x="785" y="148"/>
                      <a:pt x="778" y="149"/>
                      <a:pt x="772" y="153"/>
                    </a:cubicBezTo>
                    <a:cubicBezTo>
                      <a:pt x="772" y="153"/>
                      <a:pt x="772" y="153"/>
                      <a:pt x="772" y="153"/>
                    </a:cubicBezTo>
                    <a:cubicBezTo>
                      <a:pt x="746" y="169"/>
                      <a:pt x="764" y="181"/>
                      <a:pt x="775" y="181"/>
                    </a:cubicBezTo>
                    <a:cubicBezTo>
                      <a:pt x="781" y="181"/>
                      <a:pt x="786" y="177"/>
                      <a:pt x="780" y="169"/>
                    </a:cubicBezTo>
                    <a:cubicBezTo>
                      <a:pt x="784" y="165"/>
                      <a:pt x="788" y="163"/>
                      <a:pt x="792" y="163"/>
                    </a:cubicBezTo>
                    <a:cubicBezTo>
                      <a:pt x="802" y="163"/>
                      <a:pt x="813" y="172"/>
                      <a:pt x="818" y="180"/>
                    </a:cubicBezTo>
                    <a:cubicBezTo>
                      <a:pt x="836" y="208"/>
                      <a:pt x="813" y="226"/>
                      <a:pt x="787" y="226"/>
                    </a:cubicBezTo>
                    <a:moveTo>
                      <a:pt x="456" y="136"/>
                    </a:moveTo>
                    <a:cubicBezTo>
                      <a:pt x="449" y="120"/>
                      <a:pt x="436" y="109"/>
                      <a:pt x="432" y="94"/>
                    </a:cubicBezTo>
                    <a:cubicBezTo>
                      <a:pt x="430" y="86"/>
                      <a:pt x="431" y="77"/>
                      <a:pt x="435" y="66"/>
                    </a:cubicBezTo>
                    <a:cubicBezTo>
                      <a:pt x="444" y="46"/>
                      <a:pt x="466" y="39"/>
                      <a:pt x="486" y="38"/>
                    </a:cubicBezTo>
                    <a:cubicBezTo>
                      <a:pt x="488" y="38"/>
                      <a:pt x="489" y="38"/>
                      <a:pt x="490" y="38"/>
                    </a:cubicBezTo>
                    <a:cubicBezTo>
                      <a:pt x="529" y="38"/>
                      <a:pt x="561" y="64"/>
                      <a:pt x="559" y="106"/>
                    </a:cubicBezTo>
                    <a:cubicBezTo>
                      <a:pt x="557" y="131"/>
                      <a:pt x="525" y="161"/>
                      <a:pt x="496" y="161"/>
                    </a:cubicBezTo>
                    <a:cubicBezTo>
                      <a:pt x="487" y="161"/>
                      <a:pt x="478" y="157"/>
                      <a:pt x="471" y="150"/>
                    </a:cubicBezTo>
                    <a:cubicBezTo>
                      <a:pt x="461" y="140"/>
                      <a:pt x="453" y="80"/>
                      <a:pt x="476" y="80"/>
                    </a:cubicBezTo>
                    <a:cubicBezTo>
                      <a:pt x="478" y="80"/>
                      <a:pt x="479" y="80"/>
                      <a:pt x="480" y="80"/>
                    </a:cubicBezTo>
                    <a:cubicBezTo>
                      <a:pt x="494" y="84"/>
                      <a:pt x="478" y="101"/>
                      <a:pt x="489" y="106"/>
                    </a:cubicBezTo>
                    <a:cubicBezTo>
                      <a:pt x="490" y="107"/>
                      <a:pt x="491" y="107"/>
                      <a:pt x="492" y="107"/>
                    </a:cubicBezTo>
                    <a:cubicBezTo>
                      <a:pt x="499" y="107"/>
                      <a:pt x="506" y="95"/>
                      <a:pt x="507" y="83"/>
                    </a:cubicBezTo>
                    <a:cubicBezTo>
                      <a:pt x="509" y="71"/>
                      <a:pt x="505" y="59"/>
                      <a:pt x="491" y="59"/>
                    </a:cubicBezTo>
                    <a:cubicBezTo>
                      <a:pt x="487" y="59"/>
                      <a:pt x="482" y="60"/>
                      <a:pt x="476" y="62"/>
                    </a:cubicBezTo>
                    <a:cubicBezTo>
                      <a:pt x="447" y="74"/>
                      <a:pt x="444" y="110"/>
                      <a:pt x="456" y="136"/>
                    </a:cubicBezTo>
                    <a:moveTo>
                      <a:pt x="526" y="0"/>
                    </a:moveTo>
                    <a:cubicBezTo>
                      <a:pt x="452" y="0"/>
                      <a:pt x="372" y="14"/>
                      <a:pt x="304" y="32"/>
                    </a:cubicBezTo>
                    <a:cubicBezTo>
                      <a:pt x="248" y="48"/>
                      <a:pt x="196" y="72"/>
                      <a:pt x="150" y="105"/>
                    </a:cubicBezTo>
                    <a:cubicBezTo>
                      <a:pt x="196" y="129"/>
                      <a:pt x="212" y="190"/>
                      <a:pt x="165" y="230"/>
                    </a:cubicBezTo>
                    <a:cubicBezTo>
                      <a:pt x="186" y="186"/>
                      <a:pt x="170" y="139"/>
                      <a:pt x="121" y="129"/>
                    </a:cubicBezTo>
                    <a:cubicBezTo>
                      <a:pt x="116" y="133"/>
                      <a:pt x="112" y="137"/>
                      <a:pt x="107" y="141"/>
                    </a:cubicBezTo>
                    <a:cubicBezTo>
                      <a:pt x="108" y="141"/>
                      <a:pt x="108" y="141"/>
                      <a:pt x="109" y="141"/>
                    </a:cubicBezTo>
                    <a:cubicBezTo>
                      <a:pt x="122" y="141"/>
                      <a:pt x="135" y="150"/>
                      <a:pt x="143" y="159"/>
                    </a:cubicBezTo>
                    <a:cubicBezTo>
                      <a:pt x="174" y="195"/>
                      <a:pt x="170" y="264"/>
                      <a:pt x="120" y="274"/>
                    </a:cubicBezTo>
                    <a:cubicBezTo>
                      <a:pt x="115" y="275"/>
                      <a:pt x="111" y="275"/>
                      <a:pt x="106" y="275"/>
                    </a:cubicBezTo>
                    <a:cubicBezTo>
                      <a:pt x="79" y="275"/>
                      <a:pt x="53" y="260"/>
                      <a:pt x="36" y="239"/>
                    </a:cubicBezTo>
                    <a:cubicBezTo>
                      <a:pt x="26" y="260"/>
                      <a:pt x="17" y="283"/>
                      <a:pt x="11" y="307"/>
                    </a:cubicBezTo>
                    <a:cubicBezTo>
                      <a:pt x="5" y="332"/>
                      <a:pt x="2" y="359"/>
                      <a:pt x="0" y="385"/>
                    </a:cubicBezTo>
                    <a:cubicBezTo>
                      <a:pt x="1" y="385"/>
                      <a:pt x="2" y="385"/>
                      <a:pt x="3" y="385"/>
                    </a:cubicBezTo>
                    <a:cubicBezTo>
                      <a:pt x="7" y="385"/>
                      <a:pt x="11" y="386"/>
                      <a:pt x="16" y="387"/>
                    </a:cubicBezTo>
                    <a:cubicBezTo>
                      <a:pt x="36" y="394"/>
                      <a:pt x="43" y="415"/>
                      <a:pt x="35" y="435"/>
                    </a:cubicBezTo>
                    <a:cubicBezTo>
                      <a:pt x="30" y="420"/>
                      <a:pt x="26" y="406"/>
                      <a:pt x="8" y="405"/>
                    </a:cubicBezTo>
                    <a:cubicBezTo>
                      <a:pt x="6" y="404"/>
                      <a:pt x="4" y="404"/>
                      <a:pt x="2" y="404"/>
                    </a:cubicBezTo>
                    <a:cubicBezTo>
                      <a:pt x="1" y="404"/>
                      <a:pt x="1" y="404"/>
                      <a:pt x="0" y="404"/>
                    </a:cubicBezTo>
                    <a:cubicBezTo>
                      <a:pt x="0" y="407"/>
                      <a:pt x="0" y="409"/>
                      <a:pt x="0" y="412"/>
                    </a:cubicBezTo>
                    <a:cubicBezTo>
                      <a:pt x="2" y="411"/>
                      <a:pt x="4" y="410"/>
                      <a:pt x="7" y="410"/>
                    </a:cubicBezTo>
                    <a:cubicBezTo>
                      <a:pt x="23" y="410"/>
                      <a:pt x="34" y="437"/>
                      <a:pt x="26" y="450"/>
                    </a:cubicBezTo>
                    <a:cubicBezTo>
                      <a:pt x="22" y="457"/>
                      <a:pt x="13" y="461"/>
                      <a:pt x="3" y="462"/>
                    </a:cubicBezTo>
                    <a:cubicBezTo>
                      <a:pt x="11" y="528"/>
                      <a:pt x="33" y="593"/>
                      <a:pt x="64" y="650"/>
                    </a:cubicBezTo>
                    <a:cubicBezTo>
                      <a:pt x="69" y="660"/>
                      <a:pt x="76" y="670"/>
                      <a:pt x="83" y="680"/>
                    </a:cubicBezTo>
                    <a:cubicBezTo>
                      <a:pt x="84" y="655"/>
                      <a:pt x="104" y="634"/>
                      <a:pt x="120" y="634"/>
                    </a:cubicBezTo>
                    <a:cubicBezTo>
                      <a:pt x="125" y="634"/>
                      <a:pt x="130" y="637"/>
                      <a:pt x="133" y="644"/>
                    </a:cubicBezTo>
                    <a:cubicBezTo>
                      <a:pt x="139" y="657"/>
                      <a:pt x="107" y="672"/>
                      <a:pt x="125" y="689"/>
                    </a:cubicBezTo>
                    <a:cubicBezTo>
                      <a:pt x="129" y="693"/>
                      <a:pt x="134" y="694"/>
                      <a:pt x="138" y="694"/>
                    </a:cubicBezTo>
                    <a:cubicBezTo>
                      <a:pt x="168" y="694"/>
                      <a:pt x="199" y="625"/>
                      <a:pt x="139" y="609"/>
                    </a:cubicBezTo>
                    <a:cubicBezTo>
                      <a:pt x="137" y="608"/>
                      <a:pt x="134" y="608"/>
                      <a:pt x="132" y="608"/>
                    </a:cubicBezTo>
                    <a:cubicBezTo>
                      <a:pt x="107" y="608"/>
                      <a:pt x="64" y="632"/>
                      <a:pt x="70" y="658"/>
                    </a:cubicBezTo>
                    <a:cubicBezTo>
                      <a:pt x="69" y="657"/>
                      <a:pt x="69" y="656"/>
                      <a:pt x="69" y="654"/>
                    </a:cubicBezTo>
                    <a:cubicBezTo>
                      <a:pt x="60" y="606"/>
                      <a:pt x="100" y="580"/>
                      <a:pt x="141" y="580"/>
                    </a:cubicBezTo>
                    <a:cubicBezTo>
                      <a:pt x="172" y="580"/>
                      <a:pt x="204" y="596"/>
                      <a:pt x="215" y="629"/>
                    </a:cubicBezTo>
                    <a:cubicBezTo>
                      <a:pt x="232" y="685"/>
                      <a:pt x="190" y="743"/>
                      <a:pt x="144" y="743"/>
                    </a:cubicBezTo>
                    <a:cubicBezTo>
                      <a:pt x="143" y="743"/>
                      <a:pt x="142" y="743"/>
                      <a:pt x="141" y="743"/>
                    </a:cubicBezTo>
                    <a:cubicBezTo>
                      <a:pt x="214" y="805"/>
                      <a:pt x="313" y="846"/>
                      <a:pt x="399" y="861"/>
                    </a:cubicBezTo>
                    <a:cubicBezTo>
                      <a:pt x="406" y="862"/>
                      <a:pt x="413" y="862"/>
                      <a:pt x="420" y="862"/>
                    </a:cubicBezTo>
                    <a:cubicBezTo>
                      <a:pt x="468" y="862"/>
                      <a:pt x="515" y="837"/>
                      <a:pt x="563" y="832"/>
                    </a:cubicBezTo>
                    <a:cubicBezTo>
                      <a:pt x="567" y="832"/>
                      <a:pt x="571" y="831"/>
                      <a:pt x="574" y="830"/>
                    </a:cubicBezTo>
                    <a:cubicBezTo>
                      <a:pt x="591" y="820"/>
                      <a:pt x="606" y="805"/>
                      <a:pt x="613" y="788"/>
                    </a:cubicBezTo>
                    <a:cubicBezTo>
                      <a:pt x="610" y="772"/>
                      <a:pt x="601" y="754"/>
                      <a:pt x="590" y="735"/>
                    </a:cubicBezTo>
                    <a:cubicBezTo>
                      <a:pt x="585" y="726"/>
                      <a:pt x="580" y="716"/>
                      <a:pt x="576" y="707"/>
                    </a:cubicBezTo>
                    <a:cubicBezTo>
                      <a:pt x="568" y="703"/>
                      <a:pt x="559" y="701"/>
                      <a:pt x="550" y="701"/>
                    </a:cubicBezTo>
                    <a:cubicBezTo>
                      <a:pt x="536" y="701"/>
                      <a:pt x="523" y="707"/>
                      <a:pt x="514" y="720"/>
                    </a:cubicBezTo>
                    <a:cubicBezTo>
                      <a:pt x="491" y="755"/>
                      <a:pt x="529" y="777"/>
                      <a:pt x="553" y="777"/>
                    </a:cubicBezTo>
                    <a:cubicBezTo>
                      <a:pt x="563" y="777"/>
                      <a:pt x="571" y="772"/>
                      <a:pt x="567" y="762"/>
                    </a:cubicBezTo>
                    <a:cubicBezTo>
                      <a:pt x="562" y="745"/>
                      <a:pt x="514" y="747"/>
                      <a:pt x="546" y="724"/>
                    </a:cubicBezTo>
                    <a:cubicBezTo>
                      <a:pt x="551" y="721"/>
                      <a:pt x="556" y="719"/>
                      <a:pt x="562" y="719"/>
                    </a:cubicBezTo>
                    <a:cubicBezTo>
                      <a:pt x="579" y="719"/>
                      <a:pt x="593" y="736"/>
                      <a:pt x="595" y="752"/>
                    </a:cubicBezTo>
                    <a:cubicBezTo>
                      <a:pt x="599" y="790"/>
                      <a:pt x="572" y="807"/>
                      <a:pt x="543" y="807"/>
                    </a:cubicBezTo>
                    <a:cubicBezTo>
                      <a:pt x="529" y="807"/>
                      <a:pt x="514" y="803"/>
                      <a:pt x="501" y="796"/>
                    </a:cubicBezTo>
                    <a:cubicBezTo>
                      <a:pt x="482" y="786"/>
                      <a:pt x="474" y="772"/>
                      <a:pt x="472" y="757"/>
                    </a:cubicBezTo>
                    <a:cubicBezTo>
                      <a:pt x="467" y="721"/>
                      <a:pt x="501" y="680"/>
                      <a:pt x="541" y="673"/>
                    </a:cubicBezTo>
                    <a:cubicBezTo>
                      <a:pt x="546" y="673"/>
                      <a:pt x="550" y="672"/>
                      <a:pt x="555" y="672"/>
                    </a:cubicBezTo>
                    <a:cubicBezTo>
                      <a:pt x="558" y="672"/>
                      <a:pt x="561" y="672"/>
                      <a:pt x="564" y="673"/>
                    </a:cubicBezTo>
                    <a:cubicBezTo>
                      <a:pt x="558" y="650"/>
                      <a:pt x="557" y="626"/>
                      <a:pt x="561" y="598"/>
                    </a:cubicBezTo>
                    <a:cubicBezTo>
                      <a:pt x="563" y="585"/>
                      <a:pt x="566" y="571"/>
                      <a:pt x="570" y="556"/>
                    </a:cubicBezTo>
                    <a:cubicBezTo>
                      <a:pt x="557" y="553"/>
                      <a:pt x="546" y="542"/>
                      <a:pt x="539" y="522"/>
                    </a:cubicBezTo>
                    <a:cubicBezTo>
                      <a:pt x="537" y="517"/>
                      <a:pt x="536" y="512"/>
                      <a:pt x="536" y="507"/>
                    </a:cubicBezTo>
                    <a:cubicBezTo>
                      <a:pt x="534" y="474"/>
                      <a:pt x="567" y="451"/>
                      <a:pt x="600" y="450"/>
                    </a:cubicBezTo>
                    <a:cubicBezTo>
                      <a:pt x="601" y="450"/>
                      <a:pt x="602" y="450"/>
                      <a:pt x="602" y="450"/>
                    </a:cubicBezTo>
                    <a:cubicBezTo>
                      <a:pt x="607" y="450"/>
                      <a:pt x="611" y="450"/>
                      <a:pt x="615" y="451"/>
                    </a:cubicBezTo>
                    <a:cubicBezTo>
                      <a:pt x="641" y="407"/>
                      <a:pt x="675" y="369"/>
                      <a:pt x="715" y="349"/>
                    </a:cubicBezTo>
                    <a:cubicBezTo>
                      <a:pt x="759" y="328"/>
                      <a:pt x="905" y="338"/>
                      <a:pt x="909" y="286"/>
                    </a:cubicBezTo>
                    <a:cubicBezTo>
                      <a:pt x="912" y="252"/>
                      <a:pt x="887" y="204"/>
                      <a:pt x="875" y="172"/>
                    </a:cubicBezTo>
                    <a:cubicBezTo>
                      <a:pt x="874" y="171"/>
                      <a:pt x="874" y="169"/>
                      <a:pt x="873" y="168"/>
                    </a:cubicBezTo>
                    <a:cubicBezTo>
                      <a:pt x="864" y="152"/>
                      <a:pt x="854" y="136"/>
                      <a:pt x="843" y="121"/>
                    </a:cubicBezTo>
                    <a:cubicBezTo>
                      <a:pt x="830" y="106"/>
                      <a:pt x="815" y="92"/>
                      <a:pt x="800" y="80"/>
                    </a:cubicBezTo>
                    <a:cubicBezTo>
                      <a:pt x="739" y="32"/>
                      <a:pt x="661" y="12"/>
                      <a:pt x="584" y="3"/>
                    </a:cubicBezTo>
                    <a:cubicBezTo>
                      <a:pt x="566" y="1"/>
                      <a:pt x="546" y="0"/>
                      <a:pt x="526" y="0"/>
                    </a:cubicBezTo>
                  </a:path>
                </a:pathLst>
              </a:custGeom>
              <a:solidFill>
                <a:srgbClr val="A1F7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302" name="Freeform 18">
                <a:extLst>
                  <a:ext uri="{FF2B5EF4-FFF2-40B4-BE49-F238E27FC236}">
                    <a16:creationId xmlns="" xmlns:a16="http://schemas.microsoft.com/office/drawing/2014/main" id="{452E92C7-AA0F-4038-8979-38F22FEA7354}"/>
                  </a:ext>
                </a:extLst>
              </p:cNvPr>
              <p:cNvSpPr>
                <a:spLocks noEditPoints="1"/>
              </p:cNvSpPr>
              <p:nvPr/>
            </p:nvSpPr>
            <p:spPr bwMode="auto">
              <a:xfrm>
                <a:off x="4256088" y="3216275"/>
                <a:ext cx="182563" cy="327025"/>
              </a:xfrm>
              <a:custGeom>
                <a:avLst/>
                <a:gdLst>
                  <a:gd name="T0" fmla="*/ 7 w 43"/>
                  <a:gd name="T1" fmla="*/ 25 h 77"/>
                  <a:gd name="T2" fmla="*/ 0 w 43"/>
                  <a:gd name="T3" fmla="*/ 27 h 77"/>
                  <a:gd name="T4" fmla="*/ 0 w 43"/>
                  <a:gd name="T5" fmla="*/ 38 h 77"/>
                  <a:gd name="T6" fmla="*/ 6 w 43"/>
                  <a:gd name="T7" fmla="*/ 45 h 77"/>
                  <a:gd name="T8" fmla="*/ 1 w 43"/>
                  <a:gd name="T9" fmla="*/ 52 h 77"/>
                  <a:gd name="T10" fmla="*/ 1 w 43"/>
                  <a:gd name="T11" fmla="*/ 52 h 77"/>
                  <a:gd name="T12" fmla="*/ 3 w 43"/>
                  <a:gd name="T13" fmla="*/ 77 h 77"/>
                  <a:gd name="T14" fmla="*/ 26 w 43"/>
                  <a:gd name="T15" fmla="*/ 65 h 77"/>
                  <a:gd name="T16" fmla="*/ 7 w 43"/>
                  <a:gd name="T17" fmla="*/ 25 h 77"/>
                  <a:gd name="T18" fmla="*/ 3 w 43"/>
                  <a:gd name="T19" fmla="*/ 0 h 77"/>
                  <a:gd name="T20" fmla="*/ 0 w 43"/>
                  <a:gd name="T21" fmla="*/ 0 h 77"/>
                  <a:gd name="T22" fmla="*/ 0 w 43"/>
                  <a:gd name="T23" fmla="*/ 19 h 77"/>
                  <a:gd name="T24" fmla="*/ 2 w 43"/>
                  <a:gd name="T25" fmla="*/ 19 h 77"/>
                  <a:gd name="T26" fmla="*/ 8 w 43"/>
                  <a:gd name="T27" fmla="*/ 20 h 77"/>
                  <a:gd name="T28" fmla="*/ 35 w 43"/>
                  <a:gd name="T29" fmla="*/ 50 h 77"/>
                  <a:gd name="T30" fmla="*/ 16 w 43"/>
                  <a:gd name="T31" fmla="*/ 2 h 77"/>
                  <a:gd name="T32" fmla="*/ 3 w 43"/>
                  <a:gd name="T33"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3" h="77">
                    <a:moveTo>
                      <a:pt x="7" y="25"/>
                    </a:moveTo>
                    <a:cubicBezTo>
                      <a:pt x="4" y="25"/>
                      <a:pt x="2" y="26"/>
                      <a:pt x="0" y="27"/>
                    </a:cubicBezTo>
                    <a:cubicBezTo>
                      <a:pt x="0" y="30"/>
                      <a:pt x="0" y="34"/>
                      <a:pt x="0" y="38"/>
                    </a:cubicBezTo>
                    <a:cubicBezTo>
                      <a:pt x="3" y="40"/>
                      <a:pt x="6" y="42"/>
                      <a:pt x="6" y="45"/>
                    </a:cubicBezTo>
                    <a:cubicBezTo>
                      <a:pt x="6" y="50"/>
                      <a:pt x="4" y="52"/>
                      <a:pt x="1" y="52"/>
                    </a:cubicBezTo>
                    <a:cubicBezTo>
                      <a:pt x="1" y="52"/>
                      <a:pt x="1" y="52"/>
                      <a:pt x="1" y="52"/>
                    </a:cubicBezTo>
                    <a:cubicBezTo>
                      <a:pt x="1" y="60"/>
                      <a:pt x="2" y="69"/>
                      <a:pt x="3" y="77"/>
                    </a:cubicBezTo>
                    <a:cubicBezTo>
                      <a:pt x="13" y="76"/>
                      <a:pt x="22" y="72"/>
                      <a:pt x="26" y="65"/>
                    </a:cubicBezTo>
                    <a:cubicBezTo>
                      <a:pt x="34" y="52"/>
                      <a:pt x="23" y="25"/>
                      <a:pt x="7" y="25"/>
                    </a:cubicBezTo>
                    <a:moveTo>
                      <a:pt x="3" y="0"/>
                    </a:moveTo>
                    <a:cubicBezTo>
                      <a:pt x="2" y="0"/>
                      <a:pt x="1" y="0"/>
                      <a:pt x="0" y="0"/>
                    </a:cubicBezTo>
                    <a:cubicBezTo>
                      <a:pt x="0" y="6"/>
                      <a:pt x="0" y="13"/>
                      <a:pt x="0" y="19"/>
                    </a:cubicBezTo>
                    <a:cubicBezTo>
                      <a:pt x="1" y="19"/>
                      <a:pt x="1" y="19"/>
                      <a:pt x="2" y="19"/>
                    </a:cubicBezTo>
                    <a:cubicBezTo>
                      <a:pt x="4" y="19"/>
                      <a:pt x="6" y="19"/>
                      <a:pt x="8" y="20"/>
                    </a:cubicBezTo>
                    <a:cubicBezTo>
                      <a:pt x="26" y="21"/>
                      <a:pt x="30" y="35"/>
                      <a:pt x="35" y="50"/>
                    </a:cubicBezTo>
                    <a:cubicBezTo>
                      <a:pt x="43" y="30"/>
                      <a:pt x="36" y="9"/>
                      <a:pt x="16" y="2"/>
                    </a:cubicBezTo>
                    <a:cubicBezTo>
                      <a:pt x="11" y="1"/>
                      <a:pt x="7" y="0"/>
                      <a:pt x="3" y="0"/>
                    </a:cubicBezTo>
                  </a:path>
                </a:pathLst>
              </a:custGeom>
              <a:solidFill>
                <a:srgbClr val="96F1F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303" name="Freeform 19">
                <a:extLst>
                  <a:ext uri="{FF2B5EF4-FFF2-40B4-BE49-F238E27FC236}">
                    <a16:creationId xmlns="" xmlns:a16="http://schemas.microsoft.com/office/drawing/2014/main" id="{A5DAE917-20D7-4417-A7FD-D05FFBBCAE47}"/>
                  </a:ext>
                </a:extLst>
              </p:cNvPr>
              <p:cNvSpPr>
                <a:spLocks/>
              </p:cNvSpPr>
              <p:nvPr/>
            </p:nvSpPr>
            <p:spPr bwMode="auto">
              <a:xfrm>
                <a:off x="5256213" y="2860675"/>
                <a:ext cx="768350" cy="712788"/>
              </a:xfrm>
              <a:custGeom>
                <a:avLst/>
                <a:gdLst>
                  <a:gd name="T0" fmla="*/ 88 w 181"/>
                  <a:gd name="T1" fmla="*/ 0 h 168"/>
                  <a:gd name="T2" fmla="*/ 74 w 181"/>
                  <a:gd name="T3" fmla="*/ 1 h 168"/>
                  <a:gd name="T4" fmla="*/ 5 w 181"/>
                  <a:gd name="T5" fmla="*/ 84 h 168"/>
                  <a:gd name="T6" fmla="*/ 34 w 181"/>
                  <a:gd name="T7" fmla="*/ 124 h 168"/>
                  <a:gd name="T8" fmla="*/ 76 w 181"/>
                  <a:gd name="T9" fmla="*/ 134 h 168"/>
                  <a:gd name="T10" fmla="*/ 128 w 181"/>
                  <a:gd name="T11" fmla="*/ 80 h 168"/>
                  <a:gd name="T12" fmla="*/ 95 w 181"/>
                  <a:gd name="T13" fmla="*/ 46 h 168"/>
                  <a:gd name="T14" fmla="*/ 79 w 181"/>
                  <a:gd name="T15" fmla="*/ 52 h 168"/>
                  <a:gd name="T16" fmla="*/ 101 w 181"/>
                  <a:gd name="T17" fmla="*/ 90 h 168"/>
                  <a:gd name="T18" fmla="*/ 86 w 181"/>
                  <a:gd name="T19" fmla="*/ 105 h 168"/>
                  <a:gd name="T20" fmla="*/ 47 w 181"/>
                  <a:gd name="T21" fmla="*/ 47 h 168"/>
                  <a:gd name="T22" fmla="*/ 83 w 181"/>
                  <a:gd name="T23" fmla="*/ 29 h 168"/>
                  <a:gd name="T24" fmla="*/ 149 w 181"/>
                  <a:gd name="T25" fmla="*/ 73 h 168"/>
                  <a:gd name="T26" fmla="*/ 88 w 181"/>
                  <a:gd name="T27" fmla="*/ 167 h 168"/>
                  <a:gd name="T28" fmla="*/ 97 w 181"/>
                  <a:gd name="T29" fmla="*/ 168 h 168"/>
                  <a:gd name="T30" fmla="*/ 165 w 181"/>
                  <a:gd name="T31" fmla="*/ 108 h 168"/>
                  <a:gd name="T32" fmla="*/ 88 w 181"/>
                  <a:gd name="T33"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1" h="168">
                    <a:moveTo>
                      <a:pt x="88" y="0"/>
                    </a:moveTo>
                    <a:cubicBezTo>
                      <a:pt x="83" y="0"/>
                      <a:pt x="79" y="0"/>
                      <a:pt x="74" y="1"/>
                    </a:cubicBezTo>
                    <a:cubicBezTo>
                      <a:pt x="34" y="8"/>
                      <a:pt x="0" y="49"/>
                      <a:pt x="5" y="84"/>
                    </a:cubicBezTo>
                    <a:cubicBezTo>
                      <a:pt x="7" y="99"/>
                      <a:pt x="16" y="113"/>
                      <a:pt x="34" y="124"/>
                    </a:cubicBezTo>
                    <a:cubicBezTo>
                      <a:pt x="47" y="131"/>
                      <a:pt x="62" y="134"/>
                      <a:pt x="76" y="134"/>
                    </a:cubicBezTo>
                    <a:cubicBezTo>
                      <a:pt x="105" y="134"/>
                      <a:pt x="132" y="118"/>
                      <a:pt x="128" y="80"/>
                    </a:cubicBezTo>
                    <a:cubicBezTo>
                      <a:pt x="127" y="63"/>
                      <a:pt x="112" y="46"/>
                      <a:pt x="95" y="46"/>
                    </a:cubicBezTo>
                    <a:cubicBezTo>
                      <a:pt x="89" y="46"/>
                      <a:pt x="84" y="48"/>
                      <a:pt x="79" y="52"/>
                    </a:cubicBezTo>
                    <a:cubicBezTo>
                      <a:pt x="47" y="75"/>
                      <a:pt x="95" y="73"/>
                      <a:pt x="101" y="90"/>
                    </a:cubicBezTo>
                    <a:cubicBezTo>
                      <a:pt x="104" y="100"/>
                      <a:pt x="96" y="105"/>
                      <a:pt x="86" y="105"/>
                    </a:cubicBezTo>
                    <a:cubicBezTo>
                      <a:pt x="62" y="105"/>
                      <a:pt x="24" y="82"/>
                      <a:pt x="47" y="47"/>
                    </a:cubicBezTo>
                    <a:cubicBezTo>
                      <a:pt x="56" y="34"/>
                      <a:pt x="69" y="29"/>
                      <a:pt x="83" y="29"/>
                    </a:cubicBezTo>
                    <a:cubicBezTo>
                      <a:pt x="110" y="29"/>
                      <a:pt x="140" y="49"/>
                      <a:pt x="149" y="73"/>
                    </a:cubicBezTo>
                    <a:cubicBezTo>
                      <a:pt x="164" y="113"/>
                      <a:pt x="124" y="155"/>
                      <a:pt x="88" y="167"/>
                    </a:cubicBezTo>
                    <a:cubicBezTo>
                      <a:pt x="91" y="168"/>
                      <a:pt x="94" y="168"/>
                      <a:pt x="97" y="168"/>
                    </a:cubicBezTo>
                    <a:cubicBezTo>
                      <a:pt x="131" y="168"/>
                      <a:pt x="155" y="138"/>
                      <a:pt x="165" y="108"/>
                    </a:cubicBezTo>
                    <a:cubicBezTo>
                      <a:pt x="181" y="54"/>
                      <a:pt x="142" y="0"/>
                      <a:pt x="88" y="0"/>
                    </a:cubicBezTo>
                  </a:path>
                </a:pathLst>
              </a:custGeom>
              <a:solidFill>
                <a:srgbClr val="96F1F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304" name="Freeform 20">
                <a:extLst>
                  <a:ext uri="{FF2B5EF4-FFF2-40B4-BE49-F238E27FC236}">
                    <a16:creationId xmlns="" xmlns:a16="http://schemas.microsoft.com/office/drawing/2014/main" id="{7C4DF284-854C-487D-AC14-600F77863F75}"/>
                  </a:ext>
                </a:extLst>
              </p:cNvPr>
              <p:cNvSpPr>
                <a:spLocks noEditPoints="1"/>
              </p:cNvSpPr>
              <p:nvPr/>
            </p:nvSpPr>
            <p:spPr bwMode="auto">
              <a:xfrm>
                <a:off x="6235701" y="4435475"/>
                <a:ext cx="636588" cy="669925"/>
              </a:xfrm>
              <a:custGeom>
                <a:avLst/>
                <a:gdLst>
                  <a:gd name="T0" fmla="*/ 146 w 150"/>
                  <a:gd name="T1" fmla="*/ 116 h 158"/>
                  <a:gd name="T2" fmla="*/ 107 w 150"/>
                  <a:gd name="T3" fmla="*/ 158 h 158"/>
                  <a:gd name="T4" fmla="*/ 146 w 150"/>
                  <a:gd name="T5" fmla="*/ 116 h 158"/>
                  <a:gd name="T6" fmla="*/ 88 w 150"/>
                  <a:gd name="T7" fmla="*/ 0 h 158"/>
                  <a:gd name="T8" fmla="*/ 74 w 150"/>
                  <a:gd name="T9" fmla="*/ 1 h 158"/>
                  <a:gd name="T10" fmla="*/ 5 w 150"/>
                  <a:gd name="T11" fmla="*/ 85 h 158"/>
                  <a:gd name="T12" fmla="*/ 34 w 150"/>
                  <a:gd name="T13" fmla="*/ 124 h 158"/>
                  <a:gd name="T14" fmla="*/ 76 w 150"/>
                  <a:gd name="T15" fmla="*/ 135 h 158"/>
                  <a:gd name="T16" fmla="*/ 128 w 150"/>
                  <a:gd name="T17" fmla="*/ 80 h 158"/>
                  <a:gd name="T18" fmla="*/ 95 w 150"/>
                  <a:gd name="T19" fmla="*/ 47 h 158"/>
                  <a:gd name="T20" fmla="*/ 79 w 150"/>
                  <a:gd name="T21" fmla="*/ 52 h 158"/>
                  <a:gd name="T22" fmla="*/ 100 w 150"/>
                  <a:gd name="T23" fmla="*/ 90 h 158"/>
                  <a:gd name="T24" fmla="*/ 86 w 150"/>
                  <a:gd name="T25" fmla="*/ 105 h 158"/>
                  <a:gd name="T26" fmla="*/ 47 w 150"/>
                  <a:gd name="T27" fmla="*/ 48 h 158"/>
                  <a:gd name="T28" fmla="*/ 83 w 150"/>
                  <a:gd name="T29" fmla="*/ 29 h 158"/>
                  <a:gd name="T30" fmla="*/ 109 w 150"/>
                  <a:gd name="T31" fmla="*/ 35 h 158"/>
                  <a:gd name="T32" fmla="*/ 97 w 150"/>
                  <a:gd name="T33" fmla="*/ 1 h 158"/>
                  <a:gd name="T34" fmla="*/ 88 w 150"/>
                  <a:gd name="T35" fmla="*/ 0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0" h="158">
                    <a:moveTo>
                      <a:pt x="146" y="116"/>
                    </a:moveTo>
                    <a:cubicBezTo>
                      <a:pt x="139" y="133"/>
                      <a:pt x="124" y="148"/>
                      <a:pt x="107" y="158"/>
                    </a:cubicBezTo>
                    <a:cubicBezTo>
                      <a:pt x="142" y="152"/>
                      <a:pt x="150" y="137"/>
                      <a:pt x="146" y="116"/>
                    </a:cubicBezTo>
                    <a:moveTo>
                      <a:pt x="88" y="0"/>
                    </a:moveTo>
                    <a:cubicBezTo>
                      <a:pt x="83" y="0"/>
                      <a:pt x="79" y="1"/>
                      <a:pt x="74" y="1"/>
                    </a:cubicBezTo>
                    <a:cubicBezTo>
                      <a:pt x="34" y="8"/>
                      <a:pt x="0" y="49"/>
                      <a:pt x="5" y="85"/>
                    </a:cubicBezTo>
                    <a:cubicBezTo>
                      <a:pt x="7" y="100"/>
                      <a:pt x="15" y="114"/>
                      <a:pt x="34" y="124"/>
                    </a:cubicBezTo>
                    <a:cubicBezTo>
                      <a:pt x="47" y="131"/>
                      <a:pt x="62" y="135"/>
                      <a:pt x="76" y="135"/>
                    </a:cubicBezTo>
                    <a:cubicBezTo>
                      <a:pt x="105" y="135"/>
                      <a:pt x="132" y="118"/>
                      <a:pt x="128" y="80"/>
                    </a:cubicBezTo>
                    <a:cubicBezTo>
                      <a:pt x="126" y="64"/>
                      <a:pt x="112" y="47"/>
                      <a:pt x="95" y="47"/>
                    </a:cubicBezTo>
                    <a:cubicBezTo>
                      <a:pt x="89" y="47"/>
                      <a:pt x="84" y="49"/>
                      <a:pt x="79" y="52"/>
                    </a:cubicBezTo>
                    <a:cubicBezTo>
                      <a:pt x="47" y="75"/>
                      <a:pt x="95" y="73"/>
                      <a:pt x="100" y="90"/>
                    </a:cubicBezTo>
                    <a:cubicBezTo>
                      <a:pt x="104" y="100"/>
                      <a:pt x="96" y="105"/>
                      <a:pt x="86" y="105"/>
                    </a:cubicBezTo>
                    <a:cubicBezTo>
                      <a:pt x="62" y="105"/>
                      <a:pt x="24" y="83"/>
                      <a:pt x="47" y="48"/>
                    </a:cubicBezTo>
                    <a:cubicBezTo>
                      <a:pt x="56" y="35"/>
                      <a:pt x="69" y="29"/>
                      <a:pt x="83" y="29"/>
                    </a:cubicBezTo>
                    <a:cubicBezTo>
                      <a:pt x="92" y="29"/>
                      <a:pt x="101" y="31"/>
                      <a:pt x="109" y="35"/>
                    </a:cubicBezTo>
                    <a:cubicBezTo>
                      <a:pt x="104" y="24"/>
                      <a:pt x="100" y="12"/>
                      <a:pt x="97" y="1"/>
                    </a:cubicBezTo>
                    <a:cubicBezTo>
                      <a:pt x="94" y="0"/>
                      <a:pt x="91" y="0"/>
                      <a:pt x="88" y="0"/>
                    </a:cubicBezTo>
                  </a:path>
                </a:pathLst>
              </a:custGeom>
              <a:solidFill>
                <a:srgbClr val="96F1F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305" name="Freeform 21">
                <a:extLst>
                  <a:ext uri="{FF2B5EF4-FFF2-40B4-BE49-F238E27FC236}">
                    <a16:creationId xmlns="" xmlns:a16="http://schemas.microsoft.com/office/drawing/2014/main" id="{D06F2EE2-5828-4C89-A9DF-15A7FF81F99B}"/>
                  </a:ext>
                </a:extLst>
              </p:cNvPr>
              <p:cNvSpPr>
                <a:spLocks/>
              </p:cNvSpPr>
              <p:nvPr/>
            </p:nvSpPr>
            <p:spPr bwMode="auto">
              <a:xfrm>
                <a:off x="4510088" y="4044950"/>
                <a:ext cx="730250" cy="690563"/>
              </a:xfrm>
              <a:custGeom>
                <a:avLst/>
                <a:gdLst>
                  <a:gd name="T0" fmla="*/ 81 w 172"/>
                  <a:gd name="T1" fmla="*/ 0 h 163"/>
                  <a:gd name="T2" fmla="*/ 9 w 172"/>
                  <a:gd name="T3" fmla="*/ 74 h 163"/>
                  <a:gd name="T4" fmla="*/ 10 w 172"/>
                  <a:gd name="T5" fmla="*/ 78 h 163"/>
                  <a:gd name="T6" fmla="*/ 72 w 172"/>
                  <a:gd name="T7" fmla="*/ 28 h 163"/>
                  <a:gd name="T8" fmla="*/ 79 w 172"/>
                  <a:gd name="T9" fmla="*/ 29 h 163"/>
                  <a:gd name="T10" fmla="*/ 78 w 172"/>
                  <a:gd name="T11" fmla="*/ 114 h 163"/>
                  <a:gd name="T12" fmla="*/ 65 w 172"/>
                  <a:gd name="T13" fmla="*/ 109 h 163"/>
                  <a:gd name="T14" fmla="*/ 73 w 172"/>
                  <a:gd name="T15" fmla="*/ 64 h 163"/>
                  <a:gd name="T16" fmla="*/ 60 w 172"/>
                  <a:gd name="T17" fmla="*/ 54 h 163"/>
                  <a:gd name="T18" fmla="*/ 23 w 172"/>
                  <a:gd name="T19" fmla="*/ 100 h 163"/>
                  <a:gd name="T20" fmla="*/ 81 w 172"/>
                  <a:gd name="T21" fmla="*/ 163 h 163"/>
                  <a:gd name="T22" fmla="*/ 84 w 172"/>
                  <a:gd name="T23" fmla="*/ 163 h 163"/>
                  <a:gd name="T24" fmla="*/ 155 w 172"/>
                  <a:gd name="T25" fmla="*/ 49 h 163"/>
                  <a:gd name="T26" fmla="*/ 81 w 172"/>
                  <a:gd name="T27" fmla="*/ 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2" h="163">
                    <a:moveTo>
                      <a:pt x="81" y="0"/>
                    </a:moveTo>
                    <a:cubicBezTo>
                      <a:pt x="40" y="0"/>
                      <a:pt x="0" y="26"/>
                      <a:pt x="9" y="74"/>
                    </a:cubicBezTo>
                    <a:cubicBezTo>
                      <a:pt x="9" y="76"/>
                      <a:pt x="9" y="77"/>
                      <a:pt x="10" y="78"/>
                    </a:cubicBezTo>
                    <a:cubicBezTo>
                      <a:pt x="4" y="52"/>
                      <a:pt x="47" y="28"/>
                      <a:pt x="72" y="28"/>
                    </a:cubicBezTo>
                    <a:cubicBezTo>
                      <a:pt x="74" y="28"/>
                      <a:pt x="77" y="28"/>
                      <a:pt x="79" y="29"/>
                    </a:cubicBezTo>
                    <a:cubicBezTo>
                      <a:pt x="139" y="45"/>
                      <a:pt x="108" y="114"/>
                      <a:pt x="78" y="114"/>
                    </a:cubicBezTo>
                    <a:cubicBezTo>
                      <a:pt x="74" y="114"/>
                      <a:pt x="69" y="113"/>
                      <a:pt x="65" y="109"/>
                    </a:cubicBezTo>
                    <a:cubicBezTo>
                      <a:pt x="47" y="92"/>
                      <a:pt x="79" y="77"/>
                      <a:pt x="73" y="64"/>
                    </a:cubicBezTo>
                    <a:cubicBezTo>
                      <a:pt x="70" y="57"/>
                      <a:pt x="65" y="54"/>
                      <a:pt x="60" y="54"/>
                    </a:cubicBezTo>
                    <a:cubicBezTo>
                      <a:pt x="44" y="54"/>
                      <a:pt x="24" y="75"/>
                      <a:pt x="23" y="100"/>
                    </a:cubicBezTo>
                    <a:cubicBezTo>
                      <a:pt x="39" y="123"/>
                      <a:pt x="59" y="144"/>
                      <a:pt x="81" y="163"/>
                    </a:cubicBezTo>
                    <a:cubicBezTo>
                      <a:pt x="82" y="163"/>
                      <a:pt x="83" y="163"/>
                      <a:pt x="84" y="163"/>
                    </a:cubicBezTo>
                    <a:cubicBezTo>
                      <a:pt x="130" y="163"/>
                      <a:pt x="172" y="105"/>
                      <a:pt x="155" y="49"/>
                    </a:cubicBezTo>
                    <a:cubicBezTo>
                      <a:pt x="144" y="16"/>
                      <a:pt x="112" y="0"/>
                      <a:pt x="81" y="0"/>
                    </a:cubicBezTo>
                  </a:path>
                </a:pathLst>
              </a:custGeom>
              <a:solidFill>
                <a:srgbClr val="96F1F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306" name="Freeform 22">
                <a:extLst>
                  <a:ext uri="{FF2B5EF4-FFF2-40B4-BE49-F238E27FC236}">
                    <a16:creationId xmlns="" xmlns:a16="http://schemas.microsoft.com/office/drawing/2014/main" id="{2F2DA8C9-59DA-46F3-897D-BFEF8A628511}"/>
                  </a:ext>
                </a:extLst>
              </p:cNvPr>
              <p:cNvSpPr>
                <a:spLocks/>
              </p:cNvSpPr>
              <p:nvPr/>
            </p:nvSpPr>
            <p:spPr bwMode="auto">
              <a:xfrm>
                <a:off x="6078538" y="1744663"/>
                <a:ext cx="555625" cy="522288"/>
              </a:xfrm>
              <a:custGeom>
                <a:avLst/>
                <a:gdLst>
                  <a:gd name="T0" fmla="*/ 60 w 131"/>
                  <a:gd name="T1" fmla="*/ 0 h 123"/>
                  <a:gd name="T2" fmla="*/ 56 w 131"/>
                  <a:gd name="T3" fmla="*/ 0 h 123"/>
                  <a:gd name="T4" fmla="*/ 5 w 131"/>
                  <a:gd name="T5" fmla="*/ 28 h 123"/>
                  <a:gd name="T6" fmla="*/ 2 w 131"/>
                  <a:gd name="T7" fmla="*/ 56 h 123"/>
                  <a:gd name="T8" fmla="*/ 26 w 131"/>
                  <a:gd name="T9" fmla="*/ 98 h 123"/>
                  <a:gd name="T10" fmla="*/ 46 w 131"/>
                  <a:gd name="T11" fmla="*/ 24 h 123"/>
                  <a:gd name="T12" fmla="*/ 61 w 131"/>
                  <a:gd name="T13" fmla="*/ 21 h 123"/>
                  <a:gd name="T14" fmla="*/ 77 w 131"/>
                  <a:gd name="T15" fmla="*/ 45 h 123"/>
                  <a:gd name="T16" fmla="*/ 62 w 131"/>
                  <a:gd name="T17" fmla="*/ 69 h 123"/>
                  <a:gd name="T18" fmla="*/ 59 w 131"/>
                  <a:gd name="T19" fmla="*/ 68 h 123"/>
                  <a:gd name="T20" fmla="*/ 50 w 131"/>
                  <a:gd name="T21" fmla="*/ 42 h 123"/>
                  <a:gd name="T22" fmla="*/ 46 w 131"/>
                  <a:gd name="T23" fmla="*/ 42 h 123"/>
                  <a:gd name="T24" fmla="*/ 41 w 131"/>
                  <a:gd name="T25" fmla="*/ 112 h 123"/>
                  <a:gd name="T26" fmla="*/ 66 w 131"/>
                  <a:gd name="T27" fmla="*/ 123 h 123"/>
                  <a:gd name="T28" fmla="*/ 129 w 131"/>
                  <a:gd name="T29" fmla="*/ 68 h 123"/>
                  <a:gd name="T30" fmla="*/ 60 w 131"/>
                  <a:gd name="T31"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1" h="123">
                    <a:moveTo>
                      <a:pt x="60" y="0"/>
                    </a:moveTo>
                    <a:cubicBezTo>
                      <a:pt x="59" y="0"/>
                      <a:pt x="58" y="0"/>
                      <a:pt x="56" y="0"/>
                    </a:cubicBezTo>
                    <a:cubicBezTo>
                      <a:pt x="36" y="1"/>
                      <a:pt x="14" y="8"/>
                      <a:pt x="5" y="28"/>
                    </a:cubicBezTo>
                    <a:cubicBezTo>
                      <a:pt x="1" y="39"/>
                      <a:pt x="0" y="48"/>
                      <a:pt x="2" y="56"/>
                    </a:cubicBezTo>
                    <a:cubicBezTo>
                      <a:pt x="6" y="71"/>
                      <a:pt x="19" y="82"/>
                      <a:pt x="26" y="98"/>
                    </a:cubicBezTo>
                    <a:cubicBezTo>
                      <a:pt x="14" y="72"/>
                      <a:pt x="17" y="36"/>
                      <a:pt x="46" y="24"/>
                    </a:cubicBezTo>
                    <a:cubicBezTo>
                      <a:pt x="52" y="22"/>
                      <a:pt x="57" y="21"/>
                      <a:pt x="61" y="21"/>
                    </a:cubicBezTo>
                    <a:cubicBezTo>
                      <a:pt x="75" y="21"/>
                      <a:pt x="79" y="33"/>
                      <a:pt x="77" y="45"/>
                    </a:cubicBezTo>
                    <a:cubicBezTo>
                      <a:pt x="76" y="57"/>
                      <a:pt x="69" y="69"/>
                      <a:pt x="62" y="69"/>
                    </a:cubicBezTo>
                    <a:cubicBezTo>
                      <a:pt x="61" y="69"/>
                      <a:pt x="60" y="69"/>
                      <a:pt x="59" y="68"/>
                    </a:cubicBezTo>
                    <a:cubicBezTo>
                      <a:pt x="48" y="63"/>
                      <a:pt x="64" y="46"/>
                      <a:pt x="50" y="42"/>
                    </a:cubicBezTo>
                    <a:cubicBezTo>
                      <a:pt x="49" y="42"/>
                      <a:pt x="48" y="42"/>
                      <a:pt x="46" y="42"/>
                    </a:cubicBezTo>
                    <a:cubicBezTo>
                      <a:pt x="23" y="42"/>
                      <a:pt x="31" y="102"/>
                      <a:pt x="41" y="112"/>
                    </a:cubicBezTo>
                    <a:cubicBezTo>
                      <a:pt x="48" y="119"/>
                      <a:pt x="57" y="123"/>
                      <a:pt x="66" y="123"/>
                    </a:cubicBezTo>
                    <a:cubicBezTo>
                      <a:pt x="95" y="123"/>
                      <a:pt x="127" y="93"/>
                      <a:pt x="129" y="68"/>
                    </a:cubicBezTo>
                    <a:cubicBezTo>
                      <a:pt x="131" y="26"/>
                      <a:pt x="99" y="0"/>
                      <a:pt x="60" y="0"/>
                    </a:cubicBezTo>
                  </a:path>
                </a:pathLst>
              </a:custGeom>
              <a:solidFill>
                <a:srgbClr val="96F1F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307" name="Freeform 24">
                <a:extLst>
                  <a:ext uri="{FF2B5EF4-FFF2-40B4-BE49-F238E27FC236}">
                    <a16:creationId xmlns="" xmlns:a16="http://schemas.microsoft.com/office/drawing/2014/main" id="{E8866773-8129-4EE2-A355-ECE2E6A619AF}"/>
                  </a:ext>
                </a:extLst>
              </p:cNvPr>
              <p:cNvSpPr>
                <a:spLocks noEditPoints="1"/>
              </p:cNvSpPr>
              <p:nvPr/>
            </p:nvSpPr>
            <p:spPr bwMode="auto">
              <a:xfrm>
                <a:off x="4408488" y="2028825"/>
                <a:ext cx="746125" cy="720725"/>
              </a:xfrm>
              <a:custGeom>
                <a:avLst/>
                <a:gdLst>
                  <a:gd name="T0" fmla="*/ 73 w 176"/>
                  <a:gd name="T1" fmla="*/ 36 h 170"/>
                  <a:gd name="T2" fmla="*/ 71 w 176"/>
                  <a:gd name="T3" fmla="*/ 36 h 170"/>
                  <a:gd name="T4" fmla="*/ 47 w 176"/>
                  <a:gd name="T5" fmla="*/ 63 h 170"/>
                  <a:gd name="T6" fmla="*/ 65 w 176"/>
                  <a:gd name="T7" fmla="*/ 81 h 170"/>
                  <a:gd name="T8" fmla="*/ 62 w 176"/>
                  <a:gd name="T9" fmla="*/ 108 h 170"/>
                  <a:gd name="T10" fmla="*/ 28 w 176"/>
                  <a:gd name="T11" fmla="*/ 87 h 170"/>
                  <a:gd name="T12" fmla="*/ 0 w 176"/>
                  <a:gd name="T13" fmla="*/ 134 h 170"/>
                  <a:gd name="T14" fmla="*/ 70 w 176"/>
                  <a:gd name="T15" fmla="*/ 170 h 170"/>
                  <a:gd name="T16" fmla="*/ 84 w 176"/>
                  <a:gd name="T17" fmla="*/ 169 h 170"/>
                  <a:gd name="T18" fmla="*/ 107 w 176"/>
                  <a:gd name="T19" fmla="*/ 54 h 170"/>
                  <a:gd name="T20" fmla="*/ 73 w 176"/>
                  <a:gd name="T21" fmla="*/ 36 h 170"/>
                  <a:gd name="T22" fmla="*/ 114 w 176"/>
                  <a:gd name="T23" fmla="*/ 0 h 170"/>
                  <a:gd name="T24" fmla="*/ 85 w 176"/>
                  <a:gd name="T25" fmla="*/ 24 h 170"/>
                  <a:gd name="T26" fmla="*/ 129 w 176"/>
                  <a:gd name="T27" fmla="*/ 125 h 170"/>
                  <a:gd name="T28" fmla="*/ 114 w 176"/>
                  <a:gd name="T29"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6" h="170">
                    <a:moveTo>
                      <a:pt x="73" y="36"/>
                    </a:moveTo>
                    <a:cubicBezTo>
                      <a:pt x="72" y="36"/>
                      <a:pt x="72" y="36"/>
                      <a:pt x="71" y="36"/>
                    </a:cubicBezTo>
                    <a:cubicBezTo>
                      <a:pt x="63" y="45"/>
                      <a:pt x="55" y="54"/>
                      <a:pt x="47" y="63"/>
                    </a:cubicBezTo>
                    <a:cubicBezTo>
                      <a:pt x="50" y="69"/>
                      <a:pt x="60" y="74"/>
                      <a:pt x="65" y="81"/>
                    </a:cubicBezTo>
                    <a:cubicBezTo>
                      <a:pt x="79" y="99"/>
                      <a:pt x="73" y="108"/>
                      <a:pt x="62" y="108"/>
                    </a:cubicBezTo>
                    <a:cubicBezTo>
                      <a:pt x="51" y="108"/>
                      <a:pt x="36" y="101"/>
                      <a:pt x="28" y="87"/>
                    </a:cubicBezTo>
                    <a:cubicBezTo>
                      <a:pt x="18" y="102"/>
                      <a:pt x="8" y="117"/>
                      <a:pt x="0" y="134"/>
                    </a:cubicBezTo>
                    <a:cubicBezTo>
                      <a:pt x="17" y="155"/>
                      <a:pt x="43" y="170"/>
                      <a:pt x="70" y="170"/>
                    </a:cubicBezTo>
                    <a:cubicBezTo>
                      <a:pt x="75" y="170"/>
                      <a:pt x="79" y="170"/>
                      <a:pt x="84" y="169"/>
                    </a:cubicBezTo>
                    <a:cubicBezTo>
                      <a:pt x="134" y="159"/>
                      <a:pt x="138" y="90"/>
                      <a:pt x="107" y="54"/>
                    </a:cubicBezTo>
                    <a:cubicBezTo>
                      <a:pt x="99" y="45"/>
                      <a:pt x="86" y="36"/>
                      <a:pt x="73" y="36"/>
                    </a:cubicBezTo>
                    <a:moveTo>
                      <a:pt x="114" y="0"/>
                    </a:moveTo>
                    <a:cubicBezTo>
                      <a:pt x="104" y="8"/>
                      <a:pt x="94" y="15"/>
                      <a:pt x="85" y="24"/>
                    </a:cubicBezTo>
                    <a:cubicBezTo>
                      <a:pt x="134" y="34"/>
                      <a:pt x="150" y="81"/>
                      <a:pt x="129" y="125"/>
                    </a:cubicBezTo>
                    <a:cubicBezTo>
                      <a:pt x="176" y="85"/>
                      <a:pt x="160" y="24"/>
                      <a:pt x="114" y="0"/>
                    </a:cubicBezTo>
                  </a:path>
                </a:pathLst>
              </a:custGeom>
              <a:solidFill>
                <a:srgbClr val="96F1F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308" name="Freeform 25">
                <a:extLst>
                  <a:ext uri="{FF2B5EF4-FFF2-40B4-BE49-F238E27FC236}">
                    <a16:creationId xmlns="" xmlns:a16="http://schemas.microsoft.com/office/drawing/2014/main" id="{5D6F4BCF-6D32-4DEF-A269-BD22782CA483}"/>
                  </a:ext>
                </a:extLst>
              </p:cNvPr>
              <p:cNvSpPr>
                <a:spLocks/>
              </p:cNvSpPr>
              <p:nvPr/>
            </p:nvSpPr>
            <p:spPr bwMode="auto">
              <a:xfrm>
                <a:off x="7359651" y="2109788"/>
                <a:ext cx="441325" cy="431800"/>
              </a:xfrm>
              <a:custGeom>
                <a:avLst/>
                <a:gdLst>
                  <a:gd name="T0" fmla="*/ 59 w 104"/>
                  <a:gd name="T1" fmla="*/ 0 h 102"/>
                  <a:gd name="T2" fmla="*/ 46 w 104"/>
                  <a:gd name="T3" fmla="*/ 1 h 102"/>
                  <a:gd name="T4" fmla="*/ 1 w 104"/>
                  <a:gd name="T5" fmla="*/ 54 h 102"/>
                  <a:gd name="T6" fmla="*/ 7 w 104"/>
                  <a:gd name="T7" fmla="*/ 75 h 102"/>
                  <a:gd name="T8" fmla="*/ 55 w 104"/>
                  <a:gd name="T9" fmla="*/ 102 h 102"/>
                  <a:gd name="T10" fmla="*/ 86 w 104"/>
                  <a:gd name="T11" fmla="*/ 56 h 102"/>
                  <a:gd name="T12" fmla="*/ 60 w 104"/>
                  <a:gd name="T13" fmla="*/ 39 h 102"/>
                  <a:gd name="T14" fmla="*/ 48 w 104"/>
                  <a:gd name="T15" fmla="*/ 45 h 102"/>
                  <a:gd name="T16" fmla="*/ 43 w 104"/>
                  <a:gd name="T17" fmla="*/ 57 h 102"/>
                  <a:gd name="T18" fmla="*/ 40 w 104"/>
                  <a:gd name="T19" fmla="*/ 29 h 102"/>
                  <a:gd name="T20" fmla="*/ 40 w 104"/>
                  <a:gd name="T21" fmla="*/ 29 h 102"/>
                  <a:gd name="T22" fmla="*/ 59 w 104"/>
                  <a:gd name="T23" fmla="*/ 24 h 102"/>
                  <a:gd name="T24" fmla="*/ 99 w 104"/>
                  <a:gd name="T25" fmla="*/ 56 h 102"/>
                  <a:gd name="T26" fmla="*/ 59 w 104"/>
                  <a:gd name="T27"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4" h="102">
                    <a:moveTo>
                      <a:pt x="59" y="0"/>
                    </a:moveTo>
                    <a:cubicBezTo>
                      <a:pt x="55" y="0"/>
                      <a:pt x="51" y="0"/>
                      <a:pt x="46" y="1"/>
                    </a:cubicBezTo>
                    <a:cubicBezTo>
                      <a:pt x="20" y="6"/>
                      <a:pt x="0" y="29"/>
                      <a:pt x="1" y="54"/>
                    </a:cubicBezTo>
                    <a:cubicBezTo>
                      <a:pt x="1" y="61"/>
                      <a:pt x="3" y="68"/>
                      <a:pt x="7" y="75"/>
                    </a:cubicBezTo>
                    <a:cubicBezTo>
                      <a:pt x="17" y="94"/>
                      <a:pt x="36" y="102"/>
                      <a:pt x="55" y="102"/>
                    </a:cubicBezTo>
                    <a:cubicBezTo>
                      <a:pt x="81" y="102"/>
                      <a:pt x="104" y="84"/>
                      <a:pt x="86" y="56"/>
                    </a:cubicBezTo>
                    <a:cubicBezTo>
                      <a:pt x="81" y="48"/>
                      <a:pt x="70" y="39"/>
                      <a:pt x="60" y="39"/>
                    </a:cubicBezTo>
                    <a:cubicBezTo>
                      <a:pt x="56" y="39"/>
                      <a:pt x="52" y="41"/>
                      <a:pt x="48" y="45"/>
                    </a:cubicBezTo>
                    <a:cubicBezTo>
                      <a:pt x="54" y="53"/>
                      <a:pt x="49" y="57"/>
                      <a:pt x="43" y="57"/>
                    </a:cubicBezTo>
                    <a:cubicBezTo>
                      <a:pt x="32" y="57"/>
                      <a:pt x="14" y="45"/>
                      <a:pt x="40" y="29"/>
                    </a:cubicBezTo>
                    <a:cubicBezTo>
                      <a:pt x="40" y="29"/>
                      <a:pt x="40" y="29"/>
                      <a:pt x="40" y="29"/>
                    </a:cubicBezTo>
                    <a:cubicBezTo>
                      <a:pt x="46" y="25"/>
                      <a:pt x="53" y="24"/>
                      <a:pt x="59" y="24"/>
                    </a:cubicBezTo>
                    <a:cubicBezTo>
                      <a:pt x="77" y="24"/>
                      <a:pt x="94" y="37"/>
                      <a:pt x="99" y="56"/>
                    </a:cubicBezTo>
                    <a:cubicBezTo>
                      <a:pt x="92" y="29"/>
                      <a:pt x="90" y="0"/>
                      <a:pt x="59" y="0"/>
                    </a:cubicBezTo>
                  </a:path>
                </a:pathLst>
              </a:custGeom>
              <a:solidFill>
                <a:srgbClr val="96F1F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309" name="Freeform 26">
                <a:extLst>
                  <a:ext uri="{FF2B5EF4-FFF2-40B4-BE49-F238E27FC236}">
                    <a16:creationId xmlns="" xmlns:a16="http://schemas.microsoft.com/office/drawing/2014/main" id="{2CEF7A7E-54BC-40A2-A4F8-0DCA00B9AD1D}"/>
                  </a:ext>
                </a:extLst>
              </p:cNvPr>
              <p:cNvSpPr>
                <a:spLocks/>
              </p:cNvSpPr>
              <p:nvPr/>
            </p:nvSpPr>
            <p:spPr bwMode="auto">
              <a:xfrm>
                <a:off x="7829551" y="2097088"/>
                <a:ext cx="127000" cy="198438"/>
              </a:xfrm>
              <a:custGeom>
                <a:avLst/>
                <a:gdLst>
                  <a:gd name="T0" fmla="*/ 0 w 30"/>
                  <a:gd name="T1" fmla="*/ 0 h 47"/>
                  <a:gd name="T2" fmla="*/ 30 w 30"/>
                  <a:gd name="T3" fmla="*/ 47 h 47"/>
                  <a:gd name="T4" fmla="*/ 0 w 30"/>
                  <a:gd name="T5" fmla="*/ 0 h 47"/>
                </a:gdLst>
                <a:ahLst/>
                <a:cxnLst>
                  <a:cxn ang="0">
                    <a:pos x="T0" y="T1"/>
                  </a:cxn>
                  <a:cxn ang="0">
                    <a:pos x="T2" y="T3"/>
                  </a:cxn>
                  <a:cxn ang="0">
                    <a:pos x="T4" y="T5"/>
                  </a:cxn>
                </a:cxnLst>
                <a:rect l="0" t="0" r="r" b="b"/>
                <a:pathLst>
                  <a:path w="30" h="47">
                    <a:moveTo>
                      <a:pt x="0" y="0"/>
                    </a:moveTo>
                    <a:cubicBezTo>
                      <a:pt x="11" y="15"/>
                      <a:pt x="21" y="31"/>
                      <a:pt x="30" y="47"/>
                    </a:cubicBezTo>
                    <a:cubicBezTo>
                      <a:pt x="23" y="30"/>
                      <a:pt x="13" y="14"/>
                      <a:pt x="0" y="0"/>
                    </a:cubicBezTo>
                  </a:path>
                </a:pathLst>
              </a:custGeom>
              <a:solidFill>
                <a:srgbClr val="8172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310" name="Freeform 27">
                <a:extLst>
                  <a:ext uri="{FF2B5EF4-FFF2-40B4-BE49-F238E27FC236}">
                    <a16:creationId xmlns="" xmlns:a16="http://schemas.microsoft.com/office/drawing/2014/main" id="{9ED8DF21-B719-4B3C-8071-5610CB094C2C}"/>
                  </a:ext>
                </a:extLst>
              </p:cNvPr>
              <p:cNvSpPr>
                <a:spLocks/>
              </p:cNvSpPr>
              <p:nvPr/>
            </p:nvSpPr>
            <p:spPr bwMode="auto">
              <a:xfrm>
                <a:off x="3309938" y="1108075"/>
                <a:ext cx="2341563" cy="2693988"/>
              </a:xfrm>
              <a:custGeom>
                <a:avLst/>
                <a:gdLst>
                  <a:gd name="T0" fmla="*/ 27 w 552"/>
                  <a:gd name="T1" fmla="*/ 547 h 635"/>
                  <a:gd name="T2" fmla="*/ 50 w 552"/>
                  <a:gd name="T3" fmla="*/ 635 h 635"/>
                  <a:gd name="T4" fmla="*/ 105 w 552"/>
                  <a:gd name="T5" fmla="*/ 278 h 635"/>
                  <a:gd name="T6" fmla="*/ 179 w 552"/>
                  <a:gd name="T7" fmla="*/ 186 h 635"/>
                  <a:gd name="T8" fmla="*/ 552 w 552"/>
                  <a:gd name="T9" fmla="*/ 2 h 635"/>
                  <a:gd name="T10" fmla="*/ 520 w 552"/>
                  <a:gd name="T11" fmla="*/ 1 h 635"/>
                  <a:gd name="T12" fmla="*/ 408 w 552"/>
                  <a:gd name="T13" fmla="*/ 25 h 635"/>
                  <a:gd name="T14" fmla="*/ 130 w 552"/>
                  <a:gd name="T15" fmla="*/ 206 h 635"/>
                  <a:gd name="T16" fmla="*/ 27 w 552"/>
                  <a:gd name="T17" fmla="*/ 547 h 6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2" h="635">
                    <a:moveTo>
                      <a:pt x="27" y="547"/>
                    </a:moveTo>
                    <a:cubicBezTo>
                      <a:pt x="33" y="575"/>
                      <a:pt x="36" y="608"/>
                      <a:pt x="50" y="635"/>
                    </a:cubicBezTo>
                    <a:cubicBezTo>
                      <a:pt x="12" y="524"/>
                      <a:pt x="43" y="376"/>
                      <a:pt x="105" y="278"/>
                    </a:cubicBezTo>
                    <a:cubicBezTo>
                      <a:pt x="127" y="245"/>
                      <a:pt x="151" y="214"/>
                      <a:pt x="179" y="186"/>
                    </a:cubicBezTo>
                    <a:cubicBezTo>
                      <a:pt x="276" y="89"/>
                      <a:pt x="415" y="17"/>
                      <a:pt x="552" y="2"/>
                    </a:cubicBezTo>
                    <a:cubicBezTo>
                      <a:pt x="541" y="2"/>
                      <a:pt x="531" y="1"/>
                      <a:pt x="520" y="1"/>
                    </a:cubicBezTo>
                    <a:cubicBezTo>
                      <a:pt x="481" y="0"/>
                      <a:pt x="445" y="13"/>
                      <a:pt x="408" y="25"/>
                    </a:cubicBezTo>
                    <a:cubicBezTo>
                      <a:pt x="301" y="59"/>
                      <a:pt x="207" y="123"/>
                      <a:pt x="130" y="206"/>
                    </a:cubicBezTo>
                    <a:cubicBezTo>
                      <a:pt x="46" y="298"/>
                      <a:pt x="0" y="427"/>
                      <a:pt x="27" y="54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311" name="Freeform 28">
                <a:extLst>
                  <a:ext uri="{FF2B5EF4-FFF2-40B4-BE49-F238E27FC236}">
                    <a16:creationId xmlns="" xmlns:a16="http://schemas.microsoft.com/office/drawing/2014/main" id="{055FC672-8BDF-4F2C-AED6-B0EDC73FF56A}"/>
                  </a:ext>
                </a:extLst>
              </p:cNvPr>
              <p:cNvSpPr>
                <a:spLocks/>
              </p:cNvSpPr>
              <p:nvPr/>
            </p:nvSpPr>
            <p:spPr bwMode="auto">
              <a:xfrm>
                <a:off x="7210426" y="1141413"/>
                <a:ext cx="1209675" cy="1392238"/>
              </a:xfrm>
              <a:custGeom>
                <a:avLst/>
                <a:gdLst>
                  <a:gd name="T0" fmla="*/ 142 w 285"/>
                  <a:gd name="T1" fmla="*/ 116 h 328"/>
                  <a:gd name="T2" fmla="*/ 224 w 285"/>
                  <a:gd name="T3" fmla="*/ 228 h 328"/>
                  <a:gd name="T4" fmla="*/ 259 w 285"/>
                  <a:gd name="T5" fmla="*/ 280 h 328"/>
                  <a:gd name="T6" fmla="*/ 285 w 285"/>
                  <a:gd name="T7" fmla="*/ 328 h 328"/>
                  <a:gd name="T8" fmla="*/ 257 w 285"/>
                  <a:gd name="T9" fmla="*/ 271 h 328"/>
                  <a:gd name="T10" fmla="*/ 224 w 285"/>
                  <a:gd name="T11" fmla="*/ 204 h 328"/>
                  <a:gd name="T12" fmla="*/ 161 w 285"/>
                  <a:gd name="T13" fmla="*/ 119 h 328"/>
                  <a:gd name="T14" fmla="*/ 0 w 285"/>
                  <a:gd name="T15" fmla="*/ 0 h 328"/>
                  <a:gd name="T16" fmla="*/ 142 w 285"/>
                  <a:gd name="T17" fmla="*/ 116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5" h="328">
                    <a:moveTo>
                      <a:pt x="142" y="116"/>
                    </a:moveTo>
                    <a:cubicBezTo>
                      <a:pt x="172" y="151"/>
                      <a:pt x="199" y="189"/>
                      <a:pt x="224" y="228"/>
                    </a:cubicBezTo>
                    <a:cubicBezTo>
                      <a:pt x="235" y="245"/>
                      <a:pt x="248" y="262"/>
                      <a:pt x="259" y="280"/>
                    </a:cubicBezTo>
                    <a:cubicBezTo>
                      <a:pt x="265" y="292"/>
                      <a:pt x="282" y="315"/>
                      <a:pt x="285" y="328"/>
                    </a:cubicBezTo>
                    <a:cubicBezTo>
                      <a:pt x="280" y="307"/>
                      <a:pt x="266" y="290"/>
                      <a:pt x="257" y="271"/>
                    </a:cubicBezTo>
                    <a:cubicBezTo>
                      <a:pt x="246" y="248"/>
                      <a:pt x="236" y="226"/>
                      <a:pt x="224" y="204"/>
                    </a:cubicBezTo>
                    <a:cubicBezTo>
                      <a:pt x="206" y="172"/>
                      <a:pt x="184" y="147"/>
                      <a:pt x="161" y="119"/>
                    </a:cubicBezTo>
                    <a:cubicBezTo>
                      <a:pt x="118" y="65"/>
                      <a:pt x="69" y="24"/>
                      <a:pt x="0" y="0"/>
                    </a:cubicBezTo>
                    <a:cubicBezTo>
                      <a:pt x="53" y="28"/>
                      <a:pt x="106" y="75"/>
                      <a:pt x="142" y="11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312" name="Freeform 29">
                <a:extLst>
                  <a:ext uri="{FF2B5EF4-FFF2-40B4-BE49-F238E27FC236}">
                    <a16:creationId xmlns="" xmlns:a16="http://schemas.microsoft.com/office/drawing/2014/main" id="{E3320A92-FDBB-4444-9E10-1DA08A9CA1E6}"/>
                  </a:ext>
                </a:extLst>
              </p:cNvPr>
              <p:cNvSpPr>
                <a:spLocks/>
              </p:cNvSpPr>
              <p:nvPr/>
            </p:nvSpPr>
            <p:spPr bwMode="auto">
              <a:xfrm>
                <a:off x="3475038" y="3951288"/>
                <a:ext cx="187325" cy="241300"/>
              </a:xfrm>
              <a:custGeom>
                <a:avLst/>
                <a:gdLst>
                  <a:gd name="T0" fmla="*/ 44 w 44"/>
                  <a:gd name="T1" fmla="*/ 29 h 57"/>
                  <a:gd name="T2" fmla="*/ 29 w 44"/>
                  <a:gd name="T3" fmla="*/ 2 h 57"/>
                  <a:gd name="T4" fmla="*/ 44 w 44"/>
                  <a:gd name="T5" fmla="*/ 29 h 57"/>
                </a:gdLst>
                <a:ahLst/>
                <a:cxnLst>
                  <a:cxn ang="0">
                    <a:pos x="T0" y="T1"/>
                  </a:cxn>
                  <a:cxn ang="0">
                    <a:pos x="T2" y="T3"/>
                  </a:cxn>
                  <a:cxn ang="0">
                    <a:pos x="T4" y="T5"/>
                  </a:cxn>
                </a:cxnLst>
                <a:rect l="0" t="0" r="r" b="b"/>
                <a:pathLst>
                  <a:path w="44" h="57">
                    <a:moveTo>
                      <a:pt x="44" y="29"/>
                    </a:moveTo>
                    <a:cubicBezTo>
                      <a:pt x="44" y="21"/>
                      <a:pt x="39" y="2"/>
                      <a:pt x="29" y="2"/>
                    </a:cubicBezTo>
                    <a:cubicBezTo>
                      <a:pt x="0" y="0"/>
                      <a:pt x="44" y="57"/>
                      <a:pt x="44" y="2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313" name="Freeform 30">
                <a:extLst>
                  <a:ext uri="{FF2B5EF4-FFF2-40B4-BE49-F238E27FC236}">
                    <a16:creationId xmlns="" xmlns:a16="http://schemas.microsoft.com/office/drawing/2014/main" id="{2A111789-E0A1-4D58-AAE6-C0C48A99E2A8}"/>
                  </a:ext>
                </a:extLst>
              </p:cNvPr>
              <p:cNvSpPr>
                <a:spLocks/>
              </p:cNvSpPr>
              <p:nvPr/>
            </p:nvSpPr>
            <p:spPr bwMode="auto">
              <a:xfrm>
                <a:off x="3670301" y="4162425"/>
                <a:ext cx="93663" cy="182563"/>
              </a:xfrm>
              <a:custGeom>
                <a:avLst/>
                <a:gdLst>
                  <a:gd name="T0" fmla="*/ 20 w 22"/>
                  <a:gd name="T1" fmla="*/ 28 h 43"/>
                  <a:gd name="T2" fmla="*/ 17 w 22"/>
                  <a:gd name="T3" fmla="*/ 16 h 43"/>
                  <a:gd name="T4" fmla="*/ 20 w 22"/>
                  <a:gd name="T5" fmla="*/ 28 h 43"/>
                </a:gdLst>
                <a:ahLst/>
                <a:cxnLst>
                  <a:cxn ang="0">
                    <a:pos x="T0" y="T1"/>
                  </a:cxn>
                  <a:cxn ang="0">
                    <a:pos x="T2" y="T3"/>
                  </a:cxn>
                  <a:cxn ang="0">
                    <a:pos x="T4" y="T5"/>
                  </a:cxn>
                </a:cxnLst>
                <a:rect l="0" t="0" r="r" b="b"/>
                <a:pathLst>
                  <a:path w="22" h="43">
                    <a:moveTo>
                      <a:pt x="20" y="28"/>
                    </a:moveTo>
                    <a:cubicBezTo>
                      <a:pt x="22" y="25"/>
                      <a:pt x="20" y="18"/>
                      <a:pt x="17" y="16"/>
                    </a:cubicBezTo>
                    <a:cubicBezTo>
                      <a:pt x="0" y="0"/>
                      <a:pt x="10" y="43"/>
                      <a:pt x="20" y="2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grpSp>
        <p:sp>
          <p:nvSpPr>
            <p:cNvPr id="290" name="文本框 353">
              <a:extLst>
                <a:ext uri="{FF2B5EF4-FFF2-40B4-BE49-F238E27FC236}">
                  <a16:creationId xmlns="" xmlns:a16="http://schemas.microsoft.com/office/drawing/2014/main" id="{57F93E29-3994-4AC9-BB43-55AAE6E32B27}"/>
                </a:ext>
              </a:extLst>
            </p:cNvPr>
            <p:cNvSpPr txBox="1"/>
            <p:nvPr/>
          </p:nvSpPr>
          <p:spPr>
            <a:xfrm>
              <a:off x="973467" y="3751072"/>
              <a:ext cx="7559100" cy="439135"/>
            </a:xfrm>
            <a:prstGeom prst="rect">
              <a:avLst/>
            </a:prstGeom>
            <a:noFill/>
          </p:spPr>
          <p:txBody>
            <a:bodyPr wrap="square" rtlCol="0">
              <a:spAutoFit/>
              <a:scene3d>
                <a:camera prst="orthographicFront"/>
                <a:lightRig rig="threePt" dir="t"/>
              </a:scene3d>
              <a:sp3d contourW="12700"/>
            </a:bodyPr>
            <a:lstStyle/>
            <a:p>
              <a:pPr marL="342900" indent="-342900" algn="ctr">
                <a:buFont typeface="Wingdings" panose="05000000000000000000" pitchFamily="2" charset="2"/>
                <a:buChar char="ü"/>
              </a:pPr>
              <a:r>
                <a:rPr lang="en-US" altLang="zh-CN" sz="2400" dirty="0" err="1">
                  <a:solidFill>
                    <a:srgbClr val="C00000"/>
                  </a:solidFill>
                  <a:latin typeface="#9Slide03 AllRoundGothic" panose="020B0703020202020104" pitchFamily="34" charset="0"/>
                  <a:ea typeface="字魂36号-正文宋楷" panose="02000000000000000000" pitchFamily="2" charset="-122"/>
                </a:rPr>
                <a:t>Tổ</a:t>
              </a:r>
              <a:r>
                <a:rPr lang="en-US" altLang="zh-CN" sz="2400" dirty="0">
                  <a:solidFill>
                    <a:srgbClr val="C00000"/>
                  </a:solidFill>
                  <a:latin typeface="#9Slide03 AllRoundGothic" panose="020B0703020202020104" pitchFamily="34" charset="0"/>
                  <a:ea typeface="字魂36号-正文宋楷" panose="02000000000000000000" pitchFamily="2" charset="-122"/>
                </a:rPr>
                <a:t> 3 + </a:t>
              </a:r>
              <a:r>
                <a:rPr lang="en-US" altLang="zh-CN" sz="2400" dirty="0" err="1">
                  <a:solidFill>
                    <a:srgbClr val="C00000"/>
                  </a:solidFill>
                  <a:latin typeface="#9Slide03 AllRoundGothic" panose="020B0703020202020104" pitchFamily="34" charset="0"/>
                  <a:ea typeface="字魂36号-正文宋楷" panose="02000000000000000000" pitchFamily="2" charset="-122"/>
                </a:rPr>
                <a:t>Tổ</a:t>
              </a:r>
              <a:r>
                <a:rPr lang="en-US" altLang="zh-CN" sz="2400" dirty="0">
                  <a:solidFill>
                    <a:srgbClr val="C00000"/>
                  </a:solidFill>
                  <a:latin typeface="#9Slide03 AllRoundGothic" panose="020B0703020202020104" pitchFamily="34" charset="0"/>
                  <a:ea typeface="字魂36号-正文宋楷" panose="02000000000000000000" pitchFamily="2" charset="-122"/>
                </a:rPr>
                <a:t> 4: </a:t>
              </a:r>
              <a:r>
                <a:rPr lang="en-US" altLang="zh-CN" sz="2400" dirty="0" err="1">
                  <a:solidFill>
                    <a:srgbClr val="C00000"/>
                  </a:solidFill>
                  <a:latin typeface="#9Slide03 AllRoundGothic" panose="020B0703020202020104" pitchFamily="34" charset="0"/>
                  <a:ea typeface="字魂36号-正文宋楷" panose="02000000000000000000" pitchFamily="2" charset="-122"/>
                </a:rPr>
                <a:t>đọc</a:t>
              </a:r>
              <a:r>
                <a:rPr lang="en-US" altLang="zh-CN" sz="2400" dirty="0">
                  <a:solidFill>
                    <a:srgbClr val="C00000"/>
                  </a:solidFill>
                  <a:latin typeface="#9Slide03 AllRoundGothic" panose="020B0703020202020104" pitchFamily="34" charset="0"/>
                  <a:ea typeface="字魂36号-正文宋楷" panose="02000000000000000000" pitchFamily="2" charset="-122"/>
                </a:rPr>
                <a:t> </a:t>
              </a:r>
              <a:r>
                <a:rPr lang="en-US" altLang="zh-CN" sz="2400" dirty="0" err="1">
                  <a:solidFill>
                    <a:srgbClr val="C00000"/>
                  </a:solidFill>
                  <a:latin typeface="#9Slide03 AllRoundGothic" panose="020B0703020202020104" pitchFamily="34" charset="0"/>
                  <a:ea typeface="字魂36号-正文宋楷" panose="02000000000000000000" pitchFamily="2" charset="-122"/>
                </a:rPr>
                <a:t>sgk</a:t>
              </a:r>
              <a:r>
                <a:rPr lang="en-US" altLang="zh-CN" sz="2400" dirty="0">
                  <a:solidFill>
                    <a:srgbClr val="C00000"/>
                  </a:solidFill>
                  <a:latin typeface="#9Slide03 AllRoundGothic" panose="020B0703020202020104" pitchFamily="34" charset="0"/>
                  <a:ea typeface="字魂36号-正文宋楷" panose="02000000000000000000" pitchFamily="2" charset="-122"/>
                </a:rPr>
                <a:t> </a:t>
              </a:r>
              <a:r>
                <a:rPr lang="en-US" altLang="zh-CN" sz="2400" dirty="0" err="1">
                  <a:solidFill>
                    <a:srgbClr val="C00000"/>
                  </a:solidFill>
                  <a:latin typeface="#9Slide03 AllRoundGothic" panose="020B0703020202020104" pitchFamily="34" charset="0"/>
                  <a:ea typeface="字魂36号-正文宋楷" panose="02000000000000000000" pitchFamily="2" charset="-122"/>
                </a:rPr>
                <a:t>và</a:t>
              </a:r>
              <a:r>
                <a:rPr lang="en-US" altLang="zh-CN" sz="2400" dirty="0">
                  <a:solidFill>
                    <a:srgbClr val="C00000"/>
                  </a:solidFill>
                  <a:latin typeface="#9Slide03 AllRoundGothic" panose="020B0703020202020104" pitchFamily="34" charset="0"/>
                  <a:ea typeface="字魂36号-正文宋楷" panose="02000000000000000000" pitchFamily="2" charset="-122"/>
                </a:rPr>
                <a:t> </a:t>
              </a:r>
              <a:r>
                <a:rPr lang="en-US" altLang="zh-CN" sz="2400" dirty="0" err="1">
                  <a:solidFill>
                    <a:srgbClr val="C00000"/>
                  </a:solidFill>
                  <a:latin typeface="#9Slide03 AllRoundGothic" panose="020B0703020202020104" pitchFamily="34" charset="0"/>
                  <a:ea typeface="字魂36号-正文宋楷" panose="02000000000000000000" pitchFamily="2" charset="-122"/>
                </a:rPr>
                <a:t>điền</a:t>
              </a:r>
              <a:r>
                <a:rPr lang="en-US" altLang="zh-CN" sz="2400" dirty="0">
                  <a:solidFill>
                    <a:srgbClr val="C00000"/>
                  </a:solidFill>
                  <a:latin typeface="#9Slide03 AllRoundGothic" panose="020B0703020202020104" pitchFamily="34" charset="0"/>
                  <a:ea typeface="字魂36号-正文宋楷" panose="02000000000000000000" pitchFamily="2" charset="-122"/>
                </a:rPr>
                <a:t> </a:t>
              </a:r>
              <a:r>
                <a:rPr lang="en-US" altLang="zh-CN" sz="2400" dirty="0" err="1">
                  <a:solidFill>
                    <a:srgbClr val="C00000"/>
                  </a:solidFill>
                  <a:latin typeface="#9Slide03 AllRoundGothic" panose="020B0703020202020104" pitchFamily="34" charset="0"/>
                  <a:ea typeface="字魂36号-正文宋楷" panose="02000000000000000000" pitchFamily="2" charset="-122"/>
                </a:rPr>
                <a:t>vào</a:t>
              </a:r>
              <a:r>
                <a:rPr lang="en-US" altLang="zh-CN" sz="2400" dirty="0">
                  <a:solidFill>
                    <a:srgbClr val="C00000"/>
                  </a:solidFill>
                  <a:latin typeface="#9Slide03 AllRoundGothic" panose="020B0703020202020104" pitchFamily="34" charset="0"/>
                  <a:ea typeface="字魂36号-正文宋楷" panose="02000000000000000000" pitchFamily="2" charset="-122"/>
                </a:rPr>
                <a:t> </a:t>
              </a:r>
              <a:r>
                <a:rPr lang="en-US" altLang="zh-CN" sz="2400" dirty="0" err="1">
                  <a:solidFill>
                    <a:srgbClr val="C00000"/>
                  </a:solidFill>
                  <a:latin typeface="#9Slide03 AllRoundGothic" panose="020B0703020202020104" pitchFamily="34" charset="0"/>
                  <a:ea typeface="字魂36号-正文宋楷" panose="02000000000000000000" pitchFamily="2" charset="-122"/>
                </a:rPr>
                <a:t>chỗ</a:t>
              </a:r>
              <a:r>
                <a:rPr lang="en-US" altLang="zh-CN" sz="2400" dirty="0">
                  <a:solidFill>
                    <a:srgbClr val="C00000"/>
                  </a:solidFill>
                  <a:latin typeface="#9Slide03 AllRoundGothic" panose="020B0703020202020104" pitchFamily="34" charset="0"/>
                  <a:ea typeface="字魂36号-正文宋楷" panose="02000000000000000000" pitchFamily="2" charset="-122"/>
                </a:rPr>
                <a:t> </a:t>
              </a:r>
              <a:r>
                <a:rPr lang="en-US" altLang="zh-CN" sz="2400" dirty="0" err="1">
                  <a:solidFill>
                    <a:srgbClr val="C00000"/>
                  </a:solidFill>
                  <a:latin typeface="#9Slide03 AllRoundGothic" panose="020B0703020202020104" pitchFamily="34" charset="0"/>
                  <a:ea typeface="字魂36号-正文宋楷" panose="02000000000000000000" pitchFamily="2" charset="-122"/>
                </a:rPr>
                <a:t>trống</a:t>
              </a:r>
              <a:endParaRPr lang="zh-CN" altLang="en-US" sz="2400" dirty="0">
                <a:solidFill>
                  <a:srgbClr val="C00000"/>
                </a:solidFill>
                <a:latin typeface="#9Slide03 AllRoundGothic" panose="020B0703020202020104" pitchFamily="34" charset="0"/>
                <a:ea typeface="字魂36号-正文宋楷" panose="02000000000000000000" pitchFamily="2" charset="-122"/>
              </a:endParaRPr>
            </a:p>
          </p:txBody>
        </p:sp>
      </p:gr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b="26558"/>
          <a:stretch/>
        </p:blipFill>
        <p:spPr>
          <a:xfrm>
            <a:off x="2871836" y="2120150"/>
            <a:ext cx="7814088" cy="109849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14" name="Rectangle 313"/>
          <p:cNvSpPr>
            <a:spLocks noChangeArrowheads="1"/>
          </p:cNvSpPr>
          <p:nvPr/>
        </p:nvSpPr>
        <p:spPr bwMode="auto">
          <a:xfrm>
            <a:off x="4956939" y="4133067"/>
            <a:ext cx="4665662"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AutoNum type="arabicPeriod"/>
            </a:pPr>
            <a:r>
              <a:rPr lang="vi-VN" altLang="en-US" sz="2000" dirty="0">
                <a:latin typeface="Times New Roman" panose="02020603050405020304" pitchFamily="18" charset="0"/>
                <a:cs typeface="Times New Roman" panose="02020603050405020304" pitchFamily="18" charset="0"/>
              </a:rPr>
              <a:t>Công lịch là</a:t>
            </a:r>
            <a:r>
              <a:rPr lang="en-US" altLang="en-US" sz="2000" dirty="0">
                <a:latin typeface="Times New Roman" panose="02020603050405020304" pitchFamily="18" charset="0"/>
                <a:cs typeface="Times New Roman" panose="02020603050405020304" pitchFamily="18" charset="0"/>
              </a:rPr>
              <a:t>: </a:t>
            </a:r>
            <a:r>
              <a:rPr lang="vi-VN" altLang="en-US" sz="2000" dirty="0">
                <a:latin typeface="Times New Roman" panose="02020603050405020304" pitchFamily="18" charset="0"/>
                <a:cs typeface="Times New Roman" panose="02020603050405020304" pitchFamily="18" charset="0"/>
              </a:rPr>
              <a:t>……………………</a:t>
            </a:r>
            <a:endParaRPr lang="en-US" altLang="en-US" sz="2000" dirty="0">
              <a:latin typeface="Times New Roman" panose="02020603050405020304" pitchFamily="18" charset="0"/>
              <a:cs typeface="Times New Roman" panose="02020603050405020304" pitchFamily="18" charset="0"/>
            </a:endParaRPr>
          </a:p>
          <a:p>
            <a:pPr algn="just" eaLnBrk="1" hangingPunct="1">
              <a:spcBef>
                <a:spcPct val="0"/>
              </a:spcBef>
              <a:buFontTx/>
              <a:buAutoNum type="arabicPeriod"/>
            </a:pPr>
            <a:r>
              <a:rPr lang="vi-VN" altLang="en-US" sz="2000" dirty="0">
                <a:latin typeface="Times New Roman" panose="02020603050405020304" pitchFamily="18" charset="0"/>
                <a:cs typeface="Times New Roman" panose="02020603050405020304" pitchFamily="18" charset="0"/>
              </a:rPr>
              <a:t>Mốc đầu tiên của công lịch là:</a:t>
            </a:r>
            <a:r>
              <a:rPr lang="en-US" altLang="en-US" sz="2000" dirty="0">
                <a:latin typeface="Times New Roman" panose="02020603050405020304" pitchFamily="18" charset="0"/>
                <a:cs typeface="Times New Roman" panose="02020603050405020304" pitchFamily="18" charset="0"/>
              </a:rPr>
              <a:t> </a:t>
            </a:r>
            <a:r>
              <a:rPr lang="vi-VN" altLang="en-US" sz="2000" dirty="0">
                <a:latin typeface="Times New Roman" panose="02020603050405020304" pitchFamily="18" charset="0"/>
                <a:cs typeface="Times New Roman" panose="02020603050405020304" pitchFamily="18" charset="0"/>
              </a:rPr>
              <a:t>……</a:t>
            </a:r>
            <a:r>
              <a:rPr lang="en-US" altLang="en-US" sz="2000" dirty="0">
                <a:latin typeface="Times New Roman" panose="02020603050405020304" pitchFamily="18" charset="0"/>
                <a:cs typeface="Times New Roman" panose="02020603050405020304" pitchFamily="18" charset="0"/>
              </a:rPr>
              <a:t>..</a:t>
            </a:r>
            <a:endParaRPr lang="vi-VN" altLang="en-US" sz="2000" dirty="0">
              <a:latin typeface="Times New Roman" panose="02020603050405020304" pitchFamily="18" charset="0"/>
              <a:cs typeface="Times New Roman" panose="02020603050405020304" pitchFamily="18" charset="0"/>
            </a:endParaRPr>
          </a:p>
          <a:p>
            <a:pPr algn="just" eaLnBrk="1" hangingPunct="1">
              <a:spcBef>
                <a:spcPct val="0"/>
              </a:spcBef>
              <a:buFontTx/>
              <a:buAutoNum type="arabicPeriod"/>
            </a:pPr>
            <a:r>
              <a:rPr lang="vi-VN" altLang="en-US" sz="2000" dirty="0">
                <a:latin typeface="Times New Roman" panose="02020603050405020304" pitchFamily="18" charset="0"/>
                <a:cs typeface="Times New Roman" panose="02020603050405020304" pitchFamily="18" charset="0"/>
              </a:rPr>
              <a:t>1 thập kỉ =</a:t>
            </a:r>
            <a:r>
              <a:rPr lang="en-US" altLang="en-US" sz="2000" dirty="0">
                <a:latin typeface="Times New Roman" panose="02020603050405020304" pitchFamily="18" charset="0"/>
                <a:cs typeface="Times New Roman" panose="02020603050405020304" pitchFamily="18" charset="0"/>
              </a:rPr>
              <a:t> ……………………..</a:t>
            </a:r>
            <a:r>
              <a:rPr lang="vi-VN" altLang="en-US" sz="2000" dirty="0">
                <a:latin typeface="Times New Roman" panose="02020603050405020304" pitchFamily="18" charset="0"/>
                <a:cs typeface="Times New Roman" panose="02020603050405020304" pitchFamily="18" charset="0"/>
              </a:rPr>
              <a:t>năm</a:t>
            </a:r>
          </a:p>
          <a:p>
            <a:pPr algn="just" eaLnBrk="1" hangingPunct="1">
              <a:spcBef>
                <a:spcPct val="0"/>
              </a:spcBef>
              <a:buFontTx/>
              <a:buAutoNum type="arabicPeriod"/>
            </a:pPr>
            <a:r>
              <a:rPr lang="vi-VN" altLang="en-US" sz="2000" dirty="0">
                <a:latin typeface="Times New Roman" panose="02020603050405020304" pitchFamily="18" charset="0"/>
                <a:cs typeface="Times New Roman" panose="02020603050405020304" pitchFamily="18" charset="0"/>
              </a:rPr>
              <a:t>1 thế kỉ =</a:t>
            </a:r>
            <a:r>
              <a:rPr lang="en-US" altLang="en-US" sz="2000" dirty="0">
                <a:latin typeface="Times New Roman" panose="02020603050405020304" pitchFamily="18" charset="0"/>
                <a:cs typeface="Times New Roman" panose="02020603050405020304" pitchFamily="18" charset="0"/>
              </a:rPr>
              <a:t> ………………………..</a:t>
            </a:r>
            <a:r>
              <a:rPr lang="vi-VN" altLang="en-US" sz="2000" dirty="0">
                <a:latin typeface="Times New Roman" panose="02020603050405020304" pitchFamily="18" charset="0"/>
                <a:cs typeface="Times New Roman" panose="02020603050405020304" pitchFamily="18" charset="0"/>
              </a:rPr>
              <a:t>năm</a:t>
            </a:r>
          </a:p>
          <a:p>
            <a:pPr algn="just" eaLnBrk="1" hangingPunct="1">
              <a:spcBef>
                <a:spcPct val="0"/>
              </a:spcBef>
              <a:buFontTx/>
              <a:buAutoNum type="arabicPeriod"/>
            </a:pPr>
            <a:r>
              <a:rPr lang="vi-VN" altLang="en-US" sz="2000" dirty="0">
                <a:latin typeface="Times New Roman" panose="02020603050405020304" pitchFamily="18" charset="0"/>
                <a:cs typeface="Times New Roman" panose="02020603050405020304" pitchFamily="18" charset="0"/>
              </a:rPr>
              <a:t>Thiên niên kỉ =</a:t>
            </a:r>
            <a:r>
              <a:rPr lang="en-US" altLang="en-US" sz="2000" dirty="0">
                <a:latin typeface="Times New Roman" panose="02020603050405020304" pitchFamily="18" charset="0"/>
                <a:cs typeface="Times New Roman" panose="02020603050405020304" pitchFamily="18" charset="0"/>
              </a:rPr>
              <a:t> ……………….</a:t>
            </a:r>
            <a:r>
              <a:rPr lang="vi-VN" altLang="en-US" sz="2000" dirty="0">
                <a:latin typeface="Times New Roman" panose="02020603050405020304" pitchFamily="18" charset="0"/>
                <a:cs typeface="Times New Roman" panose="02020603050405020304" pitchFamily="18" charset="0"/>
              </a:rPr>
              <a:t>năm</a:t>
            </a:r>
          </a:p>
        </p:txBody>
      </p:sp>
    </p:spTree>
    <p:extLst>
      <p:ext uri="{BB962C8B-B14F-4D97-AF65-F5344CB8AC3E}">
        <p14:creationId xmlns:p14="http://schemas.microsoft.com/office/powerpoint/2010/main" val="409958736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fade">
                                      <p:cBhvr>
                                        <p:cTn id="7" dur="2000"/>
                                        <p:tgtEl>
                                          <p:spTgt spid="140"/>
                                        </p:tgtEl>
                                      </p:cBhvr>
                                    </p:animEffect>
                                    <p:anim calcmode="lin" valueType="num">
                                      <p:cBhvr>
                                        <p:cTn id="8" dur="2000" fill="hold"/>
                                        <p:tgtEl>
                                          <p:spTgt spid="140"/>
                                        </p:tgtEl>
                                        <p:attrNameLst>
                                          <p:attrName>ppt_w</p:attrName>
                                        </p:attrNameLst>
                                      </p:cBhvr>
                                      <p:tavLst>
                                        <p:tav tm="0" fmla="#ppt_w*sin(2.5*pi*$)">
                                          <p:val>
                                            <p:fltVal val="0"/>
                                          </p:val>
                                        </p:tav>
                                        <p:tav tm="100000">
                                          <p:val>
                                            <p:fltVal val="1"/>
                                          </p:val>
                                        </p:tav>
                                      </p:tavLst>
                                    </p:anim>
                                    <p:anim calcmode="lin" valueType="num">
                                      <p:cBhvr>
                                        <p:cTn id="9" dur="2000" fill="hold"/>
                                        <p:tgtEl>
                                          <p:spTgt spid="140"/>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260"/>
                                        </p:tgtEl>
                                        <p:attrNameLst>
                                          <p:attrName>style.visibility</p:attrName>
                                        </p:attrNameLst>
                                      </p:cBhvr>
                                      <p:to>
                                        <p:strVal val="visible"/>
                                      </p:to>
                                    </p:set>
                                    <p:animEffect transition="in" filter="wipe(left)">
                                      <p:cBhvr>
                                        <p:cTn id="14" dur="500"/>
                                        <p:tgtEl>
                                          <p:spTgt spid="260"/>
                                        </p:tgtEl>
                                      </p:cBhvr>
                                    </p:animEffect>
                                  </p:childTnLst>
                                </p:cTn>
                              </p:par>
                              <p:par>
                                <p:cTn id="15" presetID="22" presetClass="entr" presetSubtype="8"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45" presetClass="entr" presetSubtype="0" fill="hold" nodeType="clickEffect">
                                  <p:stCondLst>
                                    <p:cond delay="0"/>
                                  </p:stCondLst>
                                  <p:childTnLst>
                                    <p:set>
                                      <p:cBhvr>
                                        <p:cTn id="21" dur="1" fill="hold">
                                          <p:stCondLst>
                                            <p:cond delay="0"/>
                                          </p:stCondLst>
                                        </p:cTn>
                                        <p:tgtEl>
                                          <p:spTgt spid="200"/>
                                        </p:tgtEl>
                                        <p:attrNameLst>
                                          <p:attrName>style.visibility</p:attrName>
                                        </p:attrNameLst>
                                      </p:cBhvr>
                                      <p:to>
                                        <p:strVal val="visible"/>
                                      </p:to>
                                    </p:set>
                                    <p:animEffect transition="in" filter="fade">
                                      <p:cBhvr>
                                        <p:cTn id="22" dur="2000"/>
                                        <p:tgtEl>
                                          <p:spTgt spid="200"/>
                                        </p:tgtEl>
                                      </p:cBhvr>
                                    </p:animEffect>
                                    <p:anim calcmode="lin" valueType="num">
                                      <p:cBhvr>
                                        <p:cTn id="23" dur="2000" fill="hold"/>
                                        <p:tgtEl>
                                          <p:spTgt spid="200"/>
                                        </p:tgtEl>
                                        <p:attrNameLst>
                                          <p:attrName>ppt_w</p:attrName>
                                        </p:attrNameLst>
                                      </p:cBhvr>
                                      <p:tavLst>
                                        <p:tav tm="0" fmla="#ppt_w*sin(2.5*pi*$)">
                                          <p:val>
                                            <p:fltVal val="0"/>
                                          </p:val>
                                        </p:tav>
                                        <p:tav tm="100000">
                                          <p:val>
                                            <p:fltVal val="1"/>
                                          </p:val>
                                        </p:tav>
                                      </p:tavLst>
                                    </p:anim>
                                    <p:anim calcmode="lin" valueType="num">
                                      <p:cBhvr>
                                        <p:cTn id="24" dur="2000" fill="hold"/>
                                        <p:tgtEl>
                                          <p:spTgt spid="200"/>
                                        </p:tgtEl>
                                        <p:attrNameLst>
                                          <p:attrName>ppt_h</p:attrName>
                                        </p:attrNameLst>
                                      </p:cBhvr>
                                      <p:tavLst>
                                        <p:tav tm="0">
                                          <p:val>
                                            <p:strVal val="#ppt_h"/>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287"/>
                                        </p:tgtEl>
                                        <p:attrNameLst>
                                          <p:attrName>style.visibility</p:attrName>
                                        </p:attrNameLst>
                                      </p:cBhvr>
                                      <p:to>
                                        <p:strVal val="visible"/>
                                      </p:to>
                                    </p:set>
                                    <p:animEffect transition="in" filter="fade">
                                      <p:cBhvr>
                                        <p:cTn id="29" dur="750"/>
                                        <p:tgtEl>
                                          <p:spTgt spid="287"/>
                                        </p:tgtEl>
                                      </p:cBhvr>
                                    </p:animEffect>
                                    <p:anim calcmode="lin" valueType="num">
                                      <p:cBhvr>
                                        <p:cTn id="30" dur="750" fill="hold"/>
                                        <p:tgtEl>
                                          <p:spTgt spid="287"/>
                                        </p:tgtEl>
                                        <p:attrNameLst>
                                          <p:attrName>ppt_x</p:attrName>
                                        </p:attrNameLst>
                                      </p:cBhvr>
                                      <p:tavLst>
                                        <p:tav tm="0">
                                          <p:val>
                                            <p:strVal val="#ppt_x"/>
                                          </p:val>
                                        </p:tav>
                                        <p:tav tm="100000">
                                          <p:val>
                                            <p:strVal val="#ppt_x"/>
                                          </p:val>
                                        </p:tav>
                                      </p:tavLst>
                                    </p:anim>
                                    <p:anim calcmode="lin" valueType="num">
                                      <p:cBhvr>
                                        <p:cTn id="31" dur="750" fill="hold"/>
                                        <p:tgtEl>
                                          <p:spTgt spid="287"/>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314"/>
                                        </p:tgtEl>
                                        <p:attrNameLst>
                                          <p:attrName>style.visibility</p:attrName>
                                        </p:attrNameLst>
                                      </p:cBhvr>
                                      <p:to>
                                        <p:strVal val="visible"/>
                                      </p:to>
                                    </p:set>
                                    <p:animEffect transition="in" filter="fade">
                                      <p:cBhvr>
                                        <p:cTn id="34" dur="750"/>
                                        <p:tgtEl>
                                          <p:spTgt spid="314"/>
                                        </p:tgtEl>
                                      </p:cBhvr>
                                    </p:animEffect>
                                    <p:anim calcmode="lin" valueType="num">
                                      <p:cBhvr>
                                        <p:cTn id="35" dur="750" fill="hold"/>
                                        <p:tgtEl>
                                          <p:spTgt spid="314"/>
                                        </p:tgtEl>
                                        <p:attrNameLst>
                                          <p:attrName>ppt_x</p:attrName>
                                        </p:attrNameLst>
                                      </p:cBhvr>
                                      <p:tavLst>
                                        <p:tav tm="0">
                                          <p:val>
                                            <p:strVal val="#ppt_x"/>
                                          </p:val>
                                        </p:tav>
                                        <p:tav tm="100000">
                                          <p:val>
                                            <p:strVal val="#ppt_x"/>
                                          </p:val>
                                        </p:tav>
                                      </p:tavLst>
                                    </p:anim>
                                    <p:anim calcmode="lin" valueType="num">
                                      <p:cBhvr>
                                        <p:cTn id="36" dur="750" fill="hold"/>
                                        <p:tgtEl>
                                          <p:spTgt spid="3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3" name="任意多边形: 形状 1222">
            <a:extLst>
              <a:ext uri="{FF2B5EF4-FFF2-40B4-BE49-F238E27FC236}">
                <a16:creationId xmlns="" xmlns:a16="http://schemas.microsoft.com/office/drawing/2014/main" id="{40911D09-B317-4AD2-82C5-534CCE6BBFAD}"/>
              </a:ext>
            </a:extLst>
          </p:cNvPr>
          <p:cNvSpPr/>
          <p:nvPr/>
        </p:nvSpPr>
        <p:spPr>
          <a:xfrm>
            <a:off x="1214846" y="3156475"/>
            <a:ext cx="9914708" cy="1319368"/>
          </a:xfrm>
          <a:custGeom>
            <a:avLst/>
            <a:gdLst>
              <a:gd name="connsiteX0" fmla="*/ 0 w 9914708"/>
              <a:gd name="connsiteY0" fmla="*/ 1058111 h 1319368"/>
              <a:gd name="connsiteX1" fmla="*/ 535577 w 9914708"/>
              <a:gd name="connsiteY1" fmla="*/ 822979 h 1319368"/>
              <a:gd name="connsiteX2" fmla="*/ 796834 w 9914708"/>
              <a:gd name="connsiteY2" fmla="*/ 339654 h 1319368"/>
              <a:gd name="connsiteX3" fmla="*/ 1280160 w 9914708"/>
              <a:gd name="connsiteY3" fmla="*/ 78396 h 1319368"/>
              <a:gd name="connsiteX4" fmla="*/ 1580605 w 9914708"/>
              <a:gd name="connsiteY4" fmla="*/ 274339 h 1319368"/>
              <a:gd name="connsiteX5" fmla="*/ 2299063 w 9914708"/>
              <a:gd name="connsiteY5" fmla="*/ 548659 h 1319368"/>
              <a:gd name="connsiteX6" fmla="*/ 2899954 w 9914708"/>
              <a:gd name="connsiteY6" fmla="*/ 287402 h 1319368"/>
              <a:gd name="connsiteX7" fmla="*/ 3474720 w 9914708"/>
              <a:gd name="connsiteY7" fmla="*/ 613974 h 1319368"/>
              <a:gd name="connsiteX8" fmla="*/ 3840480 w 9914708"/>
              <a:gd name="connsiteY8" fmla="*/ 992796 h 1319368"/>
              <a:gd name="connsiteX9" fmla="*/ 4545874 w 9914708"/>
              <a:gd name="connsiteY9" fmla="*/ 770728 h 1319368"/>
              <a:gd name="connsiteX10" fmla="*/ 5238205 w 9914708"/>
              <a:gd name="connsiteY10" fmla="*/ 209025 h 1319368"/>
              <a:gd name="connsiteX11" fmla="*/ 5943600 w 9914708"/>
              <a:gd name="connsiteY11" fmla="*/ 19 h 1319368"/>
              <a:gd name="connsiteX12" fmla="*/ 6635931 w 9914708"/>
              <a:gd name="connsiteY12" fmla="*/ 195962 h 1319368"/>
              <a:gd name="connsiteX13" fmla="*/ 7471954 w 9914708"/>
              <a:gd name="connsiteY13" fmla="*/ 104522 h 1319368"/>
              <a:gd name="connsiteX14" fmla="*/ 7876903 w 9914708"/>
              <a:gd name="connsiteY14" fmla="*/ 548659 h 1319368"/>
              <a:gd name="connsiteX15" fmla="*/ 8660674 w 9914708"/>
              <a:gd name="connsiteY15" fmla="*/ 796854 h 1319368"/>
              <a:gd name="connsiteX16" fmla="*/ 9287691 w 9914708"/>
              <a:gd name="connsiteY16" fmla="*/ 744602 h 1319368"/>
              <a:gd name="connsiteX17" fmla="*/ 9914708 w 9914708"/>
              <a:gd name="connsiteY17" fmla="*/ 1319368 h 131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914708" h="1319368">
                <a:moveTo>
                  <a:pt x="0" y="1058111"/>
                </a:moveTo>
                <a:cubicBezTo>
                  <a:pt x="201385" y="1000416"/>
                  <a:pt x="402771" y="942722"/>
                  <a:pt x="535577" y="822979"/>
                </a:cubicBezTo>
                <a:cubicBezTo>
                  <a:pt x="668383" y="703236"/>
                  <a:pt x="672737" y="463751"/>
                  <a:pt x="796834" y="339654"/>
                </a:cubicBezTo>
                <a:cubicBezTo>
                  <a:pt x="920931" y="215557"/>
                  <a:pt x="1149532" y="89282"/>
                  <a:pt x="1280160" y="78396"/>
                </a:cubicBezTo>
                <a:cubicBezTo>
                  <a:pt x="1410788" y="67510"/>
                  <a:pt x="1410788" y="195962"/>
                  <a:pt x="1580605" y="274339"/>
                </a:cubicBezTo>
                <a:cubicBezTo>
                  <a:pt x="1750422" y="352716"/>
                  <a:pt x="2079172" y="546482"/>
                  <a:pt x="2299063" y="548659"/>
                </a:cubicBezTo>
                <a:cubicBezTo>
                  <a:pt x="2518954" y="550836"/>
                  <a:pt x="2704011" y="276516"/>
                  <a:pt x="2899954" y="287402"/>
                </a:cubicBezTo>
                <a:cubicBezTo>
                  <a:pt x="3095897" y="298288"/>
                  <a:pt x="3317966" y="496408"/>
                  <a:pt x="3474720" y="613974"/>
                </a:cubicBezTo>
                <a:cubicBezTo>
                  <a:pt x="3631474" y="731540"/>
                  <a:pt x="3661954" y="966670"/>
                  <a:pt x="3840480" y="992796"/>
                </a:cubicBezTo>
                <a:cubicBezTo>
                  <a:pt x="4019006" y="1018922"/>
                  <a:pt x="4312920" y="901356"/>
                  <a:pt x="4545874" y="770728"/>
                </a:cubicBezTo>
                <a:cubicBezTo>
                  <a:pt x="4778828" y="640099"/>
                  <a:pt x="5005251" y="337476"/>
                  <a:pt x="5238205" y="209025"/>
                </a:cubicBezTo>
                <a:cubicBezTo>
                  <a:pt x="5471159" y="80574"/>
                  <a:pt x="5710646" y="2196"/>
                  <a:pt x="5943600" y="19"/>
                </a:cubicBezTo>
                <a:cubicBezTo>
                  <a:pt x="6176554" y="-2158"/>
                  <a:pt x="6381206" y="178545"/>
                  <a:pt x="6635931" y="195962"/>
                </a:cubicBezTo>
                <a:cubicBezTo>
                  <a:pt x="6890656" y="213379"/>
                  <a:pt x="7265125" y="45739"/>
                  <a:pt x="7471954" y="104522"/>
                </a:cubicBezTo>
                <a:cubicBezTo>
                  <a:pt x="7678783" y="163305"/>
                  <a:pt x="7678783" y="433270"/>
                  <a:pt x="7876903" y="548659"/>
                </a:cubicBezTo>
                <a:cubicBezTo>
                  <a:pt x="8075023" y="664048"/>
                  <a:pt x="8425543" y="764197"/>
                  <a:pt x="8660674" y="796854"/>
                </a:cubicBezTo>
                <a:cubicBezTo>
                  <a:pt x="8895805" y="829511"/>
                  <a:pt x="9078685" y="657516"/>
                  <a:pt x="9287691" y="744602"/>
                </a:cubicBezTo>
                <a:cubicBezTo>
                  <a:pt x="9496697" y="831688"/>
                  <a:pt x="9705702" y="1075528"/>
                  <a:pt x="9914708" y="1319368"/>
                </a:cubicBezTo>
              </a:path>
            </a:pathLst>
          </a:custGeom>
          <a:noFill/>
          <a:ln w="25400">
            <a:solidFill>
              <a:schemeClr val="bg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36号-正文宋楷" panose="02000000000000000000" pitchFamily="2" charset="-122"/>
              <a:ea typeface="字魂36号-正文宋楷" panose="02000000000000000000" pitchFamily="2" charset="-122"/>
            </a:endParaRPr>
          </a:p>
        </p:txBody>
      </p:sp>
      <p:grpSp>
        <p:nvGrpSpPr>
          <p:cNvPr id="1234" name="组合 1233">
            <a:extLst>
              <a:ext uri="{FF2B5EF4-FFF2-40B4-BE49-F238E27FC236}">
                <a16:creationId xmlns="" xmlns:a16="http://schemas.microsoft.com/office/drawing/2014/main" id="{6CD463E2-53DB-4313-981B-8EEBA91E4462}"/>
              </a:ext>
            </a:extLst>
          </p:cNvPr>
          <p:cNvGrpSpPr/>
          <p:nvPr/>
        </p:nvGrpSpPr>
        <p:grpSpPr>
          <a:xfrm>
            <a:off x="1342572" y="2292838"/>
            <a:ext cx="1864017" cy="1891301"/>
            <a:chOff x="1342572" y="2292838"/>
            <a:chExt cx="1864017" cy="1891301"/>
          </a:xfrm>
        </p:grpSpPr>
        <p:grpSp>
          <p:nvGrpSpPr>
            <p:cNvPr id="613" name="组合 612">
              <a:extLst>
                <a:ext uri="{FF2B5EF4-FFF2-40B4-BE49-F238E27FC236}">
                  <a16:creationId xmlns="" xmlns:a16="http://schemas.microsoft.com/office/drawing/2014/main" id="{44FF4B42-938C-4A91-983A-A2034154B421}"/>
                </a:ext>
              </a:extLst>
            </p:cNvPr>
            <p:cNvGrpSpPr/>
            <p:nvPr/>
          </p:nvGrpSpPr>
          <p:grpSpPr>
            <a:xfrm>
              <a:off x="1342572" y="2292838"/>
              <a:ext cx="1864017" cy="1891301"/>
              <a:chOff x="1016000" y="1347787"/>
              <a:chExt cx="2711450" cy="2751138"/>
            </a:xfrm>
          </p:grpSpPr>
          <p:grpSp>
            <p:nvGrpSpPr>
              <p:cNvPr id="10" name="Group 205">
                <a:extLst>
                  <a:ext uri="{FF2B5EF4-FFF2-40B4-BE49-F238E27FC236}">
                    <a16:creationId xmlns="" xmlns:a16="http://schemas.microsoft.com/office/drawing/2014/main" id="{10EC53C2-8A44-4919-AD80-4E0037776F4F}"/>
                  </a:ext>
                </a:extLst>
              </p:cNvPr>
              <p:cNvGrpSpPr>
                <a:grpSpLocks/>
              </p:cNvGrpSpPr>
              <p:nvPr/>
            </p:nvGrpSpPr>
            <p:grpSpPr bwMode="auto">
              <a:xfrm>
                <a:off x="1033463" y="1390650"/>
                <a:ext cx="2690813" cy="2700338"/>
                <a:chOff x="651" y="876"/>
                <a:chExt cx="1695" cy="1701"/>
              </a:xfrm>
            </p:grpSpPr>
            <p:sp>
              <p:nvSpPr>
                <p:cNvPr id="288" name="Freeform 5">
                  <a:extLst>
                    <a:ext uri="{FF2B5EF4-FFF2-40B4-BE49-F238E27FC236}">
                      <a16:creationId xmlns="" xmlns:a16="http://schemas.microsoft.com/office/drawing/2014/main" id="{59F07FDD-897A-40C7-92F0-05EF353134D8}"/>
                    </a:ext>
                  </a:extLst>
                </p:cNvPr>
                <p:cNvSpPr>
                  <a:spLocks/>
                </p:cNvSpPr>
                <p:nvPr/>
              </p:nvSpPr>
              <p:spPr bwMode="auto">
                <a:xfrm>
                  <a:off x="651" y="876"/>
                  <a:ext cx="1695" cy="1701"/>
                </a:xfrm>
                <a:custGeom>
                  <a:avLst/>
                  <a:gdLst>
                    <a:gd name="T0" fmla="*/ 485 w 957"/>
                    <a:gd name="T1" fmla="*/ 241 h 960"/>
                    <a:gd name="T2" fmla="*/ 422 w 957"/>
                    <a:gd name="T3" fmla="*/ 113 h 960"/>
                    <a:gd name="T4" fmla="*/ 349 w 957"/>
                    <a:gd name="T5" fmla="*/ 12 h 960"/>
                    <a:gd name="T6" fmla="*/ 350 w 957"/>
                    <a:gd name="T7" fmla="*/ 279 h 960"/>
                    <a:gd name="T8" fmla="*/ 293 w 957"/>
                    <a:gd name="T9" fmla="*/ 273 h 960"/>
                    <a:gd name="T10" fmla="*/ 205 w 957"/>
                    <a:gd name="T11" fmla="*/ 254 h 960"/>
                    <a:gd name="T12" fmla="*/ 75 w 957"/>
                    <a:gd name="T13" fmla="*/ 218 h 960"/>
                    <a:gd name="T14" fmla="*/ 158 w 957"/>
                    <a:gd name="T15" fmla="*/ 329 h 960"/>
                    <a:gd name="T16" fmla="*/ 261 w 957"/>
                    <a:gd name="T17" fmla="*/ 428 h 960"/>
                    <a:gd name="T18" fmla="*/ 118 w 957"/>
                    <a:gd name="T19" fmla="*/ 456 h 960"/>
                    <a:gd name="T20" fmla="*/ 0 w 957"/>
                    <a:gd name="T21" fmla="*/ 495 h 960"/>
                    <a:gd name="T22" fmla="*/ 163 w 957"/>
                    <a:gd name="T23" fmla="*/ 548 h 960"/>
                    <a:gd name="T24" fmla="*/ 210 w 957"/>
                    <a:gd name="T25" fmla="*/ 610 h 960"/>
                    <a:gd name="T26" fmla="*/ 160 w 957"/>
                    <a:gd name="T27" fmla="*/ 685 h 960"/>
                    <a:gd name="T28" fmla="*/ 77 w 957"/>
                    <a:gd name="T29" fmla="*/ 790 h 960"/>
                    <a:gd name="T30" fmla="*/ 253 w 957"/>
                    <a:gd name="T31" fmla="*/ 726 h 960"/>
                    <a:gd name="T32" fmla="*/ 341 w 957"/>
                    <a:gd name="T33" fmla="*/ 741 h 960"/>
                    <a:gd name="T34" fmla="*/ 330 w 957"/>
                    <a:gd name="T35" fmla="*/ 960 h 960"/>
                    <a:gd name="T36" fmla="*/ 414 w 957"/>
                    <a:gd name="T37" fmla="*/ 859 h 960"/>
                    <a:gd name="T38" fmla="*/ 466 w 957"/>
                    <a:gd name="T39" fmla="*/ 785 h 960"/>
                    <a:gd name="T40" fmla="*/ 508 w 957"/>
                    <a:gd name="T41" fmla="*/ 753 h 960"/>
                    <a:gd name="T42" fmla="*/ 551 w 957"/>
                    <a:gd name="T43" fmla="*/ 848 h 960"/>
                    <a:gd name="T44" fmla="*/ 628 w 957"/>
                    <a:gd name="T45" fmla="*/ 954 h 960"/>
                    <a:gd name="T46" fmla="*/ 648 w 957"/>
                    <a:gd name="T47" fmla="*/ 694 h 960"/>
                    <a:gd name="T48" fmla="*/ 701 w 957"/>
                    <a:gd name="T49" fmla="*/ 722 h 960"/>
                    <a:gd name="T50" fmla="*/ 772 w 957"/>
                    <a:gd name="T51" fmla="*/ 754 h 960"/>
                    <a:gd name="T52" fmla="*/ 877 w 957"/>
                    <a:gd name="T53" fmla="*/ 795 h 960"/>
                    <a:gd name="T54" fmla="*/ 740 w 957"/>
                    <a:gd name="T55" fmla="*/ 561 h 960"/>
                    <a:gd name="T56" fmla="*/ 851 w 957"/>
                    <a:gd name="T57" fmla="*/ 516 h 960"/>
                    <a:gd name="T58" fmla="*/ 957 w 957"/>
                    <a:gd name="T59" fmla="*/ 495 h 960"/>
                    <a:gd name="T60" fmla="*/ 834 w 957"/>
                    <a:gd name="T61" fmla="*/ 449 h 960"/>
                    <a:gd name="T62" fmla="*/ 733 w 957"/>
                    <a:gd name="T63" fmla="*/ 407 h 960"/>
                    <a:gd name="T64" fmla="*/ 791 w 957"/>
                    <a:gd name="T65" fmla="*/ 349 h 960"/>
                    <a:gd name="T66" fmla="*/ 913 w 957"/>
                    <a:gd name="T67" fmla="*/ 222 h 960"/>
                    <a:gd name="T68" fmla="*/ 871 w 957"/>
                    <a:gd name="T69" fmla="*/ 216 h 960"/>
                    <a:gd name="T70" fmla="*/ 667 w 957"/>
                    <a:gd name="T71" fmla="*/ 295 h 960"/>
                    <a:gd name="T72" fmla="*/ 611 w 957"/>
                    <a:gd name="T73" fmla="*/ 199 h 960"/>
                    <a:gd name="T74" fmla="*/ 617 w 957"/>
                    <a:gd name="T75" fmla="*/ 29 h 960"/>
                    <a:gd name="T76" fmla="*/ 567 w 957"/>
                    <a:gd name="T77" fmla="*/ 135 h 960"/>
                    <a:gd name="T78" fmla="*/ 485 w 957"/>
                    <a:gd name="T79" fmla="*/ 241 h 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57" h="960">
                      <a:moveTo>
                        <a:pt x="485" y="241"/>
                      </a:moveTo>
                      <a:cubicBezTo>
                        <a:pt x="459" y="205"/>
                        <a:pt x="446" y="153"/>
                        <a:pt x="422" y="113"/>
                      </a:cubicBezTo>
                      <a:cubicBezTo>
                        <a:pt x="401" y="80"/>
                        <a:pt x="372" y="0"/>
                        <a:pt x="349" y="12"/>
                      </a:cubicBezTo>
                      <a:cubicBezTo>
                        <a:pt x="326" y="24"/>
                        <a:pt x="393" y="264"/>
                        <a:pt x="350" y="279"/>
                      </a:cubicBezTo>
                      <a:cubicBezTo>
                        <a:pt x="340" y="282"/>
                        <a:pt x="304" y="274"/>
                        <a:pt x="293" y="273"/>
                      </a:cubicBezTo>
                      <a:cubicBezTo>
                        <a:pt x="264" y="263"/>
                        <a:pt x="233" y="259"/>
                        <a:pt x="205" y="254"/>
                      </a:cubicBezTo>
                      <a:cubicBezTo>
                        <a:pt x="158" y="246"/>
                        <a:pt x="118" y="231"/>
                        <a:pt x="75" y="218"/>
                      </a:cubicBezTo>
                      <a:cubicBezTo>
                        <a:pt x="103" y="254"/>
                        <a:pt x="130" y="293"/>
                        <a:pt x="158" y="329"/>
                      </a:cubicBezTo>
                      <a:cubicBezTo>
                        <a:pt x="186" y="368"/>
                        <a:pt x="223" y="396"/>
                        <a:pt x="261" y="428"/>
                      </a:cubicBezTo>
                      <a:cubicBezTo>
                        <a:pt x="210" y="435"/>
                        <a:pt x="185" y="444"/>
                        <a:pt x="118" y="456"/>
                      </a:cubicBezTo>
                      <a:cubicBezTo>
                        <a:pt x="78" y="463"/>
                        <a:pt x="36" y="477"/>
                        <a:pt x="0" y="495"/>
                      </a:cubicBezTo>
                      <a:cubicBezTo>
                        <a:pt x="45" y="522"/>
                        <a:pt x="113" y="535"/>
                        <a:pt x="163" y="548"/>
                      </a:cubicBezTo>
                      <a:cubicBezTo>
                        <a:pt x="205" y="559"/>
                        <a:pt x="231" y="565"/>
                        <a:pt x="210" y="610"/>
                      </a:cubicBezTo>
                      <a:cubicBezTo>
                        <a:pt x="197" y="638"/>
                        <a:pt x="176" y="660"/>
                        <a:pt x="160" y="685"/>
                      </a:cubicBezTo>
                      <a:cubicBezTo>
                        <a:pt x="137" y="716"/>
                        <a:pt x="93" y="760"/>
                        <a:pt x="77" y="790"/>
                      </a:cubicBezTo>
                      <a:cubicBezTo>
                        <a:pt x="130" y="781"/>
                        <a:pt x="203" y="745"/>
                        <a:pt x="253" y="726"/>
                      </a:cubicBezTo>
                      <a:cubicBezTo>
                        <a:pt x="291" y="713"/>
                        <a:pt x="330" y="686"/>
                        <a:pt x="341" y="741"/>
                      </a:cubicBezTo>
                      <a:cubicBezTo>
                        <a:pt x="354" y="812"/>
                        <a:pt x="332" y="889"/>
                        <a:pt x="330" y="960"/>
                      </a:cubicBezTo>
                      <a:cubicBezTo>
                        <a:pt x="349" y="922"/>
                        <a:pt x="388" y="892"/>
                        <a:pt x="414" y="859"/>
                      </a:cubicBezTo>
                      <a:cubicBezTo>
                        <a:pt x="433" y="835"/>
                        <a:pt x="450" y="811"/>
                        <a:pt x="466" y="785"/>
                      </a:cubicBezTo>
                      <a:cubicBezTo>
                        <a:pt x="474" y="772"/>
                        <a:pt x="489" y="743"/>
                        <a:pt x="508" y="753"/>
                      </a:cubicBezTo>
                      <a:cubicBezTo>
                        <a:pt x="535" y="767"/>
                        <a:pt x="535" y="824"/>
                        <a:pt x="551" y="848"/>
                      </a:cubicBezTo>
                      <a:cubicBezTo>
                        <a:pt x="572" y="879"/>
                        <a:pt x="600" y="930"/>
                        <a:pt x="628" y="954"/>
                      </a:cubicBezTo>
                      <a:cubicBezTo>
                        <a:pt x="633" y="919"/>
                        <a:pt x="607" y="700"/>
                        <a:pt x="648" y="694"/>
                      </a:cubicBezTo>
                      <a:cubicBezTo>
                        <a:pt x="663" y="690"/>
                        <a:pt x="688" y="715"/>
                        <a:pt x="701" y="722"/>
                      </a:cubicBezTo>
                      <a:cubicBezTo>
                        <a:pt x="725" y="737"/>
                        <a:pt x="746" y="745"/>
                        <a:pt x="772" y="754"/>
                      </a:cubicBezTo>
                      <a:cubicBezTo>
                        <a:pt x="808" y="765"/>
                        <a:pt x="841" y="784"/>
                        <a:pt x="877" y="795"/>
                      </a:cubicBezTo>
                      <a:cubicBezTo>
                        <a:pt x="858" y="750"/>
                        <a:pt x="691" y="613"/>
                        <a:pt x="740" y="561"/>
                      </a:cubicBezTo>
                      <a:cubicBezTo>
                        <a:pt x="759" y="540"/>
                        <a:pt x="826" y="525"/>
                        <a:pt x="851" y="516"/>
                      </a:cubicBezTo>
                      <a:cubicBezTo>
                        <a:pt x="886" y="507"/>
                        <a:pt x="922" y="505"/>
                        <a:pt x="957" y="495"/>
                      </a:cubicBezTo>
                      <a:cubicBezTo>
                        <a:pt x="944" y="473"/>
                        <a:pt x="860" y="458"/>
                        <a:pt x="834" y="449"/>
                      </a:cubicBezTo>
                      <a:cubicBezTo>
                        <a:pt x="800" y="437"/>
                        <a:pt x="768" y="417"/>
                        <a:pt x="733" y="407"/>
                      </a:cubicBezTo>
                      <a:cubicBezTo>
                        <a:pt x="740" y="385"/>
                        <a:pt x="772" y="364"/>
                        <a:pt x="791" y="349"/>
                      </a:cubicBezTo>
                      <a:cubicBezTo>
                        <a:pt x="815" y="329"/>
                        <a:pt x="905" y="246"/>
                        <a:pt x="913" y="222"/>
                      </a:cubicBezTo>
                      <a:cubicBezTo>
                        <a:pt x="924" y="190"/>
                        <a:pt x="888" y="209"/>
                        <a:pt x="871" y="216"/>
                      </a:cubicBezTo>
                      <a:cubicBezTo>
                        <a:pt x="802" y="246"/>
                        <a:pt x="744" y="289"/>
                        <a:pt x="667" y="295"/>
                      </a:cubicBezTo>
                      <a:cubicBezTo>
                        <a:pt x="607" y="299"/>
                        <a:pt x="609" y="244"/>
                        <a:pt x="611" y="199"/>
                      </a:cubicBezTo>
                      <a:cubicBezTo>
                        <a:pt x="613" y="143"/>
                        <a:pt x="646" y="37"/>
                        <a:pt x="617" y="29"/>
                      </a:cubicBezTo>
                      <a:cubicBezTo>
                        <a:pt x="607" y="26"/>
                        <a:pt x="590" y="81"/>
                        <a:pt x="567" y="135"/>
                      </a:cubicBezTo>
                      <a:cubicBezTo>
                        <a:pt x="545" y="190"/>
                        <a:pt x="517" y="245"/>
                        <a:pt x="485" y="24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289" name="Freeform 6">
                  <a:extLst>
                    <a:ext uri="{FF2B5EF4-FFF2-40B4-BE49-F238E27FC236}">
                      <a16:creationId xmlns="" xmlns:a16="http://schemas.microsoft.com/office/drawing/2014/main" id="{45E45E97-4DF1-4201-AEBE-74E421782C96}"/>
                    </a:ext>
                  </a:extLst>
                </p:cNvPr>
                <p:cNvSpPr>
                  <a:spLocks/>
                </p:cNvSpPr>
                <p:nvPr/>
              </p:nvSpPr>
              <p:spPr bwMode="auto">
                <a:xfrm>
                  <a:off x="1241" y="2481"/>
                  <a:ext cx="23" cy="25"/>
                </a:xfrm>
                <a:custGeom>
                  <a:avLst/>
                  <a:gdLst>
                    <a:gd name="T0" fmla="*/ 6 w 13"/>
                    <a:gd name="T1" fmla="*/ 0 h 14"/>
                    <a:gd name="T2" fmla="*/ 1 w 13"/>
                    <a:gd name="T3" fmla="*/ 2 h 14"/>
                    <a:gd name="T4" fmla="*/ 0 w 13"/>
                    <a:gd name="T5" fmla="*/ 11 h 14"/>
                    <a:gd name="T6" fmla="*/ 6 w 13"/>
                    <a:gd name="T7" fmla="*/ 14 h 14"/>
                    <a:gd name="T8" fmla="*/ 13 w 13"/>
                    <a:gd name="T9" fmla="*/ 7 h 14"/>
                    <a:gd name="T10" fmla="*/ 6 w 13"/>
                    <a:gd name="T11" fmla="*/ 0 h 14"/>
                  </a:gdLst>
                  <a:ahLst/>
                  <a:cxnLst>
                    <a:cxn ang="0">
                      <a:pos x="T0" y="T1"/>
                    </a:cxn>
                    <a:cxn ang="0">
                      <a:pos x="T2" y="T3"/>
                    </a:cxn>
                    <a:cxn ang="0">
                      <a:pos x="T4" y="T5"/>
                    </a:cxn>
                    <a:cxn ang="0">
                      <a:pos x="T6" y="T7"/>
                    </a:cxn>
                    <a:cxn ang="0">
                      <a:pos x="T8" y="T9"/>
                    </a:cxn>
                    <a:cxn ang="0">
                      <a:pos x="T10" y="T11"/>
                    </a:cxn>
                  </a:cxnLst>
                  <a:rect l="0" t="0" r="r" b="b"/>
                  <a:pathLst>
                    <a:path w="13" h="14">
                      <a:moveTo>
                        <a:pt x="6" y="0"/>
                      </a:moveTo>
                      <a:cubicBezTo>
                        <a:pt x="4" y="0"/>
                        <a:pt x="2" y="1"/>
                        <a:pt x="1" y="2"/>
                      </a:cubicBezTo>
                      <a:cubicBezTo>
                        <a:pt x="1" y="5"/>
                        <a:pt x="0" y="8"/>
                        <a:pt x="0" y="11"/>
                      </a:cubicBezTo>
                      <a:cubicBezTo>
                        <a:pt x="1" y="13"/>
                        <a:pt x="3" y="14"/>
                        <a:pt x="6" y="14"/>
                      </a:cubicBezTo>
                      <a:cubicBezTo>
                        <a:pt x="10" y="14"/>
                        <a:pt x="13" y="11"/>
                        <a:pt x="13" y="7"/>
                      </a:cubicBezTo>
                      <a:cubicBezTo>
                        <a:pt x="13" y="3"/>
                        <a:pt x="10" y="0"/>
                        <a:pt x="6"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290" name="Freeform 7">
                  <a:extLst>
                    <a:ext uri="{FF2B5EF4-FFF2-40B4-BE49-F238E27FC236}">
                      <a16:creationId xmlns="" xmlns:a16="http://schemas.microsoft.com/office/drawing/2014/main" id="{5ABE4D67-C19F-41B6-9D39-87BA705C256D}"/>
                    </a:ext>
                  </a:extLst>
                </p:cNvPr>
                <p:cNvSpPr>
                  <a:spLocks/>
                </p:cNvSpPr>
                <p:nvPr/>
              </p:nvSpPr>
              <p:spPr bwMode="auto">
                <a:xfrm>
                  <a:off x="1236" y="2538"/>
                  <a:ext cx="21" cy="30"/>
                </a:xfrm>
                <a:custGeom>
                  <a:avLst/>
                  <a:gdLst>
                    <a:gd name="T0" fmla="*/ 7 w 12"/>
                    <a:gd name="T1" fmla="*/ 0 h 17"/>
                    <a:gd name="T2" fmla="*/ 1 w 12"/>
                    <a:gd name="T3" fmla="*/ 2 h 17"/>
                    <a:gd name="T4" fmla="*/ 0 w 12"/>
                    <a:gd name="T5" fmla="*/ 15 h 17"/>
                    <a:gd name="T6" fmla="*/ 3 w 12"/>
                    <a:gd name="T7" fmla="*/ 17 h 17"/>
                    <a:gd name="T8" fmla="*/ 12 w 12"/>
                    <a:gd name="T9" fmla="*/ 2 h 17"/>
                    <a:gd name="T10" fmla="*/ 7 w 12"/>
                    <a:gd name="T11" fmla="*/ 0 h 17"/>
                  </a:gdLst>
                  <a:ahLst/>
                  <a:cxnLst>
                    <a:cxn ang="0">
                      <a:pos x="T0" y="T1"/>
                    </a:cxn>
                    <a:cxn ang="0">
                      <a:pos x="T2" y="T3"/>
                    </a:cxn>
                    <a:cxn ang="0">
                      <a:pos x="T4" y="T5"/>
                    </a:cxn>
                    <a:cxn ang="0">
                      <a:pos x="T6" y="T7"/>
                    </a:cxn>
                    <a:cxn ang="0">
                      <a:pos x="T8" y="T9"/>
                    </a:cxn>
                    <a:cxn ang="0">
                      <a:pos x="T10" y="T11"/>
                    </a:cxn>
                  </a:cxnLst>
                  <a:rect l="0" t="0" r="r" b="b"/>
                  <a:pathLst>
                    <a:path w="12" h="17">
                      <a:moveTo>
                        <a:pt x="7" y="0"/>
                      </a:moveTo>
                      <a:cubicBezTo>
                        <a:pt x="5" y="0"/>
                        <a:pt x="3" y="1"/>
                        <a:pt x="1" y="2"/>
                      </a:cubicBezTo>
                      <a:cubicBezTo>
                        <a:pt x="1" y="6"/>
                        <a:pt x="0" y="11"/>
                        <a:pt x="0" y="15"/>
                      </a:cubicBezTo>
                      <a:cubicBezTo>
                        <a:pt x="1" y="16"/>
                        <a:pt x="2" y="17"/>
                        <a:pt x="3" y="17"/>
                      </a:cubicBezTo>
                      <a:cubicBezTo>
                        <a:pt x="5" y="12"/>
                        <a:pt x="9" y="7"/>
                        <a:pt x="12" y="2"/>
                      </a:cubicBezTo>
                      <a:cubicBezTo>
                        <a:pt x="11" y="1"/>
                        <a:pt x="9" y="0"/>
                        <a:pt x="7"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291" name="Oval 8">
                  <a:extLst>
                    <a:ext uri="{FF2B5EF4-FFF2-40B4-BE49-F238E27FC236}">
                      <a16:creationId xmlns="" xmlns:a16="http://schemas.microsoft.com/office/drawing/2014/main" id="{B1FDE6EC-13DE-441D-B5C0-C5C599357141}"/>
                    </a:ext>
                  </a:extLst>
                </p:cNvPr>
                <p:cNvSpPr>
                  <a:spLocks noChangeArrowheads="1"/>
                </p:cNvSpPr>
                <p:nvPr/>
              </p:nvSpPr>
              <p:spPr bwMode="auto">
                <a:xfrm>
                  <a:off x="1733" y="2494"/>
                  <a:ext cx="29" cy="2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292" name="Oval 9">
                  <a:extLst>
                    <a:ext uri="{FF2B5EF4-FFF2-40B4-BE49-F238E27FC236}">
                      <a16:creationId xmlns="" xmlns:a16="http://schemas.microsoft.com/office/drawing/2014/main" id="{4A5727B2-3AFC-4ACA-94A4-81EFC1A0F123}"/>
                    </a:ext>
                  </a:extLst>
                </p:cNvPr>
                <p:cNvSpPr>
                  <a:spLocks noChangeArrowheads="1"/>
                </p:cNvSpPr>
                <p:nvPr/>
              </p:nvSpPr>
              <p:spPr bwMode="auto">
                <a:xfrm>
                  <a:off x="993" y="2104"/>
                  <a:ext cx="25" cy="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293" name="Freeform 10">
                  <a:extLst>
                    <a:ext uri="{FF2B5EF4-FFF2-40B4-BE49-F238E27FC236}">
                      <a16:creationId xmlns="" xmlns:a16="http://schemas.microsoft.com/office/drawing/2014/main" id="{74FE5437-ECB9-4609-8888-FF6E4DEFF0CC}"/>
                    </a:ext>
                  </a:extLst>
                </p:cNvPr>
                <p:cNvSpPr>
                  <a:spLocks/>
                </p:cNvSpPr>
                <p:nvPr/>
              </p:nvSpPr>
              <p:spPr bwMode="auto">
                <a:xfrm>
                  <a:off x="904" y="2104"/>
                  <a:ext cx="30" cy="30"/>
                </a:xfrm>
                <a:custGeom>
                  <a:avLst/>
                  <a:gdLst>
                    <a:gd name="T0" fmla="*/ 11 w 17"/>
                    <a:gd name="T1" fmla="*/ 0 h 17"/>
                    <a:gd name="T2" fmla="*/ 0 w 17"/>
                    <a:gd name="T3" fmla="*/ 13 h 17"/>
                    <a:gd name="T4" fmla="*/ 8 w 17"/>
                    <a:gd name="T5" fmla="*/ 17 h 17"/>
                    <a:gd name="T6" fmla="*/ 17 w 17"/>
                    <a:gd name="T7" fmla="*/ 8 h 17"/>
                    <a:gd name="T8" fmla="*/ 11 w 17"/>
                    <a:gd name="T9" fmla="*/ 0 h 17"/>
                  </a:gdLst>
                  <a:ahLst/>
                  <a:cxnLst>
                    <a:cxn ang="0">
                      <a:pos x="T0" y="T1"/>
                    </a:cxn>
                    <a:cxn ang="0">
                      <a:pos x="T2" y="T3"/>
                    </a:cxn>
                    <a:cxn ang="0">
                      <a:pos x="T4" y="T5"/>
                    </a:cxn>
                    <a:cxn ang="0">
                      <a:pos x="T6" y="T7"/>
                    </a:cxn>
                    <a:cxn ang="0">
                      <a:pos x="T8" y="T9"/>
                    </a:cxn>
                  </a:cxnLst>
                  <a:rect l="0" t="0" r="r" b="b"/>
                  <a:pathLst>
                    <a:path w="17" h="17">
                      <a:moveTo>
                        <a:pt x="11" y="0"/>
                      </a:moveTo>
                      <a:cubicBezTo>
                        <a:pt x="7" y="4"/>
                        <a:pt x="4" y="8"/>
                        <a:pt x="0" y="13"/>
                      </a:cubicBezTo>
                      <a:cubicBezTo>
                        <a:pt x="2" y="16"/>
                        <a:pt x="4" y="17"/>
                        <a:pt x="8" y="17"/>
                      </a:cubicBezTo>
                      <a:cubicBezTo>
                        <a:pt x="13" y="17"/>
                        <a:pt x="17" y="13"/>
                        <a:pt x="17" y="8"/>
                      </a:cubicBezTo>
                      <a:cubicBezTo>
                        <a:pt x="17" y="4"/>
                        <a:pt x="14" y="1"/>
                        <a:pt x="11"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294" name="Oval 11">
                  <a:extLst>
                    <a:ext uri="{FF2B5EF4-FFF2-40B4-BE49-F238E27FC236}">
                      <a16:creationId xmlns="" xmlns:a16="http://schemas.microsoft.com/office/drawing/2014/main" id="{AB386328-658F-4E10-B9A8-988F42DEA471}"/>
                    </a:ext>
                  </a:extLst>
                </p:cNvPr>
                <p:cNvSpPr>
                  <a:spLocks noChangeArrowheads="1"/>
                </p:cNvSpPr>
                <p:nvPr/>
              </p:nvSpPr>
              <p:spPr bwMode="auto">
                <a:xfrm>
                  <a:off x="1108" y="2065"/>
                  <a:ext cx="32"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295" name="Oval 12">
                  <a:extLst>
                    <a:ext uri="{FF2B5EF4-FFF2-40B4-BE49-F238E27FC236}">
                      <a16:creationId xmlns="" xmlns:a16="http://schemas.microsoft.com/office/drawing/2014/main" id="{260EDA6F-DD37-4192-A88E-0EC5DA93EC53}"/>
                    </a:ext>
                  </a:extLst>
                </p:cNvPr>
                <p:cNvSpPr>
                  <a:spLocks noChangeArrowheads="1"/>
                </p:cNvSpPr>
                <p:nvPr/>
              </p:nvSpPr>
              <p:spPr bwMode="auto">
                <a:xfrm>
                  <a:off x="961" y="2058"/>
                  <a:ext cx="28" cy="2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296" name="Oval 13">
                  <a:extLst>
                    <a:ext uri="{FF2B5EF4-FFF2-40B4-BE49-F238E27FC236}">
                      <a16:creationId xmlns="" xmlns:a16="http://schemas.microsoft.com/office/drawing/2014/main" id="{71ED4738-0B04-46F0-953A-5B4FE5D67089}"/>
                    </a:ext>
                  </a:extLst>
                </p:cNvPr>
                <p:cNvSpPr>
                  <a:spLocks noChangeArrowheads="1"/>
                </p:cNvSpPr>
                <p:nvPr/>
              </p:nvSpPr>
              <p:spPr bwMode="auto">
                <a:xfrm>
                  <a:off x="1078" y="2115"/>
                  <a:ext cx="28" cy="2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297" name="Oval 14">
                  <a:extLst>
                    <a:ext uri="{FF2B5EF4-FFF2-40B4-BE49-F238E27FC236}">
                      <a16:creationId xmlns="" xmlns:a16="http://schemas.microsoft.com/office/drawing/2014/main" id="{6CB56F93-CC1C-4B12-B802-F8E50E2D47A7}"/>
                    </a:ext>
                  </a:extLst>
                </p:cNvPr>
                <p:cNvSpPr>
                  <a:spLocks noChangeArrowheads="1"/>
                </p:cNvSpPr>
                <p:nvPr/>
              </p:nvSpPr>
              <p:spPr bwMode="auto">
                <a:xfrm>
                  <a:off x="1032" y="2058"/>
                  <a:ext cx="28" cy="2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298" name="Freeform 15">
                  <a:extLst>
                    <a:ext uri="{FF2B5EF4-FFF2-40B4-BE49-F238E27FC236}">
                      <a16:creationId xmlns="" xmlns:a16="http://schemas.microsoft.com/office/drawing/2014/main" id="{5FDBAAD3-F97F-4F4C-BE1F-DBC2DA6E4792}"/>
                    </a:ext>
                  </a:extLst>
                </p:cNvPr>
                <p:cNvSpPr>
                  <a:spLocks/>
                </p:cNvSpPr>
                <p:nvPr/>
              </p:nvSpPr>
              <p:spPr bwMode="auto">
                <a:xfrm>
                  <a:off x="982" y="2194"/>
                  <a:ext cx="23" cy="16"/>
                </a:xfrm>
                <a:custGeom>
                  <a:avLst/>
                  <a:gdLst>
                    <a:gd name="T0" fmla="*/ 7 w 13"/>
                    <a:gd name="T1" fmla="*/ 0 h 9"/>
                    <a:gd name="T2" fmla="*/ 0 w 13"/>
                    <a:gd name="T3" fmla="*/ 7 h 9"/>
                    <a:gd name="T4" fmla="*/ 0 w 13"/>
                    <a:gd name="T5" fmla="*/ 9 h 9"/>
                    <a:gd name="T6" fmla="*/ 13 w 13"/>
                    <a:gd name="T7" fmla="*/ 3 h 9"/>
                    <a:gd name="T8" fmla="*/ 7 w 13"/>
                    <a:gd name="T9" fmla="*/ 0 h 9"/>
                  </a:gdLst>
                  <a:ahLst/>
                  <a:cxnLst>
                    <a:cxn ang="0">
                      <a:pos x="T0" y="T1"/>
                    </a:cxn>
                    <a:cxn ang="0">
                      <a:pos x="T2" y="T3"/>
                    </a:cxn>
                    <a:cxn ang="0">
                      <a:pos x="T4" y="T5"/>
                    </a:cxn>
                    <a:cxn ang="0">
                      <a:pos x="T6" y="T7"/>
                    </a:cxn>
                    <a:cxn ang="0">
                      <a:pos x="T8" y="T9"/>
                    </a:cxn>
                  </a:cxnLst>
                  <a:rect l="0" t="0" r="r" b="b"/>
                  <a:pathLst>
                    <a:path w="13" h="9">
                      <a:moveTo>
                        <a:pt x="7" y="0"/>
                      </a:moveTo>
                      <a:cubicBezTo>
                        <a:pt x="3" y="0"/>
                        <a:pt x="0" y="3"/>
                        <a:pt x="0" y="7"/>
                      </a:cubicBezTo>
                      <a:cubicBezTo>
                        <a:pt x="0" y="8"/>
                        <a:pt x="0" y="8"/>
                        <a:pt x="0" y="9"/>
                      </a:cubicBezTo>
                      <a:cubicBezTo>
                        <a:pt x="4" y="7"/>
                        <a:pt x="8" y="5"/>
                        <a:pt x="13" y="3"/>
                      </a:cubicBezTo>
                      <a:cubicBezTo>
                        <a:pt x="11" y="2"/>
                        <a:pt x="9" y="0"/>
                        <a:pt x="7"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299" name="Freeform 16">
                  <a:extLst>
                    <a:ext uri="{FF2B5EF4-FFF2-40B4-BE49-F238E27FC236}">
                      <a16:creationId xmlns="" xmlns:a16="http://schemas.microsoft.com/office/drawing/2014/main" id="{24041D98-9BE8-41E7-BA5C-5AF12F882F01}"/>
                    </a:ext>
                  </a:extLst>
                </p:cNvPr>
                <p:cNvSpPr>
                  <a:spLocks/>
                </p:cNvSpPr>
                <p:nvPr/>
              </p:nvSpPr>
              <p:spPr bwMode="auto">
                <a:xfrm>
                  <a:off x="872" y="2146"/>
                  <a:ext cx="32" cy="32"/>
                </a:xfrm>
                <a:custGeom>
                  <a:avLst/>
                  <a:gdLst>
                    <a:gd name="T0" fmla="*/ 9 w 18"/>
                    <a:gd name="T1" fmla="*/ 0 h 18"/>
                    <a:gd name="T2" fmla="*/ 8 w 18"/>
                    <a:gd name="T3" fmla="*/ 0 h 18"/>
                    <a:gd name="T4" fmla="*/ 0 w 18"/>
                    <a:gd name="T5" fmla="*/ 11 h 18"/>
                    <a:gd name="T6" fmla="*/ 9 w 18"/>
                    <a:gd name="T7" fmla="*/ 18 h 18"/>
                    <a:gd name="T8" fmla="*/ 18 w 18"/>
                    <a:gd name="T9" fmla="*/ 9 h 18"/>
                    <a:gd name="T10" fmla="*/ 9 w 18"/>
                    <a:gd name="T11" fmla="*/ 0 h 18"/>
                  </a:gdLst>
                  <a:ahLst/>
                  <a:cxnLst>
                    <a:cxn ang="0">
                      <a:pos x="T0" y="T1"/>
                    </a:cxn>
                    <a:cxn ang="0">
                      <a:pos x="T2" y="T3"/>
                    </a:cxn>
                    <a:cxn ang="0">
                      <a:pos x="T4" y="T5"/>
                    </a:cxn>
                    <a:cxn ang="0">
                      <a:pos x="T6" y="T7"/>
                    </a:cxn>
                    <a:cxn ang="0">
                      <a:pos x="T8" y="T9"/>
                    </a:cxn>
                    <a:cxn ang="0">
                      <a:pos x="T10" y="T11"/>
                    </a:cxn>
                  </a:cxnLst>
                  <a:rect l="0" t="0" r="r" b="b"/>
                  <a:pathLst>
                    <a:path w="18" h="18">
                      <a:moveTo>
                        <a:pt x="9" y="0"/>
                      </a:moveTo>
                      <a:cubicBezTo>
                        <a:pt x="9" y="0"/>
                        <a:pt x="9" y="0"/>
                        <a:pt x="8" y="0"/>
                      </a:cubicBezTo>
                      <a:cubicBezTo>
                        <a:pt x="6" y="4"/>
                        <a:pt x="3" y="7"/>
                        <a:pt x="0" y="11"/>
                      </a:cubicBezTo>
                      <a:cubicBezTo>
                        <a:pt x="0" y="15"/>
                        <a:pt x="4" y="18"/>
                        <a:pt x="9" y="18"/>
                      </a:cubicBezTo>
                      <a:cubicBezTo>
                        <a:pt x="14" y="18"/>
                        <a:pt x="18" y="14"/>
                        <a:pt x="18" y="9"/>
                      </a:cubicBezTo>
                      <a:cubicBezTo>
                        <a:pt x="18" y="4"/>
                        <a:pt x="14" y="0"/>
                        <a:pt x="9"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300" name="Oval 17">
                  <a:extLst>
                    <a:ext uri="{FF2B5EF4-FFF2-40B4-BE49-F238E27FC236}">
                      <a16:creationId xmlns="" xmlns:a16="http://schemas.microsoft.com/office/drawing/2014/main" id="{3EA7F3EC-3827-400C-863A-6544B257860B}"/>
                    </a:ext>
                  </a:extLst>
                </p:cNvPr>
                <p:cNvSpPr>
                  <a:spLocks noChangeArrowheads="1"/>
                </p:cNvSpPr>
                <p:nvPr/>
              </p:nvSpPr>
              <p:spPr bwMode="auto">
                <a:xfrm>
                  <a:off x="892" y="2193"/>
                  <a:ext cx="32" cy="3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301" name="Oval 18">
                  <a:extLst>
                    <a:ext uri="{FF2B5EF4-FFF2-40B4-BE49-F238E27FC236}">
                      <a16:creationId xmlns="" xmlns:a16="http://schemas.microsoft.com/office/drawing/2014/main" id="{BB8EDB28-9D7D-4B3A-B9C9-041FDABC4F7C}"/>
                    </a:ext>
                  </a:extLst>
                </p:cNvPr>
                <p:cNvSpPr>
                  <a:spLocks noChangeArrowheads="1"/>
                </p:cNvSpPr>
                <p:nvPr/>
              </p:nvSpPr>
              <p:spPr bwMode="auto">
                <a:xfrm>
                  <a:off x="950" y="2148"/>
                  <a:ext cx="29" cy="2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302" name="Oval 19">
                  <a:extLst>
                    <a:ext uri="{FF2B5EF4-FFF2-40B4-BE49-F238E27FC236}">
                      <a16:creationId xmlns="" xmlns:a16="http://schemas.microsoft.com/office/drawing/2014/main" id="{D0D05A4D-6CD6-40CE-A4A2-5F0153D845CE}"/>
                    </a:ext>
                  </a:extLst>
                </p:cNvPr>
                <p:cNvSpPr>
                  <a:spLocks noChangeArrowheads="1"/>
                </p:cNvSpPr>
                <p:nvPr/>
              </p:nvSpPr>
              <p:spPr bwMode="auto">
                <a:xfrm>
                  <a:off x="1021" y="2148"/>
                  <a:ext cx="29" cy="2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303" name="Oval 20">
                  <a:extLst>
                    <a:ext uri="{FF2B5EF4-FFF2-40B4-BE49-F238E27FC236}">
                      <a16:creationId xmlns="" xmlns:a16="http://schemas.microsoft.com/office/drawing/2014/main" id="{10752B18-CFDE-4133-88C7-7DA6ABB55F98}"/>
                    </a:ext>
                  </a:extLst>
                </p:cNvPr>
                <p:cNvSpPr>
                  <a:spLocks noChangeArrowheads="1"/>
                </p:cNvSpPr>
                <p:nvPr/>
              </p:nvSpPr>
              <p:spPr bwMode="auto">
                <a:xfrm>
                  <a:off x="814" y="2240"/>
                  <a:ext cx="25" cy="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304" name="Freeform 21">
                  <a:extLst>
                    <a:ext uri="{FF2B5EF4-FFF2-40B4-BE49-F238E27FC236}">
                      <a16:creationId xmlns="" xmlns:a16="http://schemas.microsoft.com/office/drawing/2014/main" id="{0D7028CF-6DCF-472B-B78E-CFEE936C498F}"/>
                    </a:ext>
                  </a:extLst>
                </p:cNvPr>
                <p:cNvSpPr>
                  <a:spLocks/>
                </p:cNvSpPr>
                <p:nvPr/>
              </p:nvSpPr>
              <p:spPr bwMode="auto">
                <a:xfrm>
                  <a:off x="876" y="2242"/>
                  <a:ext cx="19" cy="9"/>
                </a:xfrm>
                <a:custGeom>
                  <a:avLst/>
                  <a:gdLst>
                    <a:gd name="T0" fmla="*/ 8 w 11"/>
                    <a:gd name="T1" fmla="*/ 0 h 5"/>
                    <a:gd name="T2" fmla="*/ 0 w 11"/>
                    <a:gd name="T3" fmla="*/ 5 h 5"/>
                    <a:gd name="T4" fmla="*/ 11 w 11"/>
                    <a:gd name="T5" fmla="*/ 1 h 5"/>
                    <a:gd name="T6" fmla="*/ 8 w 11"/>
                    <a:gd name="T7" fmla="*/ 0 h 5"/>
                  </a:gdLst>
                  <a:ahLst/>
                  <a:cxnLst>
                    <a:cxn ang="0">
                      <a:pos x="T0" y="T1"/>
                    </a:cxn>
                    <a:cxn ang="0">
                      <a:pos x="T2" y="T3"/>
                    </a:cxn>
                    <a:cxn ang="0">
                      <a:pos x="T4" y="T5"/>
                    </a:cxn>
                    <a:cxn ang="0">
                      <a:pos x="T6" y="T7"/>
                    </a:cxn>
                  </a:cxnLst>
                  <a:rect l="0" t="0" r="r" b="b"/>
                  <a:pathLst>
                    <a:path w="11" h="5">
                      <a:moveTo>
                        <a:pt x="8" y="0"/>
                      </a:moveTo>
                      <a:cubicBezTo>
                        <a:pt x="4" y="0"/>
                        <a:pt x="1" y="2"/>
                        <a:pt x="0" y="5"/>
                      </a:cubicBezTo>
                      <a:cubicBezTo>
                        <a:pt x="3" y="4"/>
                        <a:pt x="7" y="2"/>
                        <a:pt x="11" y="1"/>
                      </a:cubicBezTo>
                      <a:cubicBezTo>
                        <a:pt x="10" y="1"/>
                        <a:pt x="9" y="0"/>
                        <a:pt x="8"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305" name="Oval 22">
                  <a:extLst>
                    <a:ext uri="{FF2B5EF4-FFF2-40B4-BE49-F238E27FC236}">
                      <a16:creationId xmlns="" xmlns:a16="http://schemas.microsoft.com/office/drawing/2014/main" id="{65FE5557-995B-42E2-8ABE-F1EB519963A6}"/>
                    </a:ext>
                  </a:extLst>
                </p:cNvPr>
                <p:cNvSpPr>
                  <a:spLocks noChangeArrowheads="1"/>
                </p:cNvSpPr>
                <p:nvPr/>
              </p:nvSpPr>
              <p:spPr bwMode="auto">
                <a:xfrm>
                  <a:off x="1168" y="2086"/>
                  <a:ext cx="32"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306" name="Oval 23">
                  <a:extLst>
                    <a:ext uri="{FF2B5EF4-FFF2-40B4-BE49-F238E27FC236}">
                      <a16:creationId xmlns="" xmlns:a16="http://schemas.microsoft.com/office/drawing/2014/main" id="{02743988-FDAA-4F93-9E63-072403E0F389}"/>
                    </a:ext>
                  </a:extLst>
                </p:cNvPr>
                <p:cNvSpPr>
                  <a:spLocks noChangeArrowheads="1"/>
                </p:cNvSpPr>
                <p:nvPr/>
              </p:nvSpPr>
              <p:spPr bwMode="auto">
                <a:xfrm>
                  <a:off x="1239" y="2072"/>
                  <a:ext cx="25" cy="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307" name="Oval 24">
                  <a:extLst>
                    <a:ext uri="{FF2B5EF4-FFF2-40B4-BE49-F238E27FC236}">
                      <a16:creationId xmlns="" xmlns:a16="http://schemas.microsoft.com/office/drawing/2014/main" id="{B5FC2230-3A3B-4972-8971-5C0F56E3E644}"/>
                    </a:ext>
                  </a:extLst>
                </p:cNvPr>
                <p:cNvSpPr>
                  <a:spLocks noChangeArrowheads="1"/>
                </p:cNvSpPr>
                <p:nvPr/>
              </p:nvSpPr>
              <p:spPr bwMode="auto">
                <a:xfrm>
                  <a:off x="1409" y="2122"/>
                  <a:ext cx="25" cy="24"/>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308" name="Oval 25">
                  <a:extLst>
                    <a:ext uri="{FF2B5EF4-FFF2-40B4-BE49-F238E27FC236}">
                      <a16:creationId xmlns="" xmlns:a16="http://schemas.microsoft.com/office/drawing/2014/main" id="{DB2CA10F-D3C6-4FC2-BBF2-7D45EFAE8962}"/>
                    </a:ext>
                  </a:extLst>
                </p:cNvPr>
                <p:cNvSpPr>
                  <a:spLocks noChangeArrowheads="1"/>
                </p:cNvSpPr>
                <p:nvPr/>
              </p:nvSpPr>
              <p:spPr bwMode="auto">
                <a:xfrm>
                  <a:off x="1299" y="2074"/>
                  <a:ext cx="32"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309" name="Freeform 26">
                  <a:extLst>
                    <a:ext uri="{FF2B5EF4-FFF2-40B4-BE49-F238E27FC236}">
                      <a16:creationId xmlns="" xmlns:a16="http://schemas.microsoft.com/office/drawing/2014/main" id="{6D69FAE1-1FB3-40A1-A4B9-BC90FEBA6703}"/>
                    </a:ext>
                  </a:extLst>
                </p:cNvPr>
                <p:cNvSpPr>
                  <a:spLocks/>
                </p:cNvSpPr>
                <p:nvPr/>
              </p:nvSpPr>
              <p:spPr bwMode="auto">
                <a:xfrm>
                  <a:off x="1232" y="2129"/>
                  <a:ext cx="32" cy="32"/>
                </a:xfrm>
                <a:custGeom>
                  <a:avLst/>
                  <a:gdLst>
                    <a:gd name="T0" fmla="*/ 9 w 18"/>
                    <a:gd name="T1" fmla="*/ 0 h 18"/>
                    <a:gd name="T2" fmla="*/ 0 w 18"/>
                    <a:gd name="T3" fmla="*/ 7 h 18"/>
                    <a:gd name="T4" fmla="*/ 8 w 18"/>
                    <a:gd name="T5" fmla="*/ 18 h 18"/>
                    <a:gd name="T6" fmla="*/ 9 w 18"/>
                    <a:gd name="T7" fmla="*/ 18 h 18"/>
                    <a:gd name="T8" fmla="*/ 18 w 18"/>
                    <a:gd name="T9" fmla="*/ 9 h 18"/>
                    <a:gd name="T10" fmla="*/ 9 w 18"/>
                    <a:gd name="T11" fmla="*/ 0 h 18"/>
                  </a:gdLst>
                  <a:ahLst/>
                  <a:cxnLst>
                    <a:cxn ang="0">
                      <a:pos x="T0" y="T1"/>
                    </a:cxn>
                    <a:cxn ang="0">
                      <a:pos x="T2" y="T3"/>
                    </a:cxn>
                    <a:cxn ang="0">
                      <a:pos x="T4" y="T5"/>
                    </a:cxn>
                    <a:cxn ang="0">
                      <a:pos x="T6" y="T7"/>
                    </a:cxn>
                    <a:cxn ang="0">
                      <a:pos x="T8" y="T9"/>
                    </a:cxn>
                    <a:cxn ang="0">
                      <a:pos x="T10" y="T11"/>
                    </a:cxn>
                  </a:cxnLst>
                  <a:rect l="0" t="0" r="r" b="b"/>
                  <a:pathLst>
                    <a:path w="18" h="18">
                      <a:moveTo>
                        <a:pt x="9" y="0"/>
                      </a:moveTo>
                      <a:cubicBezTo>
                        <a:pt x="5" y="0"/>
                        <a:pt x="1" y="3"/>
                        <a:pt x="0" y="7"/>
                      </a:cubicBezTo>
                      <a:cubicBezTo>
                        <a:pt x="3" y="9"/>
                        <a:pt x="6" y="13"/>
                        <a:pt x="8" y="18"/>
                      </a:cubicBezTo>
                      <a:cubicBezTo>
                        <a:pt x="8" y="18"/>
                        <a:pt x="9" y="18"/>
                        <a:pt x="9" y="18"/>
                      </a:cubicBezTo>
                      <a:cubicBezTo>
                        <a:pt x="14" y="18"/>
                        <a:pt x="18" y="14"/>
                        <a:pt x="18" y="9"/>
                      </a:cubicBezTo>
                      <a:cubicBezTo>
                        <a:pt x="18" y="4"/>
                        <a:pt x="14" y="0"/>
                        <a:pt x="9"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310" name="Oval 27">
                  <a:extLst>
                    <a:ext uri="{FF2B5EF4-FFF2-40B4-BE49-F238E27FC236}">
                      <a16:creationId xmlns="" xmlns:a16="http://schemas.microsoft.com/office/drawing/2014/main" id="{F00FEE1E-9C60-4EB5-AD27-57AF08459365}"/>
                    </a:ext>
                  </a:extLst>
                </p:cNvPr>
                <p:cNvSpPr>
                  <a:spLocks noChangeArrowheads="1"/>
                </p:cNvSpPr>
                <p:nvPr/>
              </p:nvSpPr>
              <p:spPr bwMode="auto">
                <a:xfrm>
                  <a:off x="1306" y="2138"/>
                  <a:ext cx="32" cy="3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311" name="Oval 28">
                  <a:extLst>
                    <a:ext uri="{FF2B5EF4-FFF2-40B4-BE49-F238E27FC236}">
                      <a16:creationId xmlns="" xmlns:a16="http://schemas.microsoft.com/office/drawing/2014/main" id="{67A43F1B-71DC-48F9-9499-050D2B2E1EE8}"/>
                    </a:ext>
                  </a:extLst>
                </p:cNvPr>
                <p:cNvSpPr>
                  <a:spLocks noChangeArrowheads="1"/>
                </p:cNvSpPr>
                <p:nvPr/>
              </p:nvSpPr>
              <p:spPr bwMode="auto">
                <a:xfrm>
                  <a:off x="1528" y="2090"/>
                  <a:ext cx="32"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312" name="Oval 29">
                  <a:extLst>
                    <a:ext uri="{FF2B5EF4-FFF2-40B4-BE49-F238E27FC236}">
                      <a16:creationId xmlns="" xmlns:a16="http://schemas.microsoft.com/office/drawing/2014/main" id="{60D8C334-ACB2-4548-95C6-CFDD07659BCC}"/>
                    </a:ext>
                  </a:extLst>
                </p:cNvPr>
                <p:cNvSpPr>
                  <a:spLocks noChangeArrowheads="1"/>
                </p:cNvSpPr>
                <p:nvPr/>
              </p:nvSpPr>
              <p:spPr bwMode="auto">
                <a:xfrm>
                  <a:off x="1377" y="2076"/>
                  <a:ext cx="29" cy="2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313" name="Oval 30">
                  <a:extLst>
                    <a:ext uri="{FF2B5EF4-FFF2-40B4-BE49-F238E27FC236}">
                      <a16:creationId xmlns="" xmlns:a16="http://schemas.microsoft.com/office/drawing/2014/main" id="{98421F51-F4F5-468F-B699-CF0B5A86AC4E}"/>
                    </a:ext>
                  </a:extLst>
                </p:cNvPr>
                <p:cNvSpPr>
                  <a:spLocks noChangeArrowheads="1"/>
                </p:cNvSpPr>
                <p:nvPr/>
              </p:nvSpPr>
              <p:spPr bwMode="auto">
                <a:xfrm>
                  <a:off x="1478" y="2141"/>
                  <a:ext cx="29" cy="2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128" name="Oval 31">
                  <a:extLst>
                    <a:ext uri="{FF2B5EF4-FFF2-40B4-BE49-F238E27FC236}">
                      <a16:creationId xmlns="" xmlns:a16="http://schemas.microsoft.com/office/drawing/2014/main" id="{07BA7B79-9CAF-4170-990F-E6F02F1A55A7}"/>
                    </a:ext>
                  </a:extLst>
                </p:cNvPr>
                <p:cNvSpPr>
                  <a:spLocks noChangeArrowheads="1"/>
                </p:cNvSpPr>
                <p:nvPr/>
              </p:nvSpPr>
              <p:spPr bwMode="auto">
                <a:xfrm>
                  <a:off x="1448" y="2083"/>
                  <a:ext cx="29" cy="2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129" name="Oval 32">
                  <a:extLst>
                    <a:ext uri="{FF2B5EF4-FFF2-40B4-BE49-F238E27FC236}">
                      <a16:creationId xmlns="" xmlns:a16="http://schemas.microsoft.com/office/drawing/2014/main" id="{32B2743F-3E70-41DA-9C0D-A80F28ED9386}"/>
                    </a:ext>
                  </a:extLst>
                </p:cNvPr>
                <p:cNvSpPr>
                  <a:spLocks noChangeArrowheads="1"/>
                </p:cNvSpPr>
                <p:nvPr/>
              </p:nvSpPr>
              <p:spPr bwMode="auto">
                <a:xfrm>
                  <a:off x="1363" y="2219"/>
                  <a:ext cx="25" cy="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130" name="Oval 33">
                  <a:extLst>
                    <a:ext uri="{FF2B5EF4-FFF2-40B4-BE49-F238E27FC236}">
                      <a16:creationId xmlns="" xmlns:a16="http://schemas.microsoft.com/office/drawing/2014/main" id="{CB3273B5-4E0B-4FFB-BE14-E9A291E1B251}"/>
                    </a:ext>
                  </a:extLst>
                </p:cNvPr>
                <p:cNvSpPr>
                  <a:spLocks noChangeArrowheads="1"/>
                </p:cNvSpPr>
                <p:nvPr/>
              </p:nvSpPr>
              <p:spPr bwMode="auto">
                <a:xfrm>
                  <a:off x="1301" y="2193"/>
                  <a:ext cx="32" cy="3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131" name="Freeform 34">
                  <a:extLst>
                    <a:ext uri="{FF2B5EF4-FFF2-40B4-BE49-F238E27FC236}">
                      <a16:creationId xmlns="" xmlns:a16="http://schemas.microsoft.com/office/drawing/2014/main" id="{F6E95B6F-8DEC-433D-8406-EEE051BD6DD3}"/>
                    </a:ext>
                  </a:extLst>
                </p:cNvPr>
                <p:cNvSpPr>
                  <a:spLocks/>
                </p:cNvSpPr>
                <p:nvPr/>
              </p:nvSpPr>
              <p:spPr bwMode="auto">
                <a:xfrm>
                  <a:off x="1259" y="2203"/>
                  <a:ext cx="21" cy="32"/>
                </a:xfrm>
                <a:custGeom>
                  <a:avLst/>
                  <a:gdLst>
                    <a:gd name="T0" fmla="*/ 3 w 12"/>
                    <a:gd name="T1" fmla="*/ 0 h 18"/>
                    <a:gd name="T2" fmla="*/ 0 w 12"/>
                    <a:gd name="T3" fmla="*/ 0 h 18"/>
                    <a:gd name="T4" fmla="*/ 2 w 12"/>
                    <a:gd name="T5" fmla="*/ 18 h 18"/>
                    <a:gd name="T6" fmla="*/ 3 w 12"/>
                    <a:gd name="T7" fmla="*/ 18 h 18"/>
                    <a:gd name="T8" fmla="*/ 12 w 12"/>
                    <a:gd name="T9" fmla="*/ 9 h 18"/>
                    <a:gd name="T10" fmla="*/ 3 w 12"/>
                    <a:gd name="T11" fmla="*/ 0 h 18"/>
                  </a:gdLst>
                  <a:ahLst/>
                  <a:cxnLst>
                    <a:cxn ang="0">
                      <a:pos x="T0" y="T1"/>
                    </a:cxn>
                    <a:cxn ang="0">
                      <a:pos x="T2" y="T3"/>
                    </a:cxn>
                    <a:cxn ang="0">
                      <a:pos x="T4" y="T5"/>
                    </a:cxn>
                    <a:cxn ang="0">
                      <a:pos x="T6" y="T7"/>
                    </a:cxn>
                    <a:cxn ang="0">
                      <a:pos x="T8" y="T9"/>
                    </a:cxn>
                    <a:cxn ang="0">
                      <a:pos x="T10" y="T11"/>
                    </a:cxn>
                  </a:cxnLst>
                  <a:rect l="0" t="0" r="r" b="b"/>
                  <a:pathLst>
                    <a:path w="12" h="18">
                      <a:moveTo>
                        <a:pt x="3" y="0"/>
                      </a:moveTo>
                      <a:cubicBezTo>
                        <a:pt x="2" y="0"/>
                        <a:pt x="1" y="0"/>
                        <a:pt x="0" y="0"/>
                      </a:cubicBezTo>
                      <a:cubicBezTo>
                        <a:pt x="0" y="6"/>
                        <a:pt x="1" y="12"/>
                        <a:pt x="2" y="18"/>
                      </a:cubicBezTo>
                      <a:cubicBezTo>
                        <a:pt x="2" y="18"/>
                        <a:pt x="2" y="18"/>
                        <a:pt x="3" y="18"/>
                      </a:cubicBezTo>
                      <a:cubicBezTo>
                        <a:pt x="8" y="18"/>
                        <a:pt x="12" y="14"/>
                        <a:pt x="12" y="9"/>
                      </a:cubicBezTo>
                      <a:cubicBezTo>
                        <a:pt x="12" y="4"/>
                        <a:pt x="8" y="0"/>
                        <a:pt x="3"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132" name="Freeform 35">
                  <a:extLst>
                    <a:ext uri="{FF2B5EF4-FFF2-40B4-BE49-F238E27FC236}">
                      <a16:creationId xmlns="" xmlns:a16="http://schemas.microsoft.com/office/drawing/2014/main" id="{1B6887F6-FD6D-4223-BE37-78B1808EB53E}"/>
                    </a:ext>
                  </a:extLst>
                </p:cNvPr>
                <p:cNvSpPr>
                  <a:spLocks/>
                </p:cNvSpPr>
                <p:nvPr/>
              </p:nvSpPr>
              <p:spPr bwMode="auto">
                <a:xfrm>
                  <a:off x="1524" y="2191"/>
                  <a:ext cx="32" cy="21"/>
                </a:xfrm>
                <a:custGeom>
                  <a:avLst/>
                  <a:gdLst>
                    <a:gd name="T0" fmla="*/ 9 w 18"/>
                    <a:gd name="T1" fmla="*/ 0 h 12"/>
                    <a:gd name="T2" fmla="*/ 0 w 18"/>
                    <a:gd name="T3" fmla="*/ 9 h 12"/>
                    <a:gd name="T4" fmla="*/ 0 w 18"/>
                    <a:gd name="T5" fmla="*/ 10 h 12"/>
                    <a:gd name="T6" fmla="*/ 7 w 18"/>
                    <a:gd name="T7" fmla="*/ 9 h 12"/>
                    <a:gd name="T8" fmla="*/ 15 w 18"/>
                    <a:gd name="T9" fmla="*/ 11 h 12"/>
                    <a:gd name="T10" fmla="*/ 17 w 18"/>
                    <a:gd name="T11" fmla="*/ 12 h 12"/>
                    <a:gd name="T12" fmla="*/ 18 w 18"/>
                    <a:gd name="T13" fmla="*/ 9 h 12"/>
                    <a:gd name="T14" fmla="*/ 9 w 18"/>
                    <a:gd name="T15" fmla="*/ 0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12">
                      <a:moveTo>
                        <a:pt x="9" y="0"/>
                      </a:moveTo>
                      <a:cubicBezTo>
                        <a:pt x="4" y="0"/>
                        <a:pt x="0" y="4"/>
                        <a:pt x="0" y="9"/>
                      </a:cubicBezTo>
                      <a:cubicBezTo>
                        <a:pt x="0" y="9"/>
                        <a:pt x="0" y="10"/>
                        <a:pt x="0" y="10"/>
                      </a:cubicBezTo>
                      <a:cubicBezTo>
                        <a:pt x="2" y="9"/>
                        <a:pt x="5" y="9"/>
                        <a:pt x="7" y="9"/>
                      </a:cubicBezTo>
                      <a:cubicBezTo>
                        <a:pt x="10" y="9"/>
                        <a:pt x="12" y="9"/>
                        <a:pt x="15" y="11"/>
                      </a:cubicBezTo>
                      <a:cubicBezTo>
                        <a:pt x="16" y="11"/>
                        <a:pt x="16" y="12"/>
                        <a:pt x="17" y="12"/>
                      </a:cubicBezTo>
                      <a:cubicBezTo>
                        <a:pt x="17" y="11"/>
                        <a:pt x="18" y="10"/>
                        <a:pt x="18" y="9"/>
                      </a:cubicBezTo>
                      <a:cubicBezTo>
                        <a:pt x="18" y="4"/>
                        <a:pt x="14" y="0"/>
                        <a:pt x="9"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133" name="Oval 36">
                  <a:extLst>
                    <a:ext uri="{FF2B5EF4-FFF2-40B4-BE49-F238E27FC236}">
                      <a16:creationId xmlns="" xmlns:a16="http://schemas.microsoft.com/office/drawing/2014/main" id="{B98D60EC-B578-4624-A74A-5F2CB6A7DD63}"/>
                    </a:ext>
                  </a:extLst>
                </p:cNvPr>
                <p:cNvSpPr>
                  <a:spLocks noChangeArrowheads="1"/>
                </p:cNvSpPr>
                <p:nvPr/>
              </p:nvSpPr>
              <p:spPr bwMode="auto">
                <a:xfrm>
                  <a:off x="1367" y="2166"/>
                  <a:ext cx="28" cy="2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134" name="Oval 37">
                  <a:extLst>
                    <a:ext uri="{FF2B5EF4-FFF2-40B4-BE49-F238E27FC236}">
                      <a16:creationId xmlns="" xmlns:a16="http://schemas.microsoft.com/office/drawing/2014/main" id="{04AD3336-D62F-43D9-A96B-53E22651354D}"/>
                    </a:ext>
                  </a:extLst>
                </p:cNvPr>
                <p:cNvSpPr>
                  <a:spLocks noChangeArrowheads="1"/>
                </p:cNvSpPr>
                <p:nvPr/>
              </p:nvSpPr>
              <p:spPr bwMode="auto">
                <a:xfrm>
                  <a:off x="1413" y="2217"/>
                  <a:ext cx="28" cy="2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135" name="Oval 38">
                  <a:extLst>
                    <a:ext uri="{FF2B5EF4-FFF2-40B4-BE49-F238E27FC236}">
                      <a16:creationId xmlns="" xmlns:a16="http://schemas.microsoft.com/office/drawing/2014/main" id="{ED1D12D0-C0DC-47BA-AE14-1316DC43A76D}"/>
                    </a:ext>
                  </a:extLst>
                </p:cNvPr>
                <p:cNvSpPr>
                  <a:spLocks noChangeArrowheads="1"/>
                </p:cNvSpPr>
                <p:nvPr/>
              </p:nvSpPr>
              <p:spPr bwMode="auto">
                <a:xfrm>
                  <a:off x="1454" y="2182"/>
                  <a:ext cx="28" cy="2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136" name="Oval 39">
                  <a:extLst>
                    <a:ext uri="{FF2B5EF4-FFF2-40B4-BE49-F238E27FC236}">
                      <a16:creationId xmlns="" xmlns:a16="http://schemas.microsoft.com/office/drawing/2014/main" id="{D02757E0-10E2-4480-9DA0-F21C9FA39C26}"/>
                    </a:ext>
                  </a:extLst>
                </p:cNvPr>
                <p:cNvSpPr>
                  <a:spLocks noChangeArrowheads="1"/>
                </p:cNvSpPr>
                <p:nvPr/>
              </p:nvSpPr>
              <p:spPr bwMode="auto">
                <a:xfrm>
                  <a:off x="1400" y="2308"/>
                  <a:ext cx="25" cy="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137" name="Oval 40">
                  <a:extLst>
                    <a:ext uri="{FF2B5EF4-FFF2-40B4-BE49-F238E27FC236}">
                      <a16:creationId xmlns="" xmlns:a16="http://schemas.microsoft.com/office/drawing/2014/main" id="{9B49A80D-021E-4903-9FFC-DC854DB26998}"/>
                    </a:ext>
                  </a:extLst>
                </p:cNvPr>
                <p:cNvSpPr>
                  <a:spLocks noChangeArrowheads="1"/>
                </p:cNvSpPr>
                <p:nvPr/>
              </p:nvSpPr>
              <p:spPr bwMode="auto">
                <a:xfrm>
                  <a:off x="1291" y="2260"/>
                  <a:ext cx="31"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138" name="Oval 41">
                  <a:extLst>
                    <a:ext uri="{FF2B5EF4-FFF2-40B4-BE49-F238E27FC236}">
                      <a16:creationId xmlns="" xmlns:a16="http://schemas.microsoft.com/office/drawing/2014/main" id="{E0F7EFB3-E8F3-421C-8FC9-EAC34698F794}"/>
                    </a:ext>
                  </a:extLst>
                </p:cNvPr>
                <p:cNvSpPr>
                  <a:spLocks noChangeArrowheads="1"/>
                </p:cNvSpPr>
                <p:nvPr/>
              </p:nvSpPr>
              <p:spPr bwMode="auto">
                <a:xfrm>
                  <a:off x="1310" y="2306"/>
                  <a:ext cx="32"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139" name="Oval 42">
                  <a:extLst>
                    <a:ext uri="{FF2B5EF4-FFF2-40B4-BE49-F238E27FC236}">
                      <a16:creationId xmlns="" xmlns:a16="http://schemas.microsoft.com/office/drawing/2014/main" id="{849DAA5D-0C5A-45E8-9110-020045EDDB43}"/>
                    </a:ext>
                  </a:extLst>
                </p:cNvPr>
                <p:cNvSpPr>
                  <a:spLocks noChangeArrowheads="1"/>
                </p:cNvSpPr>
                <p:nvPr/>
              </p:nvSpPr>
              <p:spPr bwMode="auto">
                <a:xfrm>
                  <a:off x="1369" y="2262"/>
                  <a:ext cx="28" cy="2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140" name="Freeform 43">
                  <a:extLst>
                    <a:ext uri="{FF2B5EF4-FFF2-40B4-BE49-F238E27FC236}">
                      <a16:creationId xmlns="" xmlns:a16="http://schemas.microsoft.com/office/drawing/2014/main" id="{259E7DD3-4B9B-49EE-83CD-835444131401}"/>
                    </a:ext>
                  </a:extLst>
                </p:cNvPr>
                <p:cNvSpPr>
                  <a:spLocks/>
                </p:cNvSpPr>
                <p:nvPr/>
              </p:nvSpPr>
              <p:spPr bwMode="auto">
                <a:xfrm>
                  <a:off x="1464" y="2246"/>
                  <a:ext cx="23" cy="26"/>
                </a:xfrm>
                <a:custGeom>
                  <a:avLst/>
                  <a:gdLst>
                    <a:gd name="T0" fmla="*/ 8 w 13"/>
                    <a:gd name="T1" fmla="*/ 0 h 15"/>
                    <a:gd name="T2" fmla="*/ 0 w 13"/>
                    <a:gd name="T3" fmla="*/ 8 h 15"/>
                    <a:gd name="T4" fmla="*/ 5 w 13"/>
                    <a:gd name="T5" fmla="*/ 15 h 15"/>
                    <a:gd name="T6" fmla="*/ 7 w 13"/>
                    <a:gd name="T7" fmla="*/ 12 h 15"/>
                    <a:gd name="T8" fmla="*/ 13 w 13"/>
                    <a:gd name="T9" fmla="*/ 2 h 15"/>
                    <a:gd name="T10" fmla="*/ 8 w 13"/>
                    <a:gd name="T11" fmla="*/ 0 h 15"/>
                  </a:gdLst>
                  <a:ahLst/>
                  <a:cxnLst>
                    <a:cxn ang="0">
                      <a:pos x="T0" y="T1"/>
                    </a:cxn>
                    <a:cxn ang="0">
                      <a:pos x="T2" y="T3"/>
                    </a:cxn>
                    <a:cxn ang="0">
                      <a:pos x="T4" y="T5"/>
                    </a:cxn>
                    <a:cxn ang="0">
                      <a:pos x="T6" y="T7"/>
                    </a:cxn>
                    <a:cxn ang="0">
                      <a:pos x="T8" y="T9"/>
                    </a:cxn>
                    <a:cxn ang="0">
                      <a:pos x="T10" y="T11"/>
                    </a:cxn>
                  </a:cxnLst>
                  <a:rect l="0" t="0" r="r" b="b"/>
                  <a:pathLst>
                    <a:path w="13" h="15">
                      <a:moveTo>
                        <a:pt x="8" y="0"/>
                      </a:moveTo>
                      <a:cubicBezTo>
                        <a:pt x="4" y="0"/>
                        <a:pt x="0" y="4"/>
                        <a:pt x="0" y="8"/>
                      </a:cubicBezTo>
                      <a:cubicBezTo>
                        <a:pt x="0" y="11"/>
                        <a:pt x="2" y="14"/>
                        <a:pt x="5" y="15"/>
                      </a:cubicBezTo>
                      <a:cubicBezTo>
                        <a:pt x="6" y="14"/>
                        <a:pt x="6" y="13"/>
                        <a:pt x="7" y="12"/>
                      </a:cubicBezTo>
                      <a:cubicBezTo>
                        <a:pt x="9" y="9"/>
                        <a:pt x="11" y="6"/>
                        <a:pt x="13" y="2"/>
                      </a:cubicBezTo>
                      <a:cubicBezTo>
                        <a:pt x="12" y="1"/>
                        <a:pt x="10" y="0"/>
                        <a:pt x="8"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141" name="Oval 44">
                  <a:extLst>
                    <a:ext uri="{FF2B5EF4-FFF2-40B4-BE49-F238E27FC236}">
                      <a16:creationId xmlns="" xmlns:a16="http://schemas.microsoft.com/office/drawing/2014/main" id="{60D568DC-7B7E-4638-A232-450353FA2A04}"/>
                    </a:ext>
                  </a:extLst>
                </p:cNvPr>
                <p:cNvSpPr>
                  <a:spLocks noChangeArrowheads="1"/>
                </p:cNvSpPr>
                <p:nvPr/>
              </p:nvSpPr>
              <p:spPr bwMode="auto">
                <a:xfrm>
                  <a:off x="1602" y="2100"/>
                  <a:ext cx="25" cy="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142" name="Freeform 45">
                  <a:extLst>
                    <a:ext uri="{FF2B5EF4-FFF2-40B4-BE49-F238E27FC236}">
                      <a16:creationId xmlns="" xmlns:a16="http://schemas.microsoft.com/office/drawing/2014/main" id="{FBCDA8AA-2F68-4203-A29D-A692A0CC268D}"/>
                    </a:ext>
                  </a:extLst>
                </p:cNvPr>
                <p:cNvSpPr>
                  <a:spLocks/>
                </p:cNvSpPr>
                <p:nvPr/>
              </p:nvSpPr>
              <p:spPr bwMode="auto">
                <a:xfrm>
                  <a:off x="1765" y="2131"/>
                  <a:ext cx="11" cy="21"/>
                </a:xfrm>
                <a:custGeom>
                  <a:avLst/>
                  <a:gdLst>
                    <a:gd name="T0" fmla="*/ 6 w 6"/>
                    <a:gd name="T1" fmla="*/ 0 h 12"/>
                    <a:gd name="T2" fmla="*/ 0 w 6"/>
                    <a:gd name="T3" fmla="*/ 7 h 12"/>
                    <a:gd name="T4" fmla="*/ 2 w 6"/>
                    <a:gd name="T5" fmla="*/ 12 h 12"/>
                    <a:gd name="T6" fmla="*/ 6 w 6"/>
                    <a:gd name="T7" fmla="*/ 0 h 12"/>
                  </a:gdLst>
                  <a:ahLst/>
                  <a:cxnLst>
                    <a:cxn ang="0">
                      <a:pos x="T0" y="T1"/>
                    </a:cxn>
                    <a:cxn ang="0">
                      <a:pos x="T2" y="T3"/>
                    </a:cxn>
                    <a:cxn ang="0">
                      <a:pos x="T4" y="T5"/>
                    </a:cxn>
                    <a:cxn ang="0">
                      <a:pos x="T6" y="T7"/>
                    </a:cxn>
                  </a:cxnLst>
                  <a:rect l="0" t="0" r="r" b="b"/>
                  <a:pathLst>
                    <a:path w="6" h="12">
                      <a:moveTo>
                        <a:pt x="6" y="0"/>
                      </a:moveTo>
                      <a:cubicBezTo>
                        <a:pt x="2" y="1"/>
                        <a:pt x="0" y="4"/>
                        <a:pt x="0" y="7"/>
                      </a:cubicBezTo>
                      <a:cubicBezTo>
                        <a:pt x="0" y="9"/>
                        <a:pt x="1" y="11"/>
                        <a:pt x="2" y="12"/>
                      </a:cubicBezTo>
                      <a:cubicBezTo>
                        <a:pt x="3" y="8"/>
                        <a:pt x="4" y="4"/>
                        <a:pt x="6"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143" name="Oval 46">
                  <a:extLst>
                    <a:ext uri="{FF2B5EF4-FFF2-40B4-BE49-F238E27FC236}">
                      <a16:creationId xmlns="" xmlns:a16="http://schemas.microsoft.com/office/drawing/2014/main" id="{525A8D99-92E5-40D5-841B-A089A5A54A9A}"/>
                    </a:ext>
                  </a:extLst>
                </p:cNvPr>
                <p:cNvSpPr>
                  <a:spLocks noChangeArrowheads="1"/>
                </p:cNvSpPr>
                <p:nvPr/>
              </p:nvSpPr>
              <p:spPr bwMode="auto">
                <a:xfrm>
                  <a:off x="1655" y="2083"/>
                  <a:ext cx="32"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144" name="Oval 47">
                  <a:extLst>
                    <a:ext uri="{FF2B5EF4-FFF2-40B4-BE49-F238E27FC236}">
                      <a16:creationId xmlns="" xmlns:a16="http://schemas.microsoft.com/office/drawing/2014/main" id="{CD4E4C11-2233-43A3-B763-4950778F882C}"/>
                    </a:ext>
                  </a:extLst>
                </p:cNvPr>
                <p:cNvSpPr>
                  <a:spLocks noChangeArrowheads="1"/>
                </p:cNvSpPr>
                <p:nvPr/>
              </p:nvSpPr>
              <p:spPr bwMode="auto">
                <a:xfrm>
                  <a:off x="1555" y="2139"/>
                  <a:ext cx="31"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146" name="Oval 48">
                  <a:extLst>
                    <a:ext uri="{FF2B5EF4-FFF2-40B4-BE49-F238E27FC236}">
                      <a16:creationId xmlns="" xmlns:a16="http://schemas.microsoft.com/office/drawing/2014/main" id="{640A1DF1-EA26-4FD8-AE49-EA26B1377D4D}"/>
                    </a:ext>
                  </a:extLst>
                </p:cNvPr>
                <p:cNvSpPr>
                  <a:spLocks noChangeArrowheads="1"/>
                </p:cNvSpPr>
                <p:nvPr/>
              </p:nvSpPr>
              <p:spPr bwMode="auto">
                <a:xfrm>
                  <a:off x="1638" y="2143"/>
                  <a:ext cx="32"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147" name="Oval 49">
                  <a:extLst>
                    <a:ext uri="{FF2B5EF4-FFF2-40B4-BE49-F238E27FC236}">
                      <a16:creationId xmlns="" xmlns:a16="http://schemas.microsoft.com/office/drawing/2014/main" id="{746F27AC-4A0C-409F-A7F7-80A7952BDE86}"/>
                    </a:ext>
                  </a:extLst>
                </p:cNvPr>
                <p:cNvSpPr>
                  <a:spLocks noChangeArrowheads="1"/>
                </p:cNvSpPr>
                <p:nvPr/>
              </p:nvSpPr>
              <p:spPr bwMode="auto">
                <a:xfrm>
                  <a:off x="1884" y="2099"/>
                  <a:ext cx="32"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148" name="Oval 50">
                  <a:extLst>
                    <a:ext uri="{FF2B5EF4-FFF2-40B4-BE49-F238E27FC236}">
                      <a16:creationId xmlns="" xmlns:a16="http://schemas.microsoft.com/office/drawing/2014/main" id="{F9E70046-0048-4AB1-9A1C-1AC5685DA44E}"/>
                    </a:ext>
                  </a:extLst>
                </p:cNvPr>
                <p:cNvSpPr>
                  <a:spLocks noChangeArrowheads="1"/>
                </p:cNvSpPr>
                <p:nvPr/>
              </p:nvSpPr>
              <p:spPr bwMode="auto">
                <a:xfrm>
                  <a:off x="1733" y="2084"/>
                  <a:ext cx="29" cy="2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149" name="Freeform 51">
                  <a:extLst>
                    <a:ext uri="{FF2B5EF4-FFF2-40B4-BE49-F238E27FC236}">
                      <a16:creationId xmlns="" xmlns:a16="http://schemas.microsoft.com/office/drawing/2014/main" id="{1A34B4EC-5C39-4609-8AD0-07FBC49F77A6}"/>
                    </a:ext>
                  </a:extLst>
                </p:cNvPr>
                <p:cNvSpPr>
                  <a:spLocks/>
                </p:cNvSpPr>
                <p:nvPr/>
              </p:nvSpPr>
              <p:spPr bwMode="auto">
                <a:xfrm>
                  <a:off x="1806" y="2092"/>
                  <a:ext cx="28" cy="21"/>
                </a:xfrm>
                <a:custGeom>
                  <a:avLst/>
                  <a:gdLst>
                    <a:gd name="T0" fmla="*/ 8 w 16"/>
                    <a:gd name="T1" fmla="*/ 0 h 12"/>
                    <a:gd name="T2" fmla="*/ 0 w 16"/>
                    <a:gd name="T3" fmla="*/ 8 h 12"/>
                    <a:gd name="T4" fmla="*/ 0 w 16"/>
                    <a:gd name="T5" fmla="*/ 8 h 12"/>
                    <a:gd name="T6" fmla="*/ 14 w 16"/>
                    <a:gd name="T7" fmla="*/ 12 h 12"/>
                    <a:gd name="T8" fmla="*/ 16 w 16"/>
                    <a:gd name="T9" fmla="*/ 8 h 12"/>
                    <a:gd name="T10" fmla="*/ 8 w 16"/>
                    <a:gd name="T11" fmla="*/ 0 h 12"/>
                  </a:gdLst>
                  <a:ahLst/>
                  <a:cxnLst>
                    <a:cxn ang="0">
                      <a:pos x="T0" y="T1"/>
                    </a:cxn>
                    <a:cxn ang="0">
                      <a:pos x="T2" y="T3"/>
                    </a:cxn>
                    <a:cxn ang="0">
                      <a:pos x="T4" y="T5"/>
                    </a:cxn>
                    <a:cxn ang="0">
                      <a:pos x="T6" y="T7"/>
                    </a:cxn>
                    <a:cxn ang="0">
                      <a:pos x="T8" y="T9"/>
                    </a:cxn>
                    <a:cxn ang="0">
                      <a:pos x="T10" y="T11"/>
                    </a:cxn>
                  </a:cxnLst>
                  <a:rect l="0" t="0" r="r" b="b"/>
                  <a:pathLst>
                    <a:path w="16" h="12">
                      <a:moveTo>
                        <a:pt x="8" y="0"/>
                      </a:moveTo>
                      <a:cubicBezTo>
                        <a:pt x="3" y="0"/>
                        <a:pt x="0" y="3"/>
                        <a:pt x="0" y="8"/>
                      </a:cubicBezTo>
                      <a:cubicBezTo>
                        <a:pt x="0" y="8"/>
                        <a:pt x="0" y="8"/>
                        <a:pt x="0" y="8"/>
                      </a:cubicBezTo>
                      <a:cubicBezTo>
                        <a:pt x="4" y="8"/>
                        <a:pt x="9" y="9"/>
                        <a:pt x="14" y="12"/>
                      </a:cubicBezTo>
                      <a:cubicBezTo>
                        <a:pt x="15" y="11"/>
                        <a:pt x="16" y="10"/>
                        <a:pt x="16" y="8"/>
                      </a:cubicBezTo>
                      <a:cubicBezTo>
                        <a:pt x="16" y="4"/>
                        <a:pt x="12" y="0"/>
                        <a:pt x="8"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150" name="Oval 52">
                  <a:extLst>
                    <a:ext uri="{FF2B5EF4-FFF2-40B4-BE49-F238E27FC236}">
                      <a16:creationId xmlns="" xmlns:a16="http://schemas.microsoft.com/office/drawing/2014/main" id="{D64CABE3-4A15-4332-B223-6F589154C630}"/>
                    </a:ext>
                  </a:extLst>
                </p:cNvPr>
                <p:cNvSpPr>
                  <a:spLocks noChangeArrowheads="1"/>
                </p:cNvSpPr>
                <p:nvPr/>
              </p:nvSpPr>
              <p:spPr bwMode="auto">
                <a:xfrm>
                  <a:off x="1721" y="2228"/>
                  <a:ext cx="25" cy="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151" name="Oval 53">
                  <a:extLst>
                    <a:ext uri="{FF2B5EF4-FFF2-40B4-BE49-F238E27FC236}">
                      <a16:creationId xmlns="" xmlns:a16="http://schemas.microsoft.com/office/drawing/2014/main" id="{F257858F-B360-4F1B-90A8-B48721320088}"/>
                    </a:ext>
                  </a:extLst>
                </p:cNvPr>
                <p:cNvSpPr>
                  <a:spLocks noChangeArrowheads="1"/>
                </p:cNvSpPr>
                <p:nvPr/>
              </p:nvSpPr>
              <p:spPr bwMode="auto">
                <a:xfrm>
                  <a:off x="1670" y="2200"/>
                  <a:ext cx="32"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152" name="Oval 54">
                  <a:extLst>
                    <a:ext uri="{FF2B5EF4-FFF2-40B4-BE49-F238E27FC236}">
                      <a16:creationId xmlns="" xmlns:a16="http://schemas.microsoft.com/office/drawing/2014/main" id="{8E4BF705-E1A4-433A-BAB3-EACC97A6B026}"/>
                    </a:ext>
                  </a:extLst>
                </p:cNvPr>
                <p:cNvSpPr>
                  <a:spLocks noChangeArrowheads="1"/>
                </p:cNvSpPr>
                <p:nvPr/>
              </p:nvSpPr>
              <p:spPr bwMode="auto">
                <a:xfrm>
                  <a:off x="1599" y="2208"/>
                  <a:ext cx="32"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153" name="Oval 55">
                  <a:extLst>
                    <a:ext uri="{FF2B5EF4-FFF2-40B4-BE49-F238E27FC236}">
                      <a16:creationId xmlns="" xmlns:a16="http://schemas.microsoft.com/office/drawing/2014/main" id="{2F24EEED-0305-4FD9-ABAC-ED85FE38291A}"/>
                    </a:ext>
                  </a:extLst>
                </p:cNvPr>
                <p:cNvSpPr>
                  <a:spLocks noChangeArrowheads="1"/>
                </p:cNvSpPr>
                <p:nvPr/>
              </p:nvSpPr>
              <p:spPr bwMode="auto">
                <a:xfrm>
                  <a:off x="1709" y="2145"/>
                  <a:ext cx="28" cy="2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154" name="Freeform 56">
                  <a:extLst>
                    <a:ext uri="{FF2B5EF4-FFF2-40B4-BE49-F238E27FC236}">
                      <a16:creationId xmlns="" xmlns:a16="http://schemas.microsoft.com/office/drawing/2014/main" id="{E1511AE8-E7FE-49AB-A7BA-73C1585FB3F2}"/>
                    </a:ext>
                  </a:extLst>
                </p:cNvPr>
                <p:cNvSpPr>
                  <a:spLocks/>
                </p:cNvSpPr>
                <p:nvPr/>
              </p:nvSpPr>
              <p:spPr bwMode="auto">
                <a:xfrm>
                  <a:off x="1588" y="2262"/>
                  <a:ext cx="16" cy="24"/>
                </a:xfrm>
                <a:custGeom>
                  <a:avLst/>
                  <a:gdLst>
                    <a:gd name="T0" fmla="*/ 2 w 9"/>
                    <a:gd name="T1" fmla="*/ 0 h 14"/>
                    <a:gd name="T2" fmla="*/ 0 w 9"/>
                    <a:gd name="T3" fmla="*/ 0 h 14"/>
                    <a:gd name="T4" fmla="*/ 4 w 9"/>
                    <a:gd name="T5" fmla="*/ 14 h 14"/>
                    <a:gd name="T6" fmla="*/ 9 w 9"/>
                    <a:gd name="T7" fmla="*/ 7 h 14"/>
                    <a:gd name="T8" fmla="*/ 2 w 9"/>
                    <a:gd name="T9" fmla="*/ 0 h 14"/>
                  </a:gdLst>
                  <a:ahLst/>
                  <a:cxnLst>
                    <a:cxn ang="0">
                      <a:pos x="T0" y="T1"/>
                    </a:cxn>
                    <a:cxn ang="0">
                      <a:pos x="T2" y="T3"/>
                    </a:cxn>
                    <a:cxn ang="0">
                      <a:pos x="T4" y="T5"/>
                    </a:cxn>
                    <a:cxn ang="0">
                      <a:pos x="T6" y="T7"/>
                    </a:cxn>
                    <a:cxn ang="0">
                      <a:pos x="T8" y="T9"/>
                    </a:cxn>
                  </a:cxnLst>
                  <a:rect l="0" t="0" r="r" b="b"/>
                  <a:pathLst>
                    <a:path w="9" h="14">
                      <a:moveTo>
                        <a:pt x="2" y="0"/>
                      </a:moveTo>
                      <a:cubicBezTo>
                        <a:pt x="1" y="0"/>
                        <a:pt x="1" y="0"/>
                        <a:pt x="0" y="0"/>
                      </a:cubicBezTo>
                      <a:cubicBezTo>
                        <a:pt x="2" y="4"/>
                        <a:pt x="3" y="9"/>
                        <a:pt x="4" y="14"/>
                      </a:cubicBezTo>
                      <a:cubicBezTo>
                        <a:pt x="7" y="13"/>
                        <a:pt x="9" y="10"/>
                        <a:pt x="9" y="7"/>
                      </a:cubicBezTo>
                      <a:cubicBezTo>
                        <a:pt x="9" y="3"/>
                        <a:pt x="6" y="0"/>
                        <a:pt x="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155" name="Oval 57">
                  <a:extLst>
                    <a:ext uri="{FF2B5EF4-FFF2-40B4-BE49-F238E27FC236}">
                      <a16:creationId xmlns="" xmlns:a16="http://schemas.microsoft.com/office/drawing/2014/main" id="{86CCE01A-BD79-4404-8F8B-BB51908F2AA7}"/>
                    </a:ext>
                  </a:extLst>
                </p:cNvPr>
                <p:cNvSpPr>
                  <a:spLocks noChangeArrowheads="1"/>
                </p:cNvSpPr>
                <p:nvPr/>
              </p:nvSpPr>
              <p:spPr bwMode="auto">
                <a:xfrm>
                  <a:off x="1634" y="2269"/>
                  <a:ext cx="32"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156" name="Oval 58">
                  <a:extLst>
                    <a:ext uri="{FF2B5EF4-FFF2-40B4-BE49-F238E27FC236}">
                      <a16:creationId xmlns="" xmlns:a16="http://schemas.microsoft.com/office/drawing/2014/main" id="{CF0EFCD7-4AD4-4432-B6AF-7885BC1D8A4F}"/>
                    </a:ext>
                  </a:extLst>
                </p:cNvPr>
                <p:cNvSpPr>
                  <a:spLocks noChangeArrowheads="1"/>
                </p:cNvSpPr>
                <p:nvPr/>
              </p:nvSpPr>
              <p:spPr bwMode="auto">
                <a:xfrm>
                  <a:off x="1663" y="2304"/>
                  <a:ext cx="31"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157" name="Oval 59">
                  <a:extLst>
                    <a:ext uri="{FF2B5EF4-FFF2-40B4-BE49-F238E27FC236}">
                      <a16:creationId xmlns="" xmlns:a16="http://schemas.microsoft.com/office/drawing/2014/main" id="{30E337DD-9582-483B-8108-4254005EBE7E}"/>
                    </a:ext>
                  </a:extLst>
                </p:cNvPr>
                <p:cNvSpPr>
                  <a:spLocks noChangeArrowheads="1"/>
                </p:cNvSpPr>
                <p:nvPr/>
              </p:nvSpPr>
              <p:spPr bwMode="auto">
                <a:xfrm>
                  <a:off x="1716" y="2281"/>
                  <a:ext cx="28" cy="2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158" name="Oval 60">
                  <a:extLst>
                    <a:ext uri="{FF2B5EF4-FFF2-40B4-BE49-F238E27FC236}">
                      <a16:creationId xmlns="" xmlns:a16="http://schemas.microsoft.com/office/drawing/2014/main" id="{00CDCD24-5269-4717-8A0B-5D3B95A8DC3C}"/>
                    </a:ext>
                  </a:extLst>
                </p:cNvPr>
                <p:cNvSpPr>
                  <a:spLocks noChangeArrowheads="1"/>
                </p:cNvSpPr>
                <p:nvPr/>
              </p:nvSpPr>
              <p:spPr bwMode="auto">
                <a:xfrm>
                  <a:off x="1951" y="2099"/>
                  <a:ext cx="32"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159" name="Oval 61">
                  <a:extLst>
                    <a:ext uri="{FF2B5EF4-FFF2-40B4-BE49-F238E27FC236}">
                      <a16:creationId xmlns="" xmlns:a16="http://schemas.microsoft.com/office/drawing/2014/main" id="{BF586B0D-7934-4FC2-869B-F73D7C32E78A}"/>
                    </a:ext>
                  </a:extLst>
                </p:cNvPr>
                <p:cNvSpPr>
                  <a:spLocks noChangeArrowheads="1"/>
                </p:cNvSpPr>
                <p:nvPr/>
              </p:nvSpPr>
              <p:spPr bwMode="auto">
                <a:xfrm>
                  <a:off x="1969" y="2159"/>
                  <a:ext cx="32"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160" name="Oval 62">
                  <a:extLst>
                    <a:ext uri="{FF2B5EF4-FFF2-40B4-BE49-F238E27FC236}">
                      <a16:creationId xmlns="" xmlns:a16="http://schemas.microsoft.com/office/drawing/2014/main" id="{99854636-A418-4746-8E24-E931971A171D}"/>
                    </a:ext>
                  </a:extLst>
                </p:cNvPr>
                <p:cNvSpPr>
                  <a:spLocks noChangeArrowheads="1"/>
                </p:cNvSpPr>
                <p:nvPr/>
              </p:nvSpPr>
              <p:spPr bwMode="auto">
                <a:xfrm>
                  <a:off x="2017" y="2090"/>
                  <a:ext cx="25" cy="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161" name="Freeform 63">
                  <a:extLst>
                    <a:ext uri="{FF2B5EF4-FFF2-40B4-BE49-F238E27FC236}">
                      <a16:creationId xmlns="" xmlns:a16="http://schemas.microsoft.com/office/drawing/2014/main" id="{9D7824EE-350B-49F8-A0AA-4989F5DDA0C8}"/>
                    </a:ext>
                  </a:extLst>
                </p:cNvPr>
                <p:cNvSpPr>
                  <a:spLocks/>
                </p:cNvSpPr>
                <p:nvPr/>
              </p:nvSpPr>
              <p:spPr bwMode="auto">
                <a:xfrm>
                  <a:off x="1907" y="2148"/>
                  <a:ext cx="32" cy="29"/>
                </a:xfrm>
                <a:custGeom>
                  <a:avLst/>
                  <a:gdLst>
                    <a:gd name="T0" fmla="*/ 9 w 18"/>
                    <a:gd name="T1" fmla="*/ 0 h 16"/>
                    <a:gd name="T2" fmla="*/ 0 w 18"/>
                    <a:gd name="T3" fmla="*/ 9 h 16"/>
                    <a:gd name="T4" fmla="*/ 14 w 18"/>
                    <a:gd name="T5" fmla="*/ 16 h 16"/>
                    <a:gd name="T6" fmla="*/ 18 w 18"/>
                    <a:gd name="T7" fmla="*/ 9 h 16"/>
                    <a:gd name="T8" fmla="*/ 9 w 18"/>
                    <a:gd name="T9" fmla="*/ 0 h 16"/>
                  </a:gdLst>
                  <a:ahLst/>
                  <a:cxnLst>
                    <a:cxn ang="0">
                      <a:pos x="T0" y="T1"/>
                    </a:cxn>
                    <a:cxn ang="0">
                      <a:pos x="T2" y="T3"/>
                    </a:cxn>
                    <a:cxn ang="0">
                      <a:pos x="T4" y="T5"/>
                    </a:cxn>
                    <a:cxn ang="0">
                      <a:pos x="T6" y="T7"/>
                    </a:cxn>
                    <a:cxn ang="0">
                      <a:pos x="T8" y="T9"/>
                    </a:cxn>
                  </a:cxnLst>
                  <a:rect l="0" t="0" r="r" b="b"/>
                  <a:pathLst>
                    <a:path w="18" h="16">
                      <a:moveTo>
                        <a:pt x="9" y="0"/>
                      </a:moveTo>
                      <a:cubicBezTo>
                        <a:pt x="4" y="0"/>
                        <a:pt x="0" y="4"/>
                        <a:pt x="0" y="9"/>
                      </a:cubicBezTo>
                      <a:cubicBezTo>
                        <a:pt x="5" y="12"/>
                        <a:pt x="10" y="14"/>
                        <a:pt x="14" y="16"/>
                      </a:cubicBezTo>
                      <a:cubicBezTo>
                        <a:pt x="16" y="15"/>
                        <a:pt x="18" y="12"/>
                        <a:pt x="18" y="9"/>
                      </a:cubicBezTo>
                      <a:cubicBezTo>
                        <a:pt x="18" y="4"/>
                        <a:pt x="14" y="0"/>
                        <a:pt x="9"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162" name="Oval 64">
                  <a:extLst>
                    <a:ext uri="{FF2B5EF4-FFF2-40B4-BE49-F238E27FC236}">
                      <a16:creationId xmlns="" xmlns:a16="http://schemas.microsoft.com/office/drawing/2014/main" id="{6A6069ED-8C53-441F-A082-744BF7576454}"/>
                    </a:ext>
                  </a:extLst>
                </p:cNvPr>
                <p:cNvSpPr>
                  <a:spLocks noChangeArrowheads="1"/>
                </p:cNvSpPr>
                <p:nvPr/>
              </p:nvSpPr>
              <p:spPr bwMode="auto">
                <a:xfrm>
                  <a:off x="2052" y="2132"/>
                  <a:ext cx="32"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163" name="Freeform 65">
                  <a:extLst>
                    <a:ext uri="{FF2B5EF4-FFF2-40B4-BE49-F238E27FC236}">
                      <a16:creationId xmlns="" xmlns:a16="http://schemas.microsoft.com/office/drawing/2014/main" id="{8D3EB151-404F-4050-9B97-3B1D77D46211}"/>
                    </a:ext>
                  </a:extLst>
                </p:cNvPr>
                <p:cNvSpPr>
                  <a:spLocks/>
                </p:cNvSpPr>
                <p:nvPr/>
              </p:nvSpPr>
              <p:spPr bwMode="auto">
                <a:xfrm>
                  <a:off x="2127" y="2235"/>
                  <a:ext cx="25" cy="25"/>
                </a:xfrm>
                <a:custGeom>
                  <a:avLst/>
                  <a:gdLst>
                    <a:gd name="T0" fmla="*/ 7 w 14"/>
                    <a:gd name="T1" fmla="*/ 0 h 14"/>
                    <a:gd name="T2" fmla="*/ 0 w 14"/>
                    <a:gd name="T3" fmla="*/ 7 h 14"/>
                    <a:gd name="T4" fmla="*/ 3 w 14"/>
                    <a:gd name="T5" fmla="*/ 13 h 14"/>
                    <a:gd name="T6" fmla="*/ 5 w 14"/>
                    <a:gd name="T7" fmla="*/ 13 h 14"/>
                    <a:gd name="T8" fmla="*/ 7 w 14"/>
                    <a:gd name="T9" fmla="*/ 14 h 14"/>
                    <a:gd name="T10" fmla="*/ 14 w 14"/>
                    <a:gd name="T11" fmla="*/ 7 h 14"/>
                    <a:gd name="T12" fmla="*/ 7 w 14"/>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14" h="14">
                      <a:moveTo>
                        <a:pt x="7" y="0"/>
                      </a:moveTo>
                      <a:cubicBezTo>
                        <a:pt x="3" y="0"/>
                        <a:pt x="0" y="3"/>
                        <a:pt x="0" y="7"/>
                      </a:cubicBezTo>
                      <a:cubicBezTo>
                        <a:pt x="0" y="9"/>
                        <a:pt x="1" y="11"/>
                        <a:pt x="3" y="13"/>
                      </a:cubicBezTo>
                      <a:cubicBezTo>
                        <a:pt x="4" y="13"/>
                        <a:pt x="5" y="13"/>
                        <a:pt x="5" y="13"/>
                      </a:cubicBezTo>
                      <a:cubicBezTo>
                        <a:pt x="6" y="14"/>
                        <a:pt x="6" y="14"/>
                        <a:pt x="7" y="14"/>
                      </a:cubicBezTo>
                      <a:cubicBezTo>
                        <a:pt x="11" y="14"/>
                        <a:pt x="14" y="10"/>
                        <a:pt x="14" y="7"/>
                      </a:cubicBezTo>
                      <a:cubicBezTo>
                        <a:pt x="14" y="3"/>
                        <a:pt x="11" y="0"/>
                        <a:pt x="7"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165" name="Oval 66">
                  <a:extLst>
                    <a:ext uri="{FF2B5EF4-FFF2-40B4-BE49-F238E27FC236}">
                      <a16:creationId xmlns="" xmlns:a16="http://schemas.microsoft.com/office/drawing/2014/main" id="{2B247A20-A748-484E-BEB2-4F431514CE0B}"/>
                    </a:ext>
                  </a:extLst>
                </p:cNvPr>
                <p:cNvSpPr>
                  <a:spLocks noChangeArrowheads="1"/>
                </p:cNvSpPr>
                <p:nvPr/>
              </p:nvSpPr>
              <p:spPr bwMode="auto">
                <a:xfrm>
                  <a:off x="2084" y="2187"/>
                  <a:ext cx="32"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166" name="Freeform 67">
                  <a:extLst>
                    <a:ext uri="{FF2B5EF4-FFF2-40B4-BE49-F238E27FC236}">
                      <a16:creationId xmlns="" xmlns:a16="http://schemas.microsoft.com/office/drawing/2014/main" id="{31731235-2787-426B-B984-B54DC15EEEB3}"/>
                    </a:ext>
                  </a:extLst>
                </p:cNvPr>
                <p:cNvSpPr>
                  <a:spLocks/>
                </p:cNvSpPr>
                <p:nvPr/>
              </p:nvSpPr>
              <p:spPr bwMode="auto">
                <a:xfrm>
                  <a:off x="2020" y="2189"/>
                  <a:ext cx="32" cy="30"/>
                </a:xfrm>
                <a:custGeom>
                  <a:avLst/>
                  <a:gdLst>
                    <a:gd name="T0" fmla="*/ 9 w 18"/>
                    <a:gd name="T1" fmla="*/ 0 h 17"/>
                    <a:gd name="T2" fmla="*/ 0 w 18"/>
                    <a:gd name="T3" fmla="*/ 9 h 17"/>
                    <a:gd name="T4" fmla="*/ 1 w 18"/>
                    <a:gd name="T5" fmla="*/ 13 h 17"/>
                    <a:gd name="T6" fmla="*/ 12 w 18"/>
                    <a:gd name="T7" fmla="*/ 17 h 17"/>
                    <a:gd name="T8" fmla="*/ 18 w 18"/>
                    <a:gd name="T9" fmla="*/ 9 h 17"/>
                    <a:gd name="T10" fmla="*/ 9 w 18"/>
                    <a:gd name="T11" fmla="*/ 0 h 17"/>
                  </a:gdLst>
                  <a:ahLst/>
                  <a:cxnLst>
                    <a:cxn ang="0">
                      <a:pos x="T0" y="T1"/>
                    </a:cxn>
                    <a:cxn ang="0">
                      <a:pos x="T2" y="T3"/>
                    </a:cxn>
                    <a:cxn ang="0">
                      <a:pos x="T4" y="T5"/>
                    </a:cxn>
                    <a:cxn ang="0">
                      <a:pos x="T6" y="T7"/>
                    </a:cxn>
                    <a:cxn ang="0">
                      <a:pos x="T8" y="T9"/>
                    </a:cxn>
                    <a:cxn ang="0">
                      <a:pos x="T10" y="T11"/>
                    </a:cxn>
                  </a:cxnLst>
                  <a:rect l="0" t="0" r="r" b="b"/>
                  <a:pathLst>
                    <a:path w="18" h="17">
                      <a:moveTo>
                        <a:pt x="9" y="0"/>
                      </a:moveTo>
                      <a:cubicBezTo>
                        <a:pt x="4" y="0"/>
                        <a:pt x="0" y="4"/>
                        <a:pt x="0" y="9"/>
                      </a:cubicBezTo>
                      <a:cubicBezTo>
                        <a:pt x="0" y="11"/>
                        <a:pt x="0" y="12"/>
                        <a:pt x="1" y="13"/>
                      </a:cubicBezTo>
                      <a:cubicBezTo>
                        <a:pt x="5" y="15"/>
                        <a:pt x="9" y="16"/>
                        <a:pt x="12" y="17"/>
                      </a:cubicBezTo>
                      <a:cubicBezTo>
                        <a:pt x="16" y="16"/>
                        <a:pt x="18" y="13"/>
                        <a:pt x="18" y="9"/>
                      </a:cubicBezTo>
                      <a:cubicBezTo>
                        <a:pt x="18" y="4"/>
                        <a:pt x="14" y="0"/>
                        <a:pt x="9"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167" name="Freeform 68">
                  <a:extLst>
                    <a:ext uri="{FF2B5EF4-FFF2-40B4-BE49-F238E27FC236}">
                      <a16:creationId xmlns="" xmlns:a16="http://schemas.microsoft.com/office/drawing/2014/main" id="{A4055F75-5ABF-4701-AEC1-DD288582B4E3}"/>
                    </a:ext>
                  </a:extLst>
                </p:cNvPr>
                <p:cNvSpPr>
                  <a:spLocks/>
                </p:cNvSpPr>
                <p:nvPr/>
              </p:nvSpPr>
              <p:spPr bwMode="auto">
                <a:xfrm>
                  <a:off x="2196" y="2281"/>
                  <a:ext cx="9" cy="4"/>
                </a:xfrm>
                <a:custGeom>
                  <a:avLst/>
                  <a:gdLst>
                    <a:gd name="T0" fmla="*/ 4 w 5"/>
                    <a:gd name="T1" fmla="*/ 0 h 2"/>
                    <a:gd name="T2" fmla="*/ 0 w 5"/>
                    <a:gd name="T3" fmla="*/ 1 h 2"/>
                    <a:gd name="T4" fmla="*/ 5 w 5"/>
                    <a:gd name="T5" fmla="*/ 2 h 2"/>
                    <a:gd name="T6" fmla="*/ 4 w 5"/>
                    <a:gd name="T7" fmla="*/ 0 h 2"/>
                    <a:gd name="T8" fmla="*/ 4 w 5"/>
                    <a:gd name="T9" fmla="*/ 0 h 2"/>
                  </a:gdLst>
                  <a:ahLst/>
                  <a:cxnLst>
                    <a:cxn ang="0">
                      <a:pos x="T0" y="T1"/>
                    </a:cxn>
                    <a:cxn ang="0">
                      <a:pos x="T2" y="T3"/>
                    </a:cxn>
                    <a:cxn ang="0">
                      <a:pos x="T4" y="T5"/>
                    </a:cxn>
                    <a:cxn ang="0">
                      <a:pos x="T6" y="T7"/>
                    </a:cxn>
                    <a:cxn ang="0">
                      <a:pos x="T8" y="T9"/>
                    </a:cxn>
                  </a:cxnLst>
                  <a:rect l="0" t="0" r="r" b="b"/>
                  <a:pathLst>
                    <a:path w="5" h="2">
                      <a:moveTo>
                        <a:pt x="4" y="0"/>
                      </a:moveTo>
                      <a:cubicBezTo>
                        <a:pt x="2" y="0"/>
                        <a:pt x="1" y="0"/>
                        <a:pt x="0" y="1"/>
                      </a:cubicBezTo>
                      <a:cubicBezTo>
                        <a:pt x="2" y="1"/>
                        <a:pt x="3" y="2"/>
                        <a:pt x="5" y="2"/>
                      </a:cubicBezTo>
                      <a:cubicBezTo>
                        <a:pt x="5" y="1"/>
                        <a:pt x="4" y="0"/>
                        <a:pt x="4" y="0"/>
                      </a:cubicBezTo>
                      <a:cubicBezTo>
                        <a:pt x="4" y="0"/>
                        <a:pt x="4" y="0"/>
                        <a:pt x="4"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189" name="Freeform 69">
                  <a:extLst>
                    <a:ext uri="{FF2B5EF4-FFF2-40B4-BE49-F238E27FC236}">
                      <a16:creationId xmlns="" xmlns:a16="http://schemas.microsoft.com/office/drawing/2014/main" id="{04E5D53D-13A6-4499-AC5C-394F7A2021A0}"/>
                    </a:ext>
                  </a:extLst>
                </p:cNvPr>
                <p:cNvSpPr>
                  <a:spLocks/>
                </p:cNvSpPr>
                <p:nvPr/>
              </p:nvSpPr>
              <p:spPr bwMode="auto">
                <a:xfrm>
                  <a:off x="697" y="1730"/>
                  <a:ext cx="5" cy="2"/>
                </a:xfrm>
                <a:custGeom>
                  <a:avLst/>
                  <a:gdLst>
                    <a:gd name="T0" fmla="*/ 3 w 3"/>
                    <a:gd name="T1" fmla="*/ 0 h 1"/>
                    <a:gd name="T2" fmla="*/ 0 w 3"/>
                    <a:gd name="T3" fmla="*/ 1 h 1"/>
                    <a:gd name="T4" fmla="*/ 3 w 3"/>
                    <a:gd name="T5" fmla="*/ 0 h 1"/>
                  </a:gdLst>
                  <a:ahLst/>
                  <a:cxnLst>
                    <a:cxn ang="0">
                      <a:pos x="T0" y="T1"/>
                    </a:cxn>
                    <a:cxn ang="0">
                      <a:pos x="T2" y="T3"/>
                    </a:cxn>
                    <a:cxn ang="0">
                      <a:pos x="T4" y="T5"/>
                    </a:cxn>
                  </a:cxnLst>
                  <a:rect l="0" t="0" r="r" b="b"/>
                  <a:pathLst>
                    <a:path w="3" h="1">
                      <a:moveTo>
                        <a:pt x="3" y="0"/>
                      </a:moveTo>
                      <a:cubicBezTo>
                        <a:pt x="2" y="1"/>
                        <a:pt x="1" y="1"/>
                        <a:pt x="0" y="1"/>
                      </a:cubicBezTo>
                      <a:cubicBezTo>
                        <a:pt x="1" y="1"/>
                        <a:pt x="2" y="1"/>
                        <a:pt x="3"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190" name="Freeform 70">
                  <a:extLst>
                    <a:ext uri="{FF2B5EF4-FFF2-40B4-BE49-F238E27FC236}">
                      <a16:creationId xmlns="" xmlns:a16="http://schemas.microsoft.com/office/drawing/2014/main" id="{E6D928BA-FF07-4CE0-BEED-EF1242179B5F}"/>
                    </a:ext>
                  </a:extLst>
                </p:cNvPr>
                <p:cNvSpPr>
                  <a:spLocks/>
                </p:cNvSpPr>
                <p:nvPr/>
              </p:nvSpPr>
              <p:spPr bwMode="auto">
                <a:xfrm>
                  <a:off x="663" y="1758"/>
                  <a:ext cx="23" cy="14"/>
                </a:xfrm>
                <a:custGeom>
                  <a:avLst/>
                  <a:gdLst>
                    <a:gd name="T0" fmla="*/ 5 w 13"/>
                    <a:gd name="T1" fmla="*/ 0 h 8"/>
                    <a:gd name="T2" fmla="*/ 0 w 13"/>
                    <a:gd name="T3" fmla="*/ 1 h 8"/>
                    <a:gd name="T4" fmla="*/ 13 w 13"/>
                    <a:gd name="T5" fmla="*/ 8 h 8"/>
                    <a:gd name="T6" fmla="*/ 13 w 13"/>
                    <a:gd name="T7" fmla="*/ 8 h 8"/>
                    <a:gd name="T8" fmla="*/ 5 w 13"/>
                    <a:gd name="T9" fmla="*/ 0 h 8"/>
                  </a:gdLst>
                  <a:ahLst/>
                  <a:cxnLst>
                    <a:cxn ang="0">
                      <a:pos x="T0" y="T1"/>
                    </a:cxn>
                    <a:cxn ang="0">
                      <a:pos x="T2" y="T3"/>
                    </a:cxn>
                    <a:cxn ang="0">
                      <a:pos x="T4" y="T5"/>
                    </a:cxn>
                    <a:cxn ang="0">
                      <a:pos x="T6" y="T7"/>
                    </a:cxn>
                    <a:cxn ang="0">
                      <a:pos x="T8" y="T9"/>
                    </a:cxn>
                  </a:cxnLst>
                  <a:rect l="0" t="0" r="r" b="b"/>
                  <a:pathLst>
                    <a:path w="13" h="8">
                      <a:moveTo>
                        <a:pt x="5" y="0"/>
                      </a:moveTo>
                      <a:cubicBezTo>
                        <a:pt x="3" y="0"/>
                        <a:pt x="2" y="0"/>
                        <a:pt x="0" y="1"/>
                      </a:cubicBezTo>
                      <a:cubicBezTo>
                        <a:pt x="5" y="4"/>
                        <a:pt x="9" y="6"/>
                        <a:pt x="13" y="8"/>
                      </a:cubicBezTo>
                      <a:cubicBezTo>
                        <a:pt x="13" y="8"/>
                        <a:pt x="13" y="8"/>
                        <a:pt x="13" y="8"/>
                      </a:cubicBezTo>
                      <a:cubicBezTo>
                        <a:pt x="13" y="3"/>
                        <a:pt x="10" y="0"/>
                        <a:pt x="5"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191" name="Oval 71">
                  <a:extLst>
                    <a:ext uri="{FF2B5EF4-FFF2-40B4-BE49-F238E27FC236}">
                      <a16:creationId xmlns="" xmlns:a16="http://schemas.microsoft.com/office/drawing/2014/main" id="{E5BE8677-0060-4165-857C-EFE75809FCF8}"/>
                    </a:ext>
                  </a:extLst>
                </p:cNvPr>
                <p:cNvSpPr>
                  <a:spLocks noChangeArrowheads="1"/>
                </p:cNvSpPr>
                <p:nvPr/>
              </p:nvSpPr>
              <p:spPr bwMode="auto">
                <a:xfrm>
                  <a:off x="993" y="1696"/>
                  <a:ext cx="25" cy="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480" name="Freeform 72">
                  <a:extLst>
                    <a:ext uri="{FF2B5EF4-FFF2-40B4-BE49-F238E27FC236}">
                      <a16:creationId xmlns="" xmlns:a16="http://schemas.microsoft.com/office/drawing/2014/main" id="{A5A7B0D0-6D1C-4588-A9B6-537270654C28}"/>
                    </a:ext>
                  </a:extLst>
                </p:cNvPr>
                <p:cNvSpPr>
                  <a:spLocks/>
                </p:cNvSpPr>
                <p:nvPr/>
              </p:nvSpPr>
              <p:spPr bwMode="auto">
                <a:xfrm>
                  <a:off x="892" y="1675"/>
                  <a:ext cx="18" cy="5"/>
                </a:xfrm>
                <a:custGeom>
                  <a:avLst/>
                  <a:gdLst>
                    <a:gd name="T0" fmla="*/ 10 w 10"/>
                    <a:gd name="T1" fmla="*/ 0 h 3"/>
                    <a:gd name="T2" fmla="*/ 0 w 10"/>
                    <a:gd name="T3" fmla="*/ 2 h 3"/>
                    <a:gd name="T4" fmla="*/ 4 w 10"/>
                    <a:gd name="T5" fmla="*/ 3 h 3"/>
                    <a:gd name="T6" fmla="*/ 10 w 10"/>
                    <a:gd name="T7" fmla="*/ 0 h 3"/>
                  </a:gdLst>
                  <a:ahLst/>
                  <a:cxnLst>
                    <a:cxn ang="0">
                      <a:pos x="T0" y="T1"/>
                    </a:cxn>
                    <a:cxn ang="0">
                      <a:pos x="T2" y="T3"/>
                    </a:cxn>
                    <a:cxn ang="0">
                      <a:pos x="T4" y="T5"/>
                    </a:cxn>
                    <a:cxn ang="0">
                      <a:pos x="T6" y="T7"/>
                    </a:cxn>
                  </a:cxnLst>
                  <a:rect l="0" t="0" r="r" b="b"/>
                  <a:pathLst>
                    <a:path w="10" h="3">
                      <a:moveTo>
                        <a:pt x="10" y="0"/>
                      </a:moveTo>
                      <a:cubicBezTo>
                        <a:pt x="7" y="1"/>
                        <a:pt x="4" y="1"/>
                        <a:pt x="0" y="2"/>
                      </a:cubicBezTo>
                      <a:cubicBezTo>
                        <a:pt x="1" y="2"/>
                        <a:pt x="2" y="3"/>
                        <a:pt x="4" y="3"/>
                      </a:cubicBezTo>
                      <a:cubicBezTo>
                        <a:pt x="6" y="3"/>
                        <a:pt x="8" y="2"/>
                        <a:pt x="10"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481" name="Oval 73">
                  <a:extLst>
                    <a:ext uri="{FF2B5EF4-FFF2-40B4-BE49-F238E27FC236}">
                      <a16:creationId xmlns="" xmlns:a16="http://schemas.microsoft.com/office/drawing/2014/main" id="{177E3F36-BBD0-4CC2-9923-14E507CA043B}"/>
                    </a:ext>
                  </a:extLst>
                </p:cNvPr>
                <p:cNvSpPr>
                  <a:spLocks noChangeArrowheads="1"/>
                </p:cNvSpPr>
                <p:nvPr/>
              </p:nvSpPr>
              <p:spPr bwMode="auto">
                <a:xfrm>
                  <a:off x="805" y="1696"/>
                  <a:ext cx="32"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482" name="Oval 74">
                  <a:extLst>
                    <a:ext uri="{FF2B5EF4-FFF2-40B4-BE49-F238E27FC236}">
                      <a16:creationId xmlns="" xmlns:a16="http://schemas.microsoft.com/office/drawing/2014/main" id="{B048C8F9-A960-467C-84C4-37CB51B52E9F}"/>
                    </a:ext>
                  </a:extLst>
                </p:cNvPr>
                <p:cNvSpPr>
                  <a:spLocks noChangeArrowheads="1"/>
                </p:cNvSpPr>
                <p:nvPr/>
              </p:nvSpPr>
              <p:spPr bwMode="auto">
                <a:xfrm>
                  <a:off x="903" y="1694"/>
                  <a:ext cx="31"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483" name="Oval 75">
                  <a:extLst>
                    <a:ext uri="{FF2B5EF4-FFF2-40B4-BE49-F238E27FC236}">
                      <a16:creationId xmlns="" xmlns:a16="http://schemas.microsoft.com/office/drawing/2014/main" id="{0CE0032B-4BF6-4C62-AF9A-7AD322ED9AF0}"/>
                    </a:ext>
                  </a:extLst>
                </p:cNvPr>
                <p:cNvSpPr>
                  <a:spLocks noChangeArrowheads="1"/>
                </p:cNvSpPr>
                <p:nvPr/>
              </p:nvSpPr>
              <p:spPr bwMode="auto">
                <a:xfrm>
                  <a:off x="1108" y="1657"/>
                  <a:ext cx="32"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484" name="Freeform 76">
                  <a:extLst>
                    <a:ext uri="{FF2B5EF4-FFF2-40B4-BE49-F238E27FC236}">
                      <a16:creationId xmlns="" xmlns:a16="http://schemas.microsoft.com/office/drawing/2014/main" id="{70D05392-56DF-4F33-91C0-108BF909468A}"/>
                    </a:ext>
                  </a:extLst>
                </p:cNvPr>
                <p:cNvSpPr>
                  <a:spLocks/>
                </p:cNvSpPr>
                <p:nvPr/>
              </p:nvSpPr>
              <p:spPr bwMode="auto">
                <a:xfrm>
                  <a:off x="961" y="1659"/>
                  <a:ext cx="28" cy="20"/>
                </a:xfrm>
                <a:custGeom>
                  <a:avLst/>
                  <a:gdLst>
                    <a:gd name="T0" fmla="*/ 15 w 16"/>
                    <a:gd name="T1" fmla="*/ 0 h 11"/>
                    <a:gd name="T2" fmla="*/ 0 w 16"/>
                    <a:gd name="T3" fmla="*/ 3 h 11"/>
                    <a:gd name="T4" fmla="*/ 8 w 16"/>
                    <a:gd name="T5" fmla="*/ 11 h 11"/>
                    <a:gd name="T6" fmla="*/ 16 w 16"/>
                    <a:gd name="T7" fmla="*/ 3 h 11"/>
                    <a:gd name="T8" fmla="*/ 15 w 16"/>
                    <a:gd name="T9" fmla="*/ 0 h 11"/>
                  </a:gdLst>
                  <a:ahLst/>
                  <a:cxnLst>
                    <a:cxn ang="0">
                      <a:pos x="T0" y="T1"/>
                    </a:cxn>
                    <a:cxn ang="0">
                      <a:pos x="T2" y="T3"/>
                    </a:cxn>
                    <a:cxn ang="0">
                      <a:pos x="T4" y="T5"/>
                    </a:cxn>
                    <a:cxn ang="0">
                      <a:pos x="T6" y="T7"/>
                    </a:cxn>
                    <a:cxn ang="0">
                      <a:pos x="T8" y="T9"/>
                    </a:cxn>
                  </a:cxnLst>
                  <a:rect l="0" t="0" r="r" b="b"/>
                  <a:pathLst>
                    <a:path w="16" h="11">
                      <a:moveTo>
                        <a:pt x="15" y="0"/>
                      </a:moveTo>
                      <a:cubicBezTo>
                        <a:pt x="10" y="1"/>
                        <a:pt x="5" y="2"/>
                        <a:pt x="0" y="3"/>
                      </a:cubicBezTo>
                      <a:cubicBezTo>
                        <a:pt x="0" y="7"/>
                        <a:pt x="3" y="11"/>
                        <a:pt x="8" y="11"/>
                      </a:cubicBezTo>
                      <a:cubicBezTo>
                        <a:pt x="12" y="11"/>
                        <a:pt x="16" y="7"/>
                        <a:pt x="16" y="3"/>
                      </a:cubicBezTo>
                      <a:cubicBezTo>
                        <a:pt x="16" y="2"/>
                        <a:pt x="15" y="1"/>
                        <a:pt x="15"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485" name="Oval 77">
                  <a:extLst>
                    <a:ext uri="{FF2B5EF4-FFF2-40B4-BE49-F238E27FC236}">
                      <a16:creationId xmlns="" xmlns:a16="http://schemas.microsoft.com/office/drawing/2014/main" id="{7F420D77-0131-4EF0-994E-2E0AA2F3E137}"/>
                    </a:ext>
                  </a:extLst>
                </p:cNvPr>
                <p:cNvSpPr>
                  <a:spLocks noChangeArrowheads="1"/>
                </p:cNvSpPr>
                <p:nvPr/>
              </p:nvSpPr>
              <p:spPr bwMode="auto">
                <a:xfrm>
                  <a:off x="1078" y="1707"/>
                  <a:ext cx="28" cy="2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486" name="Oval 78">
                  <a:extLst>
                    <a:ext uri="{FF2B5EF4-FFF2-40B4-BE49-F238E27FC236}">
                      <a16:creationId xmlns="" xmlns:a16="http://schemas.microsoft.com/office/drawing/2014/main" id="{2C103CCD-941B-4A8C-B12B-1DF8B7FBCB45}"/>
                    </a:ext>
                  </a:extLst>
                </p:cNvPr>
                <p:cNvSpPr>
                  <a:spLocks noChangeArrowheads="1"/>
                </p:cNvSpPr>
                <p:nvPr/>
              </p:nvSpPr>
              <p:spPr bwMode="auto">
                <a:xfrm>
                  <a:off x="1032" y="1650"/>
                  <a:ext cx="28" cy="2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487" name="Oval 79">
                  <a:extLst>
                    <a:ext uri="{FF2B5EF4-FFF2-40B4-BE49-F238E27FC236}">
                      <a16:creationId xmlns="" xmlns:a16="http://schemas.microsoft.com/office/drawing/2014/main" id="{5EF45327-C40D-456F-9F28-5F6B0F2EAD38}"/>
                    </a:ext>
                  </a:extLst>
                </p:cNvPr>
                <p:cNvSpPr>
                  <a:spLocks noChangeArrowheads="1"/>
                </p:cNvSpPr>
                <p:nvPr/>
              </p:nvSpPr>
              <p:spPr bwMode="auto">
                <a:xfrm>
                  <a:off x="745" y="1741"/>
                  <a:ext cx="32" cy="3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488" name="Oval 80">
                  <a:extLst>
                    <a:ext uri="{FF2B5EF4-FFF2-40B4-BE49-F238E27FC236}">
                      <a16:creationId xmlns="" xmlns:a16="http://schemas.microsoft.com/office/drawing/2014/main" id="{F618DB4A-2479-4094-B1D8-6D2773F49E08}"/>
                    </a:ext>
                  </a:extLst>
                </p:cNvPr>
                <p:cNvSpPr>
                  <a:spLocks noChangeArrowheads="1"/>
                </p:cNvSpPr>
                <p:nvPr/>
              </p:nvSpPr>
              <p:spPr bwMode="auto">
                <a:xfrm>
                  <a:off x="812" y="1737"/>
                  <a:ext cx="25" cy="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489" name="Oval 81">
                  <a:extLst>
                    <a:ext uri="{FF2B5EF4-FFF2-40B4-BE49-F238E27FC236}">
                      <a16:creationId xmlns="" xmlns:a16="http://schemas.microsoft.com/office/drawing/2014/main" id="{36FEB8D3-F68A-47E4-BB35-FAB1E912680F}"/>
                    </a:ext>
                  </a:extLst>
                </p:cNvPr>
                <p:cNvSpPr>
                  <a:spLocks noChangeArrowheads="1"/>
                </p:cNvSpPr>
                <p:nvPr/>
              </p:nvSpPr>
              <p:spPr bwMode="auto">
                <a:xfrm>
                  <a:off x="982" y="1787"/>
                  <a:ext cx="25" cy="24"/>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490" name="Oval 82">
                  <a:extLst>
                    <a:ext uri="{FF2B5EF4-FFF2-40B4-BE49-F238E27FC236}">
                      <a16:creationId xmlns="" xmlns:a16="http://schemas.microsoft.com/office/drawing/2014/main" id="{41150F0C-B3B1-494D-89E4-2F1645E12E3D}"/>
                    </a:ext>
                  </a:extLst>
                </p:cNvPr>
                <p:cNvSpPr>
                  <a:spLocks noChangeArrowheads="1"/>
                </p:cNvSpPr>
                <p:nvPr/>
              </p:nvSpPr>
              <p:spPr bwMode="auto">
                <a:xfrm>
                  <a:off x="872" y="1739"/>
                  <a:ext cx="32"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491" name="Freeform 83">
                  <a:extLst>
                    <a:ext uri="{FF2B5EF4-FFF2-40B4-BE49-F238E27FC236}">
                      <a16:creationId xmlns="" xmlns:a16="http://schemas.microsoft.com/office/drawing/2014/main" id="{20B4E020-DFD3-4E91-A48C-A002A2429842}"/>
                    </a:ext>
                  </a:extLst>
                </p:cNvPr>
                <p:cNvSpPr>
                  <a:spLocks/>
                </p:cNvSpPr>
                <p:nvPr/>
              </p:nvSpPr>
              <p:spPr bwMode="auto">
                <a:xfrm>
                  <a:off x="795" y="1787"/>
                  <a:ext cx="31" cy="28"/>
                </a:xfrm>
                <a:custGeom>
                  <a:avLst/>
                  <a:gdLst>
                    <a:gd name="T0" fmla="*/ 9 w 18"/>
                    <a:gd name="T1" fmla="*/ 0 h 16"/>
                    <a:gd name="T2" fmla="*/ 0 w 18"/>
                    <a:gd name="T3" fmla="*/ 9 h 16"/>
                    <a:gd name="T4" fmla="*/ 1 w 18"/>
                    <a:gd name="T5" fmla="*/ 13 h 16"/>
                    <a:gd name="T6" fmla="*/ 13 w 18"/>
                    <a:gd name="T7" fmla="*/ 16 h 16"/>
                    <a:gd name="T8" fmla="*/ 18 w 18"/>
                    <a:gd name="T9" fmla="*/ 9 h 16"/>
                    <a:gd name="T10" fmla="*/ 9 w 18"/>
                    <a:gd name="T11" fmla="*/ 0 h 16"/>
                  </a:gdLst>
                  <a:ahLst/>
                  <a:cxnLst>
                    <a:cxn ang="0">
                      <a:pos x="T0" y="T1"/>
                    </a:cxn>
                    <a:cxn ang="0">
                      <a:pos x="T2" y="T3"/>
                    </a:cxn>
                    <a:cxn ang="0">
                      <a:pos x="T4" y="T5"/>
                    </a:cxn>
                    <a:cxn ang="0">
                      <a:pos x="T6" y="T7"/>
                    </a:cxn>
                    <a:cxn ang="0">
                      <a:pos x="T8" y="T9"/>
                    </a:cxn>
                    <a:cxn ang="0">
                      <a:pos x="T10" y="T11"/>
                    </a:cxn>
                  </a:cxnLst>
                  <a:rect l="0" t="0" r="r" b="b"/>
                  <a:pathLst>
                    <a:path w="18" h="16">
                      <a:moveTo>
                        <a:pt x="9" y="0"/>
                      </a:moveTo>
                      <a:cubicBezTo>
                        <a:pt x="4" y="0"/>
                        <a:pt x="0" y="4"/>
                        <a:pt x="0" y="9"/>
                      </a:cubicBezTo>
                      <a:cubicBezTo>
                        <a:pt x="0" y="10"/>
                        <a:pt x="0" y="12"/>
                        <a:pt x="1" y="13"/>
                      </a:cubicBezTo>
                      <a:cubicBezTo>
                        <a:pt x="5" y="14"/>
                        <a:pt x="9" y="15"/>
                        <a:pt x="13" y="16"/>
                      </a:cubicBezTo>
                      <a:cubicBezTo>
                        <a:pt x="16" y="15"/>
                        <a:pt x="18" y="12"/>
                        <a:pt x="18" y="9"/>
                      </a:cubicBezTo>
                      <a:cubicBezTo>
                        <a:pt x="18" y="4"/>
                        <a:pt x="14" y="0"/>
                        <a:pt x="9"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492" name="Oval 84">
                  <a:extLst>
                    <a:ext uri="{FF2B5EF4-FFF2-40B4-BE49-F238E27FC236}">
                      <a16:creationId xmlns="" xmlns:a16="http://schemas.microsoft.com/office/drawing/2014/main" id="{0B5E330F-09D1-41E9-A751-149CB6F2884A}"/>
                    </a:ext>
                  </a:extLst>
                </p:cNvPr>
                <p:cNvSpPr>
                  <a:spLocks noChangeArrowheads="1"/>
                </p:cNvSpPr>
                <p:nvPr/>
              </p:nvSpPr>
              <p:spPr bwMode="auto">
                <a:xfrm>
                  <a:off x="892" y="1785"/>
                  <a:ext cx="32"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493" name="Oval 85">
                  <a:extLst>
                    <a:ext uri="{FF2B5EF4-FFF2-40B4-BE49-F238E27FC236}">
                      <a16:creationId xmlns="" xmlns:a16="http://schemas.microsoft.com/office/drawing/2014/main" id="{6F0AD405-35BB-4553-8DCD-314206E7EFB2}"/>
                    </a:ext>
                  </a:extLst>
                </p:cNvPr>
                <p:cNvSpPr>
                  <a:spLocks noChangeArrowheads="1"/>
                </p:cNvSpPr>
                <p:nvPr/>
              </p:nvSpPr>
              <p:spPr bwMode="auto">
                <a:xfrm>
                  <a:off x="1094" y="1765"/>
                  <a:ext cx="32"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494" name="Oval 86">
                  <a:extLst>
                    <a:ext uri="{FF2B5EF4-FFF2-40B4-BE49-F238E27FC236}">
                      <a16:creationId xmlns="" xmlns:a16="http://schemas.microsoft.com/office/drawing/2014/main" id="{9B4390CB-30B9-4A2D-B5DF-AA557FD5DD4F}"/>
                    </a:ext>
                  </a:extLst>
                </p:cNvPr>
                <p:cNvSpPr>
                  <a:spLocks noChangeArrowheads="1"/>
                </p:cNvSpPr>
                <p:nvPr/>
              </p:nvSpPr>
              <p:spPr bwMode="auto">
                <a:xfrm>
                  <a:off x="950" y="1741"/>
                  <a:ext cx="29" cy="2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495" name="Oval 87">
                  <a:extLst>
                    <a:ext uri="{FF2B5EF4-FFF2-40B4-BE49-F238E27FC236}">
                      <a16:creationId xmlns="" xmlns:a16="http://schemas.microsoft.com/office/drawing/2014/main" id="{FB776EB6-139A-4741-9705-546946A6D349}"/>
                    </a:ext>
                  </a:extLst>
                </p:cNvPr>
                <p:cNvSpPr>
                  <a:spLocks noChangeArrowheads="1"/>
                </p:cNvSpPr>
                <p:nvPr/>
              </p:nvSpPr>
              <p:spPr bwMode="auto">
                <a:xfrm>
                  <a:off x="1058" y="1806"/>
                  <a:ext cx="29" cy="2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496" name="Oval 88">
                  <a:extLst>
                    <a:ext uri="{FF2B5EF4-FFF2-40B4-BE49-F238E27FC236}">
                      <a16:creationId xmlns="" xmlns:a16="http://schemas.microsoft.com/office/drawing/2014/main" id="{A05DB49F-C846-45E7-A3DD-0C1512944033}"/>
                    </a:ext>
                  </a:extLst>
                </p:cNvPr>
                <p:cNvSpPr>
                  <a:spLocks noChangeArrowheads="1"/>
                </p:cNvSpPr>
                <p:nvPr/>
              </p:nvSpPr>
              <p:spPr bwMode="auto">
                <a:xfrm>
                  <a:off x="1021" y="1741"/>
                  <a:ext cx="29" cy="2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497" name="Freeform 89">
                  <a:extLst>
                    <a:ext uri="{FF2B5EF4-FFF2-40B4-BE49-F238E27FC236}">
                      <a16:creationId xmlns="" xmlns:a16="http://schemas.microsoft.com/office/drawing/2014/main" id="{0C2B3340-6C03-4521-91F0-793A307EC90E}"/>
                    </a:ext>
                  </a:extLst>
                </p:cNvPr>
                <p:cNvSpPr>
                  <a:spLocks/>
                </p:cNvSpPr>
                <p:nvPr/>
              </p:nvSpPr>
              <p:spPr bwMode="auto">
                <a:xfrm>
                  <a:off x="888" y="1835"/>
                  <a:ext cx="9" cy="1"/>
                </a:xfrm>
                <a:custGeom>
                  <a:avLst/>
                  <a:gdLst>
                    <a:gd name="T0" fmla="*/ 1 w 5"/>
                    <a:gd name="T1" fmla="*/ 0 h 1"/>
                    <a:gd name="T2" fmla="*/ 0 w 5"/>
                    <a:gd name="T3" fmla="*/ 0 h 1"/>
                    <a:gd name="T4" fmla="*/ 5 w 5"/>
                    <a:gd name="T5" fmla="*/ 1 h 1"/>
                    <a:gd name="T6" fmla="*/ 1 w 5"/>
                    <a:gd name="T7" fmla="*/ 0 h 1"/>
                  </a:gdLst>
                  <a:ahLst/>
                  <a:cxnLst>
                    <a:cxn ang="0">
                      <a:pos x="T0" y="T1"/>
                    </a:cxn>
                    <a:cxn ang="0">
                      <a:pos x="T2" y="T3"/>
                    </a:cxn>
                    <a:cxn ang="0">
                      <a:pos x="T4" y="T5"/>
                    </a:cxn>
                    <a:cxn ang="0">
                      <a:pos x="T6" y="T7"/>
                    </a:cxn>
                  </a:cxnLst>
                  <a:rect l="0" t="0" r="r" b="b"/>
                  <a:pathLst>
                    <a:path w="5" h="1">
                      <a:moveTo>
                        <a:pt x="1" y="0"/>
                      </a:moveTo>
                      <a:cubicBezTo>
                        <a:pt x="1" y="0"/>
                        <a:pt x="0" y="0"/>
                        <a:pt x="0" y="0"/>
                      </a:cubicBezTo>
                      <a:cubicBezTo>
                        <a:pt x="2" y="0"/>
                        <a:pt x="4" y="0"/>
                        <a:pt x="5" y="1"/>
                      </a:cubicBezTo>
                      <a:cubicBezTo>
                        <a:pt x="4" y="0"/>
                        <a:pt x="2" y="0"/>
                        <a:pt x="1"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498" name="Oval 90">
                  <a:extLst>
                    <a:ext uri="{FF2B5EF4-FFF2-40B4-BE49-F238E27FC236}">
                      <a16:creationId xmlns="" xmlns:a16="http://schemas.microsoft.com/office/drawing/2014/main" id="{17B3527A-8397-4CE9-974B-84DAE4D80E99}"/>
                    </a:ext>
                  </a:extLst>
                </p:cNvPr>
                <p:cNvSpPr>
                  <a:spLocks noChangeArrowheads="1"/>
                </p:cNvSpPr>
                <p:nvPr/>
              </p:nvSpPr>
              <p:spPr bwMode="auto">
                <a:xfrm>
                  <a:off x="1124" y="1886"/>
                  <a:ext cx="32"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499" name="Freeform 91">
                  <a:extLst>
                    <a:ext uri="{FF2B5EF4-FFF2-40B4-BE49-F238E27FC236}">
                      <a16:creationId xmlns="" xmlns:a16="http://schemas.microsoft.com/office/drawing/2014/main" id="{2F3B73D2-CDA5-4145-BD71-C601D0111889}"/>
                    </a:ext>
                  </a:extLst>
                </p:cNvPr>
                <p:cNvSpPr>
                  <a:spLocks/>
                </p:cNvSpPr>
                <p:nvPr/>
              </p:nvSpPr>
              <p:spPr bwMode="auto">
                <a:xfrm>
                  <a:off x="952" y="1836"/>
                  <a:ext cx="29" cy="22"/>
                </a:xfrm>
                <a:custGeom>
                  <a:avLst/>
                  <a:gdLst>
                    <a:gd name="T0" fmla="*/ 8 w 16"/>
                    <a:gd name="T1" fmla="*/ 0 h 12"/>
                    <a:gd name="T2" fmla="*/ 0 w 16"/>
                    <a:gd name="T3" fmla="*/ 8 h 12"/>
                    <a:gd name="T4" fmla="*/ 14 w 16"/>
                    <a:gd name="T5" fmla="*/ 12 h 12"/>
                    <a:gd name="T6" fmla="*/ 16 w 16"/>
                    <a:gd name="T7" fmla="*/ 8 h 12"/>
                    <a:gd name="T8" fmla="*/ 8 w 16"/>
                    <a:gd name="T9" fmla="*/ 0 h 12"/>
                  </a:gdLst>
                  <a:ahLst/>
                  <a:cxnLst>
                    <a:cxn ang="0">
                      <a:pos x="T0" y="T1"/>
                    </a:cxn>
                    <a:cxn ang="0">
                      <a:pos x="T2" y="T3"/>
                    </a:cxn>
                    <a:cxn ang="0">
                      <a:pos x="T4" y="T5"/>
                    </a:cxn>
                    <a:cxn ang="0">
                      <a:pos x="T6" y="T7"/>
                    </a:cxn>
                    <a:cxn ang="0">
                      <a:pos x="T8" y="T9"/>
                    </a:cxn>
                  </a:cxnLst>
                  <a:rect l="0" t="0" r="r" b="b"/>
                  <a:pathLst>
                    <a:path w="16" h="12">
                      <a:moveTo>
                        <a:pt x="8" y="0"/>
                      </a:moveTo>
                      <a:cubicBezTo>
                        <a:pt x="3" y="0"/>
                        <a:pt x="0" y="3"/>
                        <a:pt x="0" y="8"/>
                      </a:cubicBezTo>
                      <a:cubicBezTo>
                        <a:pt x="5" y="9"/>
                        <a:pt x="10" y="10"/>
                        <a:pt x="14" y="12"/>
                      </a:cubicBezTo>
                      <a:cubicBezTo>
                        <a:pt x="15" y="11"/>
                        <a:pt x="16" y="9"/>
                        <a:pt x="16" y="8"/>
                      </a:cubicBezTo>
                      <a:cubicBezTo>
                        <a:pt x="16" y="3"/>
                        <a:pt x="12" y="0"/>
                        <a:pt x="8"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500" name="Oval 92">
                  <a:extLst>
                    <a:ext uri="{FF2B5EF4-FFF2-40B4-BE49-F238E27FC236}">
                      <a16:creationId xmlns="" xmlns:a16="http://schemas.microsoft.com/office/drawing/2014/main" id="{CAAE0056-A738-490B-93D2-3AC9485062DE}"/>
                    </a:ext>
                  </a:extLst>
                </p:cNvPr>
                <p:cNvSpPr>
                  <a:spLocks noChangeArrowheads="1"/>
                </p:cNvSpPr>
                <p:nvPr/>
              </p:nvSpPr>
              <p:spPr bwMode="auto">
                <a:xfrm>
                  <a:off x="1053" y="1902"/>
                  <a:ext cx="29" cy="2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501" name="Oval 93">
                  <a:extLst>
                    <a:ext uri="{FF2B5EF4-FFF2-40B4-BE49-F238E27FC236}">
                      <a16:creationId xmlns="" xmlns:a16="http://schemas.microsoft.com/office/drawing/2014/main" id="{6753C61B-5072-46E6-8B59-AAA12B22FB92}"/>
                    </a:ext>
                  </a:extLst>
                </p:cNvPr>
                <p:cNvSpPr>
                  <a:spLocks noChangeArrowheads="1"/>
                </p:cNvSpPr>
                <p:nvPr/>
              </p:nvSpPr>
              <p:spPr bwMode="auto">
                <a:xfrm>
                  <a:off x="1023" y="1836"/>
                  <a:ext cx="28" cy="2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502" name="Oval 94">
                  <a:extLst>
                    <a:ext uri="{FF2B5EF4-FFF2-40B4-BE49-F238E27FC236}">
                      <a16:creationId xmlns="" xmlns:a16="http://schemas.microsoft.com/office/drawing/2014/main" id="{2177BB66-599B-4AC3-AB4C-D7632C9EA9AF}"/>
                    </a:ext>
                  </a:extLst>
                </p:cNvPr>
                <p:cNvSpPr>
                  <a:spLocks noChangeArrowheads="1"/>
                </p:cNvSpPr>
                <p:nvPr/>
              </p:nvSpPr>
              <p:spPr bwMode="auto">
                <a:xfrm>
                  <a:off x="1168" y="1679"/>
                  <a:ext cx="32" cy="3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503" name="Oval 95">
                  <a:extLst>
                    <a:ext uri="{FF2B5EF4-FFF2-40B4-BE49-F238E27FC236}">
                      <a16:creationId xmlns="" xmlns:a16="http://schemas.microsoft.com/office/drawing/2014/main" id="{0AC1EAAC-6713-4563-9D14-7448D3272265}"/>
                    </a:ext>
                  </a:extLst>
                </p:cNvPr>
                <p:cNvSpPr>
                  <a:spLocks noChangeArrowheads="1"/>
                </p:cNvSpPr>
                <p:nvPr/>
              </p:nvSpPr>
              <p:spPr bwMode="auto">
                <a:xfrm>
                  <a:off x="1239" y="1664"/>
                  <a:ext cx="25" cy="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504" name="Oval 96">
                  <a:extLst>
                    <a:ext uri="{FF2B5EF4-FFF2-40B4-BE49-F238E27FC236}">
                      <a16:creationId xmlns="" xmlns:a16="http://schemas.microsoft.com/office/drawing/2014/main" id="{1446074D-CE0F-40DF-B490-BEFC3C79C18D}"/>
                    </a:ext>
                  </a:extLst>
                </p:cNvPr>
                <p:cNvSpPr>
                  <a:spLocks noChangeArrowheads="1"/>
                </p:cNvSpPr>
                <p:nvPr/>
              </p:nvSpPr>
              <p:spPr bwMode="auto">
                <a:xfrm>
                  <a:off x="1409" y="1714"/>
                  <a:ext cx="25" cy="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505" name="Oval 97">
                  <a:extLst>
                    <a:ext uri="{FF2B5EF4-FFF2-40B4-BE49-F238E27FC236}">
                      <a16:creationId xmlns="" xmlns:a16="http://schemas.microsoft.com/office/drawing/2014/main" id="{00558259-829A-4707-BBBA-FBD734BAA32E}"/>
                    </a:ext>
                  </a:extLst>
                </p:cNvPr>
                <p:cNvSpPr>
                  <a:spLocks noChangeArrowheads="1"/>
                </p:cNvSpPr>
                <p:nvPr/>
              </p:nvSpPr>
              <p:spPr bwMode="auto">
                <a:xfrm>
                  <a:off x="1299" y="1666"/>
                  <a:ext cx="32"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506" name="Oval 98">
                  <a:extLst>
                    <a:ext uri="{FF2B5EF4-FFF2-40B4-BE49-F238E27FC236}">
                      <a16:creationId xmlns="" xmlns:a16="http://schemas.microsoft.com/office/drawing/2014/main" id="{3940443F-C864-46E3-92A6-0922E0042648}"/>
                    </a:ext>
                  </a:extLst>
                </p:cNvPr>
                <p:cNvSpPr>
                  <a:spLocks noChangeArrowheads="1"/>
                </p:cNvSpPr>
                <p:nvPr/>
              </p:nvSpPr>
              <p:spPr bwMode="auto">
                <a:xfrm>
                  <a:off x="1232" y="1721"/>
                  <a:ext cx="32"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507" name="Oval 99">
                  <a:extLst>
                    <a:ext uri="{FF2B5EF4-FFF2-40B4-BE49-F238E27FC236}">
                      <a16:creationId xmlns="" xmlns:a16="http://schemas.microsoft.com/office/drawing/2014/main" id="{DFF84A2C-F62D-4408-A2F3-BDDE11295158}"/>
                    </a:ext>
                  </a:extLst>
                </p:cNvPr>
                <p:cNvSpPr>
                  <a:spLocks noChangeArrowheads="1"/>
                </p:cNvSpPr>
                <p:nvPr/>
              </p:nvSpPr>
              <p:spPr bwMode="auto">
                <a:xfrm>
                  <a:off x="1306" y="1728"/>
                  <a:ext cx="32"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508" name="Oval 100">
                  <a:extLst>
                    <a:ext uri="{FF2B5EF4-FFF2-40B4-BE49-F238E27FC236}">
                      <a16:creationId xmlns="" xmlns:a16="http://schemas.microsoft.com/office/drawing/2014/main" id="{77154683-A74D-4E33-9E12-3BAAD6E3AB73}"/>
                    </a:ext>
                  </a:extLst>
                </p:cNvPr>
                <p:cNvSpPr>
                  <a:spLocks noChangeArrowheads="1"/>
                </p:cNvSpPr>
                <p:nvPr/>
              </p:nvSpPr>
              <p:spPr bwMode="auto">
                <a:xfrm>
                  <a:off x="1528" y="1682"/>
                  <a:ext cx="32"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509" name="Oval 101">
                  <a:extLst>
                    <a:ext uri="{FF2B5EF4-FFF2-40B4-BE49-F238E27FC236}">
                      <a16:creationId xmlns="" xmlns:a16="http://schemas.microsoft.com/office/drawing/2014/main" id="{3777E9A3-5B5E-4C9D-91D5-7DCEF8D31C98}"/>
                    </a:ext>
                  </a:extLst>
                </p:cNvPr>
                <p:cNvSpPr>
                  <a:spLocks noChangeArrowheads="1"/>
                </p:cNvSpPr>
                <p:nvPr/>
              </p:nvSpPr>
              <p:spPr bwMode="auto">
                <a:xfrm>
                  <a:off x="1377" y="1668"/>
                  <a:ext cx="29" cy="2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510" name="Oval 102">
                  <a:extLst>
                    <a:ext uri="{FF2B5EF4-FFF2-40B4-BE49-F238E27FC236}">
                      <a16:creationId xmlns="" xmlns:a16="http://schemas.microsoft.com/office/drawing/2014/main" id="{027A16D9-8CFB-4731-A159-C063CB7FCF15}"/>
                    </a:ext>
                  </a:extLst>
                </p:cNvPr>
                <p:cNvSpPr>
                  <a:spLocks noChangeArrowheads="1"/>
                </p:cNvSpPr>
                <p:nvPr/>
              </p:nvSpPr>
              <p:spPr bwMode="auto">
                <a:xfrm>
                  <a:off x="1478" y="1733"/>
                  <a:ext cx="29" cy="2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511" name="Oval 103">
                  <a:extLst>
                    <a:ext uri="{FF2B5EF4-FFF2-40B4-BE49-F238E27FC236}">
                      <a16:creationId xmlns="" xmlns:a16="http://schemas.microsoft.com/office/drawing/2014/main" id="{B41EB8E2-3505-4699-8780-E9FF0FEF9458}"/>
                    </a:ext>
                  </a:extLst>
                </p:cNvPr>
                <p:cNvSpPr>
                  <a:spLocks noChangeArrowheads="1"/>
                </p:cNvSpPr>
                <p:nvPr/>
              </p:nvSpPr>
              <p:spPr bwMode="auto">
                <a:xfrm>
                  <a:off x="1448" y="1673"/>
                  <a:ext cx="29" cy="2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512" name="Oval 104">
                  <a:extLst>
                    <a:ext uri="{FF2B5EF4-FFF2-40B4-BE49-F238E27FC236}">
                      <a16:creationId xmlns="" xmlns:a16="http://schemas.microsoft.com/office/drawing/2014/main" id="{CB356AD0-7B9C-47BE-A90C-82750D211022}"/>
                    </a:ext>
                  </a:extLst>
                </p:cNvPr>
                <p:cNvSpPr>
                  <a:spLocks noChangeArrowheads="1"/>
                </p:cNvSpPr>
                <p:nvPr/>
              </p:nvSpPr>
              <p:spPr bwMode="auto">
                <a:xfrm>
                  <a:off x="1191" y="1758"/>
                  <a:ext cx="32"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513" name="Oval 105">
                  <a:extLst>
                    <a:ext uri="{FF2B5EF4-FFF2-40B4-BE49-F238E27FC236}">
                      <a16:creationId xmlns="" xmlns:a16="http://schemas.microsoft.com/office/drawing/2014/main" id="{C36249B4-BDB4-45E3-AD4A-025F62537AF3}"/>
                    </a:ext>
                  </a:extLst>
                </p:cNvPr>
                <p:cNvSpPr>
                  <a:spLocks noChangeArrowheads="1"/>
                </p:cNvSpPr>
                <p:nvPr/>
              </p:nvSpPr>
              <p:spPr bwMode="auto">
                <a:xfrm>
                  <a:off x="1145" y="1741"/>
                  <a:ext cx="25" cy="24"/>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514" name="Oval 106">
                  <a:extLst>
                    <a:ext uri="{FF2B5EF4-FFF2-40B4-BE49-F238E27FC236}">
                      <a16:creationId xmlns="" xmlns:a16="http://schemas.microsoft.com/office/drawing/2014/main" id="{689F79DB-F54D-422C-BA3F-11A28628AEEB}"/>
                    </a:ext>
                  </a:extLst>
                </p:cNvPr>
                <p:cNvSpPr>
                  <a:spLocks noChangeArrowheads="1"/>
                </p:cNvSpPr>
                <p:nvPr/>
              </p:nvSpPr>
              <p:spPr bwMode="auto">
                <a:xfrm>
                  <a:off x="1363" y="1810"/>
                  <a:ext cx="25" cy="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515" name="Oval 107">
                  <a:extLst>
                    <a:ext uri="{FF2B5EF4-FFF2-40B4-BE49-F238E27FC236}">
                      <a16:creationId xmlns="" xmlns:a16="http://schemas.microsoft.com/office/drawing/2014/main" id="{72AF94E4-6E3B-4151-84A3-1C37074EA112}"/>
                    </a:ext>
                  </a:extLst>
                </p:cNvPr>
                <p:cNvSpPr>
                  <a:spLocks noChangeArrowheads="1"/>
                </p:cNvSpPr>
                <p:nvPr/>
              </p:nvSpPr>
              <p:spPr bwMode="auto">
                <a:xfrm>
                  <a:off x="1301" y="1785"/>
                  <a:ext cx="32"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516" name="Oval 108">
                  <a:extLst>
                    <a:ext uri="{FF2B5EF4-FFF2-40B4-BE49-F238E27FC236}">
                      <a16:creationId xmlns="" xmlns:a16="http://schemas.microsoft.com/office/drawing/2014/main" id="{901F41FD-541C-4202-B9BD-465BDF9A903F}"/>
                    </a:ext>
                  </a:extLst>
                </p:cNvPr>
                <p:cNvSpPr>
                  <a:spLocks noChangeArrowheads="1"/>
                </p:cNvSpPr>
                <p:nvPr/>
              </p:nvSpPr>
              <p:spPr bwMode="auto">
                <a:xfrm>
                  <a:off x="1101" y="1845"/>
                  <a:ext cx="32"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517" name="Oval 109">
                  <a:extLst>
                    <a:ext uri="{FF2B5EF4-FFF2-40B4-BE49-F238E27FC236}">
                      <a16:creationId xmlns="" xmlns:a16="http://schemas.microsoft.com/office/drawing/2014/main" id="{4E60A230-BE53-4A5F-9879-AC4C31EFCF0E}"/>
                    </a:ext>
                  </a:extLst>
                </p:cNvPr>
                <p:cNvSpPr>
                  <a:spLocks noChangeArrowheads="1"/>
                </p:cNvSpPr>
                <p:nvPr/>
              </p:nvSpPr>
              <p:spPr bwMode="auto">
                <a:xfrm>
                  <a:off x="1248" y="1794"/>
                  <a:ext cx="32"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518" name="Oval 110">
                  <a:extLst>
                    <a:ext uri="{FF2B5EF4-FFF2-40B4-BE49-F238E27FC236}">
                      <a16:creationId xmlns="" xmlns:a16="http://schemas.microsoft.com/office/drawing/2014/main" id="{03919DE5-DEEC-4AC6-904C-915CD5EFC3F1}"/>
                    </a:ext>
                  </a:extLst>
                </p:cNvPr>
                <p:cNvSpPr>
                  <a:spLocks noChangeArrowheads="1"/>
                </p:cNvSpPr>
                <p:nvPr/>
              </p:nvSpPr>
              <p:spPr bwMode="auto">
                <a:xfrm>
                  <a:off x="1524" y="1781"/>
                  <a:ext cx="32"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519" name="Oval 111">
                  <a:extLst>
                    <a:ext uri="{FF2B5EF4-FFF2-40B4-BE49-F238E27FC236}">
                      <a16:creationId xmlns="" xmlns:a16="http://schemas.microsoft.com/office/drawing/2014/main" id="{F10D6BC5-DD26-43B3-ACE4-B645D51B4F89}"/>
                    </a:ext>
                  </a:extLst>
                </p:cNvPr>
                <p:cNvSpPr>
                  <a:spLocks noChangeArrowheads="1"/>
                </p:cNvSpPr>
                <p:nvPr/>
              </p:nvSpPr>
              <p:spPr bwMode="auto">
                <a:xfrm>
                  <a:off x="1367" y="1758"/>
                  <a:ext cx="28" cy="2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520" name="Oval 112">
                  <a:extLst>
                    <a:ext uri="{FF2B5EF4-FFF2-40B4-BE49-F238E27FC236}">
                      <a16:creationId xmlns="" xmlns:a16="http://schemas.microsoft.com/office/drawing/2014/main" id="{2955F693-7941-4E81-A40D-C745C1DF21F9}"/>
                    </a:ext>
                  </a:extLst>
                </p:cNvPr>
                <p:cNvSpPr>
                  <a:spLocks noChangeArrowheads="1"/>
                </p:cNvSpPr>
                <p:nvPr/>
              </p:nvSpPr>
              <p:spPr bwMode="auto">
                <a:xfrm>
                  <a:off x="1413" y="1808"/>
                  <a:ext cx="28" cy="2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521" name="Oval 113">
                  <a:extLst>
                    <a:ext uri="{FF2B5EF4-FFF2-40B4-BE49-F238E27FC236}">
                      <a16:creationId xmlns="" xmlns:a16="http://schemas.microsoft.com/office/drawing/2014/main" id="{1C00F7A4-5B2D-42D3-801A-85F4C3BF0860}"/>
                    </a:ext>
                  </a:extLst>
                </p:cNvPr>
                <p:cNvSpPr>
                  <a:spLocks noChangeArrowheads="1"/>
                </p:cNvSpPr>
                <p:nvPr/>
              </p:nvSpPr>
              <p:spPr bwMode="auto">
                <a:xfrm>
                  <a:off x="1454" y="1772"/>
                  <a:ext cx="28" cy="2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522" name="Oval 114">
                  <a:extLst>
                    <a:ext uri="{FF2B5EF4-FFF2-40B4-BE49-F238E27FC236}">
                      <a16:creationId xmlns="" xmlns:a16="http://schemas.microsoft.com/office/drawing/2014/main" id="{FB89F3D3-0E11-444E-9440-C71227841E9E}"/>
                    </a:ext>
                  </a:extLst>
                </p:cNvPr>
                <p:cNvSpPr>
                  <a:spLocks noChangeArrowheads="1"/>
                </p:cNvSpPr>
                <p:nvPr/>
              </p:nvSpPr>
              <p:spPr bwMode="auto">
                <a:xfrm>
                  <a:off x="1163" y="1819"/>
                  <a:ext cx="32" cy="3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523" name="Oval 115">
                  <a:extLst>
                    <a:ext uri="{FF2B5EF4-FFF2-40B4-BE49-F238E27FC236}">
                      <a16:creationId xmlns="" xmlns:a16="http://schemas.microsoft.com/office/drawing/2014/main" id="{804C2E5A-6AE1-4A4F-AA7A-AA876DCB61B2}"/>
                    </a:ext>
                  </a:extLst>
                </p:cNvPr>
                <p:cNvSpPr>
                  <a:spLocks noChangeArrowheads="1"/>
                </p:cNvSpPr>
                <p:nvPr/>
              </p:nvSpPr>
              <p:spPr bwMode="auto">
                <a:xfrm>
                  <a:off x="1229" y="1849"/>
                  <a:ext cx="24" cy="24"/>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524" name="Oval 116">
                  <a:extLst>
                    <a:ext uri="{FF2B5EF4-FFF2-40B4-BE49-F238E27FC236}">
                      <a16:creationId xmlns="" xmlns:a16="http://schemas.microsoft.com/office/drawing/2014/main" id="{C0BAB2E8-8971-4931-99DF-0BC2298B555F}"/>
                    </a:ext>
                  </a:extLst>
                </p:cNvPr>
                <p:cNvSpPr>
                  <a:spLocks noChangeArrowheads="1"/>
                </p:cNvSpPr>
                <p:nvPr/>
              </p:nvSpPr>
              <p:spPr bwMode="auto">
                <a:xfrm>
                  <a:off x="1400" y="1900"/>
                  <a:ext cx="25" cy="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525" name="Oval 117">
                  <a:extLst>
                    <a:ext uri="{FF2B5EF4-FFF2-40B4-BE49-F238E27FC236}">
                      <a16:creationId xmlns="" xmlns:a16="http://schemas.microsoft.com/office/drawing/2014/main" id="{0807761C-D0B2-40E1-88BD-07B3688F3156}"/>
                    </a:ext>
                  </a:extLst>
                </p:cNvPr>
                <p:cNvSpPr>
                  <a:spLocks noChangeArrowheads="1"/>
                </p:cNvSpPr>
                <p:nvPr/>
              </p:nvSpPr>
              <p:spPr bwMode="auto">
                <a:xfrm>
                  <a:off x="1291" y="1852"/>
                  <a:ext cx="31"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526" name="Oval 118">
                  <a:extLst>
                    <a:ext uri="{FF2B5EF4-FFF2-40B4-BE49-F238E27FC236}">
                      <a16:creationId xmlns="" xmlns:a16="http://schemas.microsoft.com/office/drawing/2014/main" id="{1B77808D-4329-4436-91AD-0B7DFAA54E74}"/>
                    </a:ext>
                  </a:extLst>
                </p:cNvPr>
                <p:cNvSpPr>
                  <a:spLocks noChangeArrowheads="1"/>
                </p:cNvSpPr>
                <p:nvPr/>
              </p:nvSpPr>
              <p:spPr bwMode="auto">
                <a:xfrm>
                  <a:off x="1202" y="1897"/>
                  <a:ext cx="32" cy="3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527" name="Oval 119">
                  <a:extLst>
                    <a:ext uri="{FF2B5EF4-FFF2-40B4-BE49-F238E27FC236}">
                      <a16:creationId xmlns="" xmlns:a16="http://schemas.microsoft.com/office/drawing/2014/main" id="{156515AF-DB3F-4420-9C04-5CC81DB07480}"/>
                    </a:ext>
                  </a:extLst>
                </p:cNvPr>
                <p:cNvSpPr>
                  <a:spLocks noChangeArrowheads="1"/>
                </p:cNvSpPr>
                <p:nvPr/>
              </p:nvSpPr>
              <p:spPr bwMode="auto">
                <a:xfrm>
                  <a:off x="1310" y="1898"/>
                  <a:ext cx="32"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528" name="Oval 120">
                  <a:extLst>
                    <a:ext uri="{FF2B5EF4-FFF2-40B4-BE49-F238E27FC236}">
                      <a16:creationId xmlns="" xmlns:a16="http://schemas.microsoft.com/office/drawing/2014/main" id="{1994F85F-4F4C-4602-85DA-385DC1357F2C}"/>
                    </a:ext>
                  </a:extLst>
                </p:cNvPr>
                <p:cNvSpPr>
                  <a:spLocks noChangeArrowheads="1"/>
                </p:cNvSpPr>
                <p:nvPr/>
              </p:nvSpPr>
              <p:spPr bwMode="auto">
                <a:xfrm>
                  <a:off x="1516" y="1861"/>
                  <a:ext cx="31"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529" name="Oval 121">
                  <a:extLst>
                    <a:ext uri="{FF2B5EF4-FFF2-40B4-BE49-F238E27FC236}">
                      <a16:creationId xmlns="" xmlns:a16="http://schemas.microsoft.com/office/drawing/2014/main" id="{5F84435B-6D87-4873-8A47-F2D755096C49}"/>
                    </a:ext>
                  </a:extLst>
                </p:cNvPr>
                <p:cNvSpPr>
                  <a:spLocks noChangeArrowheads="1"/>
                </p:cNvSpPr>
                <p:nvPr/>
              </p:nvSpPr>
              <p:spPr bwMode="auto">
                <a:xfrm>
                  <a:off x="1369" y="1854"/>
                  <a:ext cx="28" cy="2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530" name="Oval 122">
                  <a:extLst>
                    <a:ext uri="{FF2B5EF4-FFF2-40B4-BE49-F238E27FC236}">
                      <a16:creationId xmlns="" xmlns:a16="http://schemas.microsoft.com/office/drawing/2014/main" id="{A727162F-E5B9-4293-B676-51F0FB875A3E}"/>
                    </a:ext>
                  </a:extLst>
                </p:cNvPr>
                <p:cNvSpPr>
                  <a:spLocks noChangeArrowheads="1"/>
                </p:cNvSpPr>
                <p:nvPr/>
              </p:nvSpPr>
              <p:spPr bwMode="auto">
                <a:xfrm>
                  <a:off x="1477" y="1900"/>
                  <a:ext cx="28" cy="2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531" name="Oval 123">
                  <a:extLst>
                    <a:ext uri="{FF2B5EF4-FFF2-40B4-BE49-F238E27FC236}">
                      <a16:creationId xmlns="" xmlns:a16="http://schemas.microsoft.com/office/drawing/2014/main" id="{EBA0AB2E-81DE-4372-B552-093B2325DB7E}"/>
                    </a:ext>
                  </a:extLst>
                </p:cNvPr>
                <p:cNvSpPr>
                  <a:spLocks noChangeArrowheads="1"/>
                </p:cNvSpPr>
                <p:nvPr/>
              </p:nvSpPr>
              <p:spPr bwMode="auto">
                <a:xfrm>
                  <a:off x="1464" y="1836"/>
                  <a:ext cx="29" cy="2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532" name="Oval 124">
                  <a:extLst>
                    <a:ext uri="{FF2B5EF4-FFF2-40B4-BE49-F238E27FC236}">
                      <a16:creationId xmlns="" xmlns:a16="http://schemas.microsoft.com/office/drawing/2014/main" id="{DF52CF83-BC21-4EF3-9356-8B58DCD0B6AD}"/>
                    </a:ext>
                  </a:extLst>
                </p:cNvPr>
                <p:cNvSpPr>
                  <a:spLocks noChangeArrowheads="1"/>
                </p:cNvSpPr>
                <p:nvPr/>
              </p:nvSpPr>
              <p:spPr bwMode="auto">
                <a:xfrm>
                  <a:off x="1602" y="1693"/>
                  <a:ext cx="25" cy="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533" name="Oval 125">
                  <a:extLst>
                    <a:ext uri="{FF2B5EF4-FFF2-40B4-BE49-F238E27FC236}">
                      <a16:creationId xmlns="" xmlns:a16="http://schemas.microsoft.com/office/drawing/2014/main" id="{71A6FD8F-071B-4D4C-B8F7-A9D12946B693}"/>
                    </a:ext>
                  </a:extLst>
                </p:cNvPr>
                <p:cNvSpPr>
                  <a:spLocks noChangeArrowheads="1"/>
                </p:cNvSpPr>
                <p:nvPr/>
              </p:nvSpPr>
              <p:spPr bwMode="auto">
                <a:xfrm>
                  <a:off x="1765" y="1723"/>
                  <a:ext cx="25" cy="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534" name="Oval 126">
                  <a:extLst>
                    <a:ext uri="{FF2B5EF4-FFF2-40B4-BE49-F238E27FC236}">
                      <a16:creationId xmlns="" xmlns:a16="http://schemas.microsoft.com/office/drawing/2014/main" id="{2FBC1F4B-4A56-4294-B467-7C9E906682E7}"/>
                    </a:ext>
                  </a:extLst>
                </p:cNvPr>
                <p:cNvSpPr>
                  <a:spLocks noChangeArrowheads="1"/>
                </p:cNvSpPr>
                <p:nvPr/>
              </p:nvSpPr>
              <p:spPr bwMode="auto">
                <a:xfrm>
                  <a:off x="1655" y="1675"/>
                  <a:ext cx="32"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535" name="Oval 127">
                  <a:extLst>
                    <a:ext uri="{FF2B5EF4-FFF2-40B4-BE49-F238E27FC236}">
                      <a16:creationId xmlns="" xmlns:a16="http://schemas.microsoft.com/office/drawing/2014/main" id="{F10DF329-1654-43D5-A647-12123A0E4133}"/>
                    </a:ext>
                  </a:extLst>
                </p:cNvPr>
                <p:cNvSpPr>
                  <a:spLocks noChangeArrowheads="1"/>
                </p:cNvSpPr>
                <p:nvPr/>
              </p:nvSpPr>
              <p:spPr bwMode="auto">
                <a:xfrm>
                  <a:off x="1555" y="1732"/>
                  <a:ext cx="31"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536" name="Oval 128">
                  <a:extLst>
                    <a:ext uri="{FF2B5EF4-FFF2-40B4-BE49-F238E27FC236}">
                      <a16:creationId xmlns="" xmlns:a16="http://schemas.microsoft.com/office/drawing/2014/main" id="{E01A531B-31EB-4478-89E0-2A9EE70614B2}"/>
                    </a:ext>
                  </a:extLst>
                </p:cNvPr>
                <p:cNvSpPr>
                  <a:spLocks noChangeArrowheads="1"/>
                </p:cNvSpPr>
                <p:nvPr/>
              </p:nvSpPr>
              <p:spPr bwMode="auto">
                <a:xfrm>
                  <a:off x="1638" y="1735"/>
                  <a:ext cx="32"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537" name="Oval 129">
                  <a:extLst>
                    <a:ext uri="{FF2B5EF4-FFF2-40B4-BE49-F238E27FC236}">
                      <a16:creationId xmlns="" xmlns:a16="http://schemas.microsoft.com/office/drawing/2014/main" id="{8A992E96-B74C-451B-9E39-FACA17A5A57A}"/>
                    </a:ext>
                  </a:extLst>
                </p:cNvPr>
                <p:cNvSpPr>
                  <a:spLocks noChangeArrowheads="1"/>
                </p:cNvSpPr>
                <p:nvPr/>
              </p:nvSpPr>
              <p:spPr bwMode="auto">
                <a:xfrm>
                  <a:off x="1884" y="1691"/>
                  <a:ext cx="32"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538" name="Oval 130">
                  <a:extLst>
                    <a:ext uri="{FF2B5EF4-FFF2-40B4-BE49-F238E27FC236}">
                      <a16:creationId xmlns="" xmlns:a16="http://schemas.microsoft.com/office/drawing/2014/main" id="{61286B4D-0F04-4778-ACEC-F20F646CF719}"/>
                    </a:ext>
                  </a:extLst>
                </p:cNvPr>
                <p:cNvSpPr>
                  <a:spLocks noChangeArrowheads="1"/>
                </p:cNvSpPr>
                <p:nvPr/>
              </p:nvSpPr>
              <p:spPr bwMode="auto">
                <a:xfrm>
                  <a:off x="1733" y="1677"/>
                  <a:ext cx="29" cy="2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539" name="Oval 131">
                  <a:extLst>
                    <a:ext uri="{FF2B5EF4-FFF2-40B4-BE49-F238E27FC236}">
                      <a16:creationId xmlns="" xmlns:a16="http://schemas.microsoft.com/office/drawing/2014/main" id="{DA042D98-9E1F-4247-A12E-2AC33FD35D21}"/>
                    </a:ext>
                  </a:extLst>
                </p:cNvPr>
                <p:cNvSpPr>
                  <a:spLocks noChangeArrowheads="1"/>
                </p:cNvSpPr>
                <p:nvPr/>
              </p:nvSpPr>
              <p:spPr bwMode="auto">
                <a:xfrm>
                  <a:off x="1834" y="1742"/>
                  <a:ext cx="29" cy="2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540" name="Oval 132">
                  <a:extLst>
                    <a:ext uri="{FF2B5EF4-FFF2-40B4-BE49-F238E27FC236}">
                      <a16:creationId xmlns="" xmlns:a16="http://schemas.microsoft.com/office/drawing/2014/main" id="{8335F77D-08A2-4D1C-AEB5-54653DF5BF7B}"/>
                    </a:ext>
                  </a:extLst>
                </p:cNvPr>
                <p:cNvSpPr>
                  <a:spLocks noChangeArrowheads="1"/>
                </p:cNvSpPr>
                <p:nvPr/>
              </p:nvSpPr>
              <p:spPr bwMode="auto">
                <a:xfrm>
                  <a:off x="1806" y="1682"/>
                  <a:ext cx="28" cy="2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541" name="Oval 133">
                  <a:extLst>
                    <a:ext uri="{FF2B5EF4-FFF2-40B4-BE49-F238E27FC236}">
                      <a16:creationId xmlns="" xmlns:a16="http://schemas.microsoft.com/office/drawing/2014/main" id="{F110509E-20A9-4A47-9E49-CFF1AD35E44A}"/>
                    </a:ext>
                  </a:extLst>
                </p:cNvPr>
                <p:cNvSpPr>
                  <a:spLocks noChangeArrowheads="1"/>
                </p:cNvSpPr>
                <p:nvPr/>
              </p:nvSpPr>
              <p:spPr bwMode="auto">
                <a:xfrm>
                  <a:off x="1721" y="1819"/>
                  <a:ext cx="25" cy="24"/>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542" name="Oval 134">
                  <a:extLst>
                    <a:ext uri="{FF2B5EF4-FFF2-40B4-BE49-F238E27FC236}">
                      <a16:creationId xmlns="" xmlns:a16="http://schemas.microsoft.com/office/drawing/2014/main" id="{24111F55-3414-442F-8FCF-CBC84EB6C425}"/>
                    </a:ext>
                  </a:extLst>
                </p:cNvPr>
                <p:cNvSpPr>
                  <a:spLocks noChangeArrowheads="1"/>
                </p:cNvSpPr>
                <p:nvPr/>
              </p:nvSpPr>
              <p:spPr bwMode="auto">
                <a:xfrm>
                  <a:off x="1670" y="1790"/>
                  <a:ext cx="32"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543" name="Oval 135">
                  <a:extLst>
                    <a:ext uri="{FF2B5EF4-FFF2-40B4-BE49-F238E27FC236}">
                      <a16:creationId xmlns="" xmlns:a16="http://schemas.microsoft.com/office/drawing/2014/main" id="{8D9D9A13-6B18-4784-BE46-16E472D0FAAD}"/>
                    </a:ext>
                  </a:extLst>
                </p:cNvPr>
                <p:cNvSpPr>
                  <a:spLocks noChangeArrowheads="1"/>
                </p:cNvSpPr>
                <p:nvPr/>
              </p:nvSpPr>
              <p:spPr bwMode="auto">
                <a:xfrm>
                  <a:off x="1599" y="1799"/>
                  <a:ext cx="32"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544" name="Oval 136">
                  <a:extLst>
                    <a:ext uri="{FF2B5EF4-FFF2-40B4-BE49-F238E27FC236}">
                      <a16:creationId xmlns="" xmlns:a16="http://schemas.microsoft.com/office/drawing/2014/main" id="{0A867A00-75E2-478F-A690-408258DB6A8E}"/>
                    </a:ext>
                  </a:extLst>
                </p:cNvPr>
                <p:cNvSpPr>
                  <a:spLocks noChangeArrowheads="1"/>
                </p:cNvSpPr>
                <p:nvPr/>
              </p:nvSpPr>
              <p:spPr bwMode="auto">
                <a:xfrm>
                  <a:off x="1880" y="1790"/>
                  <a:ext cx="32"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545" name="Oval 137">
                  <a:extLst>
                    <a:ext uri="{FF2B5EF4-FFF2-40B4-BE49-F238E27FC236}">
                      <a16:creationId xmlns="" xmlns:a16="http://schemas.microsoft.com/office/drawing/2014/main" id="{E2C81D69-6069-49D7-9929-8918B6554322}"/>
                    </a:ext>
                  </a:extLst>
                </p:cNvPr>
                <p:cNvSpPr>
                  <a:spLocks noChangeArrowheads="1"/>
                </p:cNvSpPr>
                <p:nvPr/>
              </p:nvSpPr>
              <p:spPr bwMode="auto">
                <a:xfrm>
                  <a:off x="1709" y="1735"/>
                  <a:ext cx="28" cy="2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546" name="Oval 138">
                  <a:extLst>
                    <a:ext uri="{FF2B5EF4-FFF2-40B4-BE49-F238E27FC236}">
                      <a16:creationId xmlns="" xmlns:a16="http://schemas.microsoft.com/office/drawing/2014/main" id="{193C98A4-F327-4C56-8366-542FF597BC7E}"/>
                    </a:ext>
                  </a:extLst>
                </p:cNvPr>
                <p:cNvSpPr>
                  <a:spLocks noChangeArrowheads="1"/>
                </p:cNvSpPr>
                <p:nvPr/>
              </p:nvSpPr>
              <p:spPr bwMode="auto">
                <a:xfrm>
                  <a:off x="1781" y="1836"/>
                  <a:ext cx="29" cy="2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547" name="Oval 139">
                  <a:extLst>
                    <a:ext uri="{FF2B5EF4-FFF2-40B4-BE49-F238E27FC236}">
                      <a16:creationId xmlns="" xmlns:a16="http://schemas.microsoft.com/office/drawing/2014/main" id="{F15A6ED9-F8D1-4CD4-9DEA-D8B6197803C1}"/>
                    </a:ext>
                  </a:extLst>
                </p:cNvPr>
                <p:cNvSpPr>
                  <a:spLocks noChangeArrowheads="1"/>
                </p:cNvSpPr>
                <p:nvPr/>
              </p:nvSpPr>
              <p:spPr bwMode="auto">
                <a:xfrm>
                  <a:off x="1785" y="1785"/>
                  <a:ext cx="28" cy="2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548" name="Oval 140">
                  <a:extLst>
                    <a:ext uri="{FF2B5EF4-FFF2-40B4-BE49-F238E27FC236}">
                      <a16:creationId xmlns="" xmlns:a16="http://schemas.microsoft.com/office/drawing/2014/main" id="{12C50D38-00DD-4749-8291-63A51D354CA9}"/>
                    </a:ext>
                  </a:extLst>
                </p:cNvPr>
                <p:cNvSpPr>
                  <a:spLocks noChangeArrowheads="1"/>
                </p:cNvSpPr>
                <p:nvPr/>
              </p:nvSpPr>
              <p:spPr bwMode="auto">
                <a:xfrm>
                  <a:off x="1579" y="1852"/>
                  <a:ext cx="25" cy="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549" name="Oval 141">
                  <a:extLst>
                    <a:ext uri="{FF2B5EF4-FFF2-40B4-BE49-F238E27FC236}">
                      <a16:creationId xmlns="" xmlns:a16="http://schemas.microsoft.com/office/drawing/2014/main" id="{833D9AA5-7910-4A6F-86E5-07131B987558}"/>
                    </a:ext>
                  </a:extLst>
                </p:cNvPr>
                <p:cNvSpPr>
                  <a:spLocks noChangeArrowheads="1"/>
                </p:cNvSpPr>
                <p:nvPr/>
              </p:nvSpPr>
              <p:spPr bwMode="auto">
                <a:xfrm>
                  <a:off x="1776" y="1893"/>
                  <a:ext cx="25" cy="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550" name="Oval 142">
                  <a:extLst>
                    <a:ext uri="{FF2B5EF4-FFF2-40B4-BE49-F238E27FC236}">
                      <a16:creationId xmlns="" xmlns:a16="http://schemas.microsoft.com/office/drawing/2014/main" id="{40DBD303-99DB-4A02-8072-B1F0B645F0C3}"/>
                    </a:ext>
                  </a:extLst>
                </p:cNvPr>
                <p:cNvSpPr>
                  <a:spLocks noChangeArrowheads="1"/>
                </p:cNvSpPr>
                <p:nvPr/>
              </p:nvSpPr>
              <p:spPr bwMode="auto">
                <a:xfrm>
                  <a:off x="1634" y="1859"/>
                  <a:ext cx="32"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551" name="Oval 143">
                  <a:extLst>
                    <a:ext uri="{FF2B5EF4-FFF2-40B4-BE49-F238E27FC236}">
                      <a16:creationId xmlns="" xmlns:a16="http://schemas.microsoft.com/office/drawing/2014/main" id="{39A7A41E-E572-4756-83B7-D146E33AE47B}"/>
                    </a:ext>
                  </a:extLst>
                </p:cNvPr>
                <p:cNvSpPr>
                  <a:spLocks noChangeArrowheads="1"/>
                </p:cNvSpPr>
                <p:nvPr/>
              </p:nvSpPr>
              <p:spPr bwMode="auto">
                <a:xfrm>
                  <a:off x="1553" y="1900"/>
                  <a:ext cx="32"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552" name="Oval 144">
                  <a:extLst>
                    <a:ext uri="{FF2B5EF4-FFF2-40B4-BE49-F238E27FC236}">
                      <a16:creationId xmlns="" xmlns:a16="http://schemas.microsoft.com/office/drawing/2014/main" id="{4A3C0B4D-4983-443D-B0AF-80CA36262E8F}"/>
                    </a:ext>
                  </a:extLst>
                </p:cNvPr>
                <p:cNvSpPr>
                  <a:spLocks noChangeArrowheads="1"/>
                </p:cNvSpPr>
                <p:nvPr/>
              </p:nvSpPr>
              <p:spPr bwMode="auto">
                <a:xfrm>
                  <a:off x="1663" y="1895"/>
                  <a:ext cx="31"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553" name="Oval 145">
                  <a:extLst>
                    <a:ext uri="{FF2B5EF4-FFF2-40B4-BE49-F238E27FC236}">
                      <a16:creationId xmlns="" xmlns:a16="http://schemas.microsoft.com/office/drawing/2014/main" id="{DAEF1638-2441-450F-A794-FEED33C523E8}"/>
                    </a:ext>
                  </a:extLst>
                </p:cNvPr>
                <p:cNvSpPr>
                  <a:spLocks noChangeArrowheads="1"/>
                </p:cNvSpPr>
                <p:nvPr/>
              </p:nvSpPr>
              <p:spPr bwMode="auto">
                <a:xfrm>
                  <a:off x="1893" y="1868"/>
                  <a:ext cx="32"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554" name="Oval 146">
                  <a:extLst>
                    <a:ext uri="{FF2B5EF4-FFF2-40B4-BE49-F238E27FC236}">
                      <a16:creationId xmlns="" xmlns:a16="http://schemas.microsoft.com/office/drawing/2014/main" id="{F99CE7E4-2C6A-4DA0-BF93-D7CA7BFB58B1}"/>
                    </a:ext>
                  </a:extLst>
                </p:cNvPr>
                <p:cNvSpPr>
                  <a:spLocks noChangeArrowheads="1"/>
                </p:cNvSpPr>
                <p:nvPr/>
              </p:nvSpPr>
              <p:spPr bwMode="auto">
                <a:xfrm>
                  <a:off x="1716" y="1872"/>
                  <a:ext cx="28" cy="2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555" name="Oval 147">
                  <a:extLst>
                    <a:ext uri="{FF2B5EF4-FFF2-40B4-BE49-F238E27FC236}">
                      <a16:creationId xmlns="" xmlns:a16="http://schemas.microsoft.com/office/drawing/2014/main" id="{FB610877-D460-4E14-92A6-0C4D3DB1F332}"/>
                    </a:ext>
                  </a:extLst>
                </p:cNvPr>
                <p:cNvSpPr>
                  <a:spLocks noChangeArrowheads="1"/>
                </p:cNvSpPr>
                <p:nvPr/>
              </p:nvSpPr>
              <p:spPr bwMode="auto">
                <a:xfrm>
                  <a:off x="1834" y="1891"/>
                  <a:ext cx="29" cy="2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556" name="Oval 148">
                  <a:extLst>
                    <a:ext uri="{FF2B5EF4-FFF2-40B4-BE49-F238E27FC236}">
                      <a16:creationId xmlns="" xmlns:a16="http://schemas.microsoft.com/office/drawing/2014/main" id="{58090FBF-C8D1-457C-A945-024427374854}"/>
                    </a:ext>
                  </a:extLst>
                </p:cNvPr>
                <p:cNvSpPr>
                  <a:spLocks noChangeArrowheads="1"/>
                </p:cNvSpPr>
                <p:nvPr/>
              </p:nvSpPr>
              <p:spPr bwMode="auto">
                <a:xfrm>
                  <a:off x="1838" y="1827"/>
                  <a:ext cx="28" cy="2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557" name="Oval 149">
                  <a:extLst>
                    <a:ext uri="{FF2B5EF4-FFF2-40B4-BE49-F238E27FC236}">
                      <a16:creationId xmlns="" xmlns:a16="http://schemas.microsoft.com/office/drawing/2014/main" id="{3BCEC3C8-0D59-4C76-AC59-60D25BA85E2A}"/>
                    </a:ext>
                  </a:extLst>
                </p:cNvPr>
                <p:cNvSpPr>
                  <a:spLocks noChangeArrowheads="1"/>
                </p:cNvSpPr>
                <p:nvPr/>
              </p:nvSpPr>
              <p:spPr bwMode="auto">
                <a:xfrm>
                  <a:off x="1951" y="1689"/>
                  <a:ext cx="32"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558" name="Oval 150">
                  <a:extLst>
                    <a:ext uri="{FF2B5EF4-FFF2-40B4-BE49-F238E27FC236}">
                      <a16:creationId xmlns="" xmlns:a16="http://schemas.microsoft.com/office/drawing/2014/main" id="{6CA5659A-62DD-404B-B654-94EEDFD2309B}"/>
                    </a:ext>
                  </a:extLst>
                </p:cNvPr>
                <p:cNvSpPr>
                  <a:spLocks noChangeArrowheads="1"/>
                </p:cNvSpPr>
                <p:nvPr/>
              </p:nvSpPr>
              <p:spPr bwMode="auto">
                <a:xfrm>
                  <a:off x="1969" y="1749"/>
                  <a:ext cx="32"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559" name="Oval 151">
                  <a:extLst>
                    <a:ext uri="{FF2B5EF4-FFF2-40B4-BE49-F238E27FC236}">
                      <a16:creationId xmlns="" xmlns:a16="http://schemas.microsoft.com/office/drawing/2014/main" id="{A0F63FD7-16A7-418F-B7D7-51233303DE52}"/>
                    </a:ext>
                  </a:extLst>
                </p:cNvPr>
                <p:cNvSpPr>
                  <a:spLocks noChangeArrowheads="1"/>
                </p:cNvSpPr>
                <p:nvPr/>
              </p:nvSpPr>
              <p:spPr bwMode="auto">
                <a:xfrm>
                  <a:off x="1932" y="1820"/>
                  <a:ext cx="32"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560" name="Oval 152">
                  <a:extLst>
                    <a:ext uri="{FF2B5EF4-FFF2-40B4-BE49-F238E27FC236}">
                      <a16:creationId xmlns="" xmlns:a16="http://schemas.microsoft.com/office/drawing/2014/main" id="{ECCD0772-EE27-45DE-B668-3C528A3F2794}"/>
                    </a:ext>
                  </a:extLst>
                </p:cNvPr>
                <p:cNvSpPr>
                  <a:spLocks noChangeArrowheads="1"/>
                </p:cNvSpPr>
                <p:nvPr/>
              </p:nvSpPr>
              <p:spPr bwMode="auto">
                <a:xfrm>
                  <a:off x="2017" y="1680"/>
                  <a:ext cx="25" cy="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561" name="Oval 153">
                  <a:extLst>
                    <a:ext uri="{FF2B5EF4-FFF2-40B4-BE49-F238E27FC236}">
                      <a16:creationId xmlns="" xmlns:a16="http://schemas.microsoft.com/office/drawing/2014/main" id="{A83DEADE-2C14-4CF0-8DD9-87C24C1E33D9}"/>
                    </a:ext>
                  </a:extLst>
                </p:cNvPr>
                <p:cNvSpPr>
                  <a:spLocks noChangeArrowheads="1"/>
                </p:cNvSpPr>
                <p:nvPr/>
              </p:nvSpPr>
              <p:spPr bwMode="auto">
                <a:xfrm>
                  <a:off x="2180" y="1710"/>
                  <a:ext cx="25" cy="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562" name="Oval 154">
                  <a:extLst>
                    <a:ext uri="{FF2B5EF4-FFF2-40B4-BE49-F238E27FC236}">
                      <a16:creationId xmlns="" xmlns:a16="http://schemas.microsoft.com/office/drawing/2014/main" id="{F7AD4927-5933-4EEA-828F-0BD5DB108290}"/>
                    </a:ext>
                  </a:extLst>
                </p:cNvPr>
                <p:cNvSpPr>
                  <a:spLocks noChangeArrowheads="1"/>
                </p:cNvSpPr>
                <p:nvPr/>
              </p:nvSpPr>
              <p:spPr bwMode="auto">
                <a:xfrm>
                  <a:off x="2070" y="1663"/>
                  <a:ext cx="32" cy="3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563" name="Oval 155">
                  <a:extLst>
                    <a:ext uri="{FF2B5EF4-FFF2-40B4-BE49-F238E27FC236}">
                      <a16:creationId xmlns="" xmlns:a16="http://schemas.microsoft.com/office/drawing/2014/main" id="{213FCEB9-E70C-4C13-937C-93D9B3D8AE4F}"/>
                    </a:ext>
                  </a:extLst>
                </p:cNvPr>
                <p:cNvSpPr>
                  <a:spLocks noChangeArrowheads="1"/>
                </p:cNvSpPr>
                <p:nvPr/>
              </p:nvSpPr>
              <p:spPr bwMode="auto">
                <a:xfrm>
                  <a:off x="1907" y="1739"/>
                  <a:ext cx="32"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564" name="Oval 156">
                  <a:extLst>
                    <a:ext uri="{FF2B5EF4-FFF2-40B4-BE49-F238E27FC236}">
                      <a16:creationId xmlns="" xmlns:a16="http://schemas.microsoft.com/office/drawing/2014/main" id="{F94ACE64-D1BF-430F-A32A-38C1F562FA79}"/>
                    </a:ext>
                  </a:extLst>
                </p:cNvPr>
                <p:cNvSpPr>
                  <a:spLocks noChangeArrowheads="1"/>
                </p:cNvSpPr>
                <p:nvPr/>
              </p:nvSpPr>
              <p:spPr bwMode="auto">
                <a:xfrm>
                  <a:off x="2052" y="1723"/>
                  <a:ext cx="32"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565" name="Freeform 157">
                  <a:extLst>
                    <a:ext uri="{FF2B5EF4-FFF2-40B4-BE49-F238E27FC236}">
                      <a16:creationId xmlns="" xmlns:a16="http://schemas.microsoft.com/office/drawing/2014/main" id="{4A0CE2DD-EE20-4A3D-9D23-EF789DB127FC}"/>
                    </a:ext>
                  </a:extLst>
                </p:cNvPr>
                <p:cNvSpPr>
                  <a:spLocks/>
                </p:cNvSpPr>
                <p:nvPr/>
              </p:nvSpPr>
              <p:spPr bwMode="auto">
                <a:xfrm>
                  <a:off x="2148" y="1677"/>
                  <a:ext cx="27" cy="16"/>
                </a:xfrm>
                <a:custGeom>
                  <a:avLst/>
                  <a:gdLst>
                    <a:gd name="T0" fmla="*/ 0 w 15"/>
                    <a:gd name="T1" fmla="*/ 0 h 9"/>
                    <a:gd name="T2" fmla="*/ 0 w 15"/>
                    <a:gd name="T3" fmla="*/ 1 h 9"/>
                    <a:gd name="T4" fmla="*/ 8 w 15"/>
                    <a:gd name="T5" fmla="*/ 9 h 9"/>
                    <a:gd name="T6" fmla="*/ 15 w 15"/>
                    <a:gd name="T7" fmla="*/ 4 h 9"/>
                    <a:gd name="T8" fmla="*/ 0 w 15"/>
                    <a:gd name="T9" fmla="*/ 0 h 9"/>
                  </a:gdLst>
                  <a:ahLst/>
                  <a:cxnLst>
                    <a:cxn ang="0">
                      <a:pos x="T0" y="T1"/>
                    </a:cxn>
                    <a:cxn ang="0">
                      <a:pos x="T2" y="T3"/>
                    </a:cxn>
                    <a:cxn ang="0">
                      <a:pos x="T4" y="T5"/>
                    </a:cxn>
                    <a:cxn ang="0">
                      <a:pos x="T6" y="T7"/>
                    </a:cxn>
                    <a:cxn ang="0">
                      <a:pos x="T8" y="T9"/>
                    </a:cxn>
                  </a:cxnLst>
                  <a:rect l="0" t="0" r="r" b="b"/>
                  <a:pathLst>
                    <a:path w="15" h="9">
                      <a:moveTo>
                        <a:pt x="0" y="0"/>
                      </a:moveTo>
                      <a:cubicBezTo>
                        <a:pt x="0" y="0"/>
                        <a:pt x="0" y="1"/>
                        <a:pt x="0" y="1"/>
                      </a:cubicBezTo>
                      <a:cubicBezTo>
                        <a:pt x="0" y="6"/>
                        <a:pt x="4" y="9"/>
                        <a:pt x="8" y="9"/>
                      </a:cubicBezTo>
                      <a:cubicBezTo>
                        <a:pt x="11" y="9"/>
                        <a:pt x="14" y="7"/>
                        <a:pt x="15" y="4"/>
                      </a:cubicBezTo>
                      <a:cubicBezTo>
                        <a:pt x="10" y="3"/>
                        <a:pt x="5" y="1"/>
                        <a:pt x="0"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566" name="Freeform 158">
                  <a:extLst>
                    <a:ext uri="{FF2B5EF4-FFF2-40B4-BE49-F238E27FC236}">
                      <a16:creationId xmlns="" xmlns:a16="http://schemas.microsoft.com/office/drawing/2014/main" id="{C0228560-A605-477B-86C7-B9FB0190E550}"/>
                    </a:ext>
                  </a:extLst>
                </p:cNvPr>
                <p:cNvSpPr>
                  <a:spLocks/>
                </p:cNvSpPr>
                <p:nvPr/>
              </p:nvSpPr>
              <p:spPr bwMode="auto">
                <a:xfrm>
                  <a:off x="2224" y="1746"/>
                  <a:ext cx="29" cy="28"/>
                </a:xfrm>
                <a:custGeom>
                  <a:avLst/>
                  <a:gdLst>
                    <a:gd name="T0" fmla="*/ 8 w 16"/>
                    <a:gd name="T1" fmla="*/ 0 h 16"/>
                    <a:gd name="T2" fmla="*/ 0 w 16"/>
                    <a:gd name="T3" fmla="*/ 8 h 16"/>
                    <a:gd name="T4" fmla="*/ 8 w 16"/>
                    <a:gd name="T5" fmla="*/ 16 h 16"/>
                    <a:gd name="T6" fmla="*/ 8 w 16"/>
                    <a:gd name="T7" fmla="*/ 16 h 16"/>
                    <a:gd name="T8" fmla="*/ 10 w 16"/>
                    <a:gd name="T9" fmla="*/ 16 h 16"/>
                    <a:gd name="T10" fmla="*/ 16 w 16"/>
                    <a:gd name="T11" fmla="*/ 8 h 16"/>
                    <a:gd name="T12" fmla="*/ 8 w 16"/>
                    <a:gd name="T13" fmla="*/ 0 h 16"/>
                  </a:gdLst>
                  <a:ahLst/>
                  <a:cxnLst>
                    <a:cxn ang="0">
                      <a:pos x="T0" y="T1"/>
                    </a:cxn>
                    <a:cxn ang="0">
                      <a:pos x="T2" y="T3"/>
                    </a:cxn>
                    <a:cxn ang="0">
                      <a:pos x="T4" y="T5"/>
                    </a:cxn>
                    <a:cxn ang="0">
                      <a:pos x="T6" y="T7"/>
                    </a:cxn>
                    <a:cxn ang="0">
                      <a:pos x="T8" y="T9"/>
                    </a:cxn>
                    <a:cxn ang="0">
                      <a:pos x="T10" y="T11"/>
                    </a:cxn>
                    <a:cxn ang="0">
                      <a:pos x="T12" y="T13"/>
                    </a:cxn>
                  </a:cxnLst>
                  <a:rect l="0" t="0" r="r" b="b"/>
                  <a:pathLst>
                    <a:path w="16" h="16">
                      <a:moveTo>
                        <a:pt x="8" y="0"/>
                      </a:moveTo>
                      <a:cubicBezTo>
                        <a:pt x="4" y="0"/>
                        <a:pt x="0" y="4"/>
                        <a:pt x="0" y="8"/>
                      </a:cubicBezTo>
                      <a:cubicBezTo>
                        <a:pt x="0" y="12"/>
                        <a:pt x="4" y="16"/>
                        <a:pt x="8" y="16"/>
                      </a:cubicBezTo>
                      <a:cubicBezTo>
                        <a:pt x="8" y="16"/>
                        <a:pt x="8" y="16"/>
                        <a:pt x="8" y="16"/>
                      </a:cubicBezTo>
                      <a:cubicBezTo>
                        <a:pt x="9" y="16"/>
                        <a:pt x="10" y="16"/>
                        <a:pt x="10" y="16"/>
                      </a:cubicBezTo>
                      <a:cubicBezTo>
                        <a:pt x="14" y="15"/>
                        <a:pt x="16" y="12"/>
                        <a:pt x="16" y="8"/>
                      </a:cubicBezTo>
                      <a:cubicBezTo>
                        <a:pt x="16" y="4"/>
                        <a:pt x="12" y="0"/>
                        <a:pt x="8"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567" name="Freeform 159">
                  <a:extLst>
                    <a:ext uri="{FF2B5EF4-FFF2-40B4-BE49-F238E27FC236}">
                      <a16:creationId xmlns="" xmlns:a16="http://schemas.microsoft.com/office/drawing/2014/main" id="{386E2AE5-B052-4431-9267-728663C3437F}"/>
                    </a:ext>
                  </a:extLst>
                </p:cNvPr>
                <p:cNvSpPr>
                  <a:spLocks/>
                </p:cNvSpPr>
                <p:nvPr/>
              </p:nvSpPr>
              <p:spPr bwMode="auto">
                <a:xfrm>
                  <a:off x="2228" y="1698"/>
                  <a:ext cx="5" cy="2"/>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cubicBezTo>
                        <a:pt x="1" y="1"/>
                        <a:pt x="2" y="1"/>
                        <a:pt x="3" y="1"/>
                      </a:cubicBezTo>
                      <a:cubicBezTo>
                        <a:pt x="2" y="1"/>
                        <a:pt x="1" y="0"/>
                        <a:pt x="0"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568" name="Freeform 160">
                  <a:extLst>
                    <a:ext uri="{FF2B5EF4-FFF2-40B4-BE49-F238E27FC236}">
                      <a16:creationId xmlns="" xmlns:a16="http://schemas.microsoft.com/office/drawing/2014/main" id="{D478EF9A-8C25-4EAD-98AC-C8DB0ED75B87}"/>
                    </a:ext>
                  </a:extLst>
                </p:cNvPr>
                <p:cNvSpPr>
                  <a:spLocks/>
                </p:cNvSpPr>
                <p:nvPr/>
              </p:nvSpPr>
              <p:spPr bwMode="auto">
                <a:xfrm>
                  <a:off x="2084" y="1780"/>
                  <a:ext cx="32" cy="30"/>
                </a:xfrm>
                <a:custGeom>
                  <a:avLst/>
                  <a:gdLst>
                    <a:gd name="T0" fmla="*/ 9 w 18"/>
                    <a:gd name="T1" fmla="*/ 0 h 17"/>
                    <a:gd name="T2" fmla="*/ 0 w 18"/>
                    <a:gd name="T3" fmla="*/ 9 h 17"/>
                    <a:gd name="T4" fmla="*/ 7 w 18"/>
                    <a:gd name="T5" fmla="*/ 17 h 17"/>
                    <a:gd name="T6" fmla="*/ 16 w 18"/>
                    <a:gd name="T7" fmla="*/ 14 h 17"/>
                    <a:gd name="T8" fmla="*/ 18 w 18"/>
                    <a:gd name="T9" fmla="*/ 9 h 17"/>
                    <a:gd name="T10" fmla="*/ 9 w 18"/>
                    <a:gd name="T11" fmla="*/ 0 h 17"/>
                  </a:gdLst>
                  <a:ahLst/>
                  <a:cxnLst>
                    <a:cxn ang="0">
                      <a:pos x="T0" y="T1"/>
                    </a:cxn>
                    <a:cxn ang="0">
                      <a:pos x="T2" y="T3"/>
                    </a:cxn>
                    <a:cxn ang="0">
                      <a:pos x="T4" y="T5"/>
                    </a:cxn>
                    <a:cxn ang="0">
                      <a:pos x="T6" y="T7"/>
                    </a:cxn>
                    <a:cxn ang="0">
                      <a:pos x="T8" y="T9"/>
                    </a:cxn>
                    <a:cxn ang="0">
                      <a:pos x="T10" y="T11"/>
                    </a:cxn>
                  </a:cxnLst>
                  <a:rect l="0" t="0" r="r" b="b"/>
                  <a:pathLst>
                    <a:path w="18" h="17">
                      <a:moveTo>
                        <a:pt x="9" y="0"/>
                      </a:moveTo>
                      <a:cubicBezTo>
                        <a:pt x="4" y="0"/>
                        <a:pt x="0" y="4"/>
                        <a:pt x="0" y="9"/>
                      </a:cubicBezTo>
                      <a:cubicBezTo>
                        <a:pt x="0" y="13"/>
                        <a:pt x="3" y="16"/>
                        <a:pt x="7" y="17"/>
                      </a:cubicBezTo>
                      <a:cubicBezTo>
                        <a:pt x="10" y="16"/>
                        <a:pt x="13" y="15"/>
                        <a:pt x="16" y="14"/>
                      </a:cubicBezTo>
                      <a:cubicBezTo>
                        <a:pt x="18" y="13"/>
                        <a:pt x="18" y="11"/>
                        <a:pt x="18" y="9"/>
                      </a:cubicBezTo>
                      <a:cubicBezTo>
                        <a:pt x="18" y="4"/>
                        <a:pt x="14" y="0"/>
                        <a:pt x="9"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569" name="Oval 161">
                  <a:extLst>
                    <a:ext uri="{FF2B5EF4-FFF2-40B4-BE49-F238E27FC236}">
                      <a16:creationId xmlns="" xmlns:a16="http://schemas.microsoft.com/office/drawing/2014/main" id="{A7CF6AFF-2342-4F0D-B304-6E8ECC6F61D3}"/>
                    </a:ext>
                  </a:extLst>
                </p:cNvPr>
                <p:cNvSpPr>
                  <a:spLocks noChangeArrowheads="1"/>
                </p:cNvSpPr>
                <p:nvPr/>
              </p:nvSpPr>
              <p:spPr bwMode="auto">
                <a:xfrm>
                  <a:off x="2020" y="1781"/>
                  <a:ext cx="32"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570" name="Freeform 162">
                  <a:extLst>
                    <a:ext uri="{FF2B5EF4-FFF2-40B4-BE49-F238E27FC236}">
                      <a16:creationId xmlns="" xmlns:a16="http://schemas.microsoft.com/office/drawing/2014/main" id="{A4C0808A-D325-4D3F-9A2B-DC83AD18E571}"/>
                    </a:ext>
                  </a:extLst>
                </p:cNvPr>
                <p:cNvSpPr>
                  <a:spLocks/>
                </p:cNvSpPr>
                <p:nvPr/>
              </p:nvSpPr>
              <p:spPr bwMode="auto">
                <a:xfrm>
                  <a:off x="2279" y="1748"/>
                  <a:ext cx="32" cy="19"/>
                </a:xfrm>
                <a:custGeom>
                  <a:avLst/>
                  <a:gdLst>
                    <a:gd name="T0" fmla="*/ 9 w 18"/>
                    <a:gd name="T1" fmla="*/ 0 h 11"/>
                    <a:gd name="T2" fmla="*/ 0 w 18"/>
                    <a:gd name="T3" fmla="*/ 9 h 11"/>
                    <a:gd name="T4" fmla="*/ 0 w 18"/>
                    <a:gd name="T5" fmla="*/ 11 h 11"/>
                    <a:gd name="T6" fmla="*/ 18 w 18"/>
                    <a:gd name="T7" fmla="*/ 8 h 11"/>
                    <a:gd name="T8" fmla="*/ 9 w 18"/>
                    <a:gd name="T9" fmla="*/ 0 h 11"/>
                  </a:gdLst>
                  <a:ahLst/>
                  <a:cxnLst>
                    <a:cxn ang="0">
                      <a:pos x="T0" y="T1"/>
                    </a:cxn>
                    <a:cxn ang="0">
                      <a:pos x="T2" y="T3"/>
                    </a:cxn>
                    <a:cxn ang="0">
                      <a:pos x="T4" y="T5"/>
                    </a:cxn>
                    <a:cxn ang="0">
                      <a:pos x="T6" y="T7"/>
                    </a:cxn>
                    <a:cxn ang="0">
                      <a:pos x="T8" y="T9"/>
                    </a:cxn>
                  </a:cxnLst>
                  <a:rect l="0" t="0" r="r" b="b"/>
                  <a:pathLst>
                    <a:path w="18" h="11">
                      <a:moveTo>
                        <a:pt x="9" y="0"/>
                      </a:moveTo>
                      <a:cubicBezTo>
                        <a:pt x="4" y="0"/>
                        <a:pt x="0" y="4"/>
                        <a:pt x="0" y="9"/>
                      </a:cubicBezTo>
                      <a:cubicBezTo>
                        <a:pt x="0" y="10"/>
                        <a:pt x="0" y="11"/>
                        <a:pt x="0" y="11"/>
                      </a:cubicBezTo>
                      <a:cubicBezTo>
                        <a:pt x="6" y="10"/>
                        <a:pt x="12" y="9"/>
                        <a:pt x="18" y="8"/>
                      </a:cubicBezTo>
                      <a:cubicBezTo>
                        <a:pt x="17" y="4"/>
                        <a:pt x="13" y="0"/>
                        <a:pt x="9"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571" name="Oval 163">
                  <a:extLst>
                    <a:ext uri="{FF2B5EF4-FFF2-40B4-BE49-F238E27FC236}">
                      <a16:creationId xmlns="" xmlns:a16="http://schemas.microsoft.com/office/drawing/2014/main" id="{2937ED81-D9CB-4B03-9BDD-49061F856280}"/>
                    </a:ext>
                  </a:extLst>
                </p:cNvPr>
                <p:cNvSpPr>
                  <a:spLocks noChangeArrowheads="1"/>
                </p:cNvSpPr>
                <p:nvPr/>
              </p:nvSpPr>
              <p:spPr bwMode="auto">
                <a:xfrm>
                  <a:off x="2125" y="1732"/>
                  <a:ext cx="28" cy="2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572" name="Freeform 164">
                  <a:extLst>
                    <a:ext uri="{FF2B5EF4-FFF2-40B4-BE49-F238E27FC236}">
                      <a16:creationId xmlns="" xmlns:a16="http://schemas.microsoft.com/office/drawing/2014/main" id="{796979A0-DF5E-410D-AE00-1F3871A93B58}"/>
                    </a:ext>
                  </a:extLst>
                </p:cNvPr>
                <p:cNvSpPr>
                  <a:spLocks/>
                </p:cNvSpPr>
                <p:nvPr/>
              </p:nvSpPr>
              <p:spPr bwMode="auto">
                <a:xfrm>
                  <a:off x="2157" y="1774"/>
                  <a:ext cx="26" cy="16"/>
                </a:xfrm>
                <a:custGeom>
                  <a:avLst/>
                  <a:gdLst>
                    <a:gd name="T0" fmla="*/ 8 w 15"/>
                    <a:gd name="T1" fmla="*/ 0 h 9"/>
                    <a:gd name="T2" fmla="*/ 0 w 15"/>
                    <a:gd name="T3" fmla="*/ 8 h 9"/>
                    <a:gd name="T4" fmla="*/ 0 w 15"/>
                    <a:gd name="T5" fmla="*/ 9 h 9"/>
                    <a:gd name="T6" fmla="*/ 1 w 15"/>
                    <a:gd name="T7" fmla="*/ 9 h 9"/>
                    <a:gd name="T8" fmla="*/ 15 w 15"/>
                    <a:gd name="T9" fmla="*/ 6 h 9"/>
                    <a:gd name="T10" fmla="*/ 8 w 15"/>
                    <a:gd name="T11" fmla="*/ 0 h 9"/>
                  </a:gdLst>
                  <a:ahLst/>
                  <a:cxnLst>
                    <a:cxn ang="0">
                      <a:pos x="T0" y="T1"/>
                    </a:cxn>
                    <a:cxn ang="0">
                      <a:pos x="T2" y="T3"/>
                    </a:cxn>
                    <a:cxn ang="0">
                      <a:pos x="T4" y="T5"/>
                    </a:cxn>
                    <a:cxn ang="0">
                      <a:pos x="T6" y="T7"/>
                    </a:cxn>
                    <a:cxn ang="0">
                      <a:pos x="T8" y="T9"/>
                    </a:cxn>
                    <a:cxn ang="0">
                      <a:pos x="T10" y="T11"/>
                    </a:cxn>
                  </a:cxnLst>
                  <a:rect l="0" t="0" r="r" b="b"/>
                  <a:pathLst>
                    <a:path w="15" h="9">
                      <a:moveTo>
                        <a:pt x="8" y="0"/>
                      </a:moveTo>
                      <a:cubicBezTo>
                        <a:pt x="3" y="0"/>
                        <a:pt x="0" y="4"/>
                        <a:pt x="0" y="8"/>
                      </a:cubicBezTo>
                      <a:cubicBezTo>
                        <a:pt x="0" y="8"/>
                        <a:pt x="0" y="9"/>
                        <a:pt x="0" y="9"/>
                      </a:cubicBezTo>
                      <a:cubicBezTo>
                        <a:pt x="0" y="9"/>
                        <a:pt x="0" y="9"/>
                        <a:pt x="1" y="9"/>
                      </a:cubicBezTo>
                      <a:cubicBezTo>
                        <a:pt x="6" y="8"/>
                        <a:pt x="10" y="7"/>
                        <a:pt x="15" y="6"/>
                      </a:cubicBezTo>
                      <a:cubicBezTo>
                        <a:pt x="14" y="2"/>
                        <a:pt x="11" y="0"/>
                        <a:pt x="8"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573" name="Freeform 165">
                  <a:extLst>
                    <a:ext uri="{FF2B5EF4-FFF2-40B4-BE49-F238E27FC236}">
                      <a16:creationId xmlns="" xmlns:a16="http://schemas.microsoft.com/office/drawing/2014/main" id="{F7CC94BF-70F0-4185-8438-826FCEF43AEF}"/>
                    </a:ext>
                  </a:extLst>
                </p:cNvPr>
                <p:cNvSpPr>
                  <a:spLocks/>
                </p:cNvSpPr>
                <p:nvPr/>
              </p:nvSpPr>
              <p:spPr bwMode="auto">
                <a:xfrm>
                  <a:off x="1985" y="1833"/>
                  <a:ext cx="25" cy="19"/>
                </a:xfrm>
                <a:custGeom>
                  <a:avLst/>
                  <a:gdLst>
                    <a:gd name="T0" fmla="*/ 7 w 14"/>
                    <a:gd name="T1" fmla="*/ 0 h 11"/>
                    <a:gd name="T2" fmla="*/ 0 w 14"/>
                    <a:gd name="T3" fmla="*/ 7 h 11"/>
                    <a:gd name="T4" fmla="*/ 1 w 14"/>
                    <a:gd name="T5" fmla="*/ 11 h 11"/>
                    <a:gd name="T6" fmla="*/ 14 w 14"/>
                    <a:gd name="T7" fmla="*/ 4 h 11"/>
                    <a:gd name="T8" fmla="*/ 7 w 14"/>
                    <a:gd name="T9" fmla="*/ 0 h 11"/>
                  </a:gdLst>
                  <a:ahLst/>
                  <a:cxnLst>
                    <a:cxn ang="0">
                      <a:pos x="T0" y="T1"/>
                    </a:cxn>
                    <a:cxn ang="0">
                      <a:pos x="T2" y="T3"/>
                    </a:cxn>
                    <a:cxn ang="0">
                      <a:pos x="T4" y="T5"/>
                    </a:cxn>
                    <a:cxn ang="0">
                      <a:pos x="T6" y="T7"/>
                    </a:cxn>
                    <a:cxn ang="0">
                      <a:pos x="T8" y="T9"/>
                    </a:cxn>
                  </a:cxnLst>
                  <a:rect l="0" t="0" r="r" b="b"/>
                  <a:pathLst>
                    <a:path w="14" h="11">
                      <a:moveTo>
                        <a:pt x="7" y="0"/>
                      </a:moveTo>
                      <a:cubicBezTo>
                        <a:pt x="3" y="0"/>
                        <a:pt x="0" y="3"/>
                        <a:pt x="0" y="7"/>
                      </a:cubicBezTo>
                      <a:cubicBezTo>
                        <a:pt x="0" y="8"/>
                        <a:pt x="1" y="10"/>
                        <a:pt x="1" y="11"/>
                      </a:cubicBezTo>
                      <a:cubicBezTo>
                        <a:pt x="5" y="8"/>
                        <a:pt x="9" y="6"/>
                        <a:pt x="14" y="4"/>
                      </a:cubicBezTo>
                      <a:cubicBezTo>
                        <a:pt x="13" y="2"/>
                        <a:pt x="10" y="0"/>
                        <a:pt x="7"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574" name="Freeform 166">
                  <a:extLst>
                    <a:ext uri="{FF2B5EF4-FFF2-40B4-BE49-F238E27FC236}">
                      <a16:creationId xmlns="" xmlns:a16="http://schemas.microsoft.com/office/drawing/2014/main" id="{6B5F3196-8F2C-4175-831D-24E36F01EB64}"/>
                    </a:ext>
                  </a:extLst>
                </p:cNvPr>
                <p:cNvSpPr>
                  <a:spLocks/>
                </p:cNvSpPr>
                <p:nvPr/>
              </p:nvSpPr>
              <p:spPr bwMode="auto">
                <a:xfrm>
                  <a:off x="784" y="1262"/>
                  <a:ext cx="2" cy="2"/>
                </a:xfrm>
                <a:custGeom>
                  <a:avLst/>
                  <a:gdLst>
                    <a:gd name="T0" fmla="*/ 0 w 1"/>
                    <a:gd name="T1" fmla="*/ 0 h 1"/>
                    <a:gd name="T2" fmla="*/ 1 w 1"/>
                    <a:gd name="T3" fmla="*/ 1 h 1"/>
                    <a:gd name="T4" fmla="*/ 1 w 1"/>
                    <a:gd name="T5" fmla="*/ 0 h 1"/>
                    <a:gd name="T6" fmla="*/ 0 w 1"/>
                    <a:gd name="T7" fmla="*/ 0 h 1"/>
                  </a:gdLst>
                  <a:ahLst/>
                  <a:cxnLst>
                    <a:cxn ang="0">
                      <a:pos x="T0" y="T1"/>
                    </a:cxn>
                    <a:cxn ang="0">
                      <a:pos x="T2" y="T3"/>
                    </a:cxn>
                    <a:cxn ang="0">
                      <a:pos x="T4" y="T5"/>
                    </a:cxn>
                    <a:cxn ang="0">
                      <a:pos x="T6" y="T7"/>
                    </a:cxn>
                  </a:cxnLst>
                  <a:rect l="0" t="0" r="r" b="b"/>
                  <a:pathLst>
                    <a:path w="1" h="1">
                      <a:moveTo>
                        <a:pt x="0" y="0"/>
                      </a:moveTo>
                      <a:cubicBezTo>
                        <a:pt x="0" y="0"/>
                        <a:pt x="1" y="1"/>
                        <a:pt x="1" y="1"/>
                      </a:cubicBezTo>
                      <a:cubicBezTo>
                        <a:pt x="1" y="1"/>
                        <a:pt x="1" y="1"/>
                        <a:pt x="1" y="0"/>
                      </a:cubicBezTo>
                      <a:cubicBezTo>
                        <a:pt x="1" y="0"/>
                        <a:pt x="0" y="0"/>
                        <a:pt x="0"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575" name="Freeform 167">
                  <a:extLst>
                    <a:ext uri="{FF2B5EF4-FFF2-40B4-BE49-F238E27FC236}">
                      <a16:creationId xmlns="" xmlns:a16="http://schemas.microsoft.com/office/drawing/2014/main" id="{D69B567E-4D28-487F-BBDC-32C58DFD1B54}"/>
                    </a:ext>
                  </a:extLst>
                </p:cNvPr>
                <p:cNvSpPr>
                  <a:spLocks/>
                </p:cNvSpPr>
                <p:nvPr/>
              </p:nvSpPr>
              <p:spPr bwMode="auto">
                <a:xfrm>
                  <a:off x="809" y="1287"/>
                  <a:ext cx="28" cy="30"/>
                </a:xfrm>
                <a:custGeom>
                  <a:avLst/>
                  <a:gdLst>
                    <a:gd name="T0" fmla="*/ 7 w 16"/>
                    <a:gd name="T1" fmla="*/ 0 h 17"/>
                    <a:gd name="T2" fmla="*/ 0 w 16"/>
                    <a:gd name="T3" fmla="*/ 3 h 17"/>
                    <a:gd name="T4" fmla="*/ 10 w 16"/>
                    <a:gd name="T5" fmla="*/ 17 h 17"/>
                    <a:gd name="T6" fmla="*/ 16 w 16"/>
                    <a:gd name="T7" fmla="*/ 9 h 17"/>
                    <a:gd name="T8" fmla="*/ 7 w 16"/>
                    <a:gd name="T9" fmla="*/ 0 h 17"/>
                  </a:gdLst>
                  <a:ahLst/>
                  <a:cxnLst>
                    <a:cxn ang="0">
                      <a:pos x="T0" y="T1"/>
                    </a:cxn>
                    <a:cxn ang="0">
                      <a:pos x="T2" y="T3"/>
                    </a:cxn>
                    <a:cxn ang="0">
                      <a:pos x="T4" y="T5"/>
                    </a:cxn>
                    <a:cxn ang="0">
                      <a:pos x="T6" y="T7"/>
                    </a:cxn>
                    <a:cxn ang="0">
                      <a:pos x="T8" y="T9"/>
                    </a:cxn>
                  </a:cxnLst>
                  <a:rect l="0" t="0" r="r" b="b"/>
                  <a:pathLst>
                    <a:path w="16" h="17">
                      <a:moveTo>
                        <a:pt x="7" y="0"/>
                      </a:moveTo>
                      <a:cubicBezTo>
                        <a:pt x="4" y="0"/>
                        <a:pt x="1" y="1"/>
                        <a:pt x="0" y="3"/>
                      </a:cubicBezTo>
                      <a:cubicBezTo>
                        <a:pt x="3" y="8"/>
                        <a:pt x="6" y="13"/>
                        <a:pt x="10" y="17"/>
                      </a:cubicBezTo>
                      <a:cubicBezTo>
                        <a:pt x="13" y="16"/>
                        <a:pt x="16" y="13"/>
                        <a:pt x="16" y="9"/>
                      </a:cubicBezTo>
                      <a:cubicBezTo>
                        <a:pt x="16" y="4"/>
                        <a:pt x="12" y="0"/>
                        <a:pt x="7"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576" name="Freeform 168">
                  <a:extLst>
                    <a:ext uri="{FF2B5EF4-FFF2-40B4-BE49-F238E27FC236}">
                      <a16:creationId xmlns="" xmlns:a16="http://schemas.microsoft.com/office/drawing/2014/main" id="{8CE50E55-EDB0-4960-8375-0946DBCD18CC}"/>
                    </a:ext>
                  </a:extLst>
                </p:cNvPr>
                <p:cNvSpPr>
                  <a:spLocks/>
                </p:cNvSpPr>
                <p:nvPr/>
              </p:nvSpPr>
              <p:spPr bwMode="auto">
                <a:xfrm>
                  <a:off x="903" y="1299"/>
                  <a:ext cx="30" cy="18"/>
                </a:xfrm>
                <a:custGeom>
                  <a:avLst/>
                  <a:gdLst>
                    <a:gd name="T0" fmla="*/ 0 w 17"/>
                    <a:gd name="T1" fmla="*/ 0 h 10"/>
                    <a:gd name="T2" fmla="*/ 0 w 17"/>
                    <a:gd name="T3" fmla="*/ 1 h 10"/>
                    <a:gd name="T4" fmla="*/ 9 w 17"/>
                    <a:gd name="T5" fmla="*/ 10 h 10"/>
                    <a:gd name="T6" fmla="*/ 17 w 17"/>
                    <a:gd name="T7" fmla="*/ 5 h 10"/>
                    <a:gd name="T8" fmla="*/ 0 w 17"/>
                    <a:gd name="T9" fmla="*/ 0 h 10"/>
                  </a:gdLst>
                  <a:ahLst/>
                  <a:cxnLst>
                    <a:cxn ang="0">
                      <a:pos x="T0" y="T1"/>
                    </a:cxn>
                    <a:cxn ang="0">
                      <a:pos x="T2" y="T3"/>
                    </a:cxn>
                    <a:cxn ang="0">
                      <a:pos x="T4" y="T5"/>
                    </a:cxn>
                    <a:cxn ang="0">
                      <a:pos x="T6" y="T7"/>
                    </a:cxn>
                    <a:cxn ang="0">
                      <a:pos x="T8" y="T9"/>
                    </a:cxn>
                  </a:cxnLst>
                  <a:rect l="0" t="0" r="r" b="b"/>
                  <a:pathLst>
                    <a:path w="17" h="10">
                      <a:moveTo>
                        <a:pt x="0" y="0"/>
                      </a:moveTo>
                      <a:cubicBezTo>
                        <a:pt x="0" y="0"/>
                        <a:pt x="0" y="1"/>
                        <a:pt x="0" y="1"/>
                      </a:cubicBezTo>
                      <a:cubicBezTo>
                        <a:pt x="0" y="6"/>
                        <a:pt x="4" y="10"/>
                        <a:pt x="9" y="10"/>
                      </a:cubicBezTo>
                      <a:cubicBezTo>
                        <a:pt x="12" y="10"/>
                        <a:pt x="15" y="8"/>
                        <a:pt x="17" y="5"/>
                      </a:cubicBezTo>
                      <a:cubicBezTo>
                        <a:pt x="11" y="3"/>
                        <a:pt x="5" y="2"/>
                        <a:pt x="0"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577" name="Oval 169">
                  <a:extLst>
                    <a:ext uri="{FF2B5EF4-FFF2-40B4-BE49-F238E27FC236}">
                      <a16:creationId xmlns="" xmlns:a16="http://schemas.microsoft.com/office/drawing/2014/main" id="{0C5126C0-3DDF-4F01-ABAB-482A853FC2B1}"/>
                    </a:ext>
                  </a:extLst>
                </p:cNvPr>
                <p:cNvSpPr>
                  <a:spLocks noChangeArrowheads="1"/>
                </p:cNvSpPr>
                <p:nvPr/>
              </p:nvSpPr>
              <p:spPr bwMode="auto">
                <a:xfrm>
                  <a:off x="982" y="1377"/>
                  <a:ext cx="25" cy="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578" name="Oval 170">
                  <a:extLst>
                    <a:ext uri="{FF2B5EF4-FFF2-40B4-BE49-F238E27FC236}">
                      <a16:creationId xmlns="" xmlns:a16="http://schemas.microsoft.com/office/drawing/2014/main" id="{7DE1AE52-C956-42FF-A9EB-DF47803976BC}"/>
                    </a:ext>
                  </a:extLst>
                </p:cNvPr>
                <p:cNvSpPr>
                  <a:spLocks noChangeArrowheads="1"/>
                </p:cNvSpPr>
                <p:nvPr/>
              </p:nvSpPr>
              <p:spPr bwMode="auto">
                <a:xfrm>
                  <a:off x="872" y="1329"/>
                  <a:ext cx="32"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579" name="Oval 171">
                  <a:extLst>
                    <a:ext uri="{FF2B5EF4-FFF2-40B4-BE49-F238E27FC236}">
                      <a16:creationId xmlns="" xmlns:a16="http://schemas.microsoft.com/office/drawing/2014/main" id="{507C2BCB-4F3F-4EC8-9FCE-B2D972EC4C93}"/>
                    </a:ext>
                  </a:extLst>
                </p:cNvPr>
                <p:cNvSpPr>
                  <a:spLocks noChangeArrowheads="1"/>
                </p:cNvSpPr>
                <p:nvPr/>
              </p:nvSpPr>
              <p:spPr bwMode="auto">
                <a:xfrm>
                  <a:off x="892" y="1375"/>
                  <a:ext cx="32"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580" name="Oval 172">
                  <a:extLst>
                    <a:ext uri="{FF2B5EF4-FFF2-40B4-BE49-F238E27FC236}">
                      <a16:creationId xmlns="" xmlns:a16="http://schemas.microsoft.com/office/drawing/2014/main" id="{A6BF5538-14BC-4CB0-A84E-DE0E83A360C1}"/>
                    </a:ext>
                  </a:extLst>
                </p:cNvPr>
                <p:cNvSpPr>
                  <a:spLocks noChangeArrowheads="1"/>
                </p:cNvSpPr>
                <p:nvPr/>
              </p:nvSpPr>
              <p:spPr bwMode="auto">
                <a:xfrm>
                  <a:off x="1094" y="1356"/>
                  <a:ext cx="32"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581" name="Oval 173">
                  <a:extLst>
                    <a:ext uri="{FF2B5EF4-FFF2-40B4-BE49-F238E27FC236}">
                      <a16:creationId xmlns="" xmlns:a16="http://schemas.microsoft.com/office/drawing/2014/main" id="{55932353-E49B-4385-819F-E6441D864885}"/>
                    </a:ext>
                  </a:extLst>
                </p:cNvPr>
                <p:cNvSpPr>
                  <a:spLocks noChangeArrowheads="1"/>
                </p:cNvSpPr>
                <p:nvPr/>
              </p:nvSpPr>
              <p:spPr bwMode="auto">
                <a:xfrm>
                  <a:off x="950" y="1331"/>
                  <a:ext cx="29" cy="2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582" name="Oval 174">
                  <a:extLst>
                    <a:ext uri="{FF2B5EF4-FFF2-40B4-BE49-F238E27FC236}">
                      <a16:creationId xmlns="" xmlns:a16="http://schemas.microsoft.com/office/drawing/2014/main" id="{FE593D43-1F9C-4091-906B-FA3FEF8A80F8}"/>
                    </a:ext>
                  </a:extLst>
                </p:cNvPr>
                <p:cNvSpPr>
                  <a:spLocks noChangeArrowheads="1"/>
                </p:cNvSpPr>
                <p:nvPr/>
              </p:nvSpPr>
              <p:spPr bwMode="auto">
                <a:xfrm>
                  <a:off x="1058" y="1397"/>
                  <a:ext cx="29" cy="2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583" name="Oval 175">
                  <a:extLst>
                    <a:ext uri="{FF2B5EF4-FFF2-40B4-BE49-F238E27FC236}">
                      <a16:creationId xmlns="" xmlns:a16="http://schemas.microsoft.com/office/drawing/2014/main" id="{BA5F632D-EABF-4529-8839-955D1E31C0A7}"/>
                    </a:ext>
                  </a:extLst>
                </p:cNvPr>
                <p:cNvSpPr>
                  <a:spLocks noChangeArrowheads="1"/>
                </p:cNvSpPr>
                <p:nvPr/>
              </p:nvSpPr>
              <p:spPr bwMode="auto">
                <a:xfrm>
                  <a:off x="1021" y="1331"/>
                  <a:ext cx="29" cy="2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584" name="Oval 176">
                  <a:extLst>
                    <a:ext uri="{FF2B5EF4-FFF2-40B4-BE49-F238E27FC236}">
                      <a16:creationId xmlns="" xmlns:a16="http://schemas.microsoft.com/office/drawing/2014/main" id="{E7D63610-B896-4D01-9405-B07DF9611507}"/>
                    </a:ext>
                  </a:extLst>
                </p:cNvPr>
                <p:cNvSpPr>
                  <a:spLocks noChangeArrowheads="1"/>
                </p:cNvSpPr>
                <p:nvPr/>
              </p:nvSpPr>
              <p:spPr bwMode="auto">
                <a:xfrm>
                  <a:off x="984" y="1473"/>
                  <a:ext cx="25" cy="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585" name="Oval 177">
                  <a:extLst>
                    <a:ext uri="{FF2B5EF4-FFF2-40B4-BE49-F238E27FC236}">
                      <a16:creationId xmlns="" xmlns:a16="http://schemas.microsoft.com/office/drawing/2014/main" id="{8B05EE41-30E1-42C4-B59F-62D2FA2C488F}"/>
                    </a:ext>
                  </a:extLst>
                </p:cNvPr>
                <p:cNvSpPr>
                  <a:spLocks noChangeArrowheads="1"/>
                </p:cNvSpPr>
                <p:nvPr/>
              </p:nvSpPr>
              <p:spPr bwMode="auto">
                <a:xfrm>
                  <a:off x="1124" y="1476"/>
                  <a:ext cx="32"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586" name="Oval 178">
                  <a:extLst>
                    <a:ext uri="{FF2B5EF4-FFF2-40B4-BE49-F238E27FC236}">
                      <a16:creationId xmlns="" xmlns:a16="http://schemas.microsoft.com/office/drawing/2014/main" id="{658EEC87-F208-46C5-94D0-B76FE401E0A8}"/>
                    </a:ext>
                  </a:extLst>
                </p:cNvPr>
                <p:cNvSpPr>
                  <a:spLocks noChangeArrowheads="1"/>
                </p:cNvSpPr>
                <p:nvPr/>
              </p:nvSpPr>
              <p:spPr bwMode="auto">
                <a:xfrm>
                  <a:off x="952" y="1427"/>
                  <a:ext cx="29" cy="2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587" name="Oval 179">
                  <a:extLst>
                    <a:ext uri="{FF2B5EF4-FFF2-40B4-BE49-F238E27FC236}">
                      <a16:creationId xmlns="" xmlns:a16="http://schemas.microsoft.com/office/drawing/2014/main" id="{995D4A38-FD88-4DFF-A883-591CC4C458EB}"/>
                    </a:ext>
                  </a:extLst>
                </p:cNvPr>
                <p:cNvSpPr>
                  <a:spLocks noChangeArrowheads="1"/>
                </p:cNvSpPr>
                <p:nvPr/>
              </p:nvSpPr>
              <p:spPr bwMode="auto">
                <a:xfrm>
                  <a:off x="1053" y="1492"/>
                  <a:ext cx="29" cy="2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588" name="Oval 180">
                  <a:extLst>
                    <a:ext uri="{FF2B5EF4-FFF2-40B4-BE49-F238E27FC236}">
                      <a16:creationId xmlns="" xmlns:a16="http://schemas.microsoft.com/office/drawing/2014/main" id="{C181128B-A4FE-4A43-AA0E-4134B913D95B}"/>
                    </a:ext>
                  </a:extLst>
                </p:cNvPr>
                <p:cNvSpPr>
                  <a:spLocks noChangeArrowheads="1"/>
                </p:cNvSpPr>
                <p:nvPr/>
              </p:nvSpPr>
              <p:spPr bwMode="auto">
                <a:xfrm>
                  <a:off x="1023" y="1427"/>
                  <a:ext cx="28" cy="2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589" name="Oval 181">
                  <a:extLst>
                    <a:ext uri="{FF2B5EF4-FFF2-40B4-BE49-F238E27FC236}">
                      <a16:creationId xmlns="" xmlns:a16="http://schemas.microsoft.com/office/drawing/2014/main" id="{39B520E8-2D78-4A72-83DD-1C83B1384EF5}"/>
                    </a:ext>
                  </a:extLst>
                </p:cNvPr>
                <p:cNvSpPr>
                  <a:spLocks noChangeArrowheads="1"/>
                </p:cNvSpPr>
                <p:nvPr/>
              </p:nvSpPr>
              <p:spPr bwMode="auto">
                <a:xfrm>
                  <a:off x="1409" y="1305"/>
                  <a:ext cx="25" cy="24"/>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590" name="Oval 182">
                  <a:extLst>
                    <a:ext uri="{FF2B5EF4-FFF2-40B4-BE49-F238E27FC236}">
                      <a16:creationId xmlns="" xmlns:a16="http://schemas.microsoft.com/office/drawing/2014/main" id="{59FBA919-B5B9-4DD7-AC43-4692AF629D05}"/>
                    </a:ext>
                  </a:extLst>
                </p:cNvPr>
                <p:cNvSpPr>
                  <a:spLocks noChangeArrowheads="1"/>
                </p:cNvSpPr>
                <p:nvPr/>
              </p:nvSpPr>
              <p:spPr bwMode="auto">
                <a:xfrm>
                  <a:off x="1299" y="1257"/>
                  <a:ext cx="32"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591" name="Oval 183">
                  <a:extLst>
                    <a:ext uri="{FF2B5EF4-FFF2-40B4-BE49-F238E27FC236}">
                      <a16:creationId xmlns="" xmlns:a16="http://schemas.microsoft.com/office/drawing/2014/main" id="{8977EA95-37DF-4B7B-855C-09DEF0BF9BE3}"/>
                    </a:ext>
                  </a:extLst>
                </p:cNvPr>
                <p:cNvSpPr>
                  <a:spLocks noChangeArrowheads="1"/>
                </p:cNvSpPr>
                <p:nvPr/>
              </p:nvSpPr>
              <p:spPr bwMode="auto">
                <a:xfrm>
                  <a:off x="1306" y="1319"/>
                  <a:ext cx="32"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592" name="Freeform 184">
                  <a:extLst>
                    <a:ext uri="{FF2B5EF4-FFF2-40B4-BE49-F238E27FC236}">
                      <a16:creationId xmlns="" xmlns:a16="http://schemas.microsoft.com/office/drawing/2014/main" id="{A5633F63-39EE-4B29-B7E0-1BF84BD7A454}"/>
                    </a:ext>
                  </a:extLst>
                </p:cNvPr>
                <p:cNvSpPr>
                  <a:spLocks/>
                </p:cNvSpPr>
                <p:nvPr/>
              </p:nvSpPr>
              <p:spPr bwMode="auto">
                <a:xfrm>
                  <a:off x="1533" y="1285"/>
                  <a:ext cx="27" cy="20"/>
                </a:xfrm>
                <a:custGeom>
                  <a:avLst/>
                  <a:gdLst>
                    <a:gd name="T0" fmla="*/ 14 w 15"/>
                    <a:gd name="T1" fmla="*/ 0 h 11"/>
                    <a:gd name="T2" fmla="*/ 0 w 15"/>
                    <a:gd name="T3" fmla="*/ 9 h 11"/>
                    <a:gd name="T4" fmla="*/ 6 w 15"/>
                    <a:gd name="T5" fmla="*/ 11 h 11"/>
                    <a:gd name="T6" fmla="*/ 15 w 15"/>
                    <a:gd name="T7" fmla="*/ 2 h 11"/>
                    <a:gd name="T8" fmla="*/ 14 w 15"/>
                    <a:gd name="T9" fmla="*/ 0 h 11"/>
                  </a:gdLst>
                  <a:ahLst/>
                  <a:cxnLst>
                    <a:cxn ang="0">
                      <a:pos x="T0" y="T1"/>
                    </a:cxn>
                    <a:cxn ang="0">
                      <a:pos x="T2" y="T3"/>
                    </a:cxn>
                    <a:cxn ang="0">
                      <a:pos x="T4" y="T5"/>
                    </a:cxn>
                    <a:cxn ang="0">
                      <a:pos x="T6" y="T7"/>
                    </a:cxn>
                    <a:cxn ang="0">
                      <a:pos x="T8" y="T9"/>
                    </a:cxn>
                  </a:cxnLst>
                  <a:rect l="0" t="0" r="r" b="b"/>
                  <a:pathLst>
                    <a:path w="15" h="11">
                      <a:moveTo>
                        <a:pt x="14" y="0"/>
                      </a:moveTo>
                      <a:cubicBezTo>
                        <a:pt x="10" y="4"/>
                        <a:pt x="5" y="7"/>
                        <a:pt x="0" y="9"/>
                      </a:cubicBezTo>
                      <a:cubicBezTo>
                        <a:pt x="1" y="10"/>
                        <a:pt x="3" y="11"/>
                        <a:pt x="6" y="11"/>
                      </a:cubicBezTo>
                      <a:cubicBezTo>
                        <a:pt x="11" y="11"/>
                        <a:pt x="15" y="7"/>
                        <a:pt x="15" y="2"/>
                      </a:cubicBezTo>
                      <a:cubicBezTo>
                        <a:pt x="15" y="1"/>
                        <a:pt x="15" y="0"/>
                        <a:pt x="14"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593" name="Oval 185">
                  <a:extLst>
                    <a:ext uri="{FF2B5EF4-FFF2-40B4-BE49-F238E27FC236}">
                      <a16:creationId xmlns="" xmlns:a16="http://schemas.microsoft.com/office/drawing/2014/main" id="{F56EDA07-1313-43A9-A76F-90BB99AC2AFE}"/>
                    </a:ext>
                  </a:extLst>
                </p:cNvPr>
                <p:cNvSpPr>
                  <a:spLocks noChangeArrowheads="1"/>
                </p:cNvSpPr>
                <p:nvPr/>
              </p:nvSpPr>
              <p:spPr bwMode="auto">
                <a:xfrm>
                  <a:off x="1377" y="1258"/>
                  <a:ext cx="29" cy="2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594" name="Oval 186">
                  <a:extLst>
                    <a:ext uri="{FF2B5EF4-FFF2-40B4-BE49-F238E27FC236}">
                      <a16:creationId xmlns="" xmlns:a16="http://schemas.microsoft.com/office/drawing/2014/main" id="{9E06A102-C1AB-4E40-B8B7-7105DF6B1A70}"/>
                    </a:ext>
                  </a:extLst>
                </p:cNvPr>
                <p:cNvSpPr>
                  <a:spLocks noChangeArrowheads="1"/>
                </p:cNvSpPr>
                <p:nvPr/>
              </p:nvSpPr>
              <p:spPr bwMode="auto">
                <a:xfrm>
                  <a:off x="1478" y="1324"/>
                  <a:ext cx="29" cy="2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595" name="Oval 187">
                  <a:extLst>
                    <a:ext uri="{FF2B5EF4-FFF2-40B4-BE49-F238E27FC236}">
                      <a16:creationId xmlns="" xmlns:a16="http://schemas.microsoft.com/office/drawing/2014/main" id="{33A9DB62-B92A-41B7-AE64-27260BC4E0D8}"/>
                    </a:ext>
                  </a:extLst>
                </p:cNvPr>
                <p:cNvSpPr>
                  <a:spLocks noChangeArrowheads="1"/>
                </p:cNvSpPr>
                <p:nvPr/>
              </p:nvSpPr>
              <p:spPr bwMode="auto">
                <a:xfrm>
                  <a:off x="1448" y="1266"/>
                  <a:ext cx="29" cy="2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596" name="Freeform 188">
                  <a:extLst>
                    <a:ext uri="{FF2B5EF4-FFF2-40B4-BE49-F238E27FC236}">
                      <a16:creationId xmlns="" xmlns:a16="http://schemas.microsoft.com/office/drawing/2014/main" id="{6B69FD8E-D473-4B54-BD01-DC729C5AA563}"/>
                    </a:ext>
                  </a:extLst>
                </p:cNvPr>
                <p:cNvSpPr>
                  <a:spLocks/>
                </p:cNvSpPr>
                <p:nvPr/>
              </p:nvSpPr>
              <p:spPr bwMode="auto">
                <a:xfrm>
                  <a:off x="1191" y="1363"/>
                  <a:ext cx="30" cy="18"/>
                </a:xfrm>
                <a:custGeom>
                  <a:avLst/>
                  <a:gdLst>
                    <a:gd name="T0" fmla="*/ 0 w 17"/>
                    <a:gd name="T1" fmla="*/ 0 h 10"/>
                    <a:gd name="T2" fmla="*/ 0 w 17"/>
                    <a:gd name="T3" fmla="*/ 1 h 10"/>
                    <a:gd name="T4" fmla="*/ 9 w 17"/>
                    <a:gd name="T5" fmla="*/ 10 h 10"/>
                    <a:gd name="T6" fmla="*/ 17 w 17"/>
                    <a:gd name="T7" fmla="*/ 3 h 10"/>
                    <a:gd name="T8" fmla="*/ 0 w 17"/>
                    <a:gd name="T9" fmla="*/ 0 h 10"/>
                  </a:gdLst>
                  <a:ahLst/>
                  <a:cxnLst>
                    <a:cxn ang="0">
                      <a:pos x="T0" y="T1"/>
                    </a:cxn>
                    <a:cxn ang="0">
                      <a:pos x="T2" y="T3"/>
                    </a:cxn>
                    <a:cxn ang="0">
                      <a:pos x="T4" y="T5"/>
                    </a:cxn>
                    <a:cxn ang="0">
                      <a:pos x="T6" y="T7"/>
                    </a:cxn>
                    <a:cxn ang="0">
                      <a:pos x="T8" y="T9"/>
                    </a:cxn>
                  </a:cxnLst>
                  <a:rect l="0" t="0" r="r" b="b"/>
                  <a:pathLst>
                    <a:path w="17" h="10">
                      <a:moveTo>
                        <a:pt x="0" y="0"/>
                      </a:moveTo>
                      <a:cubicBezTo>
                        <a:pt x="0" y="0"/>
                        <a:pt x="0" y="1"/>
                        <a:pt x="0" y="1"/>
                      </a:cubicBezTo>
                      <a:cubicBezTo>
                        <a:pt x="0" y="6"/>
                        <a:pt x="4" y="10"/>
                        <a:pt x="9" y="10"/>
                      </a:cubicBezTo>
                      <a:cubicBezTo>
                        <a:pt x="13" y="10"/>
                        <a:pt x="17" y="7"/>
                        <a:pt x="17" y="3"/>
                      </a:cubicBezTo>
                      <a:cubicBezTo>
                        <a:pt x="11" y="2"/>
                        <a:pt x="5" y="1"/>
                        <a:pt x="0"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597" name="Freeform 189">
                  <a:extLst>
                    <a:ext uri="{FF2B5EF4-FFF2-40B4-BE49-F238E27FC236}">
                      <a16:creationId xmlns="" xmlns:a16="http://schemas.microsoft.com/office/drawing/2014/main" id="{3549EC20-1684-4A8E-A806-583CB1BE1B6D}"/>
                    </a:ext>
                  </a:extLst>
                </p:cNvPr>
                <p:cNvSpPr>
                  <a:spLocks/>
                </p:cNvSpPr>
                <p:nvPr/>
              </p:nvSpPr>
              <p:spPr bwMode="auto">
                <a:xfrm>
                  <a:off x="1149" y="1352"/>
                  <a:ext cx="10" cy="4"/>
                </a:xfrm>
                <a:custGeom>
                  <a:avLst/>
                  <a:gdLst>
                    <a:gd name="T0" fmla="*/ 0 w 6"/>
                    <a:gd name="T1" fmla="*/ 0 h 2"/>
                    <a:gd name="T2" fmla="*/ 5 w 6"/>
                    <a:gd name="T3" fmla="*/ 2 h 2"/>
                    <a:gd name="T4" fmla="*/ 6 w 6"/>
                    <a:gd name="T5" fmla="*/ 2 h 2"/>
                    <a:gd name="T6" fmla="*/ 0 w 6"/>
                    <a:gd name="T7" fmla="*/ 0 h 2"/>
                  </a:gdLst>
                  <a:ahLst/>
                  <a:cxnLst>
                    <a:cxn ang="0">
                      <a:pos x="T0" y="T1"/>
                    </a:cxn>
                    <a:cxn ang="0">
                      <a:pos x="T2" y="T3"/>
                    </a:cxn>
                    <a:cxn ang="0">
                      <a:pos x="T4" y="T5"/>
                    </a:cxn>
                    <a:cxn ang="0">
                      <a:pos x="T6" y="T7"/>
                    </a:cxn>
                  </a:cxnLst>
                  <a:rect l="0" t="0" r="r" b="b"/>
                  <a:pathLst>
                    <a:path w="6" h="2">
                      <a:moveTo>
                        <a:pt x="0" y="0"/>
                      </a:moveTo>
                      <a:cubicBezTo>
                        <a:pt x="1" y="1"/>
                        <a:pt x="3" y="2"/>
                        <a:pt x="5" y="2"/>
                      </a:cubicBezTo>
                      <a:cubicBezTo>
                        <a:pt x="5" y="2"/>
                        <a:pt x="6" y="2"/>
                        <a:pt x="6" y="2"/>
                      </a:cubicBezTo>
                      <a:cubicBezTo>
                        <a:pt x="4" y="1"/>
                        <a:pt x="2" y="1"/>
                        <a:pt x="0"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598" name="Oval 190">
                  <a:extLst>
                    <a:ext uri="{FF2B5EF4-FFF2-40B4-BE49-F238E27FC236}">
                      <a16:creationId xmlns="" xmlns:a16="http://schemas.microsoft.com/office/drawing/2014/main" id="{F8286AE2-7E3F-4DF4-ACF9-0DC3F3EE9443}"/>
                    </a:ext>
                  </a:extLst>
                </p:cNvPr>
                <p:cNvSpPr>
                  <a:spLocks noChangeArrowheads="1"/>
                </p:cNvSpPr>
                <p:nvPr/>
              </p:nvSpPr>
              <p:spPr bwMode="auto">
                <a:xfrm>
                  <a:off x="1363" y="1402"/>
                  <a:ext cx="25" cy="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599" name="Oval 191">
                  <a:extLst>
                    <a:ext uri="{FF2B5EF4-FFF2-40B4-BE49-F238E27FC236}">
                      <a16:creationId xmlns="" xmlns:a16="http://schemas.microsoft.com/office/drawing/2014/main" id="{D86EFEE5-82A2-4B6E-9905-94A0D8D069CC}"/>
                    </a:ext>
                  </a:extLst>
                </p:cNvPr>
                <p:cNvSpPr>
                  <a:spLocks noChangeArrowheads="1"/>
                </p:cNvSpPr>
                <p:nvPr/>
              </p:nvSpPr>
              <p:spPr bwMode="auto">
                <a:xfrm>
                  <a:off x="1301" y="1375"/>
                  <a:ext cx="32"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600" name="Oval 192">
                  <a:extLst>
                    <a:ext uri="{FF2B5EF4-FFF2-40B4-BE49-F238E27FC236}">
                      <a16:creationId xmlns="" xmlns:a16="http://schemas.microsoft.com/office/drawing/2014/main" id="{28FC2520-3737-4B76-95A6-A2BCB6BEFCD2}"/>
                    </a:ext>
                  </a:extLst>
                </p:cNvPr>
                <p:cNvSpPr>
                  <a:spLocks noChangeArrowheads="1"/>
                </p:cNvSpPr>
                <p:nvPr/>
              </p:nvSpPr>
              <p:spPr bwMode="auto">
                <a:xfrm>
                  <a:off x="1101" y="1436"/>
                  <a:ext cx="32"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601" name="Oval 193">
                  <a:extLst>
                    <a:ext uri="{FF2B5EF4-FFF2-40B4-BE49-F238E27FC236}">
                      <a16:creationId xmlns="" xmlns:a16="http://schemas.microsoft.com/office/drawing/2014/main" id="{0F1AA6AA-B797-45D2-9361-0E67428C0F60}"/>
                    </a:ext>
                  </a:extLst>
                </p:cNvPr>
                <p:cNvSpPr>
                  <a:spLocks noChangeArrowheads="1"/>
                </p:cNvSpPr>
                <p:nvPr/>
              </p:nvSpPr>
              <p:spPr bwMode="auto">
                <a:xfrm>
                  <a:off x="1248" y="1384"/>
                  <a:ext cx="32"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602" name="Oval 194">
                  <a:extLst>
                    <a:ext uri="{FF2B5EF4-FFF2-40B4-BE49-F238E27FC236}">
                      <a16:creationId xmlns="" xmlns:a16="http://schemas.microsoft.com/office/drawing/2014/main" id="{634DCE34-8055-4210-8CFC-3EE98D9502CA}"/>
                    </a:ext>
                  </a:extLst>
                </p:cNvPr>
                <p:cNvSpPr>
                  <a:spLocks noChangeArrowheads="1"/>
                </p:cNvSpPr>
                <p:nvPr/>
              </p:nvSpPr>
              <p:spPr bwMode="auto">
                <a:xfrm>
                  <a:off x="1524" y="1372"/>
                  <a:ext cx="32"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603" name="Oval 195">
                  <a:extLst>
                    <a:ext uri="{FF2B5EF4-FFF2-40B4-BE49-F238E27FC236}">
                      <a16:creationId xmlns="" xmlns:a16="http://schemas.microsoft.com/office/drawing/2014/main" id="{F073DF09-469F-4DC3-83B2-227071B980FC}"/>
                    </a:ext>
                  </a:extLst>
                </p:cNvPr>
                <p:cNvSpPr>
                  <a:spLocks noChangeArrowheads="1"/>
                </p:cNvSpPr>
                <p:nvPr/>
              </p:nvSpPr>
              <p:spPr bwMode="auto">
                <a:xfrm>
                  <a:off x="1367" y="1349"/>
                  <a:ext cx="28" cy="2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604" name="Oval 196">
                  <a:extLst>
                    <a:ext uri="{FF2B5EF4-FFF2-40B4-BE49-F238E27FC236}">
                      <a16:creationId xmlns="" xmlns:a16="http://schemas.microsoft.com/office/drawing/2014/main" id="{7C077621-4199-4342-BD13-8A600DA2E04E}"/>
                    </a:ext>
                  </a:extLst>
                </p:cNvPr>
                <p:cNvSpPr>
                  <a:spLocks noChangeArrowheads="1"/>
                </p:cNvSpPr>
                <p:nvPr/>
              </p:nvSpPr>
              <p:spPr bwMode="auto">
                <a:xfrm>
                  <a:off x="1413" y="1400"/>
                  <a:ext cx="28" cy="2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605" name="Oval 197">
                  <a:extLst>
                    <a:ext uri="{FF2B5EF4-FFF2-40B4-BE49-F238E27FC236}">
                      <a16:creationId xmlns="" xmlns:a16="http://schemas.microsoft.com/office/drawing/2014/main" id="{BBBC9D85-A857-43E0-81CE-79562958FDC9}"/>
                    </a:ext>
                  </a:extLst>
                </p:cNvPr>
                <p:cNvSpPr>
                  <a:spLocks noChangeArrowheads="1"/>
                </p:cNvSpPr>
                <p:nvPr/>
              </p:nvSpPr>
              <p:spPr bwMode="auto">
                <a:xfrm>
                  <a:off x="1454" y="1365"/>
                  <a:ext cx="28" cy="2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606" name="Oval 198">
                  <a:extLst>
                    <a:ext uri="{FF2B5EF4-FFF2-40B4-BE49-F238E27FC236}">
                      <a16:creationId xmlns="" xmlns:a16="http://schemas.microsoft.com/office/drawing/2014/main" id="{FC416CCC-5204-41CE-A301-B68B963FAD06}"/>
                    </a:ext>
                  </a:extLst>
                </p:cNvPr>
                <p:cNvSpPr>
                  <a:spLocks noChangeArrowheads="1"/>
                </p:cNvSpPr>
                <p:nvPr/>
              </p:nvSpPr>
              <p:spPr bwMode="auto">
                <a:xfrm>
                  <a:off x="1163" y="1411"/>
                  <a:ext cx="32"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607" name="Oval 199">
                  <a:extLst>
                    <a:ext uri="{FF2B5EF4-FFF2-40B4-BE49-F238E27FC236}">
                      <a16:creationId xmlns="" xmlns:a16="http://schemas.microsoft.com/office/drawing/2014/main" id="{B8D2B0D6-9AE6-4600-87B4-FD99AB756732}"/>
                    </a:ext>
                  </a:extLst>
                </p:cNvPr>
                <p:cNvSpPr>
                  <a:spLocks noChangeArrowheads="1"/>
                </p:cNvSpPr>
                <p:nvPr/>
              </p:nvSpPr>
              <p:spPr bwMode="auto">
                <a:xfrm>
                  <a:off x="1229" y="1439"/>
                  <a:ext cx="24" cy="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608" name="Oval 200">
                  <a:extLst>
                    <a:ext uri="{FF2B5EF4-FFF2-40B4-BE49-F238E27FC236}">
                      <a16:creationId xmlns="" xmlns:a16="http://schemas.microsoft.com/office/drawing/2014/main" id="{1A0D5037-0B18-41C1-992C-CBC115EE588B}"/>
                    </a:ext>
                  </a:extLst>
                </p:cNvPr>
                <p:cNvSpPr>
                  <a:spLocks noChangeArrowheads="1"/>
                </p:cNvSpPr>
                <p:nvPr/>
              </p:nvSpPr>
              <p:spPr bwMode="auto">
                <a:xfrm>
                  <a:off x="1400" y="1491"/>
                  <a:ext cx="25" cy="24"/>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609" name="Oval 201">
                  <a:extLst>
                    <a:ext uri="{FF2B5EF4-FFF2-40B4-BE49-F238E27FC236}">
                      <a16:creationId xmlns="" xmlns:a16="http://schemas.microsoft.com/office/drawing/2014/main" id="{5794AEAE-E1F9-4292-93AD-13AEFD37C275}"/>
                    </a:ext>
                  </a:extLst>
                </p:cNvPr>
                <p:cNvSpPr>
                  <a:spLocks noChangeArrowheads="1"/>
                </p:cNvSpPr>
                <p:nvPr/>
              </p:nvSpPr>
              <p:spPr bwMode="auto">
                <a:xfrm>
                  <a:off x="1291" y="1443"/>
                  <a:ext cx="31"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610" name="Oval 202">
                  <a:extLst>
                    <a:ext uri="{FF2B5EF4-FFF2-40B4-BE49-F238E27FC236}">
                      <a16:creationId xmlns="" xmlns:a16="http://schemas.microsoft.com/office/drawing/2014/main" id="{47776C81-7D46-4B77-8BD5-788BF5DF89DB}"/>
                    </a:ext>
                  </a:extLst>
                </p:cNvPr>
                <p:cNvSpPr>
                  <a:spLocks noChangeArrowheads="1"/>
                </p:cNvSpPr>
                <p:nvPr/>
              </p:nvSpPr>
              <p:spPr bwMode="auto">
                <a:xfrm>
                  <a:off x="1202" y="1489"/>
                  <a:ext cx="32"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611" name="Oval 203">
                  <a:extLst>
                    <a:ext uri="{FF2B5EF4-FFF2-40B4-BE49-F238E27FC236}">
                      <a16:creationId xmlns="" xmlns:a16="http://schemas.microsoft.com/office/drawing/2014/main" id="{AE1F4C9F-57D0-48AD-A607-F042966A6D4F}"/>
                    </a:ext>
                  </a:extLst>
                </p:cNvPr>
                <p:cNvSpPr>
                  <a:spLocks noChangeArrowheads="1"/>
                </p:cNvSpPr>
                <p:nvPr/>
              </p:nvSpPr>
              <p:spPr bwMode="auto">
                <a:xfrm>
                  <a:off x="1310" y="1489"/>
                  <a:ext cx="32"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612" name="Oval 204">
                  <a:extLst>
                    <a:ext uri="{FF2B5EF4-FFF2-40B4-BE49-F238E27FC236}">
                      <a16:creationId xmlns="" xmlns:a16="http://schemas.microsoft.com/office/drawing/2014/main" id="{C73FB440-D42F-4F0E-81EB-61C0E5C5DE6E}"/>
                    </a:ext>
                  </a:extLst>
                </p:cNvPr>
                <p:cNvSpPr>
                  <a:spLocks noChangeArrowheads="1"/>
                </p:cNvSpPr>
                <p:nvPr/>
              </p:nvSpPr>
              <p:spPr bwMode="auto">
                <a:xfrm>
                  <a:off x="1516" y="1452"/>
                  <a:ext cx="31"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grpSp>
          <p:sp>
            <p:nvSpPr>
              <p:cNvPr id="479" name="Freeform 255">
                <a:extLst>
                  <a:ext uri="{FF2B5EF4-FFF2-40B4-BE49-F238E27FC236}">
                    <a16:creationId xmlns="" xmlns:a16="http://schemas.microsoft.com/office/drawing/2014/main" id="{AC887739-4921-44EF-A2D4-1D4B7BE91EC5}"/>
                  </a:ext>
                </a:extLst>
              </p:cNvPr>
              <p:cNvSpPr>
                <a:spLocks/>
              </p:cNvSpPr>
              <p:nvPr/>
            </p:nvSpPr>
            <p:spPr bwMode="auto">
              <a:xfrm>
                <a:off x="1016000" y="1347787"/>
                <a:ext cx="2711450" cy="2751138"/>
              </a:xfrm>
              <a:custGeom>
                <a:avLst/>
                <a:gdLst>
                  <a:gd name="T0" fmla="*/ 368 w 964"/>
                  <a:gd name="T1" fmla="*/ 27 h 978"/>
                  <a:gd name="T2" fmla="*/ 360 w 964"/>
                  <a:gd name="T3" fmla="*/ 281 h 978"/>
                  <a:gd name="T4" fmla="*/ 173 w 964"/>
                  <a:gd name="T5" fmla="*/ 259 h 978"/>
                  <a:gd name="T6" fmla="*/ 162 w 964"/>
                  <a:gd name="T7" fmla="*/ 351 h 978"/>
                  <a:gd name="T8" fmla="*/ 149 w 964"/>
                  <a:gd name="T9" fmla="*/ 464 h 978"/>
                  <a:gd name="T10" fmla="*/ 113 w 964"/>
                  <a:gd name="T11" fmla="*/ 552 h 978"/>
                  <a:gd name="T12" fmla="*/ 191 w 964"/>
                  <a:gd name="T13" fmla="*/ 657 h 978"/>
                  <a:gd name="T14" fmla="*/ 81 w 964"/>
                  <a:gd name="T15" fmla="*/ 807 h 978"/>
                  <a:gd name="T16" fmla="*/ 330 w 964"/>
                  <a:gd name="T17" fmla="*/ 975 h 978"/>
                  <a:gd name="T18" fmla="*/ 468 w 964"/>
                  <a:gd name="T19" fmla="*/ 807 h 978"/>
                  <a:gd name="T20" fmla="*/ 629 w 964"/>
                  <a:gd name="T21" fmla="*/ 971 h 978"/>
                  <a:gd name="T22" fmla="*/ 633 w 964"/>
                  <a:gd name="T23" fmla="*/ 764 h 978"/>
                  <a:gd name="T24" fmla="*/ 780 w 964"/>
                  <a:gd name="T25" fmla="*/ 773 h 978"/>
                  <a:gd name="T26" fmla="*/ 825 w 964"/>
                  <a:gd name="T27" fmla="*/ 737 h 978"/>
                  <a:gd name="T28" fmla="*/ 790 w 964"/>
                  <a:gd name="T29" fmla="*/ 554 h 978"/>
                  <a:gd name="T30" fmla="*/ 963 w 964"/>
                  <a:gd name="T31" fmla="*/ 509 h 978"/>
                  <a:gd name="T32" fmla="*/ 744 w 964"/>
                  <a:gd name="T33" fmla="*/ 422 h 978"/>
                  <a:gd name="T34" fmla="*/ 903 w 964"/>
                  <a:gd name="T35" fmla="*/ 261 h 978"/>
                  <a:gd name="T36" fmla="*/ 803 w 964"/>
                  <a:gd name="T37" fmla="*/ 264 h 978"/>
                  <a:gd name="T38" fmla="*/ 619 w 964"/>
                  <a:gd name="T39" fmla="*/ 192 h 978"/>
                  <a:gd name="T40" fmla="*/ 602 w 964"/>
                  <a:gd name="T41" fmla="*/ 63 h 978"/>
                  <a:gd name="T42" fmla="*/ 488 w 964"/>
                  <a:gd name="T43" fmla="*/ 258 h 978"/>
                  <a:gd name="T44" fmla="*/ 606 w 964"/>
                  <a:gd name="T45" fmla="*/ 69 h 978"/>
                  <a:gd name="T46" fmla="*/ 628 w 964"/>
                  <a:gd name="T47" fmla="*/ 92 h 978"/>
                  <a:gd name="T48" fmla="*/ 747 w 964"/>
                  <a:gd name="T49" fmla="*/ 294 h 978"/>
                  <a:gd name="T50" fmla="*/ 898 w 964"/>
                  <a:gd name="T51" fmla="*/ 259 h 978"/>
                  <a:gd name="T52" fmla="*/ 733 w 964"/>
                  <a:gd name="T53" fmla="*/ 422 h 978"/>
                  <a:gd name="T54" fmla="*/ 948 w 964"/>
                  <a:gd name="T55" fmla="*/ 502 h 978"/>
                  <a:gd name="T56" fmla="*/ 892 w 964"/>
                  <a:gd name="T57" fmla="*/ 521 h 978"/>
                  <a:gd name="T58" fmla="*/ 772 w 964"/>
                  <a:gd name="T59" fmla="*/ 682 h 978"/>
                  <a:gd name="T60" fmla="*/ 882 w 964"/>
                  <a:gd name="T61" fmla="*/ 808 h 978"/>
                  <a:gd name="T62" fmla="*/ 631 w 964"/>
                  <a:gd name="T63" fmla="*/ 735 h 978"/>
                  <a:gd name="T64" fmla="*/ 633 w 964"/>
                  <a:gd name="T65" fmla="*/ 968 h 978"/>
                  <a:gd name="T66" fmla="*/ 504 w 964"/>
                  <a:gd name="T67" fmla="*/ 764 h 978"/>
                  <a:gd name="T68" fmla="*/ 330 w 964"/>
                  <a:gd name="T69" fmla="*/ 975 h 978"/>
                  <a:gd name="T70" fmla="*/ 318 w 964"/>
                  <a:gd name="T71" fmla="*/ 721 h 978"/>
                  <a:gd name="T72" fmla="*/ 80 w 964"/>
                  <a:gd name="T73" fmla="*/ 803 h 978"/>
                  <a:gd name="T74" fmla="*/ 203 w 964"/>
                  <a:gd name="T75" fmla="*/ 648 h 978"/>
                  <a:gd name="T76" fmla="*/ 66 w 964"/>
                  <a:gd name="T77" fmla="*/ 534 h 978"/>
                  <a:gd name="T78" fmla="*/ 61 w 964"/>
                  <a:gd name="T79" fmla="*/ 488 h 978"/>
                  <a:gd name="T80" fmla="*/ 266 w 964"/>
                  <a:gd name="T81" fmla="*/ 441 h 978"/>
                  <a:gd name="T82" fmla="*/ 77 w 964"/>
                  <a:gd name="T83" fmla="*/ 235 h 978"/>
                  <a:gd name="T84" fmla="*/ 366 w 964"/>
                  <a:gd name="T85" fmla="*/ 183 h 978"/>
                  <a:gd name="T86" fmla="*/ 416 w 964"/>
                  <a:gd name="T87" fmla="*/ 119 h 978"/>
                  <a:gd name="T88" fmla="*/ 491 w 964"/>
                  <a:gd name="T89" fmla="*/ 254 h 9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64" h="978">
                    <a:moveTo>
                      <a:pt x="491" y="254"/>
                    </a:moveTo>
                    <a:cubicBezTo>
                      <a:pt x="462" y="214"/>
                      <a:pt x="448" y="164"/>
                      <a:pt x="424" y="120"/>
                    </a:cubicBezTo>
                    <a:cubicBezTo>
                      <a:pt x="407" y="91"/>
                      <a:pt x="395" y="49"/>
                      <a:pt x="368" y="27"/>
                    </a:cubicBezTo>
                    <a:cubicBezTo>
                      <a:pt x="332" y="0"/>
                      <a:pt x="348" y="97"/>
                      <a:pt x="349" y="105"/>
                    </a:cubicBezTo>
                    <a:cubicBezTo>
                      <a:pt x="354" y="137"/>
                      <a:pt x="359" y="168"/>
                      <a:pt x="362" y="200"/>
                    </a:cubicBezTo>
                    <a:cubicBezTo>
                      <a:pt x="365" y="226"/>
                      <a:pt x="369" y="256"/>
                      <a:pt x="360" y="281"/>
                    </a:cubicBezTo>
                    <a:cubicBezTo>
                      <a:pt x="355" y="297"/>
                      <a:pt x="337" y="292"/>
                      <a:pt x="324" y="290"/>
                    </a:cubicBezTo>
                    <a:cubicBezTo>
                      <a:pt x="301" y="287"/>
                      <a:pt x="279" y="280"/>
                      <a:pt x="256" y="275"/>
                    </a:cubicBezTo>
                    <a:cubicBezTo>
                      <a:pt x="228" y="270"/>
                      <a:pt x="201" y="266"/>
                      <a:pt x="173" y="259"/>
                    </a:cubicBezTo>
                    <a:cubicBezTo>
                      <a:pt x="142" y="252"/>
                      <a:pt x="111" y="241"/>
                      <a:pt x="80" y="231"/>
                    </a:cubicBezTo>
                    <a:cubicBezTo>
                      <a:pt x="78" y="231"/>
                      <a:pt x="74" y="232"/>
                      <a:pt x="76" y="235"/>
                    </a:cubicBezTo>
                    <a:cubicBezTo>
                      <a:pt x="106" y="272"/>
                      <a:pt x="134" y="312"/>
                      <a:pt x="162" y="351"/>
                    </a:cubicBezTo>
                    <a:cubicBezTo>
                      <a:pt x="189" y="387"/>
                      <a:pt x="227" y="415"/>
                      <a:pt x="262" y="445"/>
                    </a:cubicBezTo>
                    <a:cubicBezTo>
                      <a:pt x="262" y="443"/>
                      <a:pt x="263" y="442"/>
                      <a:pt x="264" y="441"/>
                    </a:cubicBezTo>
                    <a:cubicBezTo>
                      <a:pt x="225" y="447"/>
                      <a:pt x="187" y="456"/>
                      <a:pt x="149" y="464"/>
                    </a:cubicBezTo>
                    <a:cubicBezTo>
                      <a:pt x="98" y="474"/>
                      <a:pt x="49" y="485"/>
                      <a:pt x="2" y="509"/>
                    </a:cubicBezTo>
                    <a:cubicBezTo>
                      <a:pt x="1" y="509"/>
                      <a:pt x="0" y="511"/>
                      <a:pt x="1" y="512"/>
                    </a:cubicBezTo>
                    <a:cubicBezTo>
                      <a:pt x="36" y="532"/>
                      <a:pt x="75" y="542"/>
                      <a:pt x="113" y="552"/>
                    </a:cubicBezTo>
                    <a:cubicBezTo>
                      <a:pt x="134" y="557"/>
                      <a:pt x="155" y="562"/>
                      <a:pt x="175" y="568"/>
                    </a:cubicBezTo>
                    <a:cubicBezTo>
                      <a:pt x="191" y="572"/>
                      <a:pt x="212" y="576"/>
                      <a:pt x="217" y="594"/>
                    </a:cubicBezTo>
                    <a:cubicBezTo>
                      <a:pt x="223" y="614"/>
                      <a:pt x="201" y="642"/>
                      <a:pt x="191" y="657"/>
                    </a:cubicBezTo>
                    <a:cubicBezTo>
                      <a:pt x="178" y="676"/>
                      <a:pt x="165" y="694"/>
                      <a:pt x="151" y="711"/>
                    </a:cubicBezTo>
                    <a:cubicBezTo>
                      <a:pt x="127" y="742"/>
                      <a:pt x="97" y="770"/>
                      <a:pt x="78" y="805"/>
                    </a:cubicBezTo>
                    <a:cubicBezTo>
                      <a:pt x="76" y="807"/>
                      <a:pt x="80" y="807"/>
                      <a:pt x="81" y="807"/>
                    </a:cubicBezTo>
                    <a:cubicBezTo>
                      <a:pt x="156" y="793"/>
                      <a:pt x="223" y="752"/>
                      <a:pt x="295" y="728"/>
                    </a:cubicBezTo>
                    <a:cubicBezTo>
                      <a:pt x="352" y="710"/>
                      <a:pt x="347" y="791"/>
                      <a:pt x="345" y="826"/>
                    </a:cubicBezTo>
                    <a:cubicBezTo>
                      <a:pt x="343" y="876"/>
                      <a:pt x="332" y="925"/>
                      <a:pt x="330" y="975"/>
                    </a:cubicBezTo>
                    <a:cubicBezTo>
                      <a:pt x="330" y="978"/>
                      <a:pt x="335" y="977"/>
                      <a:pt x="336" y="975"/>
                    </a:cubicBezTo>
                    <a:cubicBezTo>
                      <a:pt x="358" y="934"/>
                      <a:pt x="396" y="905"/>
                      <a:pt x="424" y="869"/>
                    </a:cubicBezTo>
                    <a:cubicBezTo>
                      <a:pt x="440" y="849"/>
                      <a:pt x="454" y="828"/>
                      <a:pt x="468" y="807"/>
                    </a:cubicBezTo>
                    <a:cubicBezTo>
                      <a:pt x="478" y="791"/>
                      <a:pt x="498" y="752"/>
                      <a:pt x="520" y="780"/>
                    </a:cubicBezTo>
                    <a:cubicBezTo>
                      <a:pt x="540" y="804"/>
                      <a:pt x="537" y="842"/>
                      <a:pt x="554" y="868"/>
                    </a:cubicBezTo>
                    <a:cubicBezTo>
                      <a:pt x="577" y="904"/>
                      <a:pt x="597" y="942"/>
                      <a:pt x="629" y="971"/>
                    </a:cubicBezTo>
                    <a:cubicBezTo>
                      <a:pt x="630" y="972"/>
                      <a:pt x="634" y="971"/>
                      <a:pt x="634" y="969"/>
                    </a:cubicBezTo>
                    <a:cubicBezTo>
                      <a:pt x="638" y="941"/>
                      <a:pt x="634" y="911"/>
                      <a:pt x="632" y="883"/>
                    </a:cubicBezTo>
                    <a:cubicBezTo>
                      <a:pt x="631" y="843"/>
                      <a:pt x="629" y="803"/>
                      <a:pt x="633" y="764"/>
                    </a:cubicBezTo>
                    <a:cubicBezTo>
                      <a:pt x="634" y="749"/>
                      <a:pt x="636" y="735"/>
                      <a:pt x="641" y="722"/>
                    </a:cubicBezTo>
                    <a:cubicBezTo>
                      <a:pt x="653" y="695"/>
                      <a:pt x="685" y="727"/>
                      <a:pt x="699" y="737"/>
                    </a:cubicBezTo>
                    <a:cubicBezTo>
                      <a:pt x="723" y="754"/>
                      <a:pt x="752" y="764"/>
                      <a:pt x="780" y="773"/>
                    </a:cubicBezTo>
                    <a:cubicBezTo>
                      <a:pt x="814" y="784"/>
                      <a:pt x="845" y="801"/>
                      <a:pt x="878" y="812"/>
                    </a:cubicBezTo>
                    <a:cubicBezTo>
                      <a:pt x="880" y="813"/>
                      <a:pt x="884" y="812"/>
                      <a:pt x="883" y="809"/>
                    </a:cubicBezTo>
                    <a:cubicBezTo>
                      <a:pt x="871" y="782"/>
                      <a:pt x="845" y="759"/>
                      <a:pt x="825" y="737"/>
                    </a:cubicBezTo>
                    <a:cubicBezTo>
                      <a:pt x="798" y="706"/>
                      <a:pt x="770" y="675"/>
                      <a:pt x="750" y="639"/>
                    </a:cubicBezTo>
                    <a:cubicBezTo>
                      <a:pt x="742" y="625"/>
                      <a:pt x="736" y="609"/>
                      <a:pt x="738" y="594"/>
                    </a:cubicBezTo>
                    <a:cubicBezTo>
                      <a:pt x="740" y="570"/>
                      <a:pt x="771" y="561"/>
                      <a:pt x="790" y="554"/>
                    </a:cubicBezTo>
                    <a:cubicBezTo>
                      <a:pt x="810" y="547"/>
                      <a:pt x="831" y="541"/>
                      <a:pt x="852" y="534"/>
                    </a:cubicBezTo>
                    <a:cubicBezTo>
                      <a:pt x="887" y="522"/>
                      <a:pt x="925" y="521"/>
                      <a:pt x="961" y="513"/>
                    </a:cubicBezTo>
                    <a:cubicBezTo>
                      <a:pt x="963" y="512"/>
                      <a:pt x="964" y="511"/>
                      <a:pt x="963" y="509"/>
                    </a:cubicBezTo>
                    <a:cubicBezTo>
                      <a:pt x="947" y="485"/>
                      <a:pt x="901" y="479"/>
                      <a:pt x="875" y="472"/>
                    </a:cubicBezTo>
                    <a:cubicBezTo>
                      <a:pt x="858" y="467"/>
                      <a:pt x="842" y="463"/>
                      <a:pt x="826" y="457"/>
                    </a:cubicBezTo>
                    <a:cubicBezTo>
                      <a:pt x="798" y="446"/>
                      <a:pt x="773" y="431"/>
                      <a:pt x="744" y="422"/>
                    </a:cubicBezTo>
                    <a:cubicBezTo>
                      <a:pt x="731" y="418"/>
                      <a:pt x="785" y="374"/>
                      <a:pt x="792" y="369"/>
                    </a:cubicBezTo>
                    <a:cubicBezTo>
                      <a:pt x="804" y="360"/>
                      <a:pt x="815" y="349"/>
                      <a:pt x="826" y="339"/>
                    </a:cubicBezTo>
                    <a:cubicBezTo>
                      <a:pt x="853" y="314"/>
                      <a:pt x="880" y="289"/>
                      <a:pt x="903" y="261"/>
                    </a:cubicBezTo>
                    <a:cubicBezTo>
                      <a:pt x="908" y="254"/>
                      <a:pt x="935" y="218"/>
                      <a:pt x="912" y="217"/>
                    </a:cubicBezTo>
                    <a:cubicBezTo>
                      <a:pt x="899" y="217"/>
                      <a:pt x="887" y="223"/>
                      <a:pt x="876" y="228"/>
                    </a:cubicBezTo>
                    <a:cubicBezTo>
                      <a:pt x="851" y="239"/>
                      <a:pt x="827" y="252"/>
                      <a:pt x="803" y="264"/>
                    </a:cubicBezTo>
                    <a:cubicBezTo>
                      <a:pt x="778" y="276"/>
                      <a:pt x="753" y="288"/>
                      <a:pt x="727" y="296"/>
                    </a:cubicBezTo>
                    <a:cubicBezTo>
                      <a:pt x="701" y="305"/>
                      <a:pt x="663" y="316"/>
                      <a:pt x="637" y="301"/>
                    </a:cubicBezTo>
                    <a:cubicBezTo>
                      <a:pt x="607" y="282"/>
                      <a:pt x="616" y="222"/>
                      <a:pt x="619" y="192"/>
                    </a:cubicBezTo>
                    <a:cubicBezTo>
                      <a:pt x="622" y="165"/>
                      <a:pt x="628" y="138"/>
                      <a:pt x="632" y="111"/>
                    </a:cubicBezTo>
                    <a:cubicBezTo>
                      <a:pt x="634" y="92"/>
                      <a:pt x="638" y="70"/>
                      <a:pt x="632" y="52"/>
                    </a:cubicBezTo>
                    <a:cubicBezTo>
                      <a:pt x="623" y="27"/>
                      <a:pt x="607" y="53"/>
                      <a:pt x="602" y="63"/>
                    </a:cubicBezTo>
                    <a:cubicBezTo>
                      <a:pt x="586" y="98"/>
                      <a:pt x="575" y="135"/>
                      <a:pt x="559" y="170"/>
                    </a:cubicBezTo>
                    <a:cubicBezTo>
                      <a:pt x="549" y="194"/>
                      <a:pt x="525" y="257"/>
                      <a:pt x="490" y="253"/>
                    </a:cubicBezTo>
                    <a:cubicBezTo>
                      <a:pt x="487" y="253"/>
                      <a:pt x="484" y="257"/>
                      <a:pt x="488" y="258"/>
                    </a:cubicBezTo>
                    <a:cubicBezTo>
                      <a:pt x="506" y="260"/>
                      <a:pt x="521" y="246"/>
                      <a:pt x="531" y="232"/>
                    </a:cubicBezTo>
                    <a:cubicBezTo>
                      <a:pt x="549" y="208"/>
                      <a:pt x="561" y="179"/>
                      <a:pt x="573" y="152"/>
                    </a:cubicBezTo>
                    <a:cubicBezTo>
                      <a:pt x="584" y="124"/>
                      <a:pt x="594" y="96"/>
                      <a:pt x="606" y="69"/>
                    </a:cubicBezTo>
                    <a:cubicBezTo>
                      <a:pt x="609" y="61"/>
                      <a:pt x="612" y="52"/>
                      <a:pt x="618" y="47"/>
                    </a:cubicBezTo>
                    <a:cubicBezTo>
                      <a:pt x="623" y="42"/>
                      <a:pt x="628" y="60"/>
                      <a:pt x="628" y="62"/>
                    </a:cubicBezTo>
                    <a:cubicBezTo>
                      <a:pt x="630" y="72"/>
                      <a:pt x="629" y="82"/>
                      <a:pt x="628" y="92"/>
                    </a:cubicBezTo>
                    <a:cubicBezTo>
                      <a:pt x="625" y="133"/>
                      <a:pt x="613" y="173"/>
                      <a:pt x="611" y="215"/>
                    </a:cubicBezTo>
                    <a:cubicBezTo>
                      <a:pt x="610" y="243"/>
                      <a:pt x="607" y="281"/>
                      <a:pt x="630" y="302"/>
                    </a:cubicBezTo>
                    <a:cubicBezTo>
                      <a:pt x="658" y="328"/>
                      <a:pt x="717" y="305"/>
                      <a:pt x="747" y="294"/>
                    </a:cubicBezTo>
                    <a:cubicBezTo>
                      <a:pt x="793" y="277"/>
                      <a:pt x="837" y="251"/>
                      <a:pt x="882" y="230"/>
                    </a:cubicBezTo>
                    <a:cubicBezTo>
                      <a:pt x="893" y="225"/>
                      <a:pt x="920" y="212"/>
                      <a:pt x="913" y="237"/>
                    </a:cubicBezTo>
                    <a:cubicBezTo>
                      <a:pt x="910" y="245"/>
                      <a:pt x="904" y="252"/>
                      <a:pt x="898" y="259"/>
                    </a:cubicBezTo>
                    <a:cubicBezTo>
                      <a:pt x="881" y="280"/>
                      <a:pt x="861" y="299"/>
                      <a:pt x="842" y="317"/>
                    </a:cubicBezTo>
                    <a:cubicBezTo>
                      <a:pt x="826" y="333"/>
                      <a:pt x="810" y="347"/>
                      <a:pt x="794" y="361"/>
                    </a:cubicBezTo>
                    <a:cubicBezTo>
                      <a:pt x="772" y="380"/>
                      <a:pt x="744" y="394"/>
                      <a:pt x="733" y="422"/>
                    </a:cubicBezTo>
                    <a:cubicBezTo>
                      <a:pt x="733" y="423"/>
                      <a:pt x="733" y="424"/>
                      <a:pt x="734" y="424"/>
                    </a:cubicBezTo>
                    <a:cubicBezTo>
                      <a:pt x="775" y="436"/>
                      <a:pt x="810" y="459"/>
                      <a:pt x="851" y="470"/>
                    </a:cubicBezTo>
                    <a:cubicBezTo>
                      <a:pt x="883" y="479"/>
                      <a:pt x="919" y="485"/>
                      <a:pt x="948" y="502"/>
                    </a:cubicBezTo>
                    <a:cubicBezTo>
                      <a:pt x="950" y="504"/>
                      <a:pt x="952" y="505"/>
                      <a:pt x="953" y="506"/>
                    </a:cubicBezTo>
                    <a:cubicBezTo>
                      <a:pt x="961" y="512"/>
                      <a:pt x="950" y="511"/>
                      <a:pt x="945" y="512"/>
                    </a:cubicBezTo>
                    <a:cubicBezTo>
                      <a:pt x="927" y="516"/>
                      <a:pt x="910" y="518"/>
                      <a:pt x="892" y="521"/>
                    </a:cubicBezTo>
                    <a:cubicBezTo>
                      <a:pt x="873" y="524"/>
                      <a:pt x="855" y="529"/>
                      <a:pt x="836" y="535"/>
                    </a:cubicBezTo>
                    <a:cubicBezTo>
                      <a:pt x="806" y="544"/>
                      <a:pt x="772" y="551"/>
                      <a:pt x="746" y="570"/>
                    </a:cubicBezTo>
                    <a:cubicBezTo>
                      <a:pt x="708" y="598"/>
                      <a:pt x="752" y="657"/>
                      <a:pt x="772" y="682"/>
                    </a:cubicBezTo>
                    <a:cubicBezTo>
                      <a:pt x="791" y="707"/>
                      <a:pt x="813" y="731"/>
                      <a:pt x="834" y="755"/>
                    </a:cubicBezTo>
                    <a:cubicBezTo>
                      <a:pt x="849" y="772"/>
                      <a:pt x="868" y="790"/>
                      <a:pt x="877" y="811"/>
                    </a:cubicBezTo>
                    <a:cubicBezTo>
                      <a:pt x="879" y="810"/>
                      <a:pt x="880" y="809"/>
                      <a:pt x="882" y="808"/>
                    </a:cubicBezTo>
                    <a:cubicBezTo>
                      <a:pt x="846" y="796"/>
                      <a:pt x="813" y="779"/>
                      <a:pt x="777" y="767"/>
                    </a:cubicBezTo>
                    <a:cubicBezTo>
                      <a:pt x="742" y="756"/>
                      <a:pt x="712" y="740"/>
                      <a:pt x="683" y="719"/>
                    </a:cubicBezTo>
                    <a:cubicBezTo>
                      <a:pt x="657" y="700"/>
                      <a:pt x="639" y="705"/>
                      <a:pt x="631" y="735"/>
                    </a:cubicBezTo>
                    <a:cubicBezTo>
                      <a:pt x="621" y="776"/>
                      <a:pt x="624" y="821"/>
                      <a:pt x="626" y="862"/>
                    </a:cubicBezTo>
                    <a:cubicBezTo>
                      <a:pt x="627" y="897"/>
                      <a:pt x="633" y="935"/>
                      <a:pt x="628" y="969"/>
                    </a:cubicBezTo>
                    <a:cubicBezTo>
                      <a:pt x="630" y="969"/>
                      <a:pt x="631" y="968"/>
                      <a:pt x="633" y="968"/>
                    </a:cubicBezTo>
                    <a:cubicBezTo>
                      <a:pt x="614" y="950"/>
                      <a:pt x="599" y="928"/>
                      <a:pt x="585" y="907"/>
                    </a:cubicBezTo>
                    <a:cubicBezTo>
                      <a:pt x="572" y="887"/>
                      <a:pt x="557" y="866"/>
                      <a:pt x="549" y="843"/>
                    </a:cubicBezTo>
                    <a:cubicBezTo>
                      <a:pt x="542" y="825"/>
                      <a:pt x="535" y="760"/>
                      <a:pt x="504" y="764"/>
                    </a:cubicBezTo>
                    <a:cubicBezTo>
                      <a:pt x="490" y="765"/>
                      <a:pt x="483" y="775"/>
                      <a:pt x="475" y="785"/>
                    </a:cubicBezTo>
                    <a:cubicBezTo>
                      <a:pt x="461" y="807"/>
                      <a:pt x="447" y="829"/>
                      <a:pt x="432" y="851"/>
                    </a:cubicBezTo>
                    <a:cubicBezTo>
                      <a:pt x="401" y="894"/>
                      <a:pt x="355" y="927"/>
                      <a:pt x="330" y="975"/>
                    </a:cubicBezTo>
                    <a:cubicBezTo>
                      <a:pt x="332" y="975"/>
                      <a:pt x="334" y="975"/>
                      <a:pt x="336" y="975"/>
                    </a:cubicBezTo>
                    <a:cubicBezTo>
                      <a:pt x="338" y="920"/>
                      <a:pt x="350" y="866"/>
                      <a:pt x="351" y="812"/>
                    </a:cubicBezTo>
                    <a:cubicBezTo>
                      <a:pt x="352" y="784"/>
                      <a:pt x="355" y="727"/>
                      <a:pt x="318" y="721"/>
                    </a:cubicBezTo>
                    <a:cubicBezTo>
                      <a:pt x="306" y="719"/>
                      <a:pt x="292" y="725"/>
                      <a:pt x="281" y="729"/>
                    </a:cubicBezTo>
                    <a:cubicBezTo>
                      <a:pt x="262" y="736"/>
                      <a:pt x="243" y="744"/>
                      <a:pt x="223" y="751"/>
                    </a:cubicBezTo>
                    <a:cubicBezTo>
                      <a:pt x="177" y="771"/>
                      <a:pt x="130" y="793"/>
                      <a:pt x="80" y="803"/>
                    </a:cubicBezTo>
                    <a:cubicBezTo>
                      <a:pt x="81" y="804"/>
                      <a:pt x="82" y="804"/>
                      <a:pt x="83" y="805"/>
                    </a:cubicBezTo>
                    <a:cubicBezTo>
                      <a:pt x="98" y="778"/>
                      <a:pt x="121" y="755"/>
                      <a:pt x="141" y="731"/>
                    </a:cubicBezTo>
                    <a:cubicBezTo>
                      <a:pt x="163" y="705"/>
                      <a:pt x="184" y="677"/>
                      <a:pt x="203" y="648"/>
                    </a:cubicBezTo>
                    <a:cubicBezTo>
                      <a:pt x="213" y="634"/>
                      <a:pt x="232" y="604"/>
                      <a:pt x="221" y="586"/>
                    </a:cubicBezTo>
                    <a:cubicBezTo>
                      <a:pt x="210" y="569"/>
                      <a:pt x="185" y="565"/>
                      <a:pt x="167" y="561"/>
                    </a:cubicBezTo>
                    <a:cubicBezTo>
                      <a:pt x="134" y="552"/>
                      <a:pt x="100" y="544"/>
                      <a:pt x="66" y="534"/>
                    </a:cubicBezTo>
                    <a:cubicBezTo>
                      <a:pt x="51" y="529"/>
                      <a:pt x="35" y="523"/>
                      <a:pt x="20" y="516"/>
                    </a:cubicBezTo>
                    <a:cubicBezTo>
                      <a:pt x="7" y="510"/>
                      <a:pt x="13" y="508"/>
                      <a:pt x="23" y="503"/>
                    </a:cubicBezTo>
                    <a:cubicBezTo>
                      <a:pt x="36" y="498"/>
                      <a:pt x="48" y="493"/>
                      <a:pt x="61" y="488"/>
                    </a:cubicBezTo>
                    <a:cubicBezTo>
                      <a:pt x="98" y="476"/>
                      <a:pt x="136" y="471"/>
                      <a:pt x="174" y="463"/>
                    </a:cubicBezTo>
                    <a:cubicBezTo>
                      <a:pt x="204" y="457"/>
                      <a:pt x="233" y="450"/>
                      <a:pt x="264" y="445"/>
                    </a:cubicBezTo>
                    <a:cubicBezTo>
                      <a:pt x="265" y="445"/>
                      <a:pt x="268" y="443"/>
                      <a:pt x="266" y="441"/>
                    </a:cubicBezTo>
                    <a:cubicBezTo>
                      <a:pt x="231" y="412"/>
                      <a:pt x="196" y="384"/>
                      <a:pt x="168" y="348"/>
                    </a:cubicBezTo>
                    <a:cubicBezTo>
                      <a:pt x="138" y="310"/>
                      <a:pt x="111" y="270"/>
                      <a:pt x="81" y="232"/>
                    </a:cubicBezTo>
                    <a:cubicBezTo>
                      <a:pt x="80" y="233"/>
                      <a:pt x="78" y="234"/>
                      <a:pt x="77" y="235"/>
                    </a:cubicBezTo>
                    <a:cubicBezTo>
                      <a:pt x="129" y="251"/>
                      <a:pt x="180" y="266"/>
                      <a:pt x="234" y="276"/>
                    </a:cubicBezTo>
                    <a:cubicBezTo>
                      <a:pt x="270" y="282"/>
                      <a:pt x="312" y="301"/>
                      <a:pt x="350" y="296"/>
                    </a:cubicBezTo>
                    <a:cubicBezTo>
                      <a:pt x="386" y="292"/>
                      <a:pt x="368" y="203"/>
                      <a:pt x="366" y="183"/>
                    </a:cubicBezTo>
                    <a:cubicBezTo>
                      <a:pt x="362" y="151"/>
                      <a:pt x="357" y="120"/>
                      <a:pt x="353" y="89"/>
                    </a:cubicBezTo>
                    <a:cubicBezTo>
                      <a:pt x="352" y="77"/>
                      <a:pt x="342" y="39"/>
                      <a:pt x="353" y="29"/>
                    </a:cubicBezTo>
                    <a:cubicBezTo>
                      <a:pt x="368" y="15"/>
                      <a:pt x="412" y="110"/>
                      <a:pt x="416" y="119"/>
                    </a:cubicBezTo>
                    <a:cubicBezTo>
                      <a:pt x="428" y="142"/>
                      <a:pt x="440" y="164"/>
                      <a:pt x="451" y="188"/>
                    </a:cubicBezTo>
                    <a:cubicBezTo>
                      <a:pt x="461" y="212"/>
                      <a:pt x="471" y="236"/>
                      <a:pt x="486" y="257"/>
                    </a:cubicBezTo>
                    <a:cubicBezTo>
                      <a:pt x="488" y="259"/>
                      <a:pt x="493" y="257"/>
                      <a:pt x="491" y="254"/>
                    </a:cubicBezTo>
                    <a:close/>
                  </a:path>
                </a:pathLst>
              </a:custGeom>
              <a:solidFill>
                <a:srgbClr val="FF4D67"/>
              </a:solidFill>
              <a:ln>
                <a:noFill/>
              </a:ln>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grpSp>
        <p:sp>
          <p:nvSpPr>
            <p:cNvPr id="1224" name="文本框 1223">
              <a:extLst>
                <a:ext uri="{FF2B5EF4-FFF2-40B4-BE49-F238E27FC236}">
                  <a16:creationId xmlns="" xmlns:a16="http://schemas.microsoft.com/office/drawing/2014/main" id="{9723179E-D7CA-4A06-97A2-5F9094856F7D}"/>
                </a:ext>
              </a:extLst>
            </p:cNvPr>
            <p:cNvSpPr txBox="1"/>
            <p:nvPr/>
          </p:nvSpPr>
          <p:spPr>
            <a:xfrm>
              <a:off x="1747248" y="3090616"/>
              <a:ext cx="1077539" cy="400110"/>
            </a:xfrm>
            <a:prstGeom prst="rect">
              <a:avLst/>
            </a:prstGeom>
            <a:noFill/>
          </p:spPr>
          <p:txBody>
            <a:bodyPr wrap="none" rtlCol="0">
              <a:spAutoFit/>
              <a:scene3d>
                <a:camera prst="orthographicFront"/>
                <a:lightRig rig="threePt" dir="t"/>
              </a:scene3d>
              <a:sp3d contourW="12700"/>
            </a:bodyPr>
            <a:lstStyle/>
            <a:p>
              <a:pPr algn="ctr"/>
              <a:r>
                <a:rPr lang="en-US" altLang="zh-CN" sz="2000" dirty="0" err="1">
                  <a:pattFill prst="wdDnDiag">
                    <a:fgClr>
                      <a:schemeClr val="tx1">
                        <a:lumMod val="65000"/>
                        <a:lumOff val="35000"/>
                      </a:schemeClr>
                    </a:fgClr>
                    <a:bgClr>
                      <a:schemeClr val="tx1">
                        <a:lumMod val="85000"/>
                        <a:lumOff val="15000"/>
                      </a:schemeClr>
                    </a:bgClr>
                  </a:pattFill>
                  <a:latin typeface="#9Slide03 AllRoundGothic" panose="020B0703020202020104" pitchFamily="34" charset="0"/>
                  <a:ea typeface="字魂36号-正文宋楷" panose="02000000000000000000" pitchFamily="2" charset="-122"/>
                </a:rPr>
                <a:t>Âm</a:t>
              </a:r>
              <a:r>
                <a:rPr lang="en-US" altLang="zh-CN" sz="2000" dirty="0">
                  <a:pattFill prst="wdDnDiag">
                    <a:fgClr>
                      <a:schemeClr val="tx1">
                        <a:lumMod val="65000"/>
                        <a:lumOff val="35000"/>
                      </a:schemeClr>
                    </a:fgClr>
                    <a:bgClr>
                      <a:schemeClr val="tx1">
                        <a:lumMod val="85000"/>
                        <a:lumOff val="15000"/>
                      </a:schemeClr>
                    </a:bgClr>
                  </a:pattFill>
                  <a:latin typeface="#9Slide03 AllRoundGothic" panose="020B0703020202020104" pitchFamily="34" charset="0"/>
                  <a:ea typeface="字魂36号-正文宋楷" panose="02000000000000000000" pitchFamily="2" charset="-122"/>
                </a:rPr>
                <a:t> </a:t>
              </a:r>
              <a:r>
                <a:rPr lang="en-US" altLang="zh-CN" sz="2000" dirty="0" err="1">
                  <a:pattFill prst="wdDnDiag">
                    <a:fgClr>
                      <a:schemeClr val="tx1">
                        <a:lumMod val="65000"/>
                        <a:lumOff val="35000"/>
                      </a:schemeClr>
                    </a:fgClr>
                    <a:bgClr>
                      <a:schemeClr val="tx1">
                        <a:lumMod val="85000"/>
                        <a:lumOff val="15000"/>
                      </a:schemeClr>
                    </a:bgClr>
                  </a:pattFill>
                  <a:latin typeface="#9Slide03 AllRoundGothic" panose="020B0703020202020104" pitchFamily="34" charset="0"/>
                  <a:ea typeface="字魂36号-正文宋楷" panose="02000000000000000000" pitchFamily="2" charset="-122"/>
                </a:rPr>
                <a:t>lịch</a:t>
              </a:r>
              <a:endParaRPr lang="zh-CN" altLang="en-US" sz="2000" dirty="0">
                <a:pattFill prst="wdDnDiag">
                  <a:fgClr>
                    <a:schemeClr val="tx1">
                      <a:lumMod val="65000"/>
                      <a:lumOff val="35000"/>
                    </a:schemeClr>
                  </a:fgClr>
                  <a:bgClr>
                    <a:schemeClr val="tx1">
                      <a:lumMod val="85000"/>
                      <a:lumOff val="15000"/>
                    </a:schemeClr>
                  </a:bgClr>
                </a:pattFill>
                <a:latin typeface="#9Slide03 AllRoundGothic" panose="020B0703020202020104" pitchFamily="34" charset="0"/>
                <a:ea typeface="字魂36号-正文宋楷" panose="02000000000000000000" pitchFamily="2" charset="-122"/>
              </a:endParaRPr>
            </a:p>
          </p:txBody>
        </p:sp>
      </p:grpSp>
      <p:grpSp>
        <p:nvGrpSpPr>
          <p:cNvPr id="1235" name="组合 1234">
            <a:extLst>
              <a:ext uri="{FF2B5EF4-FFF2-40B4-BE49-F238E27FC236}">
                <a16:creationId xmlns="" xmlns:a16="http://schemas.microsoft.com/office/drawing/2014/main" id="{359A415A-55A0-4B2A-AD81-0D742B48A25D}"/>
              </a:ext>
            </a:extLst>
          </p:cNvPr>
          <p:cNvGrpSpPr/>
          <p:nvPr/>
        </p:nvGrpSpPr>
        <p:grpSpPr>
          <a:xfrm>
            <a:off x="4013586" y="3168050"/>
            <a:ext cx="1864017" cy="1891301"/>
            <a:chOff x="4013586" y="3168050"/>
            <a:chExt cx="1864017" cy="1891301"/>
          </a:xfrm>
        </p:grpSpPr>
        <p:grpSp>
          <p:nvGrpSpPr>
            <p:cNvPr id="614" name="组合 613">
              <a:extLst>
                <a:ext uri="{FF2B5EF4-FFF2-40B4-BE49-F238E27FC236}">
                  <a16:creationId xmlns="" xmlns:a16="http://schemas.microsoft.com/office/drawing/2014/main" id="{485F6E8D-2D63-4513-8CAB-C16173050D8A}"/>
                </a:ext>
              </a:extLst>
            </p:cNvPr>
            <p:cNvGrpSpPr/>
            <p:nvPr/>
          </p:nvGrpSpPr>
          <p:grpSpPr>
            <a:xfrm>
              <a:off x="4013586" y="3168050"/>
              <a:ext cx="1864017" cy="1891301"/>
              <a:chOff x="1016000" y="1347787"/>
              <a:chExt cx="2711450" cy="2751138"/>
            </a:xfrm>
          </p:grpSpPr>
          <p:grpSp>
            <p:nvGrpSpPr>
              <p:cNvPr id="615" name="Group 205">
                <a:extLst>
                  <a:ext uri="{FF2B5EF4-FFF2-40B4-BE49-F238E27FC236}">
                    <a16:creationId xmlns="" xmlns:a16="http://schemas.microsoft.com/office/drawing/2014/main" id="{074AE9AD-C7E9-4202-807C-C2C4E6857EF6}"/>
                  </a:ext>
                </a:extLst>
              </p:cNvPr>
              <p:cNvGrpSpPr>
                <a:grpSpLocks/>
              </p:cNvGrpSpPr>
              <p:nvPr/>
            </p:nvGrpSpPr>
            <p:grpSpPr bwMode="auto">
              <a:xfrm>
                <a:off x="1033463" y="1390650"/>
                <a:ext cx="2690813" cy="2700338"/>
                <a:chOff x="651" y="876"/>
                <a:chExt cx="1695" cy="1701"/>
              </a:xfrm>
            </p:grpSpPr>
            <p:sp>
              <p:nvSpPr>
                <p:cNvPr id="617" name="Freeform 5">
                  <a:extLst>
                    <a:ext uri="{FF2B5EF4-FFF2-40B4-BE49-F238E27FC236}">
                      <a16:creationId xmlns="" xmlns:a16="http://schemas.microsoft.com/office/drawing/2014/main" id="{8B6212B7-F23E-4C51-A1D8-C095C52D261F}"/>
                    </a:ext>
                  </a:extLst>
                </p:cNvPr>
                <p:cNvSpPr>
                  <a:spLocks/>
                </p:cNvSpPr>
                <p:nvPr/>
              </p:nvSpPr>
              <p:spPr bwMode="auto">
                <a:xfrm>
                  <a:off x="651" y="876"/>
                  <a:ext cx="1695" cy="1701"/>
                </a:xfrm>
                <a:custGeom>
                  <a:avLst/>
                  <a:gdLst>
                    <a:gd name="T0" fmla="*/ 485 w 957"/>
                    <a:gd name="T1" fmla="*/ 241 h 960"/>
                    <a:gd name="T2" fmla="*/ 422 w 957"/>
                    <a:gd name="T3" fmla="*/ 113 h 960"/>
                    <a:gd name="T4" fmla="*/ 349 w 957"/>
                    <a:gd name="T5" fmla="*/ 12 h 960"/>
                    <a:gd name="T6" fmla="*/ 350 w 957"/>
                    <a:gd name="T7" fmla="*/ 279 h 960"/>
                    <a:gd name="T8" fmla="*/ 293 w 957"/>
                    <a:gd name="T9" fmla="*/ 273 h 960"/>
                    <a:gd name="T10" fmla="*/ 205 w 957"/>
                    <a:gd name="T11" fmla="*/ 254 h 960"/>
                    <a:gd name="T12" fmla="*/ 75 w 957"/>
                    <a:gd name="T13" fmla="*/ 218 h 960"/>
                    <a:gd name="T14" fmla="*/ 158 w 957"/>
                    <a:gd name="T15" fmla="*/ 329 h 960"/>
                    <a:gd name="T16" fmla="*/ 261 w 957"/>
                    <a:gd name="T17" fmla="*/ 428 h 960"/>
                    <a:gd name="T18" fmla="*/ 118 w 957"/>
                    <a:gd name="T19" fmla="*/ 456 h 960"/>
                    <a:gd name="T20" fmla="*/ 0 w 957"/>
                    <a:gd name="T21" fmla="*/ 495 h 960"/>
                    <a:gd name="T22" fmla="*/ 163 w 957"/>
                    <a:gd name="T23" fmla="*/ 548 h 960"/>
                    <a:gd name="T24" fmla="*/ 210 w 957"/>
                    <a:gd name="T25" fmla="*/ 610 h 960"/>
                    <a:gd name="T26" fmla="*/ 160 w 957"/>
                    <a:gd name="T27" fmla="*/ 685 h 960"/>
                    <a:gd name="T28" fmla="*/ 77 w 957"/>
                    <a:gd name="T29" fmla="*/ 790 h 960"/>
                    <a:gd name="T30" fmla="*/ 253 w 957"/>
                    <a:gd name="T31" fmla="*/ 726 h 960"/>
                    <a:gd name="T32" fmla="*/ 341 w 957"/>
                    <a:gd name="T33" fmla="*/ 741 h 960"/>
                    <a:gd name="T34" fmla="*/ 330 w 957"/>
                    <a:gd name="T35" fmla="*/ 960 h 960"/>
                    <a:gd name="T36" fmla="*/ 414 w 957"/>
                    <a:gd name="T37" fmla="*/ 859 h 960"/>
                    <a:gd name="T38" fmla="*/ 466 w 957"/>
                    <a:gd name="T39" fmla="*/ 785 h 960"/>
                    <a:gd name="T40" fmla="*/ 508 w 957"/>
                    <a:gd name="T41" fmla="*/ 753 h 960"/>
                    <a:gd name="T42" fmla="*/ 551 w 957"/>
                    <a:gd name="T43" fmla="*/ 848 h 960"/>
                    <a:gd name="T44" fmla="*/ 628 w 957"/>
                    <a:gd name="T45" fmla="*/ 954 h 960"/>
                    <a:gd name="T46" fmla="*/ 648 w 957"/>
                    <a:gd name="T47" fmla="*/ 694 h 960"/>
                    <a:gd name="T48" fmla="*/ 701 w 957"/>
                    <a:gd name="T49" fmla="*/ 722 h 960"/>
                    <a:gd name="T50" fmla="*/ 772 w 957"/>
                    <a:gd name="T51" fmla="*/ 754 h 960"/>
                    <a:gd name="T52" fmla="*/ 877 w 957"/>
                    <a:gd name="T53" fmla="*/ 795 h 960"/>
                    <a:gd name="T54" fmla="*/ 740 w 957"/>
                    <a:gd name="T55" fmla="*/ 561 h 960"/>
                    <a:gd name="T56" fmla="*/ 851 w 957"/>
                    <a:gd name="T57" fmla="*/ 516 h 960"/>
                    <a:gd name="T58" fmla="*/ 957 w 957"/>
                    <a:gd name="T59" fmla="*/ 495 h 960"/>
                    <a:gd name="T60" fmla="*/ 834 w 957"/>
                    <a:gd name="T61" fmla="*/ 449 h 960"/>
                    <a:gd name="T62" fmla="*/ 733 w 957"/>
                    <a:gd name="T63" fmla="*/ 407 h 960"/>
                    <a:gd name="T64" fmla="*/ 791 w 957"/>
                    <a:gd name="T65" fmla="*/ 349 h 960"/>
                    <a:gd name="T66" fmla="*/ 913 w 957"/>
                    <a:gd name="T67" fmla="*/ 222 h 960"/>
                    <a:gd name="T68" fmla="*/ 871 w 957"/>
                    <a:gd name="T69" fmla="*/ 216 h 960"/>
                    <a:gd name="T70" fmla="*/ 667 w 957"/>
                    <a:gd name="T71" fmla="*/ 295 h 960"/>
                    <a:gd name="T72" fmla="*/ 611 w 957"/>
                    <a:gd name="T73" fmla="*/ 199 h 960"/>
                    <a:gd name="T74" fmla="*/ 617 w 957"/>
                    <a:gd name="T75" fmla="*/ 29 h 960"/>
                    <a:gd name="T76" fmla="*/ 567 w 957"/>
                    <a:gd name="T77" fmla="*/ 135 h 960"/>
                    <a:gd name="T78" fmla="*/ 485 w 957"/>
                    <a:gd name="T79" fmla="*/ 241 h 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57" h="960">
                      <a:moveTo>
                        <a:pt x="485" y="241"/>
                      </a:moveTo>
                      <a:cubicBezTo>
                        <a:pt x="459" y="205"/>
                        <a:pt x="446" y="153"/>
                        <a:pt x="422" y="113"/>
                      </a:cubicBezTo>
                      <a:cubicBezTo>
                        <a:pt x="401" y="80"/>
                        <a:pt x="372" y="0"/>
                        <a:pt x="349" y="12"/>
                      </a:cubicBezTo>
                      <a:cubicBezTo>
                        <a:pt x="326" y="24"/>
                        <a:pt x="393" y="264"/>
                        <a:pt x="350" y="279"/>
                      </a:cubicBezTo>
                      <a:cubicBezTo>
                        <a:pt x="340" y="282"/>
                        <a:pt x="304" y="274"/>
                        <a:pt x="293" y="273"/>
                      </a:cubicBezTo>
                      <a:cubicBezTo>
                        <a:pt x="264" y="263"/>
                        <a:pt x="233" y="259"/>
                        <a:pt x="205" y="254"/>
                      </a:cubicBezTo>
                      <a:cubicBezTo>
                        <a:pt x="158" y="246"/>
                        <a:pt x="118" y="231"/>
                        <a:pt x="75" y="218"/>
                      </a:cubicBezTo>
                      <a:cubicBezTo>
                        <a:pt x="103" y="254"/>
                        <a:pt x="130" y="293"/>
                        <a:pt x="158" y="329"/>
                      </a:cubicBezTo>
                      <a:cubicBezTo>
                        <a:pt x="186" y="368"/>
                        <a:pt x="223" y="396"/>
                        <a:pt x="261" y="428"/>
                      </a:cubicBezTo>
                      <a:cubicBezTo>
                        <a:pt x="210" y="435"/>
                        <a:pt x="185" y="444"/>
                        <a:pt x="118" y="456"/>
                      </a:cubicBezTo>
                      <a:cubicBezTo>
                        <a:pt x="78" y="463"/>
                        <a:pt x="36" y="477"/>
                        <a:pt x="0" y="495"/>
                      </a:cubicBezTo>
                      <a:cubicBezTo>
                        <a:pt x="45" y="522"/>
                        <a:pt x="113" y="535"/>
                        <a:pt x="163" y="548"/>
                      </a:cubicBezTo>
                      <a:cubicBezTo>
                        <a:pt x="205" y="559"/>
                        <a:pt x="231" y="565"/>
                        <a:pt x="210" y="610"/>
                      </a:cubicBezTo>
                      <a:cubicBezTo>
                        <a:pt x="197" y="638"/>
                        <a:pt x="176" y="660"/>
                        <a:pt x="160" y="685"/>
                      </a:cubicBezTo>
                      <a:cubicBezTo>
                        <a:pt x="137" y="716"/>
                        <a:pt x="93" y="760"/>
                        <a:pt x="77" y="790"/>
                      </a:cubicBezTo>
                      <a:cubicBezTo>
                        <a:pt x="130" y="781"/>
                        <a:pt x="203" y="745"/>
                        <a:pt x="253" y="726"/>
                      </a:cubicBezTo>
                      <a:cubicBezTo>
                        <a:pt x="291" y="713"/>
                        <a:pt x="330" y="686"/>
                        <a:pt x="341" y="741"/>
                      </a:cubicBezTo>
                      <a:cubicBezTo>
                        <a:pt x="354" y="812"/>
                        <a:pt x="332" y="889"/>
                        <a:pt x="330" y="960"/>
                      </a:cubicBezTo>
                      <a:cubicBezTo>
                        <a:pt x="349" y="922"/>
                        <a:pt x="388" y="892"/>
                        <a:pt x="414" y="859"/>
                      </a:cubicBezTo>
                      <a:cubicBezTo>
                        <a:pt x="433" y="835"/>
                        <a:pt x="450" y="811"/>
                        <a:pt x="466" y="785"/>
                      </a:cubicBezTo>
                      <a:cubicBezTo>
                        <a:pt x="474" y="772"/>
                        <a:pt x="489" y="743"/>
                        <a:pt x="508" y="753"/>
                      </a:cubicBezTo>
                      <a:cubicBezTo>
                        <a:pt x="535" y="767"/>
                        <a:pt x="535" y="824"/>
                        <a:pt x="551" y="848"/>
                      </a:cubicBezTo>
                      <a:cubicBezTo>
                        <a:pt x="572" y="879"/>
                        <a:pt x="600" y="930"/>
                        <a:pt x="628" y="954"/>
                      </a:cubicBezTo>
                      <a:cubicBezTo>
                        <a:pt x="633" y="919"/>
                        <a:pt x="607" y="700"/>
                        <a:pt x="648" y="694"/>
                      </a:cubicBezTo>
                      <a:cubicBezTo>
                        <a:pt x="663" y="690"/>
                        <a:pt x="688" y="715"/>
                        <a:pt x="701" y="722"/>
                      </a:cubicBezTo>
                      <a:cubicBezTo>
                        <a:pt x="725" y="737"/>
                        <a:pt x="746" y="745"/>
                        <a:pt x="772" y="754"/>
                      </a:cubicBezTo>
                      <a:cubicBezTo>
                        <a:pt x="808" y="765"/>
                        <a:pt x="841" y="784"/>
                        <a:pt x="877" y="795"/>
                      </a:cubicBezTo>
                      <a:cubicBezTo>
                        <a:pt x="858" y="750"/>
                        <a:pt x="691" y="613"/>
                        <a:pt x="740" y="561"/>
                      </a:cubicBezTo>
                      <a:cubicBezTo>
                        <a:pt x="759" y="540"/>
                        <a:pt x="826" y="525"/>
                        <a:pt x="851" y="516"/>
                      </a:cubicBezTo>
                      <a:cubicBezTo>
                        <a:pt x="886" y="507"/>
                        <a:pt x="922" y="505"/>
                        <a:pt x="957" y="495"/>
                      </a:cubicBezTo>
                      <a:cubicBezTo>
                        <a:pt x="944" y="473"/>
                        <a:pt x="860" y="458"/>
                        <a:pt x="834" y="449"/>
                      </a:cubicBezTo>
                      <a:cubicBezTo>
                        <a:pt x="800" y="437"/>
                        <a:pt x="768" y="417"/>
                        <a:pt x="733" y="407"/>
                      </a:cubicBezTo>
                      <a:cubicBezTo>
                        <a:pt x="740" y="385"/>
                        <a:pt x="772" y="364"/>
                        <a:pt x="791" y="349"/>
                      </a:cubicBezTo>
                      <a:cubicBezTo>
                        <a:pt x="815" y="329"/>
                        <a:pt x="905" y="246"/>
                        <a:pt x="913" y="222"/>
                      </a:cubicBezTo>
                      <a:cubicBezTo>
                        <a:pt x="924" y="190"/>
                        <a:pt x="888" y="209"/>
                        <a:pt x="871" y="216"/>
                      </a:cubicBezTo>
                      <a:cubicBezTo>
                        <a:pt x="802" y="246"/>
                        <a:pt x="744" y="289"/>
                        <a:pt x="667" y="295"/>
                      </a:cubicBezTo>
                      <a:cubicBezTo>
                        <a:pt x="607" y="299"/>
                        <a:pt x="609" y="244"/>
                        <a:pt x="611" y="199"/>
                      </a:cubicBezTo>
                      <a:cubicBezTo>
                        <a:pt x="613" y="143"/>
                        <a:pt x="646" y="37"/>
                        <a:pt x="617" y="29"/>
                      </a:cubicBezTo>
                      <a:cubicBezTo>
                        <a:pt x="607" y="26"/>
                        <a:pt x="590" y="81"/>
                        <a:pt x="567" y="135"/>
                      </a:cubicBezTo>
                      <a:cubicBezTo>
                        <a:pt x="545" y="190"/>
                        <a:pt x="517" y="245"/>
                        <a:pt x="485" y="24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618" name="Freeform 6">
                  <a:extLst>
                    <a:ext uri="{FF2B5EF4-FFF2-40B4-BE49-F238E27FC236}">
                      <a16:creationId xmlns="" xmlns:a16="http://schemas.microsoft.com/office/drawing/2014/main" id="{67ED53D3-53B2-4493-9FB9-1714989616AF}"/>
                    </a:ext>
                  </a:extLst>
                </p:cNvPr>
                <p:cNvSpPr>
                  <a:spLocks/>
                </p:cNvSpPr>
                <p:nvPr/>
              </p:nvSpPr>
              <p:spPr bwMode="auto">
                <a:xfrm>
                  <a:off x="1241" y="2481"/>
                  <a:ext cx="23" cy="25"/>
                </a:xfrm>
                <a:custGeom>
                  <a:avLst/>
                  <a:gdLst>
                    <a:gd name="T0" fmla="*/ 6 w 13"/>
                    <a:gd name="T1" fmla="*/ 0 h 14"/>
                    <a:gd name="T2" fmla="*/ 1 w 13"/>
                    <a:gd name="T3" fmla="*/ 2 h 14"/>
                    <a:gd name="T4" fmla="*/ 0 w 13"/>
                    <a:gd name="T5" fmla="*/ 11 h 14"/>
                    <a:gd name="T6" fmla="*/ 6 w 13"/>
                    <a:gd name="T7" fmla="*/ 14 h 14"/>
                    <a:gd name="T8" fmla="*/ 13 w 13"/>
                    <a:gd name="T9" fmla="*/ 7 h 14"/>
                    <a:gd name="T10" fmla="*/ 6 w 13"/>
                    <a:gd name="T11" fmla="*/ 0 h 14"/>
                  </a:gdLst>
                  <a:ahLst/>
                  <a:cxnLst>
                    <a:cxn ang="0">
                      <a:pos x="T0" y="T1"/>
                    </a:cxn>
                    <a:cxn ang="0">
                      <a:pos x="T2" y="T3"/>
                    </a:cxn>
                    <a:cxn ang="0">
                      <a:pos x="T4" y="T5"/>
                    </a:cxn>
                    <a:cxn ang="0">
                      <a:pos x="T6" y="T7"/>
                    </a:cxn>
                    <a:cxn ang="0">
                      <a:pos x="T8" y="T9"/>
                    </a:cxn>
                    <a:cxn ang="0">
                      <a:pos x="T10" y="T11"/>
                    </a:cxn>
                  </a:cxnLst>
                  <a:rect l="0" t="0" r="r" b="b"/>
                  <a:pathLst>
                    <a:path w="13" h="14">
                      <a:moveTo>
                        <a:pt x="6" y="0"/>
                      </a:moveTo>
                      <a:cubicBezTo>
                        <a:pt x="4" y="0"/>
                        <a:pt x="2" y="1"/>
                        <a:pt x="1" y="2"/>
                      </a:cubicBezTo>
                      <a:cubicBezTo>
                        <a:pt x="1" y="5"/>
                        <a:pt x="0" y="8"/>
                        <a:pt x="0" y="11"/>
                      </a:cubicBezTo>
                      <a:cubicBezTo>
                        <a:pt x="1" y="13"/>
                        <a:pt x="3" y="14"/>
                        <a:pt x="6" y="14"/>
                      </a:cubicBezTo>
                      <a:cubicBezTo>
                        <a:pt x="10" y="14"/>
                        <a:pt x="13" y="11"/>
                        <a:pt x="13" y="7"/>
                      </a:cubicBezTo>
                      <a:cubicBezTo>
                        <a:pt x="13" y="3"/>
                        <a:pt x="10" y="0"/>
                        <a:pt x="6"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619" name="Freeform 7">
                  <a:extLst>
                    <a:ext uri="{FF2B5EF4-FFF2-40B4-BE49-F238E27FC236}">
                      <a16:creationId xmlns="" xmlns:a16="http://schemas.microsoft.com/office/drawing/2014/main" id="{AE41679D-2CA6-4676-BCE3-DCE97BA22F45}"/>
                    </a:ext>
                  </a:extLst>
                </p:cNvPr>
                <p:cNvSpPr>
                  <a:spLocks/>
                </p:cNvSpPr>
                <p:nvPr/>
              </p:nvSpPr>
              <p:spPr bwMode="auto">
                <a:xfrm>
                  <a:off x="1236" y="2538"/>
                  <a:ext cx="21" cy="30"/>
                </a:xfrm>
                <a:custGeom>
                  <a:avLst/>
                  <a:gdLst>
                    <a:gd name="T0" fmla="*/ 7 w 12"/>
                    <a:gd name="T1" fmla="*/ 0 h 17"/>
                    <a:gd name="T2" fmla="*/ 1 w 12"/>
                    <a:gd name="T3" fmla="*/ 2 h 17"/>
                    <a:gd name="T4" fmla="*/ 0 w 12"/>
                    <a:gd name="T5" fmla="*/ 15 h 17"/>
                    <a:gd name="T6" fmla="*/ 3 w 12"/>
                    <a:gd name="T7" fmla="*/ 17 h 17"/>
                    <a:gd name="T8" fmla="*/ 12 w 12"/>
                    <a:gd name="T9" fmla="*/ 2 h 17"/>
                    <a:gd name="T10" fmla="*/ 7 w 12"/>
                    <a:gd name="T11" fmla="*/ 0 h 17"/>
                  </a:gdLst>
                  <a:ahLst/>
                  <a:cxnLst>
                    <a:cxn ang="0">
                      <a:pos x="T0" y="T1"/>
                    </a:cxn>
                    <a:cxn ang="0">
                      <a:pos x="T2" y="T3"/>
                    </a:cxn>
                    <a:cxn ang="0">
                      <a:pos x="T4" y="T5"/>
                    </a:cxn>
                    <a:cxn ang="0">
                      <a:pos x="T6" y="T7"/>
                    </a:cxn>
                    <a:cxn ang="0">
                      <a:pos x="T8" y="T9"/>
                    </a:cxn>
                    <a:cxn ang="0">
                      <a:pos x="T10" y="T11"/>
                    </a:cxn>
                  </a:cxnLst>
                  <a:rect l="0" t="0" r="r" b="b"/>
                  <a:pathLst>
                    <a:path w="12" h="17">
                      <a:moveTo>
                        <a:pt x="7" y="0"/>
                      </a:moveTo>
                      <a:cubicBezTo>
                        <a:pt x="5" y="0"/>
                        <a:pt x="3" y="1"/>
                        <a:pt x="1" y="2"/>
                      </a:cubicBezTo>
                      <a:cubicBezTo>
                        <a:pt x="1" y="6"/>
                        <a:pt x="0" y="11"/>
                        <a:pt x="0" y="15"/>
                      </a:cubicBezTo>
                      <a:cubicBezTo>
                        <a:pt x="1" y="16"/>
                        <a:pt x="2" y="17"/>
                        <a:pt x="3" y="17"/>
                      </a:cubicBezTo>
                      <a:cubicBezTo>
                        <a:pt x="5" y="12"/>
                        <a:pt x="9" y="7"/>
                        <a:pt x="12" y="2"/>
                      </a:cubicBezTo>
                      <a:cubicBezTo>
                        <a:pt x="11" y="1"/>
                        <a:pt x="9" y="0"/>
                        <a:pt x="7"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620" name="Oval 8">
                  <a:extLst>
                    <a:ext uri="{FF2B5EF4-FFF2-40B4-BE49-F238E27FC236}">
                      <a16:creationId xmlns="" xmlns:a16="http://schemas.microsoft.com/office/drawing/2014/main" id="{408E54B4-589D-4245-AB1B-1876C5D37962}"/>
                    </a:ext>
                  </a:extLst>
                </p:cNvPr>
                <p:cNvSpPr>
                  <a:spLocks noChangeArrowheads="1"/>
                </p:cNvSpPr>
                <p:nvPr/>
              </p:nvSpPr>
              <p:spPr bwMode="auto">
                <a:xfrm>
                  <a:off x="1733" y="2494"/>
                  <a:ext cx="29" cy="2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621" name="Oval 9">
                  <a:extLst>
                    <a:ext uri="{FF2B5EF4-FFF2-40B4-BE49-F238E27FC236}">
                      <a16:creationId xmlns="" xmlns:a16="http://schemas.microsoft.com/office/drawing/2014/main" id="{DB149C52-165D-4662-A4E1-2C2ADB81EB22}"/>
                    </a:ext>
                  </a:extLst>
                </p:cNvPr>
                <p:cNvSpPr>
                  <a:spLocks noChangeArrowheads="1"/>
                </p:cNvSpPr>
                <p:nvPr/>
              </p:nvSpPr>
              <p:spPr bwMode="auto">
                <a:xfrm>
                  <a:off x="993" y="2104"/>
                  <a:ext cx="25" cy="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622" name="Freeform 10">
                  <a:extLst>
                    <a:ext uri="{FF2B5EF4-FFF2-40B4-BE49-F238E27FC236}">
                      <a16:creationId xmlns="" xmlns:a16="http://schemas.microsoft.com/office/drawing/2014/main" id="{6836DF83-C966-4C3C-BEE5-A727CC7E3FF6}"/>
                    </a:ext>
                  </a:extLst>
                </p:cNvPr>
                <p:cNvSpPr>
                  <a:spLocks/>
                </p:cNvSpPr>
                <p:nvPr/>
              </p:nvSpPr>
              <p:spPr bwMode="auto">
                <a:xfrm>
                  <a:off x="904" y="2104"/>
                  <a:ext cx="30" cy="30"/>
                </a:xfrm>
                <a:custGeom>
                  <a:avLst/>
                  <a:gdLst>
                    <a:gd name="T0" fmla="*/ 11 w 17"/>
                    <a:gd name="T1" fmla="*/ 0 h 17"/>
                    <a:gd name="T2" fmla="*/ 0 w 17"/>
                    <a:gd name="T3" fmla="*/ 13 h 17"/>
                    <a:gd name="T4" fmla="*/ 8 w 17"/>
                    <a:gd name="T5" fmla="*/ 17 h 17"/>
                    <a:gd name="T6" fmla="*/ 17 w 17"/>
                    <a:gd name="T7" fmla="*/ 8 h 17"/>
                    <a:gd name="T8" fmla="*/ 11 w 17"/>
                    <a:gd name="T9" fmla="*/ 0 h 17"/>
                  </a:gdLst>
                  <a:ahLst/>
                  <a:cxnLst>
                    <a:cxn ang="0">
                      <a:pos x="T0" y="T1"/>
                    </a:cxn>
                    <a:cxn ang="0">
                      <a:pos x="T2" y="T3"/>
                    </a:cxn>
                    <a:cxn ang="0">
                      <a:pos x="T4" y="T5"/>
                    </a:cxn>
                    <a:cxn ang="0">
                      <a:pos x="T6" y="T7"/>
                    </a:cxn>
                    <a:cxn ang="0">
                      <a:pos x="T8" y="T9"/>
                    </a:cxn>
                  </a:cxnLst>
                  <a:rect l="0" t="0" r="r" b="b"/>
                  <a:pathLst>
                    <a:path w="17" h="17">
                      <a:moveTo>
                        <a:pt x="11" y="0"/>
                      </a:moveTo>
                      <a:cubicBezTo>
                        <a:pt x="7" y="4"/>
                        <a:pt x="4" y="8"/>
                        <a:pt x="0" y="13"/>
                      </a:cubicBezTo>
                      <a:cubicBezTo>
                        <a:pt x="2" y="16"/>
                        <a:pt x="4" y="17"/>
                        <a:pt x="8" y="17"/>
                      </a:cubicBezTo>
                      <a:cubicBezTo>
                        <a:pt x="13" y="17"/>
                        <a:pt x="17" y="13"/>
                        <a:pt x="17" y="8"/>
                      </a:cubicBezTo>
                      <a:cubicBezTo>
                        <a:pt x="17" y="4"/>
                        <a:pt x="14" y="1"/>
                        <a:pt x="11"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623" name="Oval 11">
                  <a:extLst>
                    <a:ext uri="{FF2B5EF4-FFF2-40B4-BE49-F238E27FC236}">
                      <a16:creationId xmlns="" xmlns:a16="http://schemas.microsoft.com/office/drawing/2014/main" id="{8E8FC1F9-E831-4648-B755-909906B68347}"/>
                    </a:ext>
                  </a:extLst>
                </p:cNvPr>
                <p:cNvSpPr>
                  <a:spLocks noChangeArrowheads="1"/>
                </p:cNvSpPr>
                <p:nvPr/>
              </p:nvSpPr>
              <p:spPr bwMode="auto">
                <a:xfrm>
                  <a:off x="1108" y="2065"/>
                  <a:ext cx="32"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624" name="Oval 12">
                  <a:extLst>
                    <a:ext uri="{FF2B5EF4-FFF2-40B4-BE49-F238E27FC236}">
                      <a16:creationId xmlns="" xmlns:a16="http://schemas.microsoft.com/office/drawing/2014/main" id="{2201D830-FF5E-4EB6-8143-E0271F3173E7}"/>
                    </a:ext>
                  </a:extLst>
                </p:cNvPr>
                <p:cNvSpPr>
                  <a:spLocks noChangeArrowheads="1"/>
                </p:cNvSpPr>
                <p:nvPr/>
              </p:nvSpPr>
              <p:spPr bwMode="auto">
                <a:xfrm>
                  <a:off x="961" y="2058"/>
                  <a:ext cx="28" cy="2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625" name="Oval 13">
                  <a:extLst>
                    <a:ext uri="{FF2B5EF4-FFF2-40B4-BE49-F238E27FC236}">
                      <a16:creationId xmlns="" xmlns:a16="http://schemas.microsoft.com/office/drawing/2014/main" id="{B1CD3BB6-96C5-48DC-8454-BCF32E8662F4}"/>
                    </a:ext>
                  </a:extLst>
                </p:cNvPr>
                <p:cNvSpPr>
                  <a:spLocks noChangeArrowheads="1"/>
                </p:cNvSpPr>
                <p:nvPr/>
              </p:nvSpPr>
              <p:spPr bwMode="auto">
                <a:xfrm>
                  <a:off x="1078" y="2115"/>
                  <a:ext cx="28" cy="2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626" name="Oval 14">
                  <a:extLst>
                    <a:ext uri="{FF2B5EF4-FFF2-40B4-BE49-F238E27FC236}">
                      <a16:creationId xmlns="" xmlns:a16="http://schemas.microsoft.com/office/drawing/2014/main" id="{BA084021-5991-499D-820C-65F857DCDD97}"/>
                    </a:ext>
                  </a:extLst>
                </p:cNvPr>
                <p:cNvSpPr>
                  <a:spLocks noChangeArrowheads="1"/>
                </p:cNvSpPr>
                <p:nvPr/>
              </p:nvSpPr>
              <p:spPr bwMode="auto">
                <a:xfrm>
                  <a:off x="1032" y="2058"/>
                  <a:ext cx="28" cy="2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627" name="Freeform 15">
                  <a:extLst>
                    <a:ext uri="{FF2B5EF4-FFF2-40B4-BE49-F238E27FC236}">
                      <a16:creationId xmlns="" xmlns:a16="http://schemas.microsoft.com/office/drawing/2014/main" id="{F64944FA-9466-48FD-B31E-7A0E93AD31B8}"/>
                    </a:ext>
                  </a:extLst>
                </p:cNvPr>
                <p:cNvSpPr>
                  <a:spLocks/>
                </p:cNvSpPr>
                <p:nvPr/>
              </p:nvSpPr>
              <p:spPr bwMode="auto">
                <a:xfrm>
                  <a:off x="982" y="2194"/>
                  <a:ext cx="23" cy="16"/>
                </a:xfrm>
                <a:custGeom>
                  <a:avLst/>
                  <a:gdLst>
                    <a:gd name="T0" fmla="*/ 7 w 13"/>
                    <a:gd name="T1" fmla="*/ 0 h 9"/>
                    <a:gd name="T2" fmla="*/ 0 w 13"/>
                    <a:gd name="T3" fmla="*/ 7 h 9"/>
                    <a:gd name="T4" fmla="*/ 0 w 13"/>
                    <a:gd name="T5" fmla="*/ 9 h 9"/>
                    <a:gd name="T6" fmla="*/ 13 w 13"/>
                    <a:gd name="T7" fmla="*/ 3 h 9"/>
                    <a:gd name="T8" fmla="*/ 7 w 13"/>
                    <a:gd name="T9" fmla="*/ 0 h 9"/>
                  </a:gdLst>
                  <a:ahLst/>
                  <a:cxnLst>
                    <a:cxn ang="0">
                      <a:pos x="T0" y="T1"/>
                    </a:cxn>
                    <a:cxn ang="0">
                      <a:pos x="T2" y="T3"/>
                    </a:cxn>
                    <a:cxn ang="0">
                      <a:pos x="T4" y="T5"/>
                    </a:cxn>
                    <a:cxn ang="0">
                      <a:pos x="T6" y="T7"/>
                    </a:cxn>
                    <a:cxn ang="0">
                      <a:pos x="T8" y="T9"/>
                    </a:cxn>
                  </a:cxnLst>
                  <a:rect l="0" t="0" r="r" b="b"/>
                  <a:pathLst>
                    <a:path w="13" h="9">
                      <a:moveTo>
                        <a:pt x="7" y="0"/>
                      </a:moveTo>
                      <a:cubicBezTo>
                        <a:pt x="3" y="0"/>
                        <a:pt x="0" y="3"/>
                        <a:pt x="0" y="7"/>
                      </a:cubicBezTo>
                      <a:cubicBezTo>
                        <a:pt x="0" y="8"/>
                        <a:pt x="0" y="8"/>
                        <a:pt x="0" y="9"/>
                      </a:cubicBezTo>
                      <a:cubicBezTo>
                        <a:pt x="4" y="7"/>
                        <a:pt x="8" y="5"/>
                        <a:pt x="13" y="3"/>
                      </a:cubicBezTo>
                      <a:cubicBezTo>
                        <a:pt x="11" y="2"/>
                        <a:pt x="9" y="0"/>
                        <a:pt x="7"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628" name="Freeform 16">
                  <a:extLst>
                    <a:ext uri="{FF2B5EF4-FFF2-40B4-BE49-F238E27FC236}">
                      <a16:creationId xmlns="" xmlns:a16="http://schemas.microsoft.com/office/drawing/2014/main" id="{AC658E67-8E74-4E6B-86DF-F37475BDED19}"/>
                    </a:ext>
                  </a:extLst>
                </p:cNvPr>
                <p:cNvSpPr>
                  <a:spLocks/>
                </p:cNvSpPr>
                <p:nvPr/>
              </p:nvSpPr>
              <p:spPr bwMode="auto">
                <a:xfrm>
                  <a:off x="872" y="2146"/>
                  <a:ext cx="32" cy="32"/>
                </a:xfrm>
                <a:custGeom>
                  <a:avLst/>
                  <a:gdLst>
                    <a:gd name="T0" fmla="*/ 9 w 18"/>
                    <a:gd name="T1" fmla="*/ 0 h 18"/>
                    <a:gd name="T2" fmla="*/ 8 w 18"/>
                    <a:gd name="T3" fmla="*/ 0 h 18"/>
                    <a:gd name="T4" fmla="*/ 0 w 18"/>
                    <a:gd name="T5" fmla="*/ 11 h 18"/>
                    <a:gd name="T6" fmla="*/ 9 w 18"/>
                    <a:gd name="T7" fmla="*/ 18 h 18"/>
                    <a:gd name="T8" fmla="*/ 18 w 18"/>
                    <a:gd name="T9" fmla="*/ 9 h 18"/>
                    <a:gd name="T10" fmla="*/ 9 w 18"/>
                    <a:gd name="T11" fmla="*/ 0 h 18"/>
                  </a:gdLst>
                  <a:ahLst/>
                  <a:cxnLst>
                    <a:cxn ang="0">
                      <a:pos x="T0" y="T1"/>
                    </a:cxn>
                    <a:cxn ang="0">
                      <a:pos x="T2" y="T3"/>
                    </a:cxn>
                    <a:cxn ang="0">
                      <a:pos x="T4" y="T5"/>
                    </a:cxn>
                    <a:cxn ang="0">
                      <a:pos x="T6" y="T7"/>
                    </a:cxn>
                    <a:cxn ang="0">
                      <a:pos x="T8" y="T9"/>
                    </a:cxn>
                    <a:cxn ang="0">
                      <a:pos x="T10" y="T11"/>
                    </a:cxn>
                  </a:cxnLst>
                  <a:rect l="0" t="0" r="r" b="b"/>
                  <a:pathLst>
                    <a:path w="18" h="18">
                      <a:moveTo>
                        <a:pt x="9" y="0"/>
                      </a:moveTo>
                      <a:cubicBezTo>
                        <a:pt x="9" y="0"/>
                        <a:pt x="9" y="0"/>
                        <a:pt x="8" y="0"/>
                      </a:cubicBezTo>
                      <a:cubicBezTo>
                        <a:pt x="6" y="4"/>
                        <a:pt x="3" y="7"/>
                        <a:pt x="0" y="11"/>
                      </a:cubicBezTo>
                      <a:cubicBezTo>
                        <a:pt x="0" y="15"/>
                        <a:pt x="4" y="18"/>
                        <a:pt x="9" y="18"/>
                      </a:cubicBezTo>
                      <a:cubicBezTo>
                        <a:pt x="14" y="18"/>
                        <a:pt x="18" y="14"/>
                        <a:pt x="18" y="9"/>
                      </a:cubicBezTo>
                      <a:cubicBezTo>
                        <a:pt x="18" y="4"/>
                        <a:pt x="14" y="0"/>
                        <a:pt x="9"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629" name="Oval 17">
                  <a:extLst>
                    <a:ext uri="{FF2B5EF4-FFF2-40B4-BE49-F238E27FC236}">
                      <a16:creationId xmlns="" xmlns:a16="http://schemas.microsoft.com/office/drawing/2014/main" id="{97795A9D-1B79-417E-81BC-6CE98B1BBAD2}"/>
                    </a:ext>
                  </a:extLst>
                </p:cNvPr>
                <p:cNvSpPr>
                  <a:spLocks noChangeArrowheads="1"/>
                </p:cNvSpPr>
                <p:nvPr/>
              </p:nvSpPr>
              <p:spPr bwMode="auto">
                <a:xfrm>
                  <a:off x="892" y="2193"/>
                  <a:ext cx="32" cy="3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630" name="Oval 18">
                  <a:extLst>
                    <a:ext uri="{FF2B5EF4-FFF2-40B4-BE49-F238E27FC236}">
                      <a16:creationId xmlns="" xmlns:a16="http://schemas.microsoft.com/office/drawing/2014/main" id="{4790CA89-3C99-4F84-8E8D-B97010B62FC4}"/>
                    </a:ext>
                  </a:extLst>
                </p:cNvPr>
                <p:cNvSpPr>
                  <a:spLocks noChangeArrowheads="1"/>
                </p:cNvSpPr>
                <p:nvPr/>
              </p:nvSpPr>
              <p:spPr bwMode="auto">
                <a:xfrm>
                  <a:off x="950" y="2148"/>
                  <a:ext cx="29" cy="2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631" name="Oval 19">
                  <a:extLst>
                    <a:ext uri="{FF2B5EF4-FFF2-40B4-BE49-F238E27FC236}">
                      <a16:creationId xmlns="" xmlns:a16="http://schemas.microsoft.com/office/drawing/2014/main" id="{17FB2E96-178C-4C6C-B752-0D0469B6E866}"/>
                    </a:ext>
                  </a:extLst>
                </p:cNvPr>
                <p:cNvSpPr>
                  <a:spLocks noChangeArrowheads="1"/>
                </p:cNvSpPr>
                <p:nvPr/>
              </p:nvSpPr>
              <p:spPr bwMode="auto">
                <a:xfrm>
                  <a:off x="1021" y="2148"/>
                  <a:ext cx="29" cy="2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632" name="Oval 20">
                  <a:extLst>
                    <a:ext uri="{FF2B5EF4-FFF2-40B4-BE49-F238E27FC236}">
                      <a16:creationId xmlns="" xmlns:a16="http://schemas.microsoft.com/office/drawing/2014/main" id="{D9260555-EB58-4D23-B1C5-7E1FE7C68D1A}"/>
                    </a:ext>
                  </a:extLst>
                </p:cNvPr>
                <p:cNvSpPr>
                  <a:spLocks noChangeArrowheads="1"/>
                </p:cNvSpPr>
                <p:nvPr/>
              </p:nvSpPr>
              <p:spPr bwMode="auto">
                <a:xfrm>
                  <a:off x="814" y="2240"/>
                  <a:ext cx="25" cy="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633" name="Freeform 21">
                  <a:extLst>
                    <a:ext uri="{FF2B5EF4-FFF2-40B4-BE49-F238E27FC236}">
                      <a16:creationId xmlns="" xmlns:a16="http://schemas.microsoft.com/office/drawing/2014/main" id="{5022A87C-D9B1-4ACC-BECC-67A9E21BA89C}"/>
                    </a:ext>
                  </a:extLst>
                </p:cNvPr>
                <p:cNvSpPr>
                  <a:spLocks/>
                </p:cNvSpPr>
                <p:nvPr/>
              </p:nvSpPr>
              <p:spPr bwMode="auto">
                <a:xfrm>
                  <a:off x="876" y="2242"/>
                  <a:ext cx="19" cy="9"/>
                </a:xfrm>
                <a:custGeom>
                  <a:avLst/>
                  <a:gdLst>
                    <a:gd name="T0" fmla="*/ 8 w 11"/>
                    <a:gd name="T1" fmla="*/ 0 h 5"/>
                    <a:gd name="T2" fmla="*/ 0 w 11"/>
                    <a:gd name="T3" fmla="*/ 5 h 5"/>
                    <a:gd name="T4" fmla="*/ 11 w 11"/>
                    <a:gd name="T5" fmla="*/ 1 h 5"/>
                    <a:gd name="T6" fmla="*/ 8 w 11"/>
                    <a:gd name="T7" fmla="*/ 0 h 5"/>
                  </a:gdLst>
                  <a:ahLst/>
                  <a:cxnLst>
                    <a:cxn ang="0">
                      <a:pos x="T0" y="T1"/>
                    </a:cxn>
                    <a:cxn ang="0">
                      <a:pos x="T2" y="T3"/>
                    </a:cxn>
                    <a:cxn ang="0">
                      <a:pos x="T4" y="T5"/>
                    </a:cxn>
                    <a:cxn ang="0">
                      <a:pos x="T6" y="T7"/>
                    </a:cxn>
                  </a:cxnLst>
                  <a:rect l="0" t="0" r="r" b="b"/>
                  <a:pathLst>
                    <a:path w="11" h="5">
                      <a:moveTo>
                        <a:pt x="8" y="0"/>
                      </a:moveTo>
                      <a:cubicBezTo>
                        <a:pt x="4" y="0"/>
                        <a:pt x="1" y="2"/>
                        <a:pt x="0" y="5"/>
                      </a:cubicBezTo>
                      <a:cubicBezTo>
                        <a:pt x="3" y="4"/>
                        <a:pt x="7" y="2"/>
                        <a:pt x="11" y="1"/>
                      </a:cubicBezTo>
                      <a:cubicBezTo>
                        <a:pt x="10" y="1"/>
                        <a:pt x="9" y="0"/>
                        <a:pt x="8"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634" name="Oval 22">
                  <a:extLst>
                    <a:ext uri="{FF2B5EF4-FFF2-40B4-BE49-F238E27FC236}">
                      <a16:creationId xmlns="" xmlns:a16="http://schemas.microsoft.com/office/drawing/2014/main" id="{65CB71FD-95DC-4855-996B-CF7E8275CC0A}"/>
                    </a:ext>
                  </a:extLst>
                </p:cNvPr>
                <p:cNvSpPr>
                  <a:spLocks noChangeArrowheads="1"/>
                </p:cNvSpPr>
                <p:nvPr/>
              </p:nvSpPr>
              <p:spPr bwMode="auto">
                <a:xfrm>
                  <a:off x="1168" y="2086"/>
                  <a:ext cx="32"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635" name="Oval 23">
                  <a:extLst>
                    <a:ext uri="{FF2B5EF4-FFF2-40B4-BE49-F238E27FC236}">
                      <a16:creationId xmlns="" xmlns:a16="http://schemas.microsoft.com/office/drawing/2014/main" id="{51BDD66B-45A3-4883-9BF2-F77BCA5A4B2E}"/>
                    </a:ext>
                  </a:extLst>
                </p:cNvPr>
                <p:cNvSpPr>
                  <a:spLocks noChangeArrowheads="1"/>
                </p:cNvSpPr>
                <p:nvPr/>
              </p:nvSpPr>
              <p:spPr bwMode="auto">
                <a:xfrm>
                  <a:off x="1239" y="2072"/>
                  <a:ext cx="25" cy="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636" name="Oval 24">
                  <a:extLst>
                    <a:ext uri="{FF2B5EF4-FFF2-40B4-BE49-F238E27FC236}">
                      <a16:creationId xmlns="" xmlns:a16="http://schemas.microsoft.com/office/drawing/2014/main" id="{BE546742-E88C-4BF6-8BD7-88B98E3838AC}"/>
                    </a:ext>
                  </a:extLst>
                </p:cNvPr>
                <p:cNvSpPr>
                  <a:spLocks noChangeArrowheads="1"/>
                </p:cNvSpPr>
                <p:nvPr/>
              </p:nvSpPr>
              <p:spPr bwMode="auto">
                <a:xfrm>
                  <a:off x="1409" y="2122"/>
                  <a:ext cx="25" cy="24"/>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637" name="Oval 25">
                  <a:extLst>
                    <a:ext uri="{FF2B5EF4-FFF2-40B4-BE49-F238E27FC236}">
                      <a16:creationId xmlns="" xmlns:a16="http://schemas.microsoft.com/office/drawing/2014/main" id="{41D4C208-1AAC-4050-A41C-8D5AE246E2AD}"/>
                    </a:ext>
                  </a:extLst>
                </p:cNvPr>
                <p:cNvSpPr>
                  <a:spLocks noChangeArrowheads="1"/>
                </p:cNvSpPr>
                <p:nvPr/>
              </p:nvSpPr>
              <p:spPr bwMode="auto">
                <a:xfrm>
                  <a:off x="1299" y="2074"/>
                  <a:ext cx="32"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638" name="Freeform 26">
                  <a:extLst>
                    <a:ext uri="{FF2B5EF4-FFF2-40B4-BE49-F238E27FC236}">
                      <a16:creationId xmlns="" xmlns:a16="http://schemas.microsoft.com/office/drawing/2014/main" id="{9531AFB1-32F7-43EA-8A32-297E26C7F1AA}"/>
                    </a:ext>
                  </a:extLst>
                </p:cNvPr>
                <p:cNvSpPr>
                  <a:spLocks/>
                </p:cNvSpPr>
                <p:nvPr/>
              </p:nvSpPr>
              <p:spPr bwMode="auto">
                <a:xfrm>
                  <a:off x="1232" y="2129"/>
                  <a:ext cx="32" cy="32"/>
                </a:xfrm>
                <a:custGeom>
                  <a:avLst/>
                  <a:gdLst>
                    <a:gd name="T0" fmla="*/ 9 w 18"/>
                    <a:gd name="T1" fmla="*/ 0 h 18"/>
                    <a:gd name="T2" fmla="*/ 0 w 18"/>
                    <a:gd name="T3" fmla="*/ 7 h 18"/>
                    <a:gd name="T4" fmla="*/ 8 w 18"/>
                    <a:gd name="T5" fmla="*/ 18 h 18"/>
                    <a:gd name="T6" fmla="*/ 9 w 18"/>
                    <a:gd name="T7" fmla="*/ 18 h 18"/>
                    <a:gd name="T8" fmla="*/ 18 w 18"/>
                    <a:gd name="T9" fmla="*/ 9 h 18"/>
                    <a:gd name="T10" fmla="*/ 9 w 18"/>
                    <a:gd name="T11" fmla="*/ 0 h 18"/>
                  </a:gdLst>
                  <a:ahLst/>
                  <a:cxnLst>
                    <a:cxn ang="0">
                      <a:pos x="T0" y="T1"/>
                    </a:cxn>
                    <a:cxn ang="0">
                      <a:pos x="T2" y="T3"/>
                    </a:cxn>
                    <a:cxn ang="0">
                      <a:pos x="T4" y="T5"/>
                    </a:cxn>
                    <a:cxn ang="0">
                      <a:pos x="T6" y="T7"/>
                    </a:cxn>
                    <a:cxn ang="0">
                      <a:pos x="T8" y="T9"/>
                    </a:cxn>
                    <a:cxn ang="0">
                      <a:pos x="T10" y="T11"/>
                    </a:cxn>
                  </a:cxnLst>
                  <a:rect l="0" t="0" r="r" b="b"/>
                  <a:pathLst>
                    <a:path w="18" h="18">
                      <a:moveTo>
                        <a:pt x="9" y="0"/>
                      </a:moveTo>
                      <a:cubicBezTo>
                        <a:pt x="5" y="0"/>
                        <a:pt x="1" y="3"/>
                        <a:pt x="0" y="7"/>
                      </a:cubicBezTo>
                      <a:cubicBezTo>
                        <a:pt x="3" y="9"/>
                        <a:pt x="6" y="13"/>
                        <a:pt x="8" y="18"/>
                      </a:cubicBezTo>
                      <a:cubicBezTo>
                        <a:pt x="8" y="18"/>
                        <a:pt x="9" y="18"/>
                        <a:pt x="9" y="18"/>
                      </a:cubicBezTo>
                      <a:cubicBezTo>
                        <a:pt x="14" y="18"/>
                        <a:pt x="18" y="14"/>
                        <a:pt x="18" y="9"/>
                      </a:cubicBezTo>
                      <a:cubicBezTo>
                        <a:pt x="18" y="4"/>
                        <a:pt x="14" y="0"/>
                        <a:pt x="9"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639" name="Oval 27">
                  <a:extLst>
                    <a:ext uri="{FF2B5EF4-FFF2-40B4-BE49-F238E27FC236}">
                      <a16:creationId xmlns="" xmlns:a16="http://schemas.microsoft.com/office/drawing/2014/main" id="{44F1FABE-5C93-4D63-B033-C60B9D343C46}"/>
                    </a:ext>
                  </a:extLst>
                </p:cNvPr>
                <p:cNvSpPr>
                  <a:spLocks noChangeArrowheads="1"/>
                </p:cNvSpPr>
                <p:nvPr/>
              </p:nvSpPr>
              <p:spPr bwMode="auto">
                <a:xfrm>
                  <a:off x="1306" y="2138"/>
                  <a:ext cx="32" cy="3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640" name="Oval 28">
                  <a:extLst>
                    <a:ext uri="{FF2B5EF4-FFF2-40B4-BE49-F238E27FC236}">
                      <a16:creationId xmlns="" xmlns:a16="http://schemas.microsoft.com/office/drawing/2014/main" id="{24B80833-2828-49CC-918A-9AD6DE0060EF}"/>
                    </a:ext>
                  </a:extLst>
                </p:cNvPr>
                <p:cNvSpPr>
                  <a:spLocks noChangeArrowheads="1"/>
                </p:cNvSpPr>
                <p:nvPr/>
              </p:nvSpPr>
              <p:spPr bwMode="auto">
                <a:xfrm>
                  <a:off x="1528" y="2090"/>
                  <a:ext cx="32"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641" name="Oval 29">
                  <a:extLst>
                    <a:ext uri="{FF2B5EF4-FFF2-40B4-BE49-F238E27FC236}">
                      <a16:creationId xmlns="" xmlns:a16="http://schemas.microsoft.com/office/drawing/2014/main" id="{FF1A96A5-C97C-4D5C-B431-53C168B32B0D}"/>
                    </a:ext>
                  </a:extLst>
                </p:cNvPr>
                <p:cNvSpPr>
                  <a:spLocks noChangeArrowheads="1"/>
                </p:cNvSpPr>
                <p:nvPr/>
              </p:nvSpPr>
              <p:spPr bwMode="auto">
                <a:xfrm>
                  <a:off x="1377" y="2076"/>
                  <a:ext cx="29" cy="2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642" name="Oval 30">
                  <a:extLst>
                    <a:ext uri="{FF2B5EF4-FFF2-40B4-BE49-F238E27FC236}">
                      <a16:creationId xmlns="" xmlns:a16="http://schemas.microsoft.com/office/drawing/2014/main" id="{F44AA4FA-5740-4AE0-9124-BEA110A908DB}"/>
                    </a:ext>
                  </a:extLst>
                </p:cNvPr>
                <p:cNvSpPr>
                  <a:spLocks noChangeArrowheads="1"/>
                </p:cNvSpPr>
                <p:nvPr/>
              </p:nvSpPr>
              <p:spPr bwMode="auto">
                <a:xfrm>
                  <a:off x="1478" y="2141"/>
                  <a:ext cx="29" cy="2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643" name="Oval 31">
                  <a:extLst>
                    <a:ext uri="{FF2B5EF4-FFF2-40B4-BE49-F238E27FC236}">
                      <a16:creationId xmlns="" xmlns:a16="http://schemas.microsoft.com/office/drawing/2014/main" id="{BF95211B-6F94-443A-AB82-CA00D9702F71}"/>
                    </a:ext>
                  </a:extLst>
                </p:cNvPr>
                <p:cNvSpPr>
                  <a:spLocks noChangeArrowheads="1"/>
                </p:cNvSpPr>
                <p:nvPr/>
              </p:nvSpPr>
              <p:spPr bwMode="auto">
                <a:xfrm>
                  <a:off x="1448" y="2083"/>
                  <a:ext cx="29" cy="2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644" name="Oval 32">
                  <a:extLst>
                    <a:ext uri="{FF2B5EF4-FFF2-40B4-BE49-F238E27FC236}">
                      <a16:creationId xmlns="" xmlns:a16="http://schemas.microsoft.com/office/drawing/2014/main" id="{0A247BB8-8411-4A05-AAB9-327BB263CD6F}"/>
                    </a:ext>
                  </a:extLst>
                </p:cNvPr>
                <p:cNvSpPr>
                  <a:spLocks noChangeArrowheads="1"/>
                </p:cNvSpPr>
                <p:nvPr/>
              </p:nvSpPr>
              <p:spPr bwMode="auto">
                <a:xfrm>
                  <a:off x="1363" y="2219"/>
                  <a:ext cx="25" cy="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645" name="Oval 33">
                  <a:extLst>
                    <a:ext uri="{FF2B5EF4-FFF2-40B4-BE49-F238E27FC236}">
                      <a16:creationId xmlns="" xmlns:a16="http://schemas.microsoft.com/office/drawing/2014/main" id="{BE4B6AD9-B869-4978-9B50-E8487E222EF1}"/>
                    </a:ext>
                  </a:extLst>
                </p:cNvPr>
                <p:cNvSpPr>
                  <a:spLocks noChangeArrowheads="1"/>
                </p:cNvSpPr>
                <p:nvPr/>
              </p:nvSpPr>
              <p:spPr bwMode="auto">
                <a:xfrm>
                  <a:off x="1301" y="2193"/>
                  <a:ext cx="32" cy="3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646" name="Freeform 34">
                  <a:extLst>
                    <a:ext uri="{FF2B5EF4-FFF2-40B4-BE49-F238E27FC236}">
                      <a16:creationId xmlns="" xmlns:a16="http://schemas.microsoft.com/office/drawing/2014/main" id="{6350D49E-FB2E-4008-B545-A62D4B9E22ED}"/>
                    </a:ext>
                  </a:extLst>
                </p:cNvPr>
                <p:cNvSpPr>
                  <a:spLocks/>
                </p:cNvSpPr>
                <p:nvPr/>
              </p:nvSpPr>
              <p:spPr bwMode="auto">
                <a:xfrm>
                  <a:off x="1259" y="2203"/>
                  <a:ext cx="21" cy="32"/>
                </a:xfrm>
                <a:custGeom>
                  <a:avLst/>
                  <a:gdLst>
                    <a:gd name="T0" fmla="*/ 3 w 12"/>
                    <a:gd name="T1" fmla="*/ 0 h 18"/>
                    <a:gd name="T2" fmla="*/ 0 w 12"/>
                    <a:gd name="T3" fmla="*/ 0 h 18"/>
                    <a:gd name="T4" fmla="*/ 2 w 12"/>
                    <a:gd name="T5" fmla="*/ 18 h 18"/>
                    <a:gd name="T6" fmla="*/ 3 w 12"/>
                    <a:gd name="T7" fmla="*/ 18 h 18"/>
                    <a:gd name="T8" fmla="*/ 12 w 12"/>
                    <a:gd name="T9" fmla="*/ 9 h 18"/>
                    <a:gd name="T10" fmla="*/ 3 w 12"/>
                    <a:gd name="T11" fmla="*/ 0 h 18"/>
                  </a:gdLst>
                  <a:ahLst/>
                  <a:cxnLst>
                    <a:cxn ang="0">
                      <a:pos x="T0" y="T1"/>
                    </a:cxn>
                    <a:cxn ang="0">
                      <a:pos x="T2" y="T3"/>
                    </a:cxn>
                    <a:cxn ang="0">
                      <a:pos x="T4" y="T5"/>
                    </a:cxn>
                    <a:cxn ang="0">
                      <a:pos x="T6" y="T7"/>
                    </a:cxn>
                    <a:cxn ang="0">
                      <a:pos x="T8" y="T9"/>
                    </a:cxn>
                    <a:cxn ang="0">
                      <a:pos x="T10" y="T11"/>
                    </a:cxn>
                  </a:cxnLst>
                  <a:rect l="0" t="0" r="r" b="b"/>
                  <a:pathLst>
                    <a:path w="12" h="18">
                      <a:moveTo>
                        <a:pt x="3" y="0"/>
                      </a:moveTo>
                      <a:cubicBezTo>
                        <a:pt x="2" y="0"/>
                        <a:pt x="1" y="0"/>
                        <a:pt x="0" y="0"/>
                      </a:cubicBezTo>
                      <a:cubicBezTo>
                        <a:pt x="0" y="6"/>
                        <a:pt x="1" y="12"/>
                        <a:pt x="2" y="18"/>
                      </a:cubicBezTo>
                      <a:cubicBezTo>
                        <a:pt x="2" y="18"/>
                        <a:pt x="2" y="18"/>
                        <a:pt x="3" y="18"/>
                      </a:cubicBezTo>
                      <a:cubicBezTo>
                        <a:pt x="8" y="18"/>
                        <a:pt x="12" y="14"/>
                        <a:pt x="12" y="9"/>
                      </a:cubicBezTo>
                      <a:cubicBezTo>
                        <a:pt x="12" y="4"/>
                        <a:pt x="8" y="0"/>
                        <a:pt x="3"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647" name="Freeform 35">
                  <a:extLst>
                    <a:ext uri="{FF2B5EF4-FFF2-40B4-BE49-F238E27FC236}">
                      <a16:creationId xmlns="" xmlns:a16="http://schemas.microsoft.com/office/drawing/2014/main" id="{BAF67749-6F2A-4585-88E7-2338F223D4D8}"/>
                    </a:ext>
                  </a:extLst>
                </p:cNvPr>
                <p:cNvSpPr>
                  <a:spLocks/>
                </p:cNvSpPr>
                <p:nvPr/>
              </p:nvSpPr>
              <p:spPr bwMode="auto">
                <a:xfrm>
                  <a:off x="1524" y="2191"/>
                  <a:ext cx="32" cy="21"/>
                </a:xfrm>
                <a:custGeom>
                  <a:avLst/>
                  <a:gdLst>
                    <a:gd name="T0" fmla="*/ 9 w 18"/>
                    <a:gd name="T1" fmla="*/ 0 h 12"/>
                    <a:gd name="T2" fmla="*/ 0 w 18"/>
                    <a:gd name="T3" fmla="*/ 9 h 12"/>
                    <a:gd name="T4" fmla="*/ 0 w 18"/>
                    <a:gd name="T5" fmla="*/ 10 h 12"/>
                    <a:gd name="T6" fmla="*/ 7 w 18"/>
                    <a:gd name="T7" fmla="*/ 9 h 12"/>
                    <a:gd name="T8" fmla="*/ 15 w 18"/>
                    <a:gd name="T9" fmla="*/ 11 h 12"/>
                    <a:gd name="T10" fmla="*/ 17 w 18"/>
                    <a:gd name="T11" fmla="*/ 12 h 12"/>
                    <a:gd name="T12" fmla="*/ 18 w 18"/>
                    <a:gd name="T13" fmla="*/ 9 h 12"/>
                    <a:gd name="T14" fmla="*/ 9 w 18"/>
                    <a:gd name="T15" fmla="*/ 0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12">
                      <a:moveTo>
                        <a:pt x="9" y="0"/>
                      </a:moveTo>
                      <a:cubicBezTo>
                        <a:pt x="4" y="0"/>
                        <a:pt x="0" y="4"/>
                        <a:pt x="0" y="9"/>
                      </a:cubicBezTo>
                      <a:cubicBezTo>
                        <a:pt x="0" y="9"/>
                        <a:pt x="0" y="10"/>
                        <a:pt x="0" y="10"/>
                      </a:cubicBezTo>
                      <a:cubicBezTo>
                        <a:pt x="2" y="9"/>
                        <a:pt x="5" y="9"/>
                        <a:pt x="7" y="9"/>
                      </a:cubicBezTo>
                      <a:cubicBezTo>
                        <a:pt x="10" y="9"/>
                        <a:pt x="12" y="9"/>
                        <a:pt x="15" y="11"/>
                      </a:cubicBezTo>
                      <a:cubicBezTo>
                        <a:pt x="16" y="11"/>
                        <a:pt x="16" y="12"/>
                        <a:pt x="17" y="12"/>
                      </a:cubicBezTo>
                      <a:cubicBezTo>
                        <a:pt x="17" y="11"/>
                        <a:pt x="18" y="10"/>
                        <a:pt x="18" y="9"/>
                      </a:cubicBezTo>
                      <a:cubicBezTo>
                        <a:pt x="18" y="4"/>
                        <a:pt x="14" y="0"/>
                        <a:pt x="9"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648" name="Oval 36">
                  <a:extLst>
                    <a:ext uri="{FF2B5EF4-FFF2-40B4-BE49-F238E27FC236}">
                      <a16:creationId xmlns="" xmlns:a16="http://schemas.microsoft.com/office/drawing/2014/main" id="{8E0C8228-C0A2-468B-9AB3-2E84FF6491F2}"/>
                    </a:ext>
                  </a:extLst>
                </p:cNvPr>
                <p:cNvSpPr>
                  <a:spLocks noChangeArrowheads="1"/>
                </p:cNvSpPr>
                <p:nvPr/>
              </p:nvSpPr>
              <p:spPr bwMode="auto">
                <a:xfrm>
                  <a:off x="1367" y="2166"/>
                  <a:ext cx="28" cy="2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649" name="Oval 37">
                  <a:extLst>
                    <a:ext uri="{FF2B5EF4-FFF2-40B4-BE49-F238E27FC236}">
                      <a16:creationId xmlns="" xmlns:a16="http://schemas.microsoft.com/office/drawing/2014/main" id="{78E917E8-F17A-42EB-A032-F2EC70735ECA}"/>
                    </a:ext>
                  </a:extLst>
                </p:cNvPr>
                <p:cNvSpPr>
                  <a:spLocks noChangeArrowheads="1"/>
                </p:cNvSpPr>
                <p:nvPr/>
              </p:nvSpPr>
              <p:spPr bwMode="auto">
                <a:xfrm>
                  <a:off x="1413" y="2217"/>
                  <a:ext cx="28" cy="2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650" name="Oval 38">
                  <a:extLst>
                    <a:ext uri="{FF2B5EF4-FFF2-40B4-BE49-F238E27FC236}">
                      <a16:creationId xmlns="" xmlns:a16="http://schemas.microsoft.com/office/drawing/2014/main" id="{964902BA-9646-47FB-BD67-00EDA59E6867}"/>
                    </a:ext>
                  </a:extLst>
                </p:cNvPr>
                <p:cNvSpPr>
                  <a:spLocks noChangeArrowheads="1"/>
                </p:cNvSpPr>
                <p:nvPr/>
              </p:nvSpPr>
              <p:spPr bwMode="auto">
                <a:xfrm>
                  <a:off x="1454" y="2182"/>
                  <a:ext cx="28" cy="2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651" name="Oval 39">
                  <a:extLst>
                    <a:ext uri="{FF2B5EF4-FFF2-40B4-BE49-F238E27FC236}">
                      <a16:creationId xmlns="" xmlns:a16="http://schemas.microsoft.com/office/drawing/2014/main" id="{4192A3C5-6505-48B8-ABCA-DF2DC1C4C039}"/>
                    </a:ext>
                  </a:extLst>
                </p:cNvPr>
                <p:cNvSpPr>
                  <a:spLocks noChangeArrowheads="1"/>
                </p:cNvSpPr>
                <p:nvPr/>
              </p:nvSpPr>
              <p:spPr bwMode="auto">
                <a:xfrm>
                  <a:off x="1400" y="2308"/>
                  <a:ext cx="25" cy="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652" name="Oval 40">
                  <a:extLst>
                    <a:ext uri="{FF2B5EF4-FFF2-40B4-BE49-F238E27FC236}">
                      <a16:creationId xmlns="" xmlns:a16="http://schemas.microsoft.com/office/drawing/2014/main" id="{4C907B16-2933-4BBE-9530-E77C60A0E052}"/>
                    </a:ext>
                  </a:extLst>
                </p:cNvPr>
                <p:cNvSpPr>
                  <a:spLocks noChangeArrowheads="1"/>
                </p:cNvSpPr>
                <p:nvPr/>
              </p:nvSpPr>
              <p:spPr bwMode="auto">
                <a:xfrm>
                  <a:off x="1291" y="2260"/>
                  <a:ext cx="31"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653" name="Oval 41">
                  <a:extLst>
                    <a:ext uri="{FF2B5EF4-FFF2-40B4-BE49-F238E27FC236}">
                      <a16:creationId xmlns="" xmlns:a16="http://schemas.microsoft.com/office/drawing/2014/main" id="{C7A87932-DA28-4833-A67B-64D1ECC25A0F}"/>
                    </a:ext>
                  </a:extLst>
                </p:cNvPr>
                <p:cNvSpPr>
                  <a:spLocks noChangeArrowheads="1"/>
                </p:cNvSpPr>
                <p:nvPr/>
              </p:nvSpPr>
              <p:spPr bwMode="auto">
                <a:xfrm>
                  <a:off x="1310" y="2306"/>
                  <a:ext cx="32"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654" name="Oval 42">
                  <a:extLst>
                    <a:ext uri="{FF2B5EF4-FFF2-40B4-BE49-F238E27FC236}">
                      <a16:creationId xmlns="" xmlns:a16="http://schemas.microsoft.com/office/drawing/2014/main" id="{6309694C-D8E6-41C0-B562-ABABBAC5D3B3}"/>
                    </a:ext>
                  </a:extLst>
                </p:cNvPr>
                <p:cNvSpPr>
                  <a:spLocks noChangeArrowheads="1"/>
                </p:cNvSpPr>
                <p:nvPr/>
              </p:nvSpPr>
              <p:spPr bwMode="auto">
                <a:xfrm>
                  <a:off x="1369" y="2262"/>
                  <a:ext cx="28" cy="2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655" name="Freeform 43">
                  <a:extLst>
                    <a:ext uri="{FF2B5EF4-FFF2-40B4-BE49-F238E27FC236}">
                      <a16:creationId xmlns="" xmlns:a16="http://schemas.microsoft.com/office/drawing/2014/main" id="{D78F1B0B-594F-4E38-B0FB-1CCF7DCBD4B0}"/>
                    </a:ext>
                  </a:extLst>
                </p:cNvPr>
                <p:cNvSpPr>
                  <a:spLocks/>
                </p:cNvSpPr>
                <p:nvPr/>
              </p:nvSpPr>
              <p:spPr bwMode="auto">
                <a:xfrm>
                  <a:off x="1464" y="2246"/>
                  <a:ext cx="23" cy="26"/>
                </a:xfrm>
                <a:custGeom>
                  <a:avLst/>
                  <a:gdLst>
                    <a:gd name="T0" fmla="*/ 8 w 13"/>
                    <a:gd name="T1" fmla="*/ 0 h 15"/>
                    <a:gd name="T2" fmla="*/ 0 w 13"/>
                    <a:gd name="T3" fmla="*/ 8 h 15"/>
                    <a:gd name="T4" fmla="*/ 5 w 13"/>
                    <a:gd name="T5" fmla="*/ 15 h 15"/>
                    <a:gd name="T6" fmla="*/ 7 w 13"/>
                    <a:gd name="T7" fmla="*/ 12 h 15"/>
                    <a:gd name="T8" fmla="*/ 13 w 13"/>
                    <a:gd name="T9" fmla="*/ 2 h 15"/>
                    <a:gd name="T10" fmla="*/ 8 w 13"/>
                    <a:gd name="T11" fmla="*/ 0 h 15"/>
                  </a:gdLst>
                  <a:ahLst/>
                  <a:cxnLst>
                    <a:cxn ang="0">
                      <a:pos x="T0" y="T1"/>
                    </a:cxn>
                    <a:cxn ang="0">
                      <a:pos x="T2" y="T3"/>
                    </a:cxn>
                    <a:cxn ang="0">
                      <a:pos x="T4" y="T5"/>
                    </a:cxn>
                    <a:cxn ang="0">
                      <a:pos x="T6" y="T7"/>
                    </a:cxn>
                    <a:cxn ang="0">
                      <a:pos x="T8" y="T9"/>
                    </a:cxn>
                    <a:cxn ang="0">
                      <a:pos x="T10" y="T11"/>
                    </a:cxn>
                  </a:cxnLst>
                  <a:rect l="0" t="0" r="r" b="b"/>
                  <a:pathLst>
                    <a:path w="13" h="15">
                      <a:moveTo>
                        <a:pt x="8" y="0"/>
                      </a:moveTo>
                      <a:cubicBezTo>
                        <a:pt x="4" y="0"/>
                        <a:pt x="0" y="4"/>
                        <a:pt x="0" y="8"/>
                      </a:cubicBezTo>
                      <a:cubicBezTo>
                        <a:pt x="0" y="11"/>
                        <a:pt x="2" y="14"/>
                        <a:pt x="5" y="15"/>
                      </a:cubicBezTo>
                      <a:cubicBezTo>
                        <a:pt x="6" y="14"/>
                        <a:pt x="6" y="13"/>
                        <a:pt x="7" y="12"/>
                      </a:cubicBezTo>
                      <a:cubicBezTo>
                        <a:pt x="9" y="9"/>
                        <a:pt x="11" y="6"/>
                        <a:pt x="13" y="2"/>
                      </a:cubicBezTo>
                      <a:cubicBezTo>
                        <a:pt x="12" y="1"/>
                        <a:pt x="10" y="0"/>
                        <a:pt x="8"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656" name="Oval 44">
                  <a:extLst>
                    <a:ext uri="{FF2B5EF4-FFF2-40B4-BE49-F238E27FC236}">
                      <a16:creationId xmlns="" xmlns:a16="http://schemas.microsoft.com/office/drawing/2014/main" id="{53655C39-58A8-4C4E-A386-5225231411C6}"/>
                    </a:ext>
                  </a:extLst>
                </p:cNvPr>
                <p:cNvSpPr>
                  <a:spLocks noChangeArrowheads="1"/>
                </p:cNvSpPr>
                <p:nvPr/>
              </p:nvSpPr>
              <p:spPr bwMode="auto">
                <a:xfrm>
                  <a:off x="1602" y="2100"/>
                  <a:ext cx="25" cy="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657" name="Freeform 45">
                  <a:extLst>
                    <a:ext uri="{FF2B5EF4-FFF2-40B4-BE49-F238E27FC236}">
                      <a16:creationId xmlns="" xmlns:a16="http://schemas.microsoft.com/office/drawing/2014/main" id="{085A14E2-9226-412C-94CD-BED0E8315010}"/>
                    </a:ext>
                  </a:extLst>
                </p:cNvPr>
                <p:cNvSpPr>
                  <a:spLocks/>
                </p:cNvSpPr>
                <p:nvPr/>
              </p:nvSpPr>
              <p:spPr bwMode="auto">
                <a:xfrm>
                  <a:off x="1765" y="2131"/>
                  <a:ext cx="11" cy="21"/>
                </a:xfrm>
                <a:custGeom>
                  <a:avLst/>
                  <a:gdLst>
                    <a:gd name="T0" fmla="*/ 6 w 6"/>
                    <a:gd name="T1" fmla="*/ 0 h 12"/>
                    <a:gd name="T2" fmla="*/ 0 w 6"/>
                    <a:gd name="T3" fmla="*/ 7 h 12"/>
                    <a:gd name="T4" fmla="*/ 2 w 6"/>
                    <a:gd name="T5" fmla="*/ 12 h 12"/>
                    <a:gd name="T6" fmla="*/ 6 w 6"/>
                    <a:gd name="T7" fmla="*/ 0 h 12"/>
                  </a:gdLst>
                  <a:ahLst/>
                  <a:cxnLst>
                    <a:cxn ang="0">
                      <a:pos x="T0" y="T1"/>
                    </a:cxn>
                    <a:cxn ang="0">
                      <a:pos x="T2" y="T3"/>
                    </a:cxn>
                    <a:cxn ang="0">
                      <a:pos x="T4" y="T5"/>
                    </a:cxn>
                    <a:cxn ang="0">
                      <a:pos x="T6" y="T7"/>
                    </a:cxn>
                  </a:cxnLst>
                  <a:rect l="0" t="0" r="r" b="b"/>
                  <a:pathLst>
                    <a:path w="6" h="12">
                      <a:moveTo>
                        <a:pt x="6" y="0"/>
                      </a:moveTo>
                      <a:cubicBezTo>
                        <a:pt x="2" y="1"/>
                        <a:pt x="0" y="4"/>
                        <a:pt x="0" y="7"/>
                      </a:cubicBezTo>
                      <a:cubicBezTo>
                        <a:pt x="0" y="9"/>
                        <a:pt x="1" y="11"/>
                        <a:pt x="2" y="12"/>
                      </a:cubicBezTo>
                      <a:cubicBezTo>
                        <a:pt x="3" y="8"/>
                        <a:pt x="4" y="4"/>
                        <a:pt x="6"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658" name="Oval 46">
                  <a:extLst>
                    <a:ext uri="{FF2B5EF4-FFF2-40B4-BE49-F238E27FC236}">
                      <a16:creationId xmlns="" xmlns:a16="http://schemas.microsoft.com/office/drawing/2014/main" id="{8DA18615-2AC7-4728-91B8-5A36C899481C}"/>
                    </a:ext>
                  </a:extLst>
                </p:cNvPr>
                <p:cNvSpPr>
                  <a:spLocks noChangeArrowheads="1"/>
                </p:cNvSpPr>
                <p:nvPr/>
              </p:nvSpPr>
              <p:spPr bwMode="auto">
                <a:xfrm>
                  <a:off x="1655" y="2083"/>
                  <a:ext cx="32"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659" name="Oval 47">
                  <a:extLst>
                    <a:ext uri="{FF2B5EF4-FFF2-40B4-BE49-F238E27FC236}">
                      <a16:creationId xmlns="" xmlns:a16="http://schemas.microsoft.com/office/drawing/2014/main" id="{B22BBC93-11FF-4F33-85D7-FABE6BB30647}"/>
                    </a:ext>
                  </a:extLst>
                </p:cNvPr>
                <p:cNvSpPr>
                  <a:spLocks noChangeArrowheads="1"/>
                </p:cNvSpPr>
                <p:nvPr/>
              </p:nvSpPr>
              <p:spPr bwMode="auto">
                <a:xfrm>
                  <a:off x="1555" y="2139"/>
                  <a:ext cx="31"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660" name="Oval 48">
                  <a:extLst>
                    <a:ext uri="{FF2B5EF4-FFF2-40B4-BE49-F238E27FC236}">
                      <a16:creationId xmlns="" xmlns:a16="http://schemas.microsoft.com/office/drawing/2014/main" id="{BC430A63-BCA0-4E37-BCA2-161F126AE41E}"/>
                    </a:ext>
                  </a:extLst>
                </p:cNvPr>
                <p:cNvSpPr>
                  <a:spLocks noChangeArrowheads="1"/>
                </p:cNvSpPr>
                <p:nvPr/>
              </p:nvSpPr>
              <p:spPr bwMode="auto">
                <a:xfrm>
                  <a:off x="1638" y="2143"/>
                  <a:ext cx="32"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661" name="Oval 49">
                  <a:extLst>
                    <a:ext uri="{FF2B5EF4-FFF2-40B4-BE49-F238E27FC236}">
                      <a16:creationId xmlns="" xmlns:a16="http://schemas.microsoft.com/office/drawing/2014/main" id="{800CBCDA-2745-4053-99B0-B92BBC9DB1BB}"/>
                    </a:ext>
                  </a:extLst>
                </p:cNvPr>
                <p:cNvSpPr>
                  <a:spLocks noChangeArrowheads="1"/>
                </p:cNvSpPr>
                <p:nvPr/>
              </p:nvSpPr>
              <p:spPr bwMode="auto">
                <a:xfrm>
                  <a:off x="1884" y="2099"/>
                  <a:ext cx="32"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662" name="Oval 50">
                  <a:extLst>
                    <a:ext uri="{FF2B5EF4-FFF2-40B4-BE49-F238E27FC236}">
                      <a16:creationId xmlns="" xmlns:a16="http://schemas.microsoft.com/office/drawing/2014/main" id="{CF335733-191D-47F4-8425-E13983D27B55}"/>
                    </a:ext>
                  </a:extLst>
                </p:cNvPr>
                <p:cNvSpPr>
                  <a:spLocks noChangeArrowheads="1"/>
                </p:cNvSpPr>
                <p:nvPr/>
              </p:nvSpPr>
              <p:spPr bwMode="auto">
                <a:xfrm>
                  <a:off x="1733" y="2084"/>
                  <a:ext cx="29" cy="2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663" name="Freeform 51">
                  <a:extLst>
                    <a:ext uri="{FF2B5EF4-FFF2-40B4-BE49-F238E27FC236}">
                      <a16:creationId xmlns="" xmlns:a16="http://schemas.microsoft.com/office/drawing/2014/main" id="{A50048B8-50B3-4BC7-AB8E-BF76D0464F73}"/>
                    </a:ext>
                  </a:extLst>
                </p:cNvPr>
                <p:cNvSpPr>
                  <a:spLocks/>
                </p:cNvSpPr>
                <p:nvPr/>
              </p:nvSpPr>
              <p:spPr bwMode="auto">
                <a:xfrm>
                  <a:off x="1806" y="2092"/>
                  <a:ext cx="28" cy="21"/>
                </a:xfrm>
                <a:custGeom>
                  <a:avLst/>
                  <a:gdLst>
                    <a:gd name="T0" fmla="*/ 8 w 16"/>
                    <a:gd name="T1" fmla="*/ 0 h 12"/>
                    <a:gd name="T2" fmla="*/ 0 w 16"/>
                    <a:gd name="T3" fmla="*/ 8 h 12"/>
                    <a:gd name="T4" fmla="*/ 0 w 16"/>
                    <a:gd name="T5" fmla="*/ 8 h 12"/>
                    <a:gd name="T6" fmla="*/ 14 w 16"/>
                    <a:gd name="T7" fmla="*/ 12 h 12"/>
                    <a:gd name="T8" fmla="*/ 16 w 16"/>
                    <a:gd name="T9" fmla="*/ 8 h 12"/>
                    <a:gd name="T10" fmla="*/ 8 w 16"/>
                    <a:gd name="T11" fmla="*/ 0 h 12"/>
                  </a:gdLst>
                  <a:ahLst/>
                  <a:cxnLst>
                    <a:cxn ang="0">
                      <a:pos x="T0" y="T1"/>
                    </a:cxn>
                    <a:cxn ang="0">
                      <a:pos x="T2" y="T3"/>
                    </a:cxn>
                    <a:cxn ang="0">
                      <a:pos x="T4" y="T5"/>
                    </a:cxn>
                    <a:cxn ang="0">
                      <a:pos x="T6" y="T7"/>
                    </a:cxn>
                    <a:cxn ang="0">
                      <a:pos x="T8" y="T9"/>
                    </a:cxn>
                    <a:cxn ang="0">
                      <a:pos x="T10" y="T11"/>
                    </a:cxn>
                  </a:cxnLst>
                  <a:rect l="0" t="0" r="r" b="b"/>
                  <a:pathLst>
                    <a:path w="16" h="12">
                      <a:moveTo>
                        <a:pt x="8" y="0"/>
                      </a:moveTo>
                      <a:cubicBezTo>
                        <a:pt x="3" y="0"/>
                        <a:pt x="0" y="3"/>
                        <a:pt x="0" y="8"/>
                      </a:cubicBezTo>
                      <a:cubicBezTo>
                        <a:pt x="0" y="8"/>
                        <a:pt x="0" y="8"/>
                        <a:pt x="0" y="8"/>
                      </a:cubicBezTo>
                      <a:cubicBezTo>
                        <a:pt x="4" y="8"/>
                        <a:pt x="9" y="9"/>
                        <a:pt x="14" y="12"/>
                      </a:cubicBezTo>
                      <a:cubicBezTo>
                        <a:pt x="15" y="11"/>
                        <a:pt x="16" y="10"/>
                        <a:pt x="16" y="8"/>
                      </a:cubicBezTo>
                      <a:cubicBezTo>
                        <a:pt x="16" y="4"/>
                        <a:pt x="12" y="0"/>
                        <a:pt x="8"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664" name="Oval 52">
                  <a:extLst>
                    <a:ext uri="{FF2B5EF4-FFF2-40B4-BE49-F238E27FC236}">
                      <a16:creationId xmlns="" xmlns:a16="http://schemas.microsoft.com/office/drawing/2014/main" id="{B739157C-6ADA-46AA-A1CE-151B4FDEEF7E}"/>
                    </a:ext>
                  </a:extLst>
                </p:cNvPr>
                <p:cNvSpPr>
                  <a:spLocks noChangeArrowheads="1"/>
                </p:cNvSpPr>
                <p:nvPr/>
              </p:nvSpPr>
              <p:spPr bwMode="auto">
                <a:xfrm>
                  <a:off x="1721" y="2228"/>
                  <a:ext cx="25" cy="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665" name="Oval 53">
                  <a:extLst>
                    <a:ext uri="{FF2B5EF4-FFF2-40B4-BE49-F238E27FC236}">
                      <a16:creationId xmlns="" xmlns:a16="http://schemas.microsoft.com/office/drawing/2014/main" id="{3327373B-6300-402A-AB1D-662EE04B0E54}"/>
                    </a:ext>
                  </a:extLst>
                </p:cNvPr>
                <p:cNvSpPr>
                  <a:spLocks noChangeArrowheads="1"/>
                </p:cNvSpPr>
                <p:nvPr/>
              </p:nvSpPr>
              <p:spPr bwMode="auto">
                <a:xfrm>
                  <a:off x="1670" y="2200"/>
                  <a:ext cx="32"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666" name="Oval 54">
                  <a:extLst>
                    <a:ext uri="{FF2B5EF4-FFF2-40B4-BE49-F238E27FC236}">
                      <a16:creationId xmlns="" xmlns:a16="http://schemas.microsoft.com/office/drawing/2014/main" id="{D2CDF05C-A65D-43E3-839A-0AA7E6443480}"/>
                    </a:ext>
                  </a:extLst>
                </p:cNvPr>
                <p:cNvSpPr>
                  <a:spLocks noChangeArrowheads="1"/>
                </p:cNvSpPr>
                <p:nvPr/>
              </p:nvSpPr>
              <p:spPr bwMode="auto">
                <a:xfrm>
                  <a:off x="1599" y="2208"/>
                  <a:ext cx="32"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667" name="Oval 55">
                  <a:extLst>
                    <a:ext uri="{FF2B5EF4-FFF2-40B4-BE49-F238E27FC236}">
                      <a16:creationId xmlns="" xmlns:a16="http://schemas.microsoft.com/office/drawing/2014/main" id="{AB2EF762-4972-43EF-8F65-64665BCEC428}"/>
                    </a:ext>
                  </a:extLst>
                </p:cNvPr>
                <p:cNvSpPr>
                  <a:spLocks noChangeArrowheads="1"/>
                </p:cNvSpPr>
                <p:nvPr/>
              </p:nvSpPr>
              <p:spPr bwMode="auto">
                <a:xfrm>
                  <a:off x="1709" y="2145"/>
                  <a:ext cx="28" cy="2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668" name="Freeform 56">
                  <a:extLst>
                    <a:ext uri="{FF2B5EF4-FFF2-40B4-BE49-F238E27FC236}">
                      <a16:creationId xmlns="" xmlns:a16="http://schemas.microsoft.com/office/drawing/2014/main" id="{FBD1032E-E0A4-4C47-B859-E4F8CD37C437}"/>
                    </a:ext>
                  </a:extLst>
                </p:cNvPr>
                <p:cNvSpPr>
                  <a:spLocks/>
                </p:cNvSpPr>
                <p:nvPr/>
              </p:nvSpPr>
              <p:spPr bwMode="auto">
                <a:xfrm>
                  <a:off x="1588" y="2262"/>
                  <a:ext cx="16" cy="24"/>
                </a:xfrm>
                <a:custGeom>
                  <a:avLst/>
                  <a:gdLst>
                    <a:gd name="T0" fmla="*/ 2 w 9"/>
                    <a:gd name="T1" fmla="*/ 0 h 14"/>
                    <a:gd name="T2" fmla="*/ 0 w 9"/>
                    <a:gd name="T3" fmla="*/ 0 h 14"/>
                    <a:gd name="T4" fmla="*/ 4 w 9"/>
                    <a:gd name="T5" fmla="*/ 14 h 14"/>
                    <a:gd name="T6" fmla="*/ 9 w 9"/>
                    <a:gd name="T7" fmla="*/ 7 h 14"/>
                    <a:gd name="T8" fmla="*/ 2 w 9"/>
                    <a:gd name="T9" fmla="*/ 0 h 14"/>
                  </a:gdLst>
                  <a:ahLst/>
                  <a:cxnLst>
                    <a:cxn ang="0">
                      <a:pos x="T0" y="T1"/>
                    </a:cxn>
                    <a:cxn ang="0">
                      <a:pos x="T2" y="T3"/>
                    </a:cxn>
                    <a:cxn ang="0">
                      <a:pos x="T4" y="T5"/>
                    </a:cxn>
                    <a:cxn ang="0">
                      <a:pos x="T6" y="T7"/>
                    </a:cxn>
                    <a:cxn ang="0">
                      <a:pos x="T8" y="T9"/>
                    </a:cxn>
                  </a:cxnLst>
                  <a:rect l="0" t="0" r="r" b="b"/>
                  <a:pathLst>
                    <a:path w="9" h="14">
                      <a:moveTo>
                        <a:pt x="2" y="0"/>
                      </a:moveTo>
                      <a:cubicBezTo>
                        <a:pt x="1" y="0"/>
                        <a:pt x="1" y="0"/>
                        <a:pt x="0" y="0"/>
                      </a:cubicBezTo>
                      <a:cubicBezTo>
                        <a:pt x="2" y="4"/>
                        <a:pt x="3" y="9"/>
                        <a:pt x="4" y="14"/>
                      </a:cubicBezTo>
                      <a:cubicBezTo>
                        <a:pt x="7" y="13"/>
                        <a:pt x="9" y="10"/>
                        <a:pt x="9" y="7"/>
                      </a:cubicBezTo>
                      <a:cubicBezTo>
                        <a:pt x="9" y="3"/>
                        <a:pt x="6" y="0"/>
                        <a:pt x="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669" name="Oval 57">
                  <a:extLst>
                    <a:ext uri="{FF2B5EF4-FFF2-40B4-BE49-F238E27FC236}">
                      <a16:creationId xmlns="" xmlns:a16="http://schemas.microsoft.com/office/drawing/2014/main" id="{7D5E284D-B953-4F68-8EE6-3AC9F5D31DC7}"/>
                    </a:ext>
                  </a:extLst>
                </p:cNvPr>
                <p:cNvSpPr>
                  <a:spLocks noChangeArrowheads="1"/>
                </p:cNvSpPr>
                <p:nvPr/>
              </p:nvSpPr>
              <p:spPr bwMode="auto">
                <a:xfrm>
                  <a:off x="1634" y="2269"/>
                  <a:ext cx="32"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670" name="Oval 58">
                  <a:extLst>
                    <a:ext uri="{FF2B5EF4-FFF2-40B4-BE49-F238E27FC236}">
                      <a16:creationId xmlns="" xmlns:a16="http://schemas.microsoft.com/office/drawing/2014/main" id="{594BA2BA-07CF-412E-80EC-70D737C64ED5}"/>
                    </a:ext>
                  </a:extLst>
                </p:cNvPr>
                <p:cNvSpPr>
                  <a:spLocks noChangeArrowheads="1"/>
                </p:cNvSpPr>
                <p:nvPr/>
              </p:nvSpPr>
              <p:spPr bwMode="auto">
                <a:xfrm>
                  <a:off x="1663" y="2304"/>
                  <a:ext cx="31"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671" name="Oval 59">
                  <a:extLst>
                    <a:ext uri="{FF2B5EF4-FFF2-40B4-BE49-F238E27FC236}">
                      <a16:creationId xmlns="" xmlns:a16="http://schemas.microsoft.com/office/drawing/2014/main" id="{782F9131-6C84-410F-9A05-927157692AEA}"/>
                    </a:ext>
                  </a:extLst>
                </p:cNvPr>
                <p:cNvSpPr>
                  <a:spLocks noChangeArrowheads="1"/>
                </p:cNvSpPr>
                <p:nvPr/>
              </p:nvSpPr>
              <p:spPr bwMode="auto">
                <a:xfrm>
                  <a:off x="1716" y="2281"/>
                  <a:ext cx="28" cy="2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672" name="Oval 60">
                  <a:extLst>
                    <a:ext uri="{FF2B5EF4-FFF2-40B4-BE49-F238E27FC236}">
                      <a16:creationId xmlns="" xmlns:a16="http://schemas.microsoft.com/office/drawing/2014/main" id="{1B406D82-CFE2-43B9-81FF-CA6936EFBE4C}"/>
                    </a:ext>
                  </a:extLst>
                </p:cNvPr>
                <p:cNvSpPr>
                  <a:spLocks noChangeArrowheads="1"/>
                </p:cNvSpPr>
                <p:nvPr/>
              </p:nvSpPr>
              <p:spPr bwMode="auto">
                <a:xfrm>
                  <a:off x="1951" y="2099"/>
                  <a:ext cx="32"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673" name="Oval 61">
                  <a:extLst>
                    <a:ext uri="{FF2B5EF4-FFF2-40B4-BE49-F238E27FC236}">
                      <a16:creationId xmlns="" xmlns:a16="http://schemas.microsoft.com/office/drawing/2014/main" id="{EA96A88C-77C4-4FC1-83DB-4981F805F2CC}"/>
                    </a:ext>
                  </a:extLst>
                </p:cNvPr>
                <p:cNvSpPr>
                  <a:spLocks noChangeArrowheads="1"/>
                </p:cNvSpPr>
                <p:nvPr/>
              </p:nvSpPr>
              <p:spPr bwMode="auto">
                <a:xfrm>
                  <a:off x="1969" y="2159"/>
                  <a:ext cx="32"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674" name="Oval 62">
                  <a:extLst>
                    <a:ext uri="{FF2B5EF4-FFF2-40B4-BE49-F238E27FC236}">
                      <a16:creationId xmlns="" xmlns:a16="http://schemas.microsoft.com/office/drawing/2014/main" id="{7A102F54-AD7B-401A-9487-83E28B78D5F4}"/>
                    </a:ext>
                  </a:extLst>
                </p:cNvPr>
                <p:cNvSpPr>
                  <a:spLocks noChangeArrowheads="1"/>
                </p:cNvSpPr>
                <p:nvPr/>
              </p:nvSpPr>
              <p:spPr bwMode="auto">
                <a:xfrm>
                  <a:off x="2017" y="2090"/>
                  <a:ext cx="25" cy="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675" name="Freeform 63">
                  <a:extLst>
                    <a:ext uri="{FF2B5EF4-FFF2-40B4-BE49-F238E27FC236}">
                      <a16:creationId xmlns="" xmlns:a16="http://schemas.microsoft.com/office/drawing/2014/main" id="{F2C3989B-FA9A-4A45-9B86-8CB08F0C0507}"/>
                    </a:ext>
                  </a:extLst>
                </p:cNvPr>
                <p:cNvSpPr>
                  <a:spLocks/>
                </p:cNvSpPr>
                <p:nvPr/>
              </p:nvSpPr>
              <p:spPr bwMode="auto">
                <a:xfrm>
                  <a:off x="1907" y="2148"/>
                  <a:ext cx="32" cy="29"/>
                </a:xfrm>
                <a:custGeom>
                  <a:avLst/>
                  <a:gdLst>
                    <a:gd name="T0" fmla="*/ 9 w 18"/>
                    <a:gd name="T1" fmla="*/ 0 h 16"/>
                    <a:gd name="T2" fmla="*/ 0 w 18"/>
                    <a:gd name="T3" fmla="*/ 9 h 16"/>
                    <a:gd name="T4" fmla="*/ 14 w 18"/>
                    <a:gd name="T5" fmla="*/ 16 h 16"/>
                    <a:gd name="T6" fmla="*/ 18 w 18"/>
                    <a:gd name="T7" fmla="*/ 9 h 16"/>
                    <a:gd name="T8" fmla="*/ 9 w 18"/>
                    <a:gd name="T9" fmla="*/ 0 h 16"/>
                  </a:gdLst>
                  <a:ahLst/>
                  <a:cxnLst>
                    <a:cxn ang="0">
                      <a:pos x="T0" y="T1"/>
                    </a:cxn>
                    <a:cxn ang="0">
                      <a:pos x="T2" y="T3"/>
                    </a:cxn>
                    <a:cxn ang="0">
                      <a:pos x="T4" y="T5"/>
                    </a:cxn>
                    <a:cxn ang="0">
                      <a:pos x="T6" y="T7"/>
                    </a:cxn>
                    <a:cxn ang="0">
                      <a:pos x="T8" y="T9"/>
                    </a:cxn>
                  </a:cxnLst>
                  <a:rect l="0" t="0" r="r" b="b"/>
                  <a:pathLst>
                    <a:path w="18" h="16">
                      <a:moveTo>
                        <a:pt x="9" y="0"/>
                      </a:moveTo>
                      <a:cubicBezTo>
                        <a:pt x="4" y="0"/>
                        <a:pt x="0" y="4"/>
                        <a:pt x="0" y="9"/>
                      </a:cubicBezTo>
                      <a:cubicBezTo>
                        <a:pt x="5" y="12"/>
                        <a:pt x="10" y="14"/>
                        <a:pt x="14" y="16"/>
                      </a:cubicBezTo>
                      <a:cubicBezTo>
                        <a:pt x="16" y="15"/>
                        <a:pt x="18" y="12"/>
                        <a:pt x="18" y="9"/>
                      </a:cubicBezTo>
                      <a:cubicBezTo>
                        <a:pt x="18" y="4"/>
                        <a:pt x="14" y="0"/>
                        <a:pt x="9"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676" name="Oval 64">
                  <a:extLst>
                    <a:ext uri="{FF2B5EF4-FFF2-40B4-BE49-F238E27FC236}">
                      <a16:creationId xmlns="" xmlns:a16="http://schemas.microsoft.com/office/drawing/2014/main" id="{AA6A523F-A590-4E6A-8E2F-E54D4A2040F3}"/>
                    </a:ext>
                  </a:extLst>
                </p:cNvPr>
                <p:cNvSpPr>
                  <a:spLocks noChangeArrowheads="1"/>
                </p:cNvSpPr>
                <p:nvPr/>
              </p:nvSpPr>
              <p:spPr bwMode="auto">
                <a:xfrm>
                  <a:off x="2052" y="2132"/>
                  <a:ext cx="32"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677" name="Freeform 65">
                  <a:extLst>
                    <a:ext uri="{FF2B5EF4-FFF2-40B4-BE49-F238E27FC236}">
                      <a16:creationId xmlns="" xmlns:a16="http://schemas.microsoft.com/office/drawing/2014/main" id="{BFAF3EA2-BD8E-4E80-9A2A-80391E499BEF}"/>
                    </a:ext>
                  </a:extLst>
                </p:cNvPr>
                <p:cNvSpPr>
                  <a:spLocks/>
                </p:cNvSpPr>
                <p:nvPr/>
              </p:nvSpPr>
              <p:spPr bwMode="auto">
                <a:xfrm>
                  <a:off x="2127" y="2235"/>
                  <a:ext cx="25" cy="25"/>
                </a:xfrm>
                <a:custGeom>
                  <a:avLst/>
                  <a:gdLst>
                    <a:gd name="T0" fmla="*/ 7 w 14"/>
                    <a:gd name="T1" fmla="*/ 0 h 14"/>
                    <a:gd name="T2" fmla="*/ 0 w 14"/>
                    <a:gd name="T3" fmla="*/ 7 h 14"/>
                    <a:gd name="T4" fmla="*/ 3 w 14"/>
                    <a:gd name="T5" fmla="*/ 13 h 14"/>
                    <a:gd name="T6" fmla="*/ 5 w 14"/>
                    <a:gd name="T7" fmla="*/ 13 h 14"/>
                    <a:gd name="T8" fmla="*/ 7 w 14"/>
                    <a:gd name="T9" fmla="*/ 14 h 14"/>
                    <a:gd name="T10" fmla="*/ 14 w 14"/>
                    <a:gd name="T11" fmla="*/ 7 h 14"/>
                    <a:gd name="T12" fmla="*/ 7 w 14"/>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14" h="14">
                      <a:moveTo>
                        <a:pt x="7" y="0"/>
                      </a:moveTo>
                      <a:cubicBezTo>
                        <a:pt x="3" y="0"/>
                        <a:pt x="0" y="3"/>
                        <a:pt x="0" y="7"/>
                      </a:cubicBezTo>
                      <a:cubicBezTo>
                        <a:pt x="0" y="9"/>
                        <a:pt x="1" y="11"/>
                        <a:pt x="3" y="13"/>
                      </a:cubicBezTo>
                      <a:cubicBezTo>
                        <a:pt x="4" y="13"/>
                        <a:pt x="5" y="13"/>
                        <a:pt x="5" y="13"/>
                      </a:cubicBezTo>
                      <a:cubicBezTo>
                        <a:pt x="6" y="14"/>
                        <a:pt x="6" y="14"/>
                        <a:pt x="7" y="14"/>
                      </a:cubicBezTo>
                      <a:cubicBezTo>
                        <a:pt x="11" y="14"/>
                        <a:pt x="14" y="10"/>
                        <a:pt x="14" y="7"/>
                      </a:cubicBezTo>
                      <a:cubicBezTo>
                        <a:pt x="14" y="3"/>
                        <a:pt x="11" y="0"/>
                        <a:pt x="7"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678" name="Oval 66">
                  <a:extLst>
                    <a:ext uri="{FF2B5EF4-FFF2-40B4-BE49-F238E27FC236}">
                      <a16:creationId xmlns="" xmlns:a16="http://schemas.microsoft.com/office/drawing/2014/main" id="{663B9772-797F-49CB-9A03-0C67DD98A618}"/>
                    </a:ext>
                  </a:extLst>
                </p:cNvPr>
                <p:cNvSpPr>
                  <a:spLocks noChangeArrowheads="1"/>
                </p:cNvSpPr>
                <p:nvPr/>
              </p:nvSpPr>
              <p:spPr bwMode="auto">
                <a:xfrm>
                  <a:off x="2084" y="2187"/>
                  <a:ext cx="32"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679" name="Freeform 67">
                  <a:extLst>
                    <a:ext uri="{FF2B5EF4-FFF2-40B4-BE49-F238E27FC236}">
                      <a16:creationId xmlns="" xmlns:a16="http://schemas.microsoft.com/office/drawing/2014/main" id="{D616178F-E029-4854-8D34-C3F632A8591C}"/>
                    </a:ext>
                  </a:extLst>
                </p:cNvPr>
                <p:cNvSpPr>
                  <a:spLocks/>
                </p:cNvSpPr>
                <p:nvPr/>
              </p:nvSpPr>
              <p:spPr bwMode="auto">
                <a:xfrm>
                  <a:off x="2020" y="2189"/>
                  <a:ext cx="32" cy="30"/>
                </a:xfrm>
                <a:custGeom>
                  <a:avLst/>
                  <a:gdLst>
                    <a:gd name="T0" fmla="*/ 9 w 18"/>
                    <a:gd name="T1" fmla="*/ 0 h 17"/>
                    <a:gd name="T2" fmla="*/ 0 w 18"/>
                    <a:gd name="T3" fmla="*/ 9 h 17"/>
                    <a:gd name="T4" fmla="*/ 1 w 18"/>
                    <a:gd name="T5" fmla="*/ 13 h 17"/>
                    <a:gd name="T6" fmla="*/ 12 w 18"/>
                    <a:gd name="T7" fmla="*/ 17 h 17"/>
                    <a:gd name="T8" fmla="*/ 18 w 18"/>
                    <a:gd name="T9" fmla="*/ 9 h 17"/>
                    <a:gd name="T10" fmla="*/ 9 w 18"/>
                    <a:gd name="T11" fmla="*/ 0 h 17"/>
                  </a:gdLst>
                  <a:ahLst/>
                  <a:cxnLst>
                    <a:cxn ang="0">
                      <a:pos x="T0" y="T1"/>
                    </a:cxn>
                    <a:cxn ang="0">
                      <a:pos x="T2" y="T3"/>
                    </a:cxn>
                    <a:cxn ang="0">
                      <a:pos x="T4" y="T5"/>
                    </a:cxn>
                    <a:cxn ang="0">
                      <a:pos x="T6" y="T7"/>
                    </a:cxn>
                    <a:cxn ang="0">
                      <a:pos x="T8" y="T9"/>
                    </a:cxn>
                    <a:cxn ang="0">
                      <a:pos x="T10" y="T11"/>
                    </a:cxn>
                  </a:cxnLst>
                  <a:rect l="0" t="0" r="r" b="b"/>
                  <a:pathLst>
                    <a:path w="18" h="17">
                      <a:moveTo>
                        <a:pt x="9" y="0"/>
                      </a:moveTo>
                      <a:cubicBezTo>
                        <a:pt x="4" y="0"/>
                        <a:pt x="0" y="4"/>
                        <a:pt x="0" y="9"/>
                      </a:cubicBezTo>
                      <a:cubicBezTo>
                        <a:pt x="0" y="11"/>
                        <a:pt x="0" y="12"/>
                        <a:pt x="1" y="13"/>
                      </a:cubicBezTo>
                      <a:cubicBezTo>
                        <a:pt x="5" y="15"/>
                        <a:pt x="9" y="16"/>
                        <a:pt x="12" y="17"/>
                      </a:cubicBezTo>
                      <a:cubicBezTo>
                        <a:pt x="16" y="16"/>
                        <a:pt x="18" y="13"/>
                        <a:pt x="18" y="9"/>
                      </a:cubicBezTo>
                      <a:cubicBezTo>
                        <a:pt x="18" y="4"/>
                        <a:pt x="14" y="0"/>
                        <a:pt x="9"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680" name="Freeform 68">
                  <a:extLst>
                    <a:ext uri="{FF2B5EF4-FFF2-40B4-BE49-F238E27FC236}">
                      <a16:creationId xmlns="" xmlns:a16="http://schemas.microsoft.com/office/drawing/2014/main" id="{BD684039-4461-49C0-A88A-FB07ED92E931}"/>
                    </a:ext>
                  </a:extLst>
                </p:cNvPr>
                <p:cNvSpPr>
                  <a:spLocks/>
                </p:cNvSpPr>
                <p:nvPr/>
              </p:nvSpPr>
              <p:spPr bwMode="auto">
                <a:xfrm>
                  <a:off x="2196" y="2281"/>
                  <a:ext cx="9" cy="4"/>
                </a:xfrm>
                <a:custGeom>
                  <a:avLst/>
                  <a:gdLst>
                    <a:gd name="T0" fmla="*/ 4 w 5"/>
                    <a:gd name="T1" fmla="*/ 0 h 2"/>
                    <a:gd name="T2" fmla="*/ 0 w 5"/>
                    <a:gd name="T3" fmla="*/ 1 h 2"/>
                    <a:gd name="T4" fmla="*/ 5 w 5"/>
                    <a:gd name="T5" fmla="*/ 2 h 2"/>
                    <a:gd name="T6" fmla="*/ 4 w 5"/>
                    <a:gd name="T7" fmla="*/ 0 h 2"/>
                    <a:gd name="T8" fmla="*/ 4 w 5"/>
                    <a:gd name="T9" fmla="*/ 0 h 2"/>
                  </a:gdLst>
                  <a:ahLst/>
                  <a:cxnLst>
                    <a:cxn ang="0">
                      <a:pos x="T0" y="T1"/>
                    </a:cxn>
                    <a:cxn ang="0">
                      <a:pos x="T2" y="T3"/>
                    </a:cxn>
                    <a:cxn ang="0">
                      <a:pos x="T4" y="T5"/>
                    </a:cxn>
                    <a:cxn ang="0">
                      <a:pos x="T6" y="T7"/>
                    </a:cxn>
                    <a:cxn ang="0">
                      <a:pos x="T8" y="T9"/>
                    </a:cxn>
                  </a:cxnLst>
                  <a:rect l="0" t="0" r="r" b="b"/>
                  <a:pathLst>
                    <a:path w="5" h="2">
                      <a:moveTo>
                        <a:pt x="4" y="0"/>
                      </a:moveTo>
                      <a:cubicBezTo>
                        <a:pt x="2" y="0"/>
                        <a:pt x="1" y="0"/>
                        <a:pt x="0" y="1"/>
                      </a:cubicBezTo>
                      <a:cubicBezTo>
                        <a:pt x="2" y="1"/>
                        <a:pt x="3" y="2"/>
                        <a:pt x="5" y="2"/>
                      </a:cubicBezTo>
                      <a:cubicBezTo>
                        <a:pt x="5" y="1"/>
                        <a:pt x="4" y="0"/>
                        <a:pt x="4" y="0"/>
                      </a:cubicBezTo>
                      <a:cubicBezTo>
                        <a:pt x="4" y="0"/>
                        <a:pt x="4" y="0"/>
                        <a:pt x="4"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681" name="Freeform 69">
                  <a:extLst>
                    <a:ext uri="{FF2B5EF4-FFF2-40B4-BE49-F238E27FC236}">
                      <a16:creationId xmlns="" xmlns:a16="http://schemas.microsoft.com/office/drawing/2014/main" id="{226C282D-CE05-4971-B019-2FF0E4C8C6F9}"/>
                    </a:ext>
                  </a:extLst>
                </p:cNvPr>
                <p:cNvSpPr>
                  <a:spLocks/>
                </p:cNvSpPr>
                <p:nvPr/>
              </p:nvSpPr>
              <p:spPr bwMode="auto">
                <a:xfrm>
                  <a:off x="697" y="1730"/>
                  <a:ext cx="5" cy="2"/>
                </a:xfrm>
                <a:custGeom>
                  <a:avLst/>
                  <a:gdLst>
                    <a:gd name="T0" fmla="*/ 3 w 3"/>
                    <a:gd name="T1" fmla="*/ 0 h 1"/>
                    <a:gd name="T2" fmla="*/ 0 w 3"/>
                    <a:gd name="T3" fmla="*/ 1 h 1"/>
                    <a:gd name="T4" fmla="*/ 3 w 3"/>
                    <a:gd name="T5" fmla="*/ 0 h 1"/>
                  </a:gdLst>
                  <a:ahLst/>
                  <a:cxnLst>
                    <a:cxn ang="0">
                      <a:pos x="T0" y="T1"/>
                    </a:cxn>
                    <a:cxn ang="0">
                      <a:pos x="T2" y="T3"/>
                    </a:cxn>
                    <a:cxn ang="0">
                      <a:pos x="T4" y="T5"/>
                    </a:cxn>
                  </a:cxnLst>
                  <a:rect l="0" t="0" r="r" b="b"/>
                  <a:pathLst>
                    <a:path w="3" h="1">
                      <a:moveTo>
                        <a:pt x="3" y="0"/>
                      </a:moveTo>
                      <a:cubicBezTo>
                        <a:pt x="2" y="1"/>
                        <a:pt x="1" y="1"/>
                        <a:pt x="0" y="1"/>
                      </a:cubicBezTo>
                      <a:cubicBezTo>
                        <a:pt x="1" y="1"/>
                        <a:pt x="2" y="1"/>
                        <a:pt x="3"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682" name="Freeform 70">
                  <a:extLst>
                    <a:ext uri="{FF2B5EF4-FFF2-40B4-BE49-F238E27FC236}">
                      <a16:creationId xmlns="" xmlns:a16="http://schemas.microsoft.com/office/drawing/2014/main" id="{39437605-7A06-4417-96A3-B4D0BF3B7C87}"/>
                    </a:ext>
                  </a:extLst>
                </p:cNvPr>
                <p:cNvSpPr>
                  <a:spLocks/>
                </p:cNvSpPr>
                <p:nvPr/>
              </p:nvSpPr>
              <p:spPr bwMode="auto">
                <a:xfrm>
                  <a:off x="663" y="1758"/>
                  <a:ext cx="23" cy="14"/>
                </a:xfrm>
                <a:custGeom>
                  <a:avLst/>
                  <a:gdLst>
                    <a:gd name="T0" fmla="*/ 5 w 13"/>
                    <a:gd name="T1" fmla="*/ 0 h 8"/>
                    <a:gd name="T2" fmla="*/ 0 w 13"/>
                    <a:gd name="T3" fmla="*/ 1 h 8"/>
                    <a:gd name="T4" fmla="*/ 13 w 13"/>
                    <a:gd name="T5" fmla="*/ 8 h 8"/>
                    <a:gd name="T6" fmla="*/ 13 w 13"/>
                    <a:gd name="T7" fmla="*/ 8 h 8"/>
                    <a:gd name="T8" fmla="*/ 5 w 13"/>
                    <a:gd name="T9" fmla="*/ 0 h 8"/>
                  </a:gdLst>
                  <a:ahLst/>
                  <a:cxnLst>
                    <a:cxn ang="0">
                      <a:pos x="T0" y="T1"/>
                    </a:cxn>
                    <a:cxn ang="0">
                      <a:pos x="T2" y="T3"/>
                    </a:cxn>
                    <a:cxn ang="0">
                      <a:pos x="T4" y="T5"/>
                    </a:cxn>
                    <a:cxn ang="0">
                      <a:pos x="T6" y="T7"/>
                    </a:cxn>
                    <a:cxn ang="0">
                      <a:pos x="T8" y="T9"/>
                    </a:cxn>
                  </a:cxnLst>
                  <a:rect l="0" t="0" r="r" b="b"/>
                  <a:pathLst>
                    <a:path w="13" h="8">
                      <a:moveTo>
                        <a:pt x="5" y="0"/>
                      </a:moveTo>
                      <a:cubicBezTo>
                        <a:pt x="3" y="0"/>
                        <a:pt x="2" y="0"/>
                        <a:pt x="0" y="1"/>
                      </a:cubicBezTo>
                      <a:cubicBezTo>
                        <a:pt x="5" y="4"/>
                        <a:pt x="9" y="6"/>
                        <a:pt x="13" y="8"/>
                      </a:cubicBezTo>
                      <a:cubicBezTo>
                        <a:pt x="13" y="8"/>
                        <a:pt x="13" y="8"/>
                        <a:pt x="13" y="8"/>
                      </a:cubicBezTo>
                      <a:cubicBezTo>
                        <a:pt x="13" y="3"/>
                        <a:pt x="10" y="0"/>
                        <a:pt x="5"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683" name="Oval 71">
                  <a:extLst>
                    <a:ext uri="{FF2B5EF4-FFF2-40B4-BE49-F238E27FC236}">
                      <a16:creationId xmlns="" xmlns:a16="http://schemas.microsoft.com/office/drawing/2014/main" id="{235B31B6-920B-4D9F-AF47-5659FC12F1BF}"/>
                    </a:ext>
                  </a:extLst>
                </p:cNvPr>
                <p:cNvSpPr>
                  <a:spLocks noChangeArrowheads="1"/>
                </p:cNvSpPr>
                <p:nvPr/>
              </p:nvSpPr>
              <p:spPr bwMode="auto">
                <a:xfrm>
                  <a:off x="993" y="1696"/>
                  <a:ext cx="25" cy="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684" name="Freeform 72">
                  <a:extLst>
                    <a:ext uri="{FF2B5EF4-FFF2-40B4-BE49-F238E27FC236}">
                      <a16:creationId xmlns="" xmlns:a16="http://schemas.microsoft.com/office/drawing/2014/main" id="{834EB72E-4CED-4104-97CD-72917F3A1C40}"/>
                    </a:ext>
                  </a:extLst>
                </p:cNvPr>
                <p:cNvSpPr>
                  <a:spLocks/>
                </p:cNvSpPr>
                <p:nvPr/>
              </p:nvSpPr>
              <p:spPr bwMode="auto">
                <a:xfrm>
                  <a:off x="892" y="1675"/>
                  <a:ext cx="18" cy="5"/>
                </a:xfrm>
                <a:custGeom>
                  <a:avLst/>
                  <a:gdLst>
                    <a:gd name="T0" fmla="*/ 10 w 10"/>
                    <a:gd name="T1" fmla="*/ 0 h 3"/>
                    <a:gd name="T2" fmla="*/ 0 w 10"/>
                    <a:gd name="T3" fmla="*/ 2 h 3"/>
                    <a:gd name="T4" fmla="*/ 4 w 10"/>
                    <a:gd name="T5" fmla="*/ 3 h 3"/>
                    <a:gd name="T6" fmla="*/ 10 w 10"/>
                    <a:gd name="T7" fmla="*/ 0 h 3"/>
                  </a:gdLst>
                  <a:ahLst/>
                  <a:cxnLst>
                    <a:cxn ang="0">
                      <a:pos x="T0" y="T1"/>
                    </a:cxn>
                    <a:cxn ang="0">
                      <a:pos x="T2" y="T3"/>
                    </a:cxn>
                    <a:cxn ang="0">
                      <a:pos x="T4" y="T5"/>
                    </a:cxn>
                    <a:cxn ang="0">
                      <a:pos x="T6" y="T7"/>
                    </a:cxn>
                  </a:cxnLst>
                  <a:rect l="0" t="0" r="r" b="b"/>
                  <a:pathLst>
                    <a:path w="10" h="3">
                      <a:moveTo>
                        <a:pt x="10" y="0"/>
                      </a:moveTo>
                      <a:cubicBezTo>
                        <a:pt x="7" y="1"/>
                        <a:pt x="4" y="1"/>
                        <a:pt x="0" y="2"/>
                      </a:cubicBezTo>
                      <a:cubicBezTo>
                        <a:pt x="1" y="2"/>
                        <a:pt x="2" y="3"/>
                        <a:pt x="4" y="3"/>
                      </a:cubicBezTo>
                      <a:cubicBezTo>
                        <a:pt x="6" y="3"/>
                        <a:pt x="8" y="2"/>
                        <a:pt x="10"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685" name="Oval 73">
                  <a:extLst>
                    <a:ext uri="{FF2B5EF4-FFF2-40B4-BE49-F238E27FC236}">
                      <a16:creationId xmlns="" xmlns:a16="http://schemas.microsoft.com/office/drawing/2014/main" id="{CBBEB96D-0E60-4DB2-80D0-FBFA7004B611}"/>
                    </a:ext>
                  </a:extLst>
                </p:cNvPr>
                <p:cNvSpPr>
                  <a:spLocks noChangeArrowheads="1"/>
                </p:cNvSpPr>
                <p:nvPr/>
              </p:nvSpPr>
              <p:spPr bwMode="auto">
                <a:xfrm>
                  <a:off x="805" y="1696"/>
                  <a:ext cx="32"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686" name="Oval 74">
                  <a:extLst>
                    <a:ext uri="{FF2B5EF4-FFF2-40B4-BE49-F238E27FC236}">
                      <a16:creationId xmlns="" xmlns:a16="http://schemas.microsoft.com/office/drawing/2014/main" id="{84EDDEC8-BC05-47B0-AFA8-F1632496C622}"/>
                    </a:ext>
                  </a:extLst>
                </p:cNvPr>
                <p:cNvSpPr>
                  <a:spLocks noChangeArrowheads="1"/>
                </p:cNvSpPr>
                <p:nvPr/>
              </p:nvSpPr>
              <p:spPr bwMode="auto">
                <a:xfrm>
                  <a:off x="903" y="1694"/>
                  <a:ext cx="31"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687" name="Oval 75">
                  <a:extLst>
                    <a:ext uri="{FF2B5EF4-FFF2-40B4-BE49-F238E27FC236}">
                      <a16:creationId xmlns="" xmlns:a16="http://schemas.microsoft.com/office/drawing/2014/main" id="{583845C9-C510-4EE9-9649-971ED1D3BCB1}"/>
                    </a:ext>
                  </a:extLst>
                </p:cNvPr>
                <p:cNvSpPr>
                  <a:spLocks noChangeArrowheads="1"/>
                </p:cNvSpPr>
                <p:nvPr/>
              </p:nvSpPr>
              <p:spPr bwMode="auto">
                <a:xfrm>
                  <a:off x="1108" y="1657"/>
                  <a:ext cx="32"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688" name="Freeform 76">
                  <a:extLst>
                    <a:ext uri="{FF2B5EF4-FFF2-40B4-BE49-F238E27FC236}">
                      <a16:creationId xmlns="" xmlns:a16="http://schemas.microsoft.com/office/drawing/2014/main" id="{24AA58C0-FC7B-4B48-BA7E-84130AD10CAB}"/>
                    </a:ext>
                  </a:extLst>
                </p:cNvPr>
                <p:cNvSpPr>
                  <a:spLocks/>
                </p:cNvSpPr>
                <p:nvPr/>
              </p:nvSpPr>
              <p:spPr bwMode="auto">
                <a:xfrm>
                  <a:off x="961" y="1659"/>
                  <a:ext cx="28" cy="20"/>
                </a:xfrm>
                <a:custGeom>
                  <a:avLst/>
                  <a:gdLst>
                    <a:gd name="T0" fmla="*/ 15 w 16"/>
                    <a:gd name="T1" fmla="*/ 0 h 11"/>
                    <a:gd name="T2" fmla="*/ 0 w 16"/>
                    <a:gd name="T3" fmla="*/ 3 h 11"/>
                    <a:gd name="T4" fmla="*/ 8 w 16"/>
                    <a:gd name="T5" fmla="*/ 11 h 11"/>
                    <a:gd name="T6" fmla="*/ 16 w 16"/>
                    <a:gd name="T7" fmla="*/ 3 h 11"/>
                    <a:gd name="T8" fmla="*/ 15 w 16"/>
                    <a:gd name="T9" fmla="*/ 0 h 11"/>
                  </a:gdLst>
                  <a:ahLst/>
                  <a:cxnLst>
                    <a:cxn ang="0">
                      <a:pos x="T0" y="T1"/>
                    </a:cxn>
                    <a:cxn ang="0">
                      <a:pos x="T2" y="T3"/>
                    </a:cxn>
                    <a:cxn ang="0">
                      <a:pos x="T4" y="T5"/>
                    </a:cxn>
                    <a:cxn ang="0">
                      <a:pos x="T6" y="T7"/>
                    </a:cxn>
                    <a:cxn ang="0">
                      <a:pos x="T8" y="T9"/>
                    </a:cxn>
                  </a:cxnLst>
                  <a:rect l="0" t="0" r="r" b="b"/>
                  <a:pathLst>
                    <a:path w="16" h="11">
                      <a:moveTo>
                        <a:pt x="15" y="0"/>
                      </a:moveTo>
                      <a:cubicBezTo>
                        <a:pt x="10" y="1"/>
                        <a:pt x="5" y="2"/>
                        <a:pt x="0" y="3"/>
                      </a:cubicBezTo>
                      <a:cubicBezTo>
                        <a:pt x="0" y="7"/>
                        <a:pt x="3" y="11"/>
                        <a:pt x="8" y="11"/>
                      </a:cubicBezTo>
                      <a:cubicBezTo>
                        <a:pt x="12" y="11"/>
                        <a:pt x="16" y="7"/>
                        <a:pt x="16" y="3"/>
                      </a:cubicBezTo>
                      <a:cubicBezTo>
                        <a:pt x="16" y="2"/>
                        <a:pt x="15" y="1"/>
                        <a:pt x="15"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689" name="Oval 77">
                  <a:extLst>
                    <a:ext uri="{FF2B5EF4-FFF2-40B4-BE49-F238E27FC236}">
                      <a16:creationId xmlns="" xmlns:a16="http://schemas.microsoft.com/office/drawing/2014/main" id="{6BFA58CE-B74C-4EE7-9B63-D378316A0F47}"/>
                    </a:ext>
                  </a:extLst>
                </p:cNvPr>
                <p:cNvSpPr>
                  <a:spLocks noChangeArrowheads="1"/>
                </p:cNvSpPr>
                <p:nvPr/>
              </p:nvSpPr>
              <p:spPr bwMode="auto">
                <a:xfrm>
                  <a:off x="1078" y="1707"/>
                  <a:ext cx="28" cy="2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690" name="Oval 78">
                  <a:extLst>
                    <a:ext uri="{FF2B5EF4-FFF2-40B4-BE49-F238E27FC236}">
                      <a16:creationId xmlns="" xmlns:a16="http://schemas.microsoft.com/office/drawing/2014/main" id="{40934190-13CA-4D4F-AEB3-1FE1DAA296B7}"/>
                    </a:ext>
                  </a:extLst>
                </p:cNvPr>
                <p:cNvSpPr>
                  <a:spLocks noChangeArrowheads="1"/>
                </p:cNvSpPr>
                <p:nvPr/>
              </p:nvSpPr>
              <p:spPr bwMode="auto">
                <a:xfrm>
                  <a:off x="1032" y="1650"/>
                  <a:ext cx="28" cy="2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691" name="Oval 79">
                  <a:extLst>
                    <a:ext uri="{FF2B5EF4-FFF2-40B4-BE49-F238E27FC236}">
                      <a16:creationId xmlns="" xmlns:a16="http://schemas.microsoft.com/office/drawing/2014/main" id="{AD666043-8B2B-4DE3-97C1-65C1456534B9}"/>
                    </a:ext>
                  </a:extLst>
                </p:cNvPr>
                <p:cNvSpPr>
                  <a:spLocks noChangeArrowheads="1"/>
                </p:cNvSpPr>
                <p:nvPr/>
              </p:nvSpPr>
              <p:spPr bwMode="auto">
                <a:xfrm>
                  <a:off x="745" y="1741"/>
                  <a:ext cx="32" cy="3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692" name="Oval 80">
                  <a:extLst>
                    <a:ext uri="{FF2B5EF4-FFF2-40B4-BE49-F238E27FC236}">
                      <a16:creationId xmlns="" xmlns:a16="http://schemas.microsoft.com/office/drawing/2014/main" id="{D5E8320B-E12B-43D7-8684-2D7A0971E774}"/>
                    </a:ext>
                  </a:extLst>
                </p:cNvPr>
                <p:cNvSpPr>
                  <a:spLocks noChangeArrowheads="1"/>
                </p:cNvSpPr>
                <p:nvPr/>
              </p:nvSpPr>
              <p:spPr bwMode="auto">
                <a:xfrm>
                  <a:off x="812" y="1737"/>
                  <a:ext cx="25" cy="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693" name="Oval 81">
                  <a:extLst>
                    <a:ext uri="{FF2B5EF4-FFF2-40B4-BE49-F238E27FC236}">
                      <a16:creationId xmlns="" xmlns:a16="http://schemas.microsoft.com/office/drawing/2014/main" id="{EB9AD582-D7CD-4F20-B06A-E2B04D463717}"/>
                    </a:ext>
                  </a:extLst>
                </p:cNvPr>
                <p:cNvSpPr>
                  <a:spLocks noChangeArrowheads="1"/>
                </p:cNvSpPr>
                <p:nvPr/>
              </p:nvSpPr>
              <p:spPr bwMode="auto">
                <a:xfrm>
                  <a:off x="982" y="1787"/>
                  <a:ext cx="25" cy="24"/>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694" name="Oval 82">
                  <a:extLst>
                    <a:ext uri="{FF2B5EF4-FFF2-40B4-BE49-F238E27FC236}">
                      <a16:creationId xmlns="" xmlns:a16="http://schemas.microsoft.com/office/drawing/2014/main" id="{ABB302B2-EF88-431E-A91E-8CBE5044D9F1}"/>
                    </a:ext>
                  </a:extLst>
                </p:cNvPr>
                <p:cNvSpPr>
                  <a:spLocks noChangeArrowheads="1"/>
                </p:cNvSpPr>
                <p:nvPr/>
              </p:nvSpPr>
              <p:spPr bwMode="auto">
                <a:xfrm>
                  <a:off x="872" y="1739"/>
                  <a:ext cx="32"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695" name="Freeform 83">
                  <a:extLst>
                    <a:ext uri="{FF2B5EF4-FFF2-40B4-BE49-F238E27FC236}">
                      <a16:creationId xmlns="" xmlns:a16="http://schemas.microsoft.com/office/drawing/2014/main" id="{EB09666E-EE5A-49EF-8947-E2BABF2133F2}"/>
                    </a:ext>
                  </a:extLst>
                </p:cNvPr>
                <p:cNvSpPr>
                  <a:spLocks/>
                </p:cNvSpPr>
                <p:nvPr/>
              </p:nvSpPr>
              <p:spPr bwMode="auto">
                <a:xfrm>
                  <a:off x="795" y="1787"/>
                  <a:ext cx="31" cy="28"/>
                </a:xfrm>
                <a:custGeom>
                  <a:avLst/>
                  <a:gdLst>
                    <a:gd name="T0" fmla="*/ 9 w 18"/>
                    <a:gd name="T1" fmla="*/ 0 h 16"/>
                    <a:gd name="T2" fmla="*/ 0 w 18"/>
                    <a:gd name="T3" fmla="*/ 9 h 16"/>
                    <a:gd name="T4" fmla="*/ 1 w 18"/>
                    <a:gd name="T5" fmla="*/ 13 h 16"/>
                    <a:gd name="T6" fmla="*/ 13 w 18"/>
                    <a:gd name="T7" fmla="*/ 16 h 16"/>
                    <a:gd name="T8" fmla="*/ 18 w 18"/>
                    <a:gd name="T9" fmla="*/ 9 h 16"/>
                    <a:gd name="T10" fmla="*/ 9 w 18"/>
                    <a:gd name="T11" fmla="*/ 0 h 16"/>
                  </a:gdLst>
                  <a:ahLst/>
                  <a:cxnLst>
                    <a:cxn ang="0">
                      <a:pos x="T0" y="T1"/>
                    </a:cxn>
                    <a:cxn ang="0">
                      <a:pos x="T2" y="T3"/>
                    </a:cxn>
                    <a:cxn ang="0">
                      <a:pos x="T4" y="T5"/>
                    </a:cxn>
                    <a:cxn ang="0">
                      <a:pos x="T6" y="T7"/>
                    </a:cxn>
                    <a:cxn ang="0">
                      <a:pos x="T8" y="T9"/>
                    </a:cxn>
                    <a:cxn ang="0">
                      <a:pos x="T10" y="T11"/>
                    </a:cxn>
                  </a:cxnLst>
                  <a:rect l="0" t="0" r="r" b="b"/>
                  <a:pathLst>
                    <a:path w="18" h="16">
                      <a:moveTo>
                        <a:pt x="9" y="0"/>
                      </a:moveTo>
                      <a:cubicBezTo>
                        <a:pt x="4" y="0"/>
                        <a:pt x="0" y="4"/>
                        <a:pt x="0" y="9"/>
                      </a:cubicBezTo>
                      <a:cubicBezTo>
                        <a:pt x="0" y="10"/>
                        <a:pt x="0" y="12"/>
                        <a:pt x="1" y="13"/>
                      </a:cubicBezTo>
                      <a:cubicBezTo>
                        <a:pt x="5" y="14"/>
                        <a:pt x="9" y="15"/>
                        <a:pt x="13" y="16"/>
                      </a:cubicBezTo>
                      <a:cubicBezTo>
                        <a:pt x="16" y="15"/>
                        <a:pt x="18" y="12"/>
                        <a:pt x="18" y="9"/>
                      </a:cubicBezTo>
                      <a:cubicBezTo>
                        <a:pt x="18" y="4"/>
                        <a:pt x="14" y="0"/>
                        <a:pt x="9"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696" name="Oval 84">
                  <a:extLst>
                    <a:ext uri="{FF2B5EF4-FFF2-40B4-BE49-F238E27FC236}">
                      <a16:creationId xmlns="" xmlns:a16="http://schemas.microsoft.com/office/drawing/2014/main" id="{73F8B4FA-4DF8-4AB5-BBC7-87FCAF0CC65A}"/>
                    </a:ext>
                  </a:extLst>
                </p:cNvPr>
                <p:cNvSpPr>
                  <a:spLocks noChangeArrowheads="1"/>
                </p:cNvSpPr>
                <p:nvPr/>
              </p:nvSpPr>
              <p:spPr bwMode="auto">
                <a:xfrm>
                  <a:off x="892" y="1785"/>
                  <a:ext cx="32"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697" name="Oval 85">
                  <a:extLst>
                    <a:ext uri="{FF2B5EF4-FFF2-40B4-BE49-F238E27FC236}">
                      <a16:creationId xmlns="" xmlns:a16="http://schemas.microsoft.com/office/drawing/2014/main" id="{72A82B1B-0485-43F2-9EB3-D2E19D4F1A50}"/>
                    </a:ext>
                  </a:extLst>
                </p:cNvPr>
                <p:cNvSpPr>
                  <a:spLocks noChangeArrowheads="1"/>
                </p:cNvSpPr>
                <p:nvPr/>
              </p:nvSpPr>
              <p:spPr bwMode="auto">
                <a:xfrm>
                  <a:off x="1094" y="1765"/>
                  <a:ext cx="32"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698" name="Oval 86">
                  <a:extLst>
                    <a:ext uri="{FF2B5EF4-FFF2-40B4-BE49-F238E27FC236}">
                      <a16:creationId xmlns="" xmlns:a16="http://schemas.microsoft.com/office/drawing/2014/main" id="{6416BFD2-32EE-4D64-ADB4-CD025EE3AD63}"/>
                    </a:ext>
                  </a:extLst>
                </p:cNvPr>
                <p:cNvSpPr>
                  <a:spLocks noChangeArrowheads="1"/>
                </p:cNvSpPr>
                <p:nvPr/>
              </p:nvSpPr>
              <p:spPr bwMode="auto">
                <a:xfrm>
                  <a:off x="950" y="1741"/>
                  <a:ext cx="29" cy="2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699" name="Oval 87">
                  <a:extLst>
                    <a:ext uri="{FF2B5EF4-FFF2-40B4-BE49-F238E27FC236}">
                      <a16:creationId xmlns="" xmlns:a16="http://schemas.microsoft.com/office/drawing/2014/main" id="{132062FA-B333-46A1-B29C-60B41CC0CCB6}"/>
                    </a:ext>
                  </a:extLst>
                </p:cNvPr>
                <p:cNvSpPr>
                  <a:spLocks noChangeArrowheads="1"/>
                </p:cNvSpPr>
                <p:nvPr/>
              </p:nvSpPr>
              <p:spPr bwMode="auto">
                <a:xfrm>
                  <a:off x="1058" y="1806"/>
                  <a:ext cx="29" cy="2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700" name="Oval 88">
                  <a:extLst>
                    <a:ext uri="{FF2B5EF4-FFF2-40B4-BE49-F238E27FC236}">
                      <a16:creationId xmlns="" xmlns:a16="http://schemas.microsoft.com/office/drawing/2014/main" id="{3667CEEF-F43F-47C0-8CD3-E6E66DE8C43E}"/>
                    </a:ext>
                  </a:extLst>
                </p:cNvPr>
                <p:cNvSpPr>
                  <a:spLocks noChangeArrowheads="1"/>
                </p:cNvSpPr>
                <p:nvPr/>
              </p:nvSpPr>
              <p:spPr bwMode="auto">
                <a:xfrm>
                  <a:off x="1021" y="1741"/>
                  <a:ext cx="29" cy="2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701" name="Freeform 89">
                  <a:extLst>
                    <a:ext uri="{FF2B5EF4-FFF2-40B4-BE49-F238E27FC236}">
                      <a16:creationId xmlns="" xmlns:a16="http://schemas.microsoft.com/office/drawing/2014/main" id="{3FDB1408-F698-449D-9D6D-83D8A63E4425}"/>
                    </a:ext>
                  </a:extLst>
                </p:cNvPr>
                <p:cNvSpPr>
                  <a:spLocks/>
                </p:cNvSpPr>
                <p:nvPr/>
              </p:nvSpPr>
              <p:spPr bwMode="auto">
                <a:xfrm>
                  <a:off x="888" y="1835"/>
                  <a:ext cx="9" cy="1"/>
                </a:xfrm>
                <a:custGeom>
                  <a:avLst/>
                  <a:gdLst>
                    <a:gd name="T0" fmla="*/ 1 w 5"/>
                    <a:gd name="T1" fmla="*/ 0 h 1"/>
                    <a:gd name="T2" fmla="*/ 0 w 5"/>
                    <a:gd name="T3" fmla="*/ 0 h 1"/>
                    <a:gd name="T4" fmla="*/ 5 w 5"/>
                    <a:gd name="T5" fmla="*/ 1 h 1"/>
                    <a:gd name="T6" fmla="*/ 1 w 5"/>
                    <a:gd name="T7" fmla="*/ 0 h 1"/>
                  </a:gdLst>
                  <a:ahLst/>
                  <a:cxnLst>
                    <a:cxn ang="0">
                      <a:pos x="T0" y="T1"/>
                    </a:cxn>
                    <a:cxn ang="0">
                      <a:pos x="T2" y="T3"/>
                    </a:cxn>
                    <a:cxn ang="0">
                      <a:pos x="T4" y="T5"/>
                    </a:cxn>
                    <a:cxn ang="0">
                      <a:pos x="T6" y="T7"/>
                    </a:cxn>
                  </a:cxnLst>
                  <a:rect l="0" t="0" r="r" b="b"/>
                  <a:pathLst>
                    <a:path w="5" h="1">
                      <a:moveTo>
                        <a:pt x="1" y="0"/>
                      </a:moveTo>
                      <a:cubicBezTo>
                        <a:pt x="1" y="0"/>
                        <a:pt x="0" y="0"/>
                        <a:pt x="0" y="0"/>
                      </a:cubicBezTo>
                      <a:cubicBezTo>
                        <a:pt x="2" y="0"/>
                        <a:pt x="4" y="0"/>
                        <a:pt x="5" y="1"/>
                      </a:cubicBezTo>
                      <a:cubicBezTo>
                        <a:pt x="4" y="0"/>
                        <a:pt x="2" y="0"/>
                        <a:pt x="1"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702" name="Oval 90">
                  <a:extLst>
                    <a:ext uri="{FF2B5EF4-FFF2-40B4-BE49-F238E27FC236}">
                      <a16:creationId xmlns="" xmlns:a16="http://schemas.microsoft.com/office/drawing/2014/main" id="{59ECBD7F-33F4-4DB1-902F-F6C2A3D416A8}"/>
                    </a:ext>
                  </a:extLst>
                </p:cNvPr>
                <p:cNvSpPr>
                  <a:spLocks noChangeArrowheads="1"/>
                </p:cNvSpPr>
                <p:nvPr/>
              </p:nvSpPr>
              <p:spPr bwMode="auto">
                <a:xfrm>
                  <a:off x="1124" y="1886"/>
                  <a:ext cx="32"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703" name="Freeform 91">
                  <a:extLst>
                    <a:ext uri="{FF2B5EF4-FFF2-40B4-BE49-F238E27FC236}">
                      <a16:creationId xmlns="" xmlns:a16="http://schemas.microsoft.com/office/drawing/2014/main" id="{5524ADAE-B8B2-427E-9884-87A17E0A825B}"/>
                    </a:ext>
                  </a:extLst>
                </p:cNvPr>
                <p:cNvSpPr>
                  <a:spLocks/>
                </p:cNvSpPr>
                <p:nvPr/>
              </p:nvSpPr>
              <p:spPr bwMode="auto">
                <a:xfrm>
                  <a:off x="952" y="1836"/>
                  <a:ext cx="29" cy="22"/>
                </a:xfrm>
                <a:custGeom>
                  <a:avLst/>
                  <a:gdLst>
                    <a:gd name="T0" fmla="*/ 8 w 16"/>
                    <a:gd name="T1" fmla="*/ 0 h 12"/>
                    <a:gd name="T2" fmla="*/ 0 w 16"/>
                    <a:gd name="T3" fmla="*/ 8 h 12"/>
                    <a:gd name="T4" fmla="*/ 14 w 16"/>
                    <a:gd name="T5" fmla="*/ 12 h 12"/>
                    <a:gd name="T6" fmla="*/ 16 w 16"/>
                    <a:gd name="T7" fmla="*/ 8 h 12"/>
                    <a:gd name="T8" fmla="*/ 8 w 16"/>
                    <a:gd name="T9" fmla="*/ 0 h 12"/>
                  </a:gdLst>
                  <a:ahLst/>
                  <a:cxnLst>
                    <a:cxn ang="0">
                      <a:pos x="T0" y="T1"/>
                    </a:cxn>
                    <a:cxn ang="0">
                      <a:pos x="T2" y="T3"/>
                    </a:cxn>
                    <a:cxn ang="0">
                      <a:pos x="T4" y="T5"/>
                    </a:cxn>
                    <a:cxn ang="0">
                      <a:pos x="T6" y="T7"/>
                    </a:cxn>
                    <a:cxn ang="0">
                      <a:pos x="T8" y="T9"/>
                    </a:cxn>
                  </a:cxnLst>
                  <a:rect l="0" t="0" r="r" b="b"/>
                  <a:pathLst>
                    <a:path w="16" h="12">
                      <a:moveTo>
                        <a:pt x="8" y="0"/>
                      </a:moveTo>
                      <a:cubicBezTo>
                        <a:pt x="3" y="0"/>
                        <a:pt x="0" y="3"/>
                        <a:pt x="0" y="8"/>
                      </a:cubicBezTo>
                      <a:cubicBezTo>
                        <a:pt x="5" y="9"/>
                        <a:pt x="10" y="10"/>
                        <a:pt x="14" y="12"/>
                      </a:cubicBezTo>
                      <a:cubicBezTo>
                        <a:pt x="15" y="11"/>
                        <a:pt x="16" y="9"/>
                        <a:pt x="16" y="8"/>
                      </a:cubicBezTo>
                      <a:cubicBezTo>
                        <a:pt x="16" y="3"/>
                        <a:pt x="12" y="0"/>
                        <a:pt x="8"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704" name="Oval 92">
                  <a:extLst>
                    <a:ext uri="{FF2B5EF4-FFF2-40B4-BE49-F238E27FC236}">
                      <a16:creationId xmlns="" xmlns:a16="http://schemas.microsoft.com/office/drawing/2014/main" id="{F7EC356D-4EA3-42DA-8164-B9E78227E4ED}"/>
                    </a:ext>
                  </a:extLst>
                </p:cNvPr>
                <p:cNvSpPr>
                  <a:spLocks noChangeArrowheads="1"/>
                </p:cNvSpPr>
                <p:nvPr/>
              </p:nvSpPr>
              <p:spPr bwMode="auto">
                <a:xfrm>
                  <a:off x="1053" y="1902"/>
                  <a:ext cx="29" cy="2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705" name="Oval 93">
                  <a:extLst>
                    <a:ext uri="{FF2B5EF4-FFF2-40B4-BE49-F238E27FC236}">
                      <a16:creationId xmlns="" xmlns:a16="http://schemas.microsoft.com/office/drawing/2014/main" id="{884E5F1A-9444-461E-9B64-4A1AC5D573E0}"/>
                    </a:ext>
                  </a:extLst>
                </p:cNvPr>
                <p:cNvSpPr>
                  <a:spLocks noChangeArrowheads="1"/>
                </p:cNvSpPr>
                <p:nvPr/>
              </p:nvSpPr>
              <p:spPr bwMode="auto">
                <a:xfrm>
                  <a:off x="1023" y="1836"/>
                  <a:ext cx="28" cy="2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706" name="Oval 94">
                  <a:extLst>
                    <a:ext uri="{FF2B5EF4-FFF2-40B4-BE49-F238E27FC236}">
                      <a16:creationId xmlns="" xmlns:a16="http://schemas.microsoft.com/office/drawing/2014/main" id="{A8564B84-348C-481B-B4A2-94DE143EDC6F}"/>
                    </a:ext>
                  </a:extLst>
                </p:cNvPr>
                <p:cNvSpPr>
                  <a:spLocks noChangeArrowheads="1"/>
                </p:cNvSpPr>
                <p:nvPr/>
              </p:nvSpPr>
              <p:spPr bwMode="auto">
                <a:xfrm>
                  <a:off x="1168" y="1679"/>
                  <a:ext cx="32" cy="3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707" name="Oval 95">
                  <a:extLst>
                    <a:ext uri="{FF2B5EF4-FFF2-40B4-BE49-F238E27FC236}">
                      <a16:creationId xmlns="" xmlns:a16="http://schemas.microsoft.com/office/drawing/2014/main" id="{C658AA00-8C1A-4236-AE47-80AA0731D580}"/>
                    </a:ext>
                  </a:extLst>
                </p:cNvPr>
                <p:cNvSpPr>
                  <a:spLocks noChangeArrowheads="1"/>
                </p:cNvSpPr>
                <p:nvPr/>
              </p:nvSpPr>
              <p:spPr bwMode="auto">
                <a:xfrm>
                  <a:off x="1239" y="1664"/>
                  <a:ext cx="25" cy="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708" name="Oval 96">
                  <a:extLst>
                    <a:ext uri="{FF2B5EF4-FFF2-40B4-BE49-F238E27FC236}">
                      <a16:creationId xmlns="" xmlns:a16="http://schemas.microsoft.com/office/drawing/2014/main" id="{4C34C790-7F69-47CB-B6B3-2BF3745ED974}"/>
                    </a:ext>
                  </a:extLst>
                </p:cNvPr>
                <p:cNvSpPr>
                  <a:spLocks noChangeArrowheads="1"/>
                </p:cNvSpPr>
                <p:nvPr/>
              </p:nvSpPr>
              <p:spPr bwMode="auto">
                <a:xfrm>
                  <a:off x="1409" y="1714"/>
                  <a:ext cx="25" cy="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709" name="Oval 97">
                  <a:extLst>
                    <a:ext uri="{FF2B5EF4-FFF2-40B4-BE49-F238E27FC236}">
                      <a16:creationId xmlns="" xmlns:a16="http://schemas.microsoft.com/office/drawing/2014/main" id="{634544A9-00FD-4FB0-94AB-42D5F555A211}"/>
                    </a:ext>
                  </a:extLst>
                </p:cNvPr>
                <p:cNvSpPr>
                  <a:spLocks noChangeArrowheads="1"/>
                </p:cNvSpPr>
                <p:nvPr/>
              </p:nvSpPr>
              <p:spPr bwMode="auto">
                <a:xfrm>
                  <a:off x="1299" y="1666"/>
                  <a:ext cx="32"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710" name="Oval 98">
                  <a:extLst>
                    <a:ext uri="{FF2B5EF4-FFF2-40B4-BE49-F238E27FC236}">
                      <a16:creationId xmlns="" xmlns:a16="http://schemas.microsoft.com/office/drawing/2014/main" id="{AB5A0CBF-ACB7-4D0F-B6A5-19B0615FAE52}"/>
                    </a:ext>
                  </a:extLst>
                </p:cNvPr>
                <p:cNvSpPr>
                  <a:spLocks noChangeArrowheads="1"/>
                </p:cNvSpPr>
                <p:nvPr/>
              </p:nvSpPr>
              <p:spPr bwMode="auto">
                <a:xfrm>
                  <a:off x="1232" y="1721"/>
                  <a:ext cx="32"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711" name="Oval 99">
                  <a:extLst>
                    <a:ext uri="{FF2B5EF4-FFF2-40B4-BE49-F238E27FC236}">
                      <a16:creationId xmlns="" xmlns:a16="http://schemas.microsoft.com/office/drawing/2014/main" id="{B7358DA4-750F-4BB6-BF3D-5CD717B5F6A7}"/>
                    </a:ext>
                  </a:extLst>
                </p:cNvPr>
                <p:cNvSpPr>
                  <a:spLocks noChangeArrowheads="1"/>
                </p:cNvSpPr>
                <p:nvPr/>
              </p:nvSpPr>
              <p:spPr bwMode="auto">
                <a:xfrm>
                  <a:off x="1306" y="1728"/>
                  <a:ext cx="32"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712" name="Oval 100">
                  <a:extLst>
                    <a:ext uri="{FF2B5EF4-FFF2-40B4-BE49-F238E27FC236}">
                      <a16:creationId xmlns="" xmlns:a16="http://schemas.microsoft.com/office/drawing/2014/main" id="{DED78B37-F0C3-4670-B202-DE3E4FFE2CEF}"/>
                    </a:ext>
                  </a:extLst>
                </p:cNvPr>
                <p:cNvSpPr>
                  <a:spLocks noChangeArrowheads="1"/>
                </p:cNvSpPr>
                <p:nvPr/>
              </p:nvSpPr>
              <p:spPr bwMode="auto">
                <a:xfrm>
                  <a:off x="1528" y="1682"/>
                  <a:ext cx="32"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713" name="Oval 101">
                  <a:extLst>
                    <a:ext uri="{FF2B5EF4-FFF2-40B4-BE49-F238E27FC236}">
                      <a16:creationId xmlns="" xmlns:a16="http://schemas.microsoft.com/office/drawing/2014/main" id="{09FA9D9B-3529-48BE-A249-FD3B343CF851}"/>
                    </a:ext>
                  </a:extLst>
                </p:cNvPr>
                <p:cNvSpPr>
                  <a:spLocks noChangeArrowheads="1"/>
                </p:cNvSpPr>
                <p:nvPr/>
              </p:nvSpPr>
              <p:spPr bwMode="auto">
                <a:xfrm>
                  <a:off x="1377" y="1668"/>
                  <a:ext cx="29" cy="2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714" name="Oval 102">
                  <a:extLst>
                    <a:ext uri="{FF2B5EF4-FFF2-40B4-BE49-F238E27FC236}">
                      <a16:creationId xmlns="" xmlns:a16="http://schemas.microsoft.com/office/drawing/2014/main" id="{CF22FAFE-B690-4DBE-BF86-AF0138B4E709}"/>
                    </a:ext>
                  </a:extLst>
                </p:cNvPr>
                <p:cNvSpPr>
                  <a:spLocks noChangeArrowheads="1"/>
                </p:cNvSpPr>
                <p:nvPr/>
              </p:nvSpPr>
              <p:spPr bwMode="auto">
                <a:xfrm>
                  <a:off x="1478" y="1733"/>
                  <a:ext cx="29" cy="2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715" name="Oval 103">
                  <a:extLst>
                    <a:ext uri="{FF2B5EF4-FFF2-40B4-BE49-F238E27FC236}">
                      <a16:creationId xmlns="" xmlns:a16="http://schemas.microsoft.com/office/drawing/2014/main" id="{7C457627-E276-4818-B01F-FF4B0C655D3C}"/>
                    </a:ext>
                  </a:extLst>
                </p:cNvPr>
                <p:cNvSpPr>
                  <a:spLocks noChangeArrowheads="1"/>
                </p:cNvSpPr>
                <p:nvPr/>
              </p:nvSpPr>
              <p:spPr bwMode="auto">
                <a:xfrm>
                  <a:off x="1448" y="1673"/>
                  <a:ext cx="29" cy="2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716" name="Oval 104">
                  <a:extLst>
                    <a:ext uri="{FF2B5EF4-FFF2-40B4-BE49-F238E27FC236}">
                      <a16:creationId xmlns="" xmlns:a16="http://schemas.microsoft.com/office/drawing/2014/main" id="{99584E9F-2B3A-4319-ACB9-A33B6A2514BF}"/>
                    </a:ext>
                  </a:extLst>
                </p:cNvPr>
                <p:cNvSpPr>
                  <a:spLocks noChangeArrowheads="1"/>
                </p:cNvSpPr>
                <p:nvPr/>
              </p:nvSpPr>
              <p:spPr bwMode="auto">
                <a:xfrm>
                  <a:off x="1191" y="1758"/>
                  <a:ext cx="32"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717" name="Oval 105">
                  <a:extLst>
                    <a:ext uri="{FF2B5EF4-FFF2-40B4-BE49-F238E27FC236}">
                      <a16:creationId xmlns="" xmlns:a16="http://schemas.microsoft.com/office/drawing/2014/main" id="{E9E58426-FA21-4301-AAEB-5661DB14F165}"/>
                    </a:ext>
                  </a:extLst>
                </p:cNvPr>
                <p:cNvSpPr>
                  <a:spLocks noChangeArrowheads="1"/>
                </p:cNvSpPr>
                <p:nvPr/>
              </p:nvSpPr>
              <p:spPr bwMode="auto">
                <a:xfrm>
                  <a:off x="1145" y="1741"/>
                  <a:ext cx="25" cy="24"/>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718" name="Oval 106">
                  <a:extLst>
                    <a:ext uri="{FF2B5EF4-FFF2-40B4-BE49-F238E27FC236}">
                      <a16:creationId xmlns="" xmlns:a16="http://schemas.microsoft.com/office/drawing/2014/main" id="{7600C326-A060-4F3B-86AD-54358C1BDD05}"/>
                    </a:ext>
                  </a:extLst>
                </p:cNvPr>
                <p:cNvSpPr>
                  <a:spLocks noChangeArrowheads="1"/>
                </p:cNvSpPr>
                <p:nvPr/>
              </p:nvSpPr>
              <p:spPr bwMode="auto">
                <a:xfrm>
                  <a:off x="1363" y="1810"/>
                  <a:ext cx="25" cy="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719" name="Oval 107">
                  <a:extLst>
                    <a:ext uri="{FF2B5EF4-FFF2-40B4-BE49-F238E27FC236}">
                      <a16:creationId xmlns="" xmlns:a16="http://schemas.microsoft.com/office/drawing/2014/main" id="{66F3FF7B-A2C5-4408-BEE8-531BA04E5863}"/>
                    </a:ext>
                  </a:extLst>
                </p:cNvPr>
                <p:cNvSpPr>
                  <a:spLocks noChangeArrowheads="1"/>
                </p:cNvSpPr>
                <p:nvPr/>
              </p:nvSpPr>
              <p:spPr bwMode="auto">
                <a:xfrm>
                  <a:off x="1301" y="1785"/>
                  <a:ext cx="32"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720" name="Oval 108">
                  <a:extLst>
                    <a:ext uri="{FF2B5EF4-FFF2-40B4-BE49-F238E27FC236}">
                      <a16:creationId xmlns="" xmlns:a16="http://schemas.microsoft.com/office/drawing/2014/main" id="{CBF67E75-B35F-40FD-B5C5-6A90178EB7CD}"/>
                    </a:ext>
                  </a:extLst>
                </p:cNvPr>
                <p:cNvSpPr>
                  <a:spLocks noChangeArrowheads="1"/>
                </p:cNvSpPr>
                <p:nvPr/>
              </p:nvSpPr>
              <p:spPr bwMode="auto">
                <a:xfrm>
                  <a:off x="1101" y="1845"/>
                  <a:ext cx="32"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721" name="Oval 109">
                  <a:extLst>
                    <a:ext uri="{FF2B5EF4-FFF2-40B4-BE49-F238E27FC236}">
                      <a16:creationId xmlns="" xmlns:a16="http://schemas.microsoft.com/office/drawing/2014/main" id="{07D280C5-39D1-4FFC-BE31-616D74C927C6}"/>
                    </a:ext>
                  </a:extLst>
                </p:cNvPr>
                <p:cNvSpPr>
                  <a:spLocks noChangeArrowheads="1"/>
                </p:cNvSpPr>
                <p:nvPr/>
              </p:nvSpPr>
              <p:spPr bwMode="auto">
                <a:xfrm>
                  <a:off x="1248" y="1794"/>
                  <a:ext cx="32"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722" name="Oval 110">
                  <a:extLst>
                    <a:ext uri="{FF2B5EF4-FFF2-40B4-BE49-F238E27FC236}">
                      <a16:creationId xmlns="" xmlns:a16="http://schemas.microsoft.com/office/drawing/2014/main" id="{34AECA8E-F23D-4ED3-BD6C-A9CB38C55759}"/>
                    </a:ext>
                  </a:extLst>
                </p:cNvPr>
                <p:cNvSpPr>
                  <a:spLocks noChangeArrowheads="1"/>
                </p:cNvSpPr>
                <p:nvPr/>
              </p:nvSpPr>
              <p:spPr bwMode="auto">
                <a:xfrm>
                  <a:off x="1524" y="1781"/>
                  <a:ext cx="32"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723" name="Oval 111">
                  <a:extLst>
                    <a:ext uri="{FF2B5EF4-FFF2-40B4-BE49-F238E27FC236}">
                      <a16:creationId xmlns="" xmlns:a16="http://schemas.microsoft.com/office/drawing/2014/main" id="{5BCB0272-6A48-43E8-8E09-A078F6BBBE56}"/>
                    </a:ext>
                  </a:extLst>
                </p:cNvPr>
                <p:cNvSpPr>
                  <a:spLocks noChangeArrowheads="1"/>
                </p:cNvSpPr>
                <p:nvPr/>
              </p:nvSpPr>
              <p:spPr bwMode="auto">
                <a:xfrm>
                  <a:off x="1367" y="1758"/>
                  <a:ext cx="28" cy="2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724" name="Oval 112">
                  <a:extLst>
                    <a:ext uri="{FF2B5EF4-FFF2-40B4-BE49-F238E27FC236}">
                      <a16:creationId xmlns="" xmlns:a16="http://schemas.microsoft.com/office/drawing/2014/main" id="{A54F5006-6895-4FA6-95B3-02CC4AE17775}"/>
                    </a:ext>
                  </a:extLst>
                </p:cNvPr>
                <p:cNvSpPr>
                  <a:spLocks noChangeArrowheads="1"/>
                </p:cNvSpPr>
                <p:nvPr/>
              </p:nvSpPr>
              <p:spPr bwMode="auto">
                <a:xfrm>
                  <a:off x="1413" y="1808"/>
                  <a:ext cx="28" cy="2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725" name="Oval 113">
                  <a:extLst>
                    <a:ext uri="{FF2B5EF4-FFF2-40B4-BE49-F238E27FC236}">
                      <a16:creationId xmlns="" xmlns:a16="http://schemas.microsoft.com/office/drawing/2014/main" id="{CBB1B54F-3F8F-4E54-834B-3A9A0DD17E5C}"/>
                    </a:ext>
                  </a:extLst>
                </p:cNvPr>
                <p:cNvSpPr>
                  <a:spLocks noChangeArrowheads="1"/>
                </p:cNvSpPr>
                <p:nvPr/>
              </p:nvSpPr>
              <p:spPr bwMode="auto">
                <a:xfrm>
                  <a:off x="1454" y="1772"/>
                  <a:ext cx="28" cy="2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726" name="Oval 114">
                  <a:extLst>
                    <a:ext uri="{FF2B5EF4-FFF2-40B4-BE49-F238E27FC236}">
                      <a16:creationId xmlns="" xmlns:a16="http://schemas.microsoft.com/office/drawing/2014/main" id="{015A8D63-1303-47DF-9377-CEE52C9687C1}"/>
                    </a:ext>
                  </a:extLst>
                </p:cNvPr>
                <p:cNvSpPr>
                  <a:spLocks noChangeArrowheads="1"/>
                </p:cNvSpPr>
                <p:nvPr/>
              </p:nvSpPr>
              <p:spPr bwMode="auto">
                <a:xfrm>
                  <a:off x="1163" y="1819"/>
                  <a:ext cx="32" cy="3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727" name="Oval 115">
                  <a:extLst>
                    <a:ext uri="{FF2B5EF4-FFF2-40B4-BE49-F238E27FC236}">
                      <a16:creationId xmlns="" xmlns:a16="http://schemas.microsoft.com/office/drawing/2014/main" id="{58544B8C-4AC0-466D-BCA1-5AACDF54EA8F}"/>
                    </a:ext>
                  </a:extLst>
                </p:cNvPr>
                <p:cNvSpPr>
                  <a:spLocks noChangeArrowheads="1"/>
                </p:cNvSpPr>
                <p:nvPr/>
              </p:nvSpPr>
              <p:spPr bwMode="auto">
                <a:xfrm>
                  <a:off x="1229" y="1849"/>
                  <a:ext cx="24" cy="24"/>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728" name="Oval 116">
                  <a:extLst>
                    <a:ext uri="{FF2B5EF4-FFF2-40B4-BE49-F238E27FC236}">
                      <a16:creationId xmlns="" xmlns:a16="http://schemas.microsoft.com/office/drawing/2014/main" id="{9F3F287B-17EC-4097-A2D8-803DA7BCC75E}"/>
                    </a:ext>
                  </a:extLst>
                </p:cNvPr>
                <p:cNvSpPr>
                  <a:spLocks noChangeArrowheads="1"/>
                </p:cNvSpPr>
                <p:nvPr/>
              </p:nvSpPr>
              <p:spPr bwMode="auto">
                <a:xfrm>
                  <a:off x="1400" y="1900"/>
                  <a:ext cx="25" cy="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729" name="Oval 117">
                  <a:extLst>
                    <a:ext uri="{FF2B5EF4-FFF2-40B4-BE49-F238E27FC236}">
                      <a16:creationId xmlns="" xmlns:a16="http://schemas.microsoft.com/office/drawing/2014/main" id="{A031BAC0-0A93-4D48-94B4-313BBF82BC5D}"/>
                    </a:ext>
                  </a:extLst>
                </p:cNvPr>
                <p:cNvSpPr>
                  <a:spLocks noChangeArrowheads="1"/>
                </p:cNvSpPr>
                <p:nvPr/>
              </p:nvSpPr>
              <p:spPr bwMode="auto">
                <a:xfrm>
                  <a:off x="1291" y="1852"/>
                  <a:ext cx="31"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730" name="Oval 118">
                  <a:extLst>
                    <a:ext uri="{FF2B5EF4-FFF2-40B4-BE49-F238E27FC236}">
                      <a16:creationId xmlns="" xmlns:a16="http://schemas.microsoft.com/office/drawing/2014/main" id="{8B01ACDA-4C44-43B0-8CD1-377A2253A023}"/>
                    </a:ext>
                  </a:extLst>
                </p:cNvPr>
                <p:cNvSpPr>
                  <a:spLocks noChangeArrowheads="1"/>
                </p:cNvSpPr>
                <p:nvPr/>
              </p:nvSpPr>
              <p:spPr bwMode="auto">
                <a:xfrm>
                  <a:off x="1202" y="1897"/>
                  <a:ext cx="32" cy="3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731" name="Oval 119">
                  <a:extLst>
                    <a:ext uri="{FF2B5EF4-FFF2-40B4-BE49-F238E27FC236}">
                      <a16:creationId xmlns="" xmlns:a16="http://schemas.microsoft.com/office/drawing/2014/main" id="{589377E8-41F1-4080-AC54-A3C85D2824DA}"/>
                    </a:ext>
                  </a:extLst>
                </p:cNvPr>
                <p:cNvSpPr>
                  <a:spLocks noChangeArrowheads="1"/>
                </p:cNvSpPr>
                <p:nvPr/>
              </p:nvSpPr>
              <p:spPr bwMode="auto">
                <a:xfrm>
                  <a:off x="1310" y="1898"/>
                  <a:ext cx="32"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732" name="Oval 120">
                  <a:extLst>
                    <a:ext uri="{FF2B5EF4-FFF2-40B4-BE49-F238E27FC236}">
                      <a16:creationId xmlns="" xmlns:a16="http://schemas.microsoft.com/office/drawing/2014/main" id="{4D553209-FCDA-4838-8F69-F81748081051}"/>
                    </a:ext>
                  </a:extLst>
                </p:cNvPr>
                <p:cNvSpPr>
                  <a:spLocks noChangeArrowheads="1"/>
                </p:cNvSpPr>
                <p:nvPr/>
              </p:nvSpPr>
              <p:spPr bwMode="auto">
                <a:xfrm>
                  <a:off x="1516" y="1861"/>
                  <a:ext cx="31"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733" name="Oval 121">
                  <a:extLst>
                    <a:ext uri="{FF2B5EF4-FFF2-40B4-BE49-F238E27FC236}">
                      <a16:creationId xmlns="" xmlns:a16="http://schemas.microsoft.com/office/drawing/2014/main" id="{79CE523F-A969-496C-9282-76DAAF64EEFD}"/>
                    </a:ext>
                  </a:extLst>
                </p:cNvPr>
                <p:cNvSpPr>
                  <a:spLocks noChangeArrowheads="1"/>
                </p:cNvSpPr>
                <p:nvPr/>
              </p:nvSpPr>
              <p:spPr bwMode="auto">
                <a:xfrm>
                  <a:off x="1369" y="1854"/>
                  <a:ext cx="28" cy="2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734" name="Oval 122">
                  <a:extLst>
                    <a:ext uri="{FF2B5EF4-FFF2-40B4-BE49-F238E27FC236}">
                      <a16:creationId xmlns="" xmlns:a16="http://schemas.microsoft.com/office/drawing/2014/main" id="{1892F2C1-645E-4E39-A7B3-8CFBE61A1B19}"/>
                    </a:ext>
                  </a:extLst>
                </p:cNvPr>
                <p:cNvSpPr>
                  <a:spLocks noChangeArrowheads="1"/>
                </p:cNvSpPr>
                <p:nvPr/>
              </p:nvSpPr>
              <p:spPr bwMode="auto">
                <a:xfrm>
                  <a:off x="1477" y="1900"/>
                  <a:ext cx="28" cy="2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735" name="Oval 123">
                  <a:extLst>
                    <a:ext uri="{FF2B5EF4-FFF2-40B4-BE49-F238E27FC236}">
                      <a16:creationId xmlns="" xmlns:a16="http://schemas.microsoft.com/office/drawing/2014/main" id="{52FB0555-5433-4B1A-8E9C-B72A998CFD79}"/>
                    </a:ext>
                  </a:extLst>
                </p:cNvPr>
                <p:cNvSpPr>
                  <a:spLocks noChangeArrowheads="1"/>
                </p:cNvSpPr>
                <p:nvPr/>
              </p:nvSpPr>
              <p:spPr bwMode="auto">
                <a:xfrm>
                  <a:off x="1464" y="1836"/>
                  <a:ext cx="29" cy="2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736" name="Oval 124">
                  <a:extLst>
                    <a:ext uri="{FF2B5EF4-FFF2-40B4-BE49-F238E27FC236}">
                      <a16:creationId xmlns="" xmlns:a16="http://schemas.microsoft.com/office/drawing/2014/main" id="{36C4882C-450C-42E2-A04A-E004F386DA0B}"/>
                    </a:ext>
                  </a:extLst>
                </p:cNvPr>
                <p:cNvSpPr>
                  <a:spLocks noChangeArrowheads="1"/>
                </p:cNvSpPr>
                <p:nvPr/>
              </p:nvSpPr>
              <p:spPr bwMode="auto">
                <a:xfrm>
                  <a:off x="1602" y="1693"/>
                  <a:ext cx="25" cy="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737" name="Oval 125">
                  <a:extLst>
                    <a:ext uri="{FF2B5EF4-FFF2-40B4-BE49-F238E27FC236}">
                      <a16:creationId xmlns="" xmlns:a16="http://schemas.microsoft.com/office/drawing/2014/main" id="{6FA97CDA-D0E4-4C6E-934D-83CE8FB3694D}"/>
                    </a:ext>
                  </a:extLst>
                </p:cNvPr>
                <p:cNvSpPr>
                  <a:spLocks noChangeArrowheads="1"/>
                </p:cNvSpPr>
                <p:nvPr/>
              </p:nvSpPr>
              <p:spPr bwMode="auto">
                <a:xfrm>
                  <a:off x="1765" y="1723"/>
                  <a:ext cx="25" cy="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738" name="Oval 126">
                  <a:extLst>
                    <a:ext uri="{FF2B5EF4-FFF2-40B4-BE49-F238E27FC236}">
                      <a16:creationId xmlns="" xmlns:a16="http://schemas.microsoft.com/office/drawing/2014/main" id="{780A2D9D-6518-4ACD-BDAF-2C45BAC691F0}"/>
                    </a:ext>
                  </a:extLst>
                </p:cNvPr>
                <p:cNvSpPr>
                  <a:spLocks noChangeArrowheads="1"/>
                </p:cNvSpPr>
                <p:nvPr/>
              </p:nvSpPr>
              <p:spPr bwMode="auto">
                <a:xfrm>
                  <a:off x="1655" y="1675"/>
                  <a:ext cx="32"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739" name="Oval 127">
                  <a:extLst>
                    <a:ext uri="{FF2B5EF4-FFF2-40B4-BE49-F238E27FC236}">
                      <a16:creationId xmlns="" xmlns:a16="http://schemas.microsoft.com/office/drawing/2014/main" id="{06EB1D50-BF3E-48EA-A2B9-6B88C080FABD}"/>
                    </a:ext>
                  </a:extLst>
                </p:cNvPr>
                <p:cNvSpPr>
                  <a:spLocks noChangeArrowheads="1"/>
                </p:cNvSpPr>
                <p:nvPr/>
              </p:nvSpPr>
              <p:spPr bwMode="auto">
                <a:xfrm>
                  <a:off x="1555" y="1732"/>
                  <a:ext cx="31"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740" name="Oval 128">
                  <a:extLst>
                    <a:ext uri="{FF2B5EF4-FFF2-40B4-BE49-F238E27FC236}">
                      <a16:creationId xmlns="" xmlns:a16="http://schemas.microsoft.com/office/drawing/2014/main" id="{326EEB08-7983-44A2-81A4-CF09FADABCEA}"/>
                    </a:ext>
                  </a:extLst>
                </p:cNvPr>
                <p:cNvSpPr>
                  <a:spLocks noChangeArrowheads="1"/>
                </p:cNvSpPr>
                <p:nvPr/>
              </p:nvSpPr>
              <p:spPr bwMode="auto">
                <a:xfrm>
                  <a:off x="1638" y="1735"/>
                  <a:ext cx="32"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741" name="Oval 129">
                  <a:extLst>
                    <a:ext uri="{FF2B5EF4-FFF2-40B4-BE49-F238E27FC236}">
                      <a16:creationId xmlns="" xmlns:a16="http://schemas.microsoft.com/office/drawing/2014/main" id="{9D66499B-135E-4B6E-9AFF-E3083B27680C}"/>
                    </a:ext>
                  </a:extLst>
                </p:cNvPr>
                <p:cNvSpPr>
                  <a:spLocks noChangeArrowheads="1"/>
                </p:cNvSpPr>
                <p:nvPr/>
              </p:nvSpPr>
              <p:spPr bwMode="auto">
                <a:xfrm>
                  <a:off x="1884" y="1691"/>
                  <a:ext cx="32"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742" name="Oval 130">
                  <a:extLst>
                    <a:ext uri="{FF2B5EF4-FFF2-40B4-BE49-F238E27FC236}">
                      <a16:creationId xmlns="" xmlns:a16="http://schemas.microsoft.com/office/drawing/2014/main" id="{4E3649EE-9D45-4F6E-B85B-B5F72C91B3A9}"/>
                    </a:ext>
                  </a:extLst>
                </p:cNvPr>
                <p:cNvSpPr>
                  <a:spLocks noChangeArrowheads="1"/>
                </p:cNvSpPr>
                <p:nvPr/>
              </p:nvSpPr>
              <p:spPr bwMode="auto">
                <a:xfrm>
                  <a:off x="1733" y="1677"/>
                  <a:ext cx="29" cy="2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743" name="Oval 131">
                  <a:extLst>
                    <a:ext uri="{FF2B5EF4-FFF2-40B4-BE49-F238E27FC236}">
                      <a16:creationId xmlns="" xmlns:a16="http://schemas.microsoft.com/office/drawing/2014/main" id="{8BD76E3F-E783-4272-8D73-CB2283A8AD7B}"/>
                    </a:ext>
                  </a:extLst>
                </p:cNvPr>
                <p:cNvSpPr>
                  <a:spLocks noChangeArrowheads="1"/>
                </p:cNvSpPr>
                <p:nvPr/>
              </p:nvSpPr>
              <p:spPr bwMode="auto">
                <a:xfrm>
                  <a:off x="1834" y="1742"/>
                  <a:ext cx="29" cy="2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744" name="Oval 132">
                  <a:extLst>
                    <a:ext uri="{FF2B5EF4-FFF2-40B4-BE49-F238E27FC236}">
                      <a16:creationId xmlns="" xmlns:a16="http://schemas.microsoft.com/office/drawing/2014/main" id="{34722498-049A-4109-A129-1A8423A073A2}"/>
                    </a:ext>
                  </a:extLst>
                </p:cNvPr>
                <p:cNvSpPr>
                  <a:spLocks noChangeArrowheads="1"/>
                </p:cNvSpPr>
                <p:nvPr/>
              </p:nvSpPr>
              <p:spPr bwMode="auto">
                <a:xfrm>
                  <a:off x="1806" y="1682"/>
                  <a:ext cx="28" cy="2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745" name="Oval 133">
                  <a:extLst>
                    <a:ext uri="{FF2B5EF4-FFF2-40B4-BE49-F238E27FC236}">
                      <a16:creationId xmlns="" xmlns:a16="http://schemas.microsoft.com/office/drawing/2014/main" id="{7E4599D4-9C35-4282-ADFA-FBB1B7981470}"/>
                    </a:ext>
                  </a:extLst>
                </p:cNvPr>
                <p:cNvSpPr>
                  <a:spLocks noChangeArrowheads="1"/>
                </p:cNvSpPr>
                <p:nvPr/>
              </p:nvSpPr>
              <p:spPr bwMode="auto">
                <a:xfrm>
                  <a:off x="1721" y="1819"/>
                  <a:ext cx="25" cy="24"/>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746" name="Oval 134">
                  <a:extLst>
                    <a:ext uri="{FF2B5EF4-FFF2-40B4-BE49-F238E27FC236}">
                      <a16:creationId xmlns="" xmlns:a16="http://schemas.microsoft.com/office/drawing/2014/main" id="{149D2E1E-9CA5-4AC1-AA3C-AEA15FF01EFC}"/>
                    </a:ext>
                  </a:extLst>
                </p:cNvPr>
                <p:cNvSpPr>
                  <a:spLocks noChangeArrowheads="1"/>
                </p:cNvSpPr>
                <p:nvPr/>
              </p:nvSpPr>
              <p:spPr bwMode="auto">
                <a:xfrm>
                  <a:off x="1670" y="1790"/>
                  <a:ext cx="32"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747" name="Oval 135">
                  <a:extLst>
                    <a:ext uri="{FF2B5EF4-FFF2-40B4-BE49-F238E27FC236}">
                      <a16:creationId xmlns="" xmlns:a16="http://schemas.microsoft.com/office/drawing/2014/main" id="{8D1B1613-5C5E-4C1E-86A0-E21B130CC895}"/>
                    </a:ext>
                  </a:extLst>
                </p:cNvPr>
                <p:cNvSpPr>
                  <a:spLocks noChangeArrowheads="1"/>
                </p:cNvSpPr>
                <p:nvPr/>
              </p:nvSpPr>
              <p:spPr bwMode="auto">
                <a:xfrm>
                  <a:off x="1599" y="1799"/>
                  <a:ext cx="32"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748" name="Oval 136">
                  <a:extLst>
                    <a:ext uri="{FF2B5EF4-FFF2-40B4-BE49-F238E27FC236}">
                      <a16:creationId xmlns="" xmlns:a16="http://schemas.microsoft.com/office/drawing/2014/main" id="{424DDBCD-0283-4388-A85A-50DB782041C2}"/>
                    </a:ext>
                  </a:extLst>
                </p:cNvPr>
                <p:cNvSpPr>
                  <a:spLocks noChangeArrowheads="1"/>
                </p:cNvSpPr>
                <p:nvPr/>
              </p:nvSpPr>
              <p:spPr bwMode="auto">
                <a:xfrm>
                  <a:off x="1880" y="1790"/>
                  <a:ext cx="32"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749" name="Oval 137">
                  <a:extLst>
                    <a:ext uri="{FF2B5EF4-FFF2-40B4-BE49-F238E27FC236}">
                      <a16:creationId xmlns="" xmlns:a16="http://schemas.microsoft.com/office/drawing/2014/main" id="{8D397CCF-3479-4615-86A1-5A405847DC75}"/>
                    </a:ext>
                  </a:extLst>
                </p:cNvPr>
                <p:cNvSpPr>
                  <a:spLocks noChangeArrowheads="1"/>
                </p:cNvSpPr>
                <p:nvPr/>
              </p:nvSpPr>
              <p:spPr bwMode="auto">
                <a:xfrm>
                  <a:off x="1709" y="1735"/>
                  <a:ext cx="28" cy="2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750" name="Oval 138">
                  <a:extLst>
                    <a:ext uri="{FF2B5EF4-FFF2-40B4-BE49-F238E27FC236}">
                      <a16:creationId xmlns="" xmlns:a16="http://schemas.microsoft.com/office/drawing/2014/main" id="{9E54F1AA-54C2-40BA-8ED1-5E664A330669}"/>
                    </a:ext>
                  </a:extLst>
                </p:cNvPr>
                <p:cNvSpPr>
                  <a:spLocks noChangeArrowheads="1"/>
                </p:cNvSpPr>
                <p:nvPr/>
              </p:nvSpPr>
              <p:spPr bwMode="auto">
                <a:xfrm>
                  <a:off x="1781" y="1836"/>
                  <a:ext cx="29" cy="2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751" name="Oval 139">
                  <a:extLst>
                    <a:ext uri="{FF2B5EF4-FFF2-40B4-BE49-F238E27FC236}">
                      <a16:creationId xmlns="" xmlns:a16="http://schemas.microsoft.com/office/drawing/2014/main" id="{65056A62-420B-4101-B10F-FE719B695249}"/>
                    </a:ext>
                  </a:extLst>
                </p:cNvPr>
                <p:cNvSpPr>
                  <a:spLocks noChangeArrowheads="1"/>
                </p:cNvSpPr>
                <p:nvPr/>
              </p:nvSpPr>
              <p:spPr bwMode="auto">
                <a:xfrm>
                  <a:off x="1785" y="1785"/>
                  <a:ext cx="28" cy="2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752" name="Oval 140">
                  <a:extLst>
                    <a:ext uri="{FF2B5EF4-FFF2-40B4-BE49-F238E27FC236}">
                      <a16:creationId xmlns="" xmlns:a16="http://schemas.microsoft.com/office/drawing/2014/main" id="{ACF523A6-6B22-4127-A11A-751B8C38DEE7}"/>
                    </a:ext>
                  </a:extLst>
                </p:cNvPr>
                <p:cNvSpPr>
                  <a:spLocks noChangeArrowheads="1"/>
                </p:cNvSpPr>
                <p:nvPr/>
              </p:nvSpPr>
              <p:spPr bwMode="auto">
                <a:xfrm>
                  <a:off x="1579" y="1852"/>
                  <a:ext cx="25" cy="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753" name="Oval 141">
                  <a:extLst>
                    <a:ext uri="{FF2B5EF4-FFF2-40B4-BE49-F238E27FC236}">
                      <a16:creationId xmlns="" xmlns:a16="http://schemas.microsoft.com/office/drawing/2014/main" id="{BE67F0F1-F7D7-48CC-86CA-7F5B4C6C9C68}"/>
                    </a:ext>
                  </a:extLst>
                </p:cNvPr>
                <p:cNvSpPr>
                  <a:spLocks noChangeArrowheads="1"/>
                </p:cNvSpPr>
                <p:nvPr/>
              </p:nvSpPr>
              <p:spPr bwMode="auto">
                <a:xfrm>
                  <a:off x="1776" y="1893"/>
                  <a:ext cx="25" cy="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754" name="Oval 142">
                  <a:extLst>
                    <a:ext uri="{FF2B5EF4-FFF2-40B4-BE49-F238E27FC236}">
                      <a16:creationId xmlns="" xmlns:a16="http://schemas.microsoft.com/office/drawing/2014/main" id="{FD685FE5-FBA8-459E-AF6C-1BF323B69E11}"/>
                    </a:ext>
                  </a:extLst>
                </p:cNvPr>
                <p:cNvSpPr>
                  <a:spLocks noChangeArrowheads="1"/>
                </p:cNvSpPr>
                <p:nvPr/>
              </p:nvSpPr>
              <p:spPr bwMode="auto">
                <a:xfrm>
                  <a:off x="1634" y="1859"/>
                  <a:ext cx="32"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755" name="Oval 143">
                  <a:extLst>
                    <a:ext uri="{FF2B5EF4-FFF2-40B4-BE49-F238E27FC236}">
                      <a16:creationId xmlns="" xmlns:a16="http://schemas.microsoft.com/office/drawing/2014/main" id="{AFD3261C-E2CF-43E2-B28B-983D84F375DA}"/>
                    </a:ext>
                  </a:extLst>
                </p:cNvPr>
                <p:cNvSpPr>
                  <a:spLocks noChangeArrowheads="1"/>
                </p:cNvSpPr>
                <p:nvPr/>
              </p:nvSpPr>
              <p:spPr bwMode="auto">
                <a:xfrm>
                  <a:off x="1553" y="1900"/>
                  <a:ext cx="32"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756" name="Oval 144">
                  <a:extLst>
                    <a:ext uri="{FF2B5EF4-FFF2-40B4-BE49-F238E27FC236}">
                      <a16:creationId xmlns="" xmlns:a16="http://schemas.microsoft.com/office/drawing/2014/main" id="{6249CFAB-B093-4C59-AC41-A754FA4C7B18}"/>
                    </a:ext>
                  </a:extLst>
                </p:cNvPr>
                <p:cNvSpPr>
                  <a:spLocks noChangeArrowheads="1"/>
                </p:cNvSpPr>
                <p:nvPr/>
              </p:nvSpPr>
              <p:spPr bwMode="auto">
                <a:xfrm>
                  <a:off x="1663" y="1895"/>
                  <a:ext cx="31"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757" name="Oval 145">
                  <a:extLst>
                    <a:ext uri="{FF2B5EF4-FFF2-40B4-BE49-F238E27FC236}">
                      <a16:creationId xmlns="" xmlns:a16="http://schemas.microsoft.com/office/drawing/2014/main" id="{28468C8C-C093-42E7-A8E6-0DC06BE1FCF7}"/>
                    </a:ext>
                  </a:extLst>
                </p:cNvPr>
                <p:cNvSpPr>
                  <a:spLocks noChangeArrowheads="1"/>
                </p:cNvSpPr>
                <p:nvPr/>
              </p:nvSpPr>
              <p:spPr bwMode="auto">
                <a:xfrm>
                  <a:off x="1893" y="1868"/>
                  <a:ext cx="32"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758" name="Oval 146">
                  <a:extLst>
                    <a:ext uri="{FF2B5EF4-FFF2-40B4-BE49-F238E27FC236}">
                      <a16:creationId xmlns="" xmlns:a16="http://schemas.microsoft.com/office/drawing/2014/main" id="{22C8FAA8-7BA8-4BE6-A958-ED78812D7B9E}"/>
                    </a:ext>
                  </a:extLst>
                </p:cNvPr>
                <p:cNvSpPr>
                  <a:spLocks noChangeArrowheads="1"/>
                </p:cNvSpPr>
                <p:nvPr/>
              </p:nvSpPr>
              <p:spPr bwMode="auto">
                <a:xfrm>
                  <a:off x="1716" y="1872"/>
                  <a:ext cx="28" cy="2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759" name="Oval 147">
                  <a:extLst>
                    <a:ext uri="{FF2B5EF4-FFF2-40B4-BE49-F238E27FC236}">
                      <a16:creationId xmlns="" xmlns:a16="http://schemas.microsoft.com/office/drawing/2014/main" id="{697C1DA8-6ABC-4A88-AD07-E15DEB58519C}"/>
                    </a:ext>
                  </a:extLst>
                </p:cNvPr>
                <p:cNvSpPr>
                  <a:spLocks noChangeArrowheads="1"/>
                </p:cNvSpPr>
                <p:nvPr/>
              </p:nvSpPr>
              <p:spPr bwMode="auto">
                <a:xfrm>
                  <a:off x="1834" y="1891"/>
                  <a:ext cx="29" cy="2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760" name="Oval 148">
                  <a:extLst>
                    <a:ext uri="{FF2B5EF4-FFF2-40B4-BE49-F238E27FC236}">
                      <a16:creationId xmlns="" xmlns:a16="http://schemas.microsoft.com/office/drawing/2014/main" id="{B8DEE47D-EFC3-41C1-8C79-926803FE4A79}"/>
                    </a:ext>
                  </a:extLst>
                </p:cNvPr>
                <p:cNvSpPr>
                  <a:spLocks noChangeArrowheads="1"/>
                </p:cNvSpPr>
                <p:nvPr/>
              </p:nvSpPr>
              <p:spPr bwMode="auto">
                <a:xfrm>
                  <a:off x="1838" y="1827"/>
                  <a:ext cx="28" cy="2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761" name="Oval 149">
                  <a:extLst>
                    <a:ext uri="{FF2B5EF4-FFF2-40B4-BE49-F238E27FC236}">
                      <a16:creationId xmlns="" xmlns:a16="http://schemas.microsoft.com/office/drawing/2014/main" id="{CBC3A66A-4D2A-4147-982A-95F7AC2C61E2}"/>
                    </a:ext>
                  </a:extLst>
                </p:cNvPr>
                <p:cNvSpPr>
                  <a:spLocks noChangeArrowheads="1"/>
                </p:cNvSpPr>
                <p:nvPr/>
              </p:nvSpPr>
              <p:spPr bwMode="auto">
                <a:xfrm>
                  <a:off x="1951" y="1689"/>
                  <a:ext cx="32"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762" name="Oval 150">
                  <a:extLst>
                    <a:ext uri="{FF2B5EF4-FFF2-40B4-BE49-F238E27FC236}">
                      <a16:creationId xmlns="" xmlns:a16="http://schemas.microsoft.com/office/drawing/2014/main" id="{16FBD7ED-2724-45DC-A1FA-F1C20927B8A9}"/>
                    </a:ext>
                  </a:extLst>
                </p:cNvPr>
                <p:cNvSpPr>
                  <a:spLocks noChangeArrowheads="1"/>
                </p:cNvSpPr>
                <p:nvPr/>
              </p:nvSpPr>
              <p:spPr bwMode="auto">
                <a:xfrm>
                  <a:off x="1969" y="1749"/>
                  <a:ext cx="32"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763" name="Oval 151">
                  <a:extLst>
                    <a:ext uri="{FF2B5EF4-FFF2-40B4-BE49-F238E27FC236}">
                      <a16:creationId xmlns="" xmlns:a16="http://schemas.microsoft.com/office/drawing/2014/main" id="{7257DFDF-5AB0-48DC-806B-31FEB6750A4A}"/>
                    </a:ext>
                  </a:extLst>
                </p:cNvPr>
                <p:cNvSpPr>
                  <a:spLocks noChangeArrowheads="1"/>
                </p:cNvSpPr>
                <p:nvPr/>
              </p:nvSpPr>
              <p:spPr bwMode="auto">
                <a:xfrm>
                  <a:off x="1932" y="1820"/>
                  <a:ext cx="32"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764" name="Oval 152">
                  <a:extLst>
                    <a:ext uri="{FF2B5EF4-FFF2-40B4-BE49-F238E27FC236}">
                      <a16:creationId xmlns="" xmlns:a16="http://schemas.microsoft.com/office/drawing/2014/main" id="{56E327CC-372A-4235-8C2B-ED0593540F7D}"/>
                    </a:ext>
                  </a:extLst>
                </p:cNvPr>
                <p:cNvSpPr>
                  <a:spLocks noChangeArrowheads="1"/>
                </p:cNvSpPr>
                <p:nvPr/>
              </p:nvSpPr>
              <p:spPr bwMode="auto">
                <a:xfrm>
                  <a:off x="2017" y="1680"/>
                  <a:ext cx="25" cy="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765" name="Oval 153">
                  <a:extLst>
                    <a:ext uri="{FF2B5EF4-FFF2-40B4-BE49-F238E27FC236}">
                      <a16:creationId xmlns="" xmlns:a16="http://schemas.microsoft.com/office/drawing/2014/main" id="{7DFC5B7B-9E9A-4CDD-8902-80CABB320B52}"/>
                    </a:ext>
                  </a:extLst>
                </p:cNvPr>
                <p:cNvSpPr>
                  <a:spLocks noChangeArrowheads="1"/>
                </p:cNvSpPr>
                <p:nvPr/>
              </p:nvSpPr>
              <p:spPr bwMode="auto">
                <a:xfrm>
                  <a:off x="2180" y="1710"/>
                  <a:ext cx="25" cy="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766" name="Oval 154">
                  <a:extLst>
                    <a:ext uri="{FF2B5EF4-FFF2-40B4-BE49-F238E27FC236}">
                      <a16:creationId xmlns="" xmlns:a16="http://schemas.microsoft.com/office/drawing/2014/main" id="{B9082C4A-5701-495E-8A5A-2064D7E3BF40}"/>
                    </a:ext>
                  </a:extLst>
                </p:cNvPr>
                <p:cNvSpPr>
                  <a:spLocks noChangeArrowheads="1"/>
                </p:cNvSpPr>
                <p:nvPr/>
              </p:nvSpPr>
              <p:spPr bwMode="auto">
                <a:xfrm>
                  <a:off x="2070" y="1663"/>
                  <a:ext cx="32" cy="3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767" name="Oval 155">
                  <a:extLst>
                    <a:ext uri="{FF2B5EF4-FFF2-40B4-BE49-F238E27FC236}">
                      <a16:creationId xmlns="" xmlns:a16="http://schemas.microsoft.com/office/drawing/2014/main" id="{0E8BDC3F-C903-4262-89AA-1EAF8E33B26E}"/>
                    </a:ext>
                  </a:extLst>
                </p:cNvPr>
                <p:cNvSpPr>
                  <a:spLocks noChangeArrowheads="1"/>
                </p:cNvSpPr>
                <p:nvPr/>
              </p:nvSpPr>
              <p:spPr bwMode="auto">
                <a:xfrm>
                  <a:off x="1907" y="1739"/>
                  <a:ext cx="32"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768" name="Oval 156">
                  <a:extLst>
                    <a:ext uri="{FF2B5EF4-FFF2-40B4-BE49-F238E27FC236}">
                      <a16:creationId xmlns="" xmlns:a16="http://schemas.microsoft.com/office/drawing/2014/main" id="{ECFDA050-D237-4E90-AF19-FBF5468556C8}"/>
                    </a:ext>
                  </a:extLst>
                </p:cNvPr>
                <p:cNvSpPr>
                  <a:spLocks noChangeArrowheads="1"/>
                </p:cNvSpPr>
                <p:nvPr/>
              </p:nvSpPr>
              <p:spPr bwMode="auto">
                <a:xfrm>
                  <a:off x="2052" y="1723"/>
                  <a:ext cx="32"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769" name="Freeform 157">
                  <a:extLst>
                    <a:ext uri="{FF2B5EF4-FFF2-40B4-BE49-F238E27FC236}">
                      <a16:creationId xmlns="" xmlns:a16="http://schemas.microsoft.com/office/drawing/2014/main" id="{7683ADBF-FC49-4316-838A-DCCD0A6D4677}"/>
                    </a:ext>
                  </a:extLst>
                </p:cNvPr>
                <p:cNvSpPr>
                  <a:spLocks/>
                </p:cNvSpPr>
                <p:nvPr/>
              </p:nvSpPr>
              <p:spPr bwMode="auto">
                <a:xfrm>
                  <a:off x="2148" y="1677"/>
                  <a:ext cx="27" cy="16"/>
                </a:xfrm>
                <a:custGeom>
                  <a:avLst/>
                  <a:gdLst>
                    <a:gd name="T0" fmla="*/ 0 w 15"/>
                    <a:gd name="T1" fmla="*/ 0 h 9"/>
                    <a:gd name="T2" fmla="*/ 0 w 15"/>
                    <a:gd name="T3" fmla="*/ 1 h 9"/>
                    <a:gd name="T4" fmla="*/ 8 w 15"/>
                    <a:gd name="T5" fmla="*/ 9 h 9"/>
                    <a:gd name="T6" fmla="*/ 15 w 15"/>
                    <a:gd name="T7" fmla="*/ 4 h 9"/>
                    <a:gd name="T8" fmla="*/ 0 w 15"/>
                    <a:gd name="T9" fmla="*/ 0 h 9"/>
                  </a:gdLst>
                  <a:ahLst/>
                  <a:cxnLst>
                    <a:cxn ang="0">
                      <a:pos x="T0" y="T1"/>
                    </a:cxn>
                    <a:cxn ang="0">
                      <a:pos x="T2" y="T3"/>
                    </a:cxn>
                    <a:cxn ang="0">
                      <a:pos x="T4" y="T5"/>
                    </a:cxn>
                    <a:cxn ang="0">
                      <a:pos x="T6" y="T7"/>
                    </a:cxn>
                    <a:cxn ang="0">
                      <a:pos x="T8" y="T9"/>
                    </a:cxn>
                  </a:cxnLst>
                  <a:rect l="0" t="0" r="r" b="b"/>
                  <a:pathLst>
                    <a:path w="15" h="9">
                      <a:moveTo>
                        <a:pt x="0" y="0"/>
                      </a:moveTo>
                      <a:cubicBezTo>
                        <a:pt x="0" y="0"/>
                        <a:pt x="0" y="1"/>
                        <a:pt x="0" y="1"/>
                      </a:cubicBezTo>
                      <a:cubicBezTo>
                        <a:pt x="0" y="6"/>
                        <a:pt x="4" y="9"/>
                        <a:pt x="8" y="9"/>
                      </a:cubicBezTo>
                      <a:cubicBezTo>
                        <a:pt x="11" y="9"/>
                        <a:pt x="14" y="7"/>
                        <a:pt x="15" y="4"/>
                      </a:cubicBezTo>
                      <a:cubicBezTo>
                        <a:pt x="10" y="3"/>
                        <a:pt x="5" y="1"/>
                        <a:pt x="0"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770" name="Freeform 158">
                  <a:extLst>
                    <a:ext uri="{FF2B5EF4-FFF2-40B4-BE49-F238E27FC236}">
                      <a16:creationId xmlns="" xmlns:a16="http://schemas.microsoft.com/office/drawing/2014/main" id="{C7471A55-9530-48AA-BC02-81C5EAD42446}"/>
                    </a:ext>
                  </a:extLst>
                </p:cNvPr>
                <p:cNvSpPr>
                  <a:spLocks/>
                </p:cNvSpPr>
                <p:nvPr/>
              </p:nvSpPr>
              <p:spPr bwMode="auto">
                <a:xfrm>
                  <a:off x="2224" y="1746"/>
                  <a:ext cx="29" cy="28"/>
                </a:xfrm>
                <a:custGeom>
                  <a:avLst/>
                  <a:gdLst>
                    <a:gd name="T0" fmla="*/ 8 w 16"/>
                    <a:gd name="T1" fmla="*/ 0 h 16"/>
                    <a:gd name="T2" fmla="*/ 0 w 16"/>
                    <a:gd name="T3" fmla="*/ 8 h 16"/>
                    <a:gd name="T4" fmla="*/ 8 w 16"/>
                    <a:gd name="T5" fmla="*/ 16 h 16"/>
                    <a:gd name="T6" fmla="*/ 8 w 16"/>
                    <a:gd name="T7" fmla="*/ 16 h 16"/>
                    <a:gd name="T8" fmla="*/ 10 w 16"/>
                    <a:gd name="T9" fmla="*/ 16 h 16"/>
                    <a:gd name="T10" fmla="*/ 16 w 16"/>
                    <a:gd name="T11" fmla="*/ 8 h 16"/>
                    <a:gd name="T12" fmla="*/ 8 w 16"/>
                    <a:gd name="T13" fmla="*/ 0 h 16"/>
                  </a:gdLst>
                  <a:ahLst/>
                  <a:cxnLst>
                    <a:cxn ang="0">
                      <a:pos x="T0" y="T1"/>
                    </a:cxn>
                    <a:cxn ang="0">
                      <a:pos x="T2" y="T3"/>
                    </a:cxn>
                    <a:cxn ang="0">
                      <a:pos x="T4" y="T5"/>
                    </a:cxn>
                    <a:cxn ang="0">
                      <a:pos x="T6" y="T7"/>
                    </a:cxn>
                    <a:cxn ang="0">
                      <a:pos x="T8" y="T9"/>
                    </a:cxn>
                    <a:cxn ang="0">
                      <a:pos x="T10" y="T11"/>
                    </a:cxn>
                    <a:cxn ang="0">
                      <a:pos x="T12" y="T13"/>
                    </a:cxn>
                  </a:cxnLst>
                  <a:rect l="0" t="0" r="r" b="b"/>
                  <a:pathLst>
                    <a:path w="16" h="16">
                      <a:moveTo>
                        <a:pt x="8" y="0"/>
                      </a:moveTo>
                      <a:cubicBezTo>
                        <a:pt x="4" y="0"/>
                        <a:pt x="0" y="4"/>
                        <a:pt x="0" y="8"/>
                      </a:cubicBezTo>
                      <a:cubicBezTo>
                        <a:pt x="0" y="12"/>
                        <a:pt x="4" y="16"/>
                        <a:pt x="8" y="16"/>
                      </a:cubicBezTo>
                      <a:cubicBezTo>
                        <a:pt x="8" y="16"/>
                        <a:pt x="8" y="16"/>
                        <a:pt x="8" y="16"/>
                      </a:cubicBezTo>
                      <a:cubicBezTo>
                        <a:pt x="9" y="16"/>
                        <a:pt x="10" y="16"/>
                        <a:pt x="10" y="16"/>
                      </a:cubicBezTo>
                      <a:cubicBezTo>
                        <a:pt x="14" y="15"/>
                        <a:pt x="16" y="12"/>
                        <a:pt x="16" y="8"/>
                      </a:cubicBezTo>
                      <a:cubicBezTo>
                        <a:pt x="16" y="4"/>
                        <a:pt x="12" y="0"/>
                        <a:pt x="8"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771" name="Freeform 159">
                  <a:extLst>
                    <a:ext uri="{FF2B5EF4-FFF2-40B4-BE49-F238E27FC236}">
                      <a16:creationId xmlns="" xmlns:a16="http://schemas.microsoft.com/office/drawing/2014/main" id="{EBF60790-E958-4921-B6D9-2BA8C998FA64}"/>
                    </a:ext>
                  </a:extLst>
                </p:cNvPr>
                <p:cNvSpPr>
                  <a:spLocks/>
                </p:cNvSpPr>
                <p:nvPr/>
              </p:nvSpPr>
              <p:spPr bwMode="auto">
                <a:xfrm>
                  <a:off x="2228" y="1698"/>
                  <a:ext cx="5" cy="2"/>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cubicBezTo>
                        <a:pt x="1" y="1"/>
                        <a:pt x="2" y="1"/>
                        <a:pt x="3" y="1"/>
                      </a:cubicBezTo>
                      <a:cubicBezTo>
                        <a:pt x="2" y="1"/>
                        <a:pt x="1" y="0"/>
                        <a:pt x="0"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772" name="Freeform 160">
                  <a:extLst>
                    <a:ext uri="{FF2B5EF4-FFF2-40B4-BE49-F238E27FC236}">
                      <a16:creationId xmlns="" xmlns:a16="http://schemas.microsoft.com/office/drawing/2014/main" id="{FC978AB9-F4BC-4A2B-8C57-B93F040F99A1}"/>
                    </a:ext>
                  </a:extLst>
                </p:cNvPr>
                <p:cNvSpPr>
                  <a:spLocks/>
                </p:cNvSpPr>
                <p:nvPr/>
              </p:nvSpPr>
              <p:spPr bwMode="auto">
                <a:xfrm>
                  <a:off x="2084" y="1780"/>
                  <a:ext cx="32" cy="30"/>
                </a:xfrm>
                <a:custGeom>
                  <a:avLst/>
                  <a:gdLst>
                    <a:gd name="T0" fmla="*/ 9 w 18"/>
                    <a:gd name="T1" fmla="*/ 0 h 17"/>
                    <a:gd name="T2" fmla="*/ 0 w 18"/>
                    <a:gd name="T3" fmla="*/ 9 h 17"/>
                    <a:gd name="T4" fmla="*/ 7 w 18"/>
                    <a:gd name="T5" fmla="*/ 17 h 17"/>
                    <a:gd name="T6" fmla="*/ 16 w 18"/>
                    <a:gd name="T7" fmla="*/ 14 h 17"/>
                    <a:gd name="T8" fmla="*/ 18 w 18"/>
                    <a:gd name="T9" fmla="*/ 9 h 17"/>
                    <a:gd name="T10" fmla="*/ 9 w 18"/>
                    <a:gd name="T11" fmla="*/ 0 h 17"/>
                  </a:gdLst>
                  <a:ahLst/>
                  <a:cxnLst>
                    <a:cxn ang="0">
                      <a:pos x="T0" y="T1"/>
                    </a:cxn>
                    <a:cxn ang="0">
                      <a:pos x="T2" y="T3"/>
                    </a:cxn>
                    <a:cxn ang="0">
                      <a:pos x="T4" y="T5"/>
                    </a:cxn>
                    <a:cxn ang="0">
                      <a:pos x="T6" y="T7"/>
                    </a:cxn>
                    <a:cxn ang="0">
                      <a:pos x="T8" y="T9"/>
                    </a:cxn>
                    <a:cxn ang="0">
                      <a:pos x="T10" y="T11"/>
                    </a:cxn>
                  </a:cxnLst>
                  <a:rect l="0" t="0" r="r" b="b"/>
                  <a:pathLst>
                    <a:path w="18" h="17">
                      <a:moveTo>
                        <a:pt x="9" y="0"/>
                      </a:moveTo>
                      <a:cubicBezTo>
                        <a:pt x="4" y="0"/>
                        <a:pt x="0" y="4"/>
                        <a:pt x="0" y="9"/>
                      </a:cubicBezTo>
                      <a:cubicBezTo>
                        <a:pt x="0" y="13"/>
                        <a:pt x="3" y="16"/>
                        <a:pt x="7" y="17"/>
                      </a:cubicBezTo>
                      <a:cubicBezTo>
                        <a:pt x="10" y="16"/>
                        <a:pt x="13" y="15"/>
                        <a:pt x="16" y="14"/>
                      </a:cubicBezTo>
                      <a:cubicBezTo>
                        <a:pt x="18" y="13"/>
                        <a:pt x="18" y="11"/>
                        <a:pt x="18" y="9"/>
                      </a:cubicBezTo>
                      <a:cubicBezTo>
                        <a:pt x="18" y="4"/>
                        <a:pt x="14" y="0"/>
                        <a:pt x="9"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773" name="Oval 161">
                  <a:extLst>
                    <a:ext uri="{FF2B5EF4-FFF2-40B4-BE49-F238E27FC236}">
                      <a16:creationId xmlns="" xmlns:a16="http://schemas.microsoft.com/office/drawing/2014/main" id="{499EE275-5286-441A-AD5A-3179B8025D1B}"/>
                    </a:ext>
                  </a:extLst>
                </p:cNvPr>
                <p:cNvSpPr>
                  <a:spLocks noChangeArrowheads="1"/>
                </p:cNvSpPr>
                <p:nvPr/>
              </p:nvSpPr>
              <p:spPr bwMode="auto">
                <a:xfrm>
                  <a:off x="2020" y="1781"/>
                  <a:ext cx="32"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774" name="Freeform 162">
                  <a:extLst>
                    <a:ext uri="{FF2B5EF4-FFF2-40B4-BE49-F238E27FC236}">
                      <a16:creationId xmlns="" xmlns:a16="http://schemas.microsoft.com/office/drawing/2014/main" id="{9F731B2D-606E-4671-9186-DB64FACEA7C7}"/>
                    </a:ext>
                  </a:extLst>
                </p:cNvPr>
                <p:cNvSpPr>
                  <a:spLocks/>
                </p:cNvSpPr>
                <p:nvPr/>
              </p:nvSpPr>
              <p:spPr bwMode="auto">
                <a:xfrm>
                  <a:off x="2279" y="1748"/>
                  <a:ext cx="32" cy="19"/>
                </a:xfrm>
                <a:custGeom>
                  <a:avLst/>
                  <a:gdLst>
                    <a:gd name="T0" fmla="*/ 9 w 18"/>
                    <a:gd name="T1" fmla="*/ 0 h 11"/>
                    <a:gd name="T2" fmla="*/ 0 w 18"/>
                    <a:gd name="T3" fmla="*/ 9 h 11"/>
                    <a:gd name="T4" fmla="*/ 0 w 18"/>
                    <a:gd name="T5" fmla="*/ 11 h 11"/>
                    <a:gd name="T6" fmla="*/ 18 w 18"/>
                    <a:gd name="T7" fmla="*/ 8 h 11"/>
                    <a:gd name="T8" fmla="*/ 9 w 18"/>
                    <a:gd name="T9" fmla="*/ 0 h 11"/>
                  </a:gdLst>
                  <a:ahLst/>
                  <a:cxnLst>
                    <a:cxn ang="0">
                      <a:pos x="T0" y="T1"/>
                    </a:cxn>
                    <a:cxn ang="0">
                      <a:pos x="T2" y="T3"/>
                    </a:cxn>
                    <a:cxn ang="0">
                      <a:pos x="T4" y="T5"/>
                    </a:cxn>
                    <a:cxn ang="0">
                      <a:pos x="T6" y="T7"/>
                    </a:cxn>
                    <a:cxn ang="0">
                      <a:pos x="T8" y="T9"/>
                    </a:cxn>
                  </a:cxnLst>
                  <a:rect l="0" t="0" r="r" b="b"/>
                  <a:pathLst>
                    <a:path w="18" h="11">
                      <a:moveTo>
                        <a:pt x="9" y="0"/>
                      </a:moveTo>
                      <a:cubicBezTo>
                        <a:pt x="4" y="0"/>
                        <a:pt x="0" y="4"/>
                        <a:pt x="0" y="9"/>
                      </a:cubicBezTo>
                      <a:cubicBezTo>
                        <a:pt x="0" y="10"/>
                        <a:pt x="0" y="11"/>
                        <a:pt x="0" y="11"/>
                      </a:cubicBezTo>
                      <a:cubicBezTo>
                        <a:pt x="6" y="10"/>
                        <a:pt x="12" y="9"/>
                        <a:pt x="18" y="8"/>
                      </a:cubicBezTo>
                      <a:cubicBezTo>
                        <a:pt x="17" y="4"/>
                        <a:pt x="13" y="0"/>
                        <a:pt x="9"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775" name="Oval 163">
                  <a:extLst>
                    <a:ext uri="{FF2B5EF4-FFF2-40B4-BE49-F238E27FC236}">
                      <a16:creationId xmlns="" xmlns:a16="http://schemas.microsoft.com/office/drawing/2014/main" id="{E2378032-5947-4E8D-8E62-34635627DCE5}"/>
                    </a:ext>
                  </a:extLst>
                </p:cNvPr>
                <p:cNvSpPr>
                  <a:spLocks noChangeArrowheads="1"/>
                </p:cNvSpPr>
                <p:nvPr/>
              </p:nvSpPr>
              <p:spPr bwMode="auto">
                <a:xfrm>
                  <a:off x="2125" y="1732"/>
                  <a:ext cx="28" cy="2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776" name="Freeform 164">
                  <a:extLst>
                    <a:ext uri="{FF2B5EF4-FFF2-40B4-BE49-F238E27FC236}">
                      <a16:creationId xmlns="" xmlns:a16="http://schemas.microsoft.com/office/drawing/2014/main" id="{BCF66B6C-347B-4F3F-81D8-28EA4E3CAD59}"/>
                    </a:ext>
                  </a:extLst>
                </p:cNvPr>
                <p:cNvSpPr>
                  <a:spLocks/>
                </p:cNvSpPr>
                <p:nvPr/>
              </p:nvSpPr>
              <p:spPr bwMode="auto">
                <a:xfrm>
                  <a:off x="2157" y="1774"/>
                  <a:ext cx="26" cy="16"/>
                </a:xfrm>
                <a:custGeom>
                  <a:avLst/>
                  <a:gdLst>
                    <a:gd name="T0" fmla="*/ 8 w 15"/>
                    <a:gd name="T1" fmla="*/ 0 h 9"/>
                    <a:gd name="T2" fmla="*/ 0 w 15"/>
                    <a:gd name="T3" fmla="*/ 8 h 9"/>
                    <a:gd name="T4" fmla="*/ 0 w 15"/>
                    <a:gd name="T5" fmla="*/ 9 h 9"/>
                    <a:gd name="T6" fmla="*/ 1 w 15"/>
                    <a:gd name="T7" fmla="*/ 9 h 9"/>
                    <a:gd name="T8" fmla="*/ 15 w 15"/>
                    <a:gd name="T9" fmla="*/ 6 h 9"/>
                    <a:gd name="T10" fmla="*/ 8 w 15"/>
                    <a:gd name="T11" fmla="*/ 0 h 9"/>
                  </a:gdLst>
                  <a:ahLst/>
                  <a:cxnLst>
                    <a:cxn ang="0">
                      <a:pos x="T0" y="T1"/>
                    </a:cxn>
                    <a:cxn ang="0">
                      <a:pos x="T2" y="T3"/>
                    </a:cxn>
                    <a:cxn ang="0">
                      <a:pos x="T4" y="T5"/>
                    </a:cxn>
                    <a:cxn ang="0">
                      <a:pos x="T6" y="T7"/>
                    </a:cxn>
                    <a:cxn ang="0">
                      <a:pos x="T8" y="T9"/>
                    </a:cxn>
                    <a:cxn ang="0">
                      <a:pos x="T10" y="T11"/>
                    </a:cxn>
                  </a:cxnLst>
                  <a:rect l="0" t="0" r="r" b="b"/>
                  <a:pathLst>
                    <a:path w="15" h="9">
                      <a:moveTo>
                        <a:pt x="8" y="0"/>
                      </a:moveTo>
                      <a:cubicBezTo>
                        <a:pt x="3" y="0"/>
                        <a:pt x="0" y="4"/>
                        <a:pt x="0" y="8"/>
                      </a:cubicBezTo>
                      <a:cubicBezTo>
                        <a:pt x="0" y="8"/>
                        <a:pt x="0" y="9"/>
                        <a:pt x="0" y="9"/>
                      </a:cubicBezTo>
                      <a:cubicBezTo>
                        <a:pt x="0" y="9"/>
                        <a:pt x="0" y="9"/>
                        <a:pt x="1" y="9"/>
                      </a:cubicBezTo>
                      <a:cubicBezTo>
                        <a:pt x="6" y="8"/>
                        <a:pt x="10" y="7"/>
                        <a:pt x="15" y="6"/>
                      </a:cubicBezTo>
                      <a:cubicBezTo>
                        <a:pt x="14" y="2"/>
                        <a:pt x="11" y="0"/>
                        <a:pt x="8"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777" name="Freeform 165">
                  <a:extLst>
                    <a:ext uri="{FF2B5EF4-FFF2-40B4-BE49-F238E27FC236}">
                      <a16:creationId xmlns="" xmlns:a16="http://schemas.microsoft.com/office/drawing/2014/main" id="{1D5AB3EC-4A39-438B-936D-78238A563277}"/>
                    </a:ext>
                  </a:extLst>
                </p:cNvPr>
                <p:cNvSpPr>
                  <a:spLocks/>
                </p:cNvSpPr>
                <p:nvPr/>
              </p:nvSpPr>
              <p:spPr bwMode="auto">
                <a:xfrm>
                  <a:off x="1985" y="1833"/>
                  <a:ext cx="25" cy="19"/>
                </a:xfrm>
                <a:custGeom>
                  <a:avLst/>
                  <a:gdLst>
                    <a:gd name="T0" fmla="*/ 7 w 14"/>
                    <a:gd name="T1" fmla="*/ 0 h 11"/>
                    <a:gd name="T2" fmla="*/ 0 w 14"/>
                    <a:gd name="T3" fmla="*/ 7 h 11"/>
                    <a:gd name="T4" fmla="*/ 1 w 14"/>
                    <a:gd name="T5" fmla="*/ 11 h 11"/>
                    <a:gd name="T6" fmla="*/ 14 w 14"/>
                    <a:gd name="T7" fmla="*/ 4 h 11"/>
                    <a:gd name="T8" fmla="*/ 7 w 14"/>
                    <a:gd name="T9" fmla="*/ 0 h 11"/>
                  </a:gdLst>
                  <a:ahLst/>
                  <a:cxnLst>
                    <a:cxn ang="0">
                      <a:pos x="T0" y="T1"/>
                    </a:cxn>
                    <a:cxn ang="0">
                      <a:pos x="T2" y="T3"/>
                    </a:cxn>
                    <a:cxn ang="0">
                      <a:pos x="T4" y="T5"/>
                    </a:cxn>
                    <a:cxn ang="0">
                      <a:pos x="T6" y="T7"/>
                    </a:cxn>
                    <a:cxn ang="0">
                      <a:pos x="T8" y="T9"/>
                    </a:cxn>
                  </a:cxnLst>
                  <a:rect l="0" t="0" r="r" b="b"/>
                  <a:pathLst>
                    <a:path w="14" h="11">
                      <a:moveTo>
                        <a:pt x="7" y="0"/>
                      </a:moveTo>
                      <a:cubicBezTo>
                        <a:pt x="3" y="0"/>
                        <a:pt x="0" y="3"/>
                        <a:pt x="0" y="7"/>
                      </a:cubicBezTo>
                      <a:cubicBezTo>
                        <a:pt x="0" y="8"/>
                        <a:pt x="1" y="10"/>
                        <a:pt x="1" y="11"/>
                      </a:cubicBezTo>
                      <a:cubicBezTo>
                        <a:pt x="5" y="8"/>
                        <a:pt x="9" y="6"/>
                        <a:pt x="14" y="4"/>
                      </a:cubicBezTo>
                      <a:cubicBezTo>
                        <a:pt x="13" y="2"/>
                        <a:pt x="10" y="0"/>
                        <a:pt x="7"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778" name="Freeform 166">
                  <a:extLst>
                    <a:ext uri="{FF2B5EF4-FFF2-40B4-BE49-F238E27FC236}">
                      <a16:creationId xmlns="" xmlns:a16="http://schemas.microsoft.com/office/drawing/2014/main" id="{453B9C1B-85EE-43CA-9CF4-D4601445576C}"/>
                    </a:ext>
                  </a:extLst>
                </p:cNvPr>
                <p:cNvSpPr>
                  <a:spLocks/>
                </p:cNvSpPr>
                <p:nvPr/>
              </p:nvSpPr>
              <p:spPr bwMode="auto">
                <a:xfrm>
                  <a:off x="784" y="1262"/>
                  <a:ext cx="2" cy="2"/>
                </a:xfrm>
                <a:custGeom>
                  <a:avLst/>
                  <a:gdLst>
                    <a:gd name="T0" fmla="*/ 0 w 1"/>
                    <a:gd name="T1" fmla="*/ 0 h 1"/>
                    <a:gd name="T2" fmla="*/ 1 w 1"/>
                    <a:gd name="T3" fmla="*/ 1 h 1"/>
                    <a:gd name="T4" fmla="*/ 1 w 1"/>
                    <a:gd name="T5" fmla="*/ 0 h 1"/>
                    <a:gd name="T6" fmla="*/ 0 w 1"/>
                    <a:gd name="T7" fmla="*/ 0 h 1"/>
                  </a:gdLst>
                  <a:ahLst/>
                  <a:cxnLst>
                    <a:cxn ang="0">
                      <a:pos x="T0" y="T1"/>
                    </a:cxn>
                    <a:cxn ang="0">
                      <a:pos x="T2" y="T3"/>
                    </a:cxn>
                    <a:cxn ang="0">
                      <a:pos x="T4" y="T5"/>
                    </a:cxn>
                    <a:cxn ang="0">
                      <a:pos x="T6" y="T7"/>
                    </a:cxn>
                  </a:cxnLst>
                  <a:rect l="0" t="0" r="r" b="b"/>
                  <a:pathLst>
                    <a:path w="1" h="1">
                      <a:moveTo>
                        <a:pt x="0" y="0"/>
                      </a:moveTo>
                      <a:cubicBezTo>
                        <a:pt x="0" y="0"/>
                        <a:pt x="1" y="1"/>
                        <a:pt x="1" y="1"/>
                      </a:cubicBezTo>
                      <a:cubicBezTo>
                        <a:pt x="1" y="1"/>
                        <a:pt x="1" y="1"/>
                        <a:pt x="1" y="0"/>
                      </a:cubicBezTo>
                      <a:cubicBezTo>
                        <a:pt x="1" y="0"/>
                        <a:pt x="0" y="0"/>
                        <a:pt x="0"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779" name="Freeform 167">
                  <a:extLst>
                    <a:ext uri="{FF2B5EF4-FFF2-40B4-BE49-F238E27FC236}">
                      <a16:creationId xmlns="" xmlns:a16="http://schemas.microsoft.com/office/drawing/2014/main" id="{03F5DC2B-27D0-4F56-94FA-EDBAE277F413}"/>
                    </a:ext>
                  </a:extLst>
                </p:cNvPr>
                <p:cNvSpPr>
                  <a:spLocks/>
                </p:cNvSpPr>
                <p:nvPr/>
              </p:nvSpPr>
              <p:spPr bwMode="auto">
                <a:xfrm>
                  <a:off x="809" y="1287"/>
                  <a:ext cx="28" cy="30"/>
                </a:xfrm>
                <a:custGeom>
                  <a:avLst/>
                  <a:gdLst>
                    <a:gd name="T0" fmla="*/ 7 w 16"/>
                    <a:gd name="T1" fmla="*/ 0 h 17"/>
                    <a:gd name="T2" fmla="*/ 0 w 16"/>
                    <a:gd name="T3" fmla="*/ 3 h 17"/>
                    <a:gd name="T4" fmla="*/ 10 w 16"/>
                    <a:gd name="T5" fmla="*/ 17 h 17"/>
                    <a:gd name="T6" fmla="*/ 16 w 16"/>
                    <a:gd name="T7" fmla="*/ 9 h 17"/>
                    <a:gd name="T8" fmla="*/ 7 w 16"/>
                    <a:gd name="T9" fmla="*/ 0 h 17"/>
                  </a:gdLst>
                  <a:ahLst/>
                  <a:cxnLst>
                    <a:cxn ang="0">
                      <a:pos x="T0" y="T1"/>
                    </a:cxn>
                    <a:cxn ang="0">
                      <a:pos x="T2" y="T3"/>
                    </a:cxn>
                    <a:cxn ang="0">
                      <a:pos x="T4" y="T5"/>
                    </a:cxn>
                    <a:cxn ang="0">
                      <a:pos x="T6" y="T7"/>
                    </a:cxn>
                    <a:cxn ang="0">
                      <a:pos x="T8" y="T9"/>
                    </a:cxn>
                  </a:cxnLst>
                  <a:rect l="0" t="0" r="r" b="b"/>
                  <a:pathLst>
                    <a:path w="16" h="17">
                      <a:moveTo>
                        <a:pt x="7" y="0"/>
                      </a:moveTo>
                      <a:cubicBezTo>
                        <a:pt x="4" y="0"/>
                        <a:pt x="1" y="1"/>
                        <a:pt x="0" y="3"/>
                      </a:cubicBezTo>
                      <a:cubicBezTo>
                        <a:pt x="3" y="8"/>
                        <a:pt x="6" y="13"/>
                        <a:pt x="10" y="17"/>
                      </a:cubicBezTo>
                      <a:cubicBezTo>
                        <a:pt x="13" y="16"/>
                        <a:pt x="16" y="13"/>
                        <a:pt x="16" y="9"/>
                      </a:cubicBezTo>
                      <a:cubicBezTo>
                        <a:pt x="16" y="4"/>
                        <a:pt x="12" y="0"/>
                        <a:pt x="7"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780" name="Freeform 168">
                  <a:extLst>
                    <a:ext uri="{FF2B5EF4-FFF2-40B4-BE49-F238E27FC236}">
                      <a16:creationId xmlns="" xmlns:a16="http://schemas.microsoft.com/office/drawing/2014/main" id="{6E350AF1-3EE4-48F2-AD15-2064BDD7FD01}"/>
                    </a:ext>
                  </a:extLst>
                </p:cNvPr>
                <p:cNvSpPr>
                  <a:spLocks/>
                </p:cNvSpPr>
                <p:nvPr/>
              </p:nvSpPr>
              <p:spPr bwMode="auto">
                <a:xfrm>
                  <a:off x="903" y="1299"/>
                  <a:ext cx="30" cy="18"/>
                </a:xfrm>
                <a:custGeom>
                  <a:avLst/>
                  <a:gdLst>
                    <a:gd name="T0" fmla="*/ 0 w 17"/>
                    <a:gd name="T1" fmla="*/ 0 h 10"/>
                    <a:gd name="T2" fmla="*/ 0 w 17"/>
                    <a:gd name="T3" fmla="*/ 1 h 10"/>
                    <a:gd name="T4" fmla="*/ 9 w 17"/>
                    <a:gd name="T5" fmla="*/ 10 h 10"/>
                    <a:gd name="T6" fmla="*/ 17 w 17"/>
                    <a:gd name="T7" fmla="*/ 5 h 10"/>
                    <a:gd name="T8" fmla="*/ 0 w 17"/>
                    <a:gd name="T9" fmla="*/ 0 h 10"/>
                  </a:gdLst>
                  <a:ahLst/>
                  <a:cxnLst>
                    <a:cxn ang="0">
                      <a:pos x="T0" y="T1"/>
                    </a:cxn>
                    <a:cxn ang="0">
                      <a:pos x="T2" y="T3"/>
                    </a:cxn>
                    <a:cxn ang="0">
                      <a:pos x="T4" y="T5"/>
                    </a:cxn>
                    <a:cxn ang="0">
                      <a:pos x="T6" y="T7"/>
                    </a:cxn>
                    <a:cxn ang="0">
                      <a:pos x="T8" y="T9"/>
                    </a:cxn>
                  </a:cxnLst>
                  <a:rect l="0" t="0" r="r" b="b"/>
                  <a:pathLst>
                    <a:path w="17" h="10">
                      <a:moveTo>
                        <a:pt x="0" y="0"/>
                      </a:moveTo>
                      <a:cubicBezTo>
                        <a:pt x="0" y="0"/>
                        <a:pt x="0" y="1"/>
                        <a:pt x="0" y="1"/>
                      </a:cubicBezTo>
                      <a:cubicBezTo>
                        <a:pt x="0" y="6"/>
                        <a:pt x="4" y="10"/>
                        <a:pt x="9" y="10"/>
                      </a:cubicBezTo>
                      <a:cubicBezTo>
                        <a:pt x="12" y="10"/>
                        <a:pt x="15" y="8"/>
                        <a:pt x="17" y="5"/>
                      </a:cubicBezTo>
                      <a:cubicBezTo>
                        <a:pt x="11" y="3"/>
                        <a:pt x="5" y="2"/>
                        <a:pt x="0"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781" name="Oval 169">
                  <a:extLst>
                    <a:ext uri="{FF2B5EF4-FFF2-40B4-BE49-F238E27FC236}">
                      <a16:creationId xmlns="" xmlns:a16="http://schemas.microsoft.com/office/drawing/2014/main" id="{977D61BC-9296-4702-9061-DCF4B740D98F}"/>
                    </a:ext>
                  </a:extLst>
                </p:cNvPr>
                <p:cNvSpPr>
                  <a:spLocks noChangeArrowheads="1"/>
                </p:cNvSpPr>
                <p:nvPr/>
              </p:nvSpPr>
              <p:spPr bwMode="auto">
                <a:xfrm>
                  <a:off x="982" y="1377"/>
                  <a:ext cx="25" cy="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782" name="Oval 170">
                  <a:extLst>
                    <a:ext uri="{FF2B5EF4-FFF2-40B4-BE49-F238E27FC236}">
                      <a16:creationId xmlns="" xmlns:a16="http://schemas.microsoft.com/office/drawing/2014/main" id="{E9C05FC9-BC88-4A6E-8B93-2EA5A9336533}"/>
                    </a:ext>
                  </a:extLst>
                </p:cNvPr>
                <p:cNvSpPr>
                  <a:spLocks noChangeArrowheads="1"/>
                </p:cNvSpPr>
                <p:nvPr/>
              </p:nvSpPr>
              <p:spPr bwMode="auto">
                <a:xfrm>
                  <a:off x="872" y="1329"/>
                  <a:ext cx="32"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783" name="Oval 171">
                  <a:extLst>
                    <a:ext uri="{FF2B5EF4-FFF2-40B4-BE49-F238E27FC236}">
                      <a16:creationId xmlns="" xmlns:a16="http://schemas.microsoft.com/office/drawing/2014/main" id="{F08B7BB7-6A3E-4E3A-80E4-9FA86F92579C}"/>
                    </a:ext>
                  </a:extLst>
                </p:cNvPr>
                <p:cNvSpPr>
                  <a:spLocks noChangeArrowheads="1"/>
                </p:cNvSpPr>
                <p:nvPr/>
              </p:nvSpPr>
              <p:spPr bwMode="auto">
                <a:xfrm>
                  <a:off x="892" y="1375"/>
                  <a:ext cx="32"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784" name="Oval 172">
                  <a:extLst>
                    <a:ext uri="{FF2B5EF4-FFF2-40B4-BE49-F238E27FC236}">
                      <a16:creationId xmlns="" xmlns:a16="http://schemas.microsoft.com/office/drawing/2014/main" id="{0BCACBD5-582D-48AF-AD04-4266FC6E7AAD}"/>
                    </a:ext>
                  </a:extLst>
                </p:cNvPr>
                <p:cNvSpPr>
                  <a:spLocks noChangeArrowheads="1"/>
                </p:cNvSpPr>
                <p:nvPr/>
              </p:nvSpPr>
              <p:spPr bwMode="auto">
                <a:xfrm>
                  <a:off x="1094" y="1356"/>
                  <a:ext cx="32"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785" name="Oval 173">
                  <a:extLst>
                    <a:ext uri="{FF2B5EF4-FFF2-40B4-BE49-F238E27FC236}">
                      <a16:creationId xmlns="" xmlns:a16="http://schemas.microsoft.com/office/drawing/2014/main" id="{6377D22C-A777-43AE-B05B-0525B61DE2E8}"/>
                    </a:ext>
                  </a:extLst>
                </p:cNvPr>
                <p:cNvSpPr>
                  <a:spLocks noChangeArrowheads="1"/>
                </p:cNvSpPr>
                <p:nvPr/>
              </p:nvSpPr>
              <p:spPr bwMode="auto">
                <a:xfrm>
                  <a:off x="950" y="1331"/>
                  <a:ext cx="29" cy="2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786" name="Oval 174">
                  <a:extLst>
                    <a:ext uri="{FF2B5EF4-FFF2-40B4-BE49-F238E27FC236}">
                      <a16:creationId xmlns="" xmlns:a16="http://schemas.microsoft.com/office/drawing/2014/main" id="{906E828D-FF8E-4B3B-A2DE-F4C90538C0A4}"/>
                    </a:ext>
                  </a:extLst>
                </p:cNvPr>
                <p:cNvSpPr>
                  <a:spLocks noChangeArrowheads="1"/>
                </p:cNvSpPr>
                <p:nvPr/>
              </p:nvSpPr>
              <p:spPr bwMode="auto">
                <a:xfrm>
                  <a:off x="1058" y="1397"/>
                  <a:ext cx="29" cy="2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787" name="Oval 175">
                  <a:extLst>
                    <a:ext uri="{FF2B5EF4-FFF2-40B4-BE49-F238E27FC236}">
                      <a16:creationId xmlns="" xmlns:a16="http://schemas.microsoft.com/office/drawing/2014/main" id="{B8771436-832C-4733-856B-B537DF7C2291}"/>
                    </a:ext>
                  </a:extLst>
                </p:cNvPr>
                <p:cNvSpPr>
                  <a:spLocks noChangeArrowheads="1"/>
                </p:cNvSpPr>
                <p:nvPr/>
              </p:nvSpPr>
              <p:spPr bwMode="auto">
                <a:xfrm>
                  <a:off x="1021" y="1331"/>
                  <a:ext cx="29" cy="2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788" name="Oval 176">
                  <a:extLst>
                    <a:ext uri="{FF2B5EF4-FFF2-40B4-BE49-F238E27FC236}">
                      <a16:creationId xmlns="" xmlns:a16="http://schemas.microsoft.com/office/drawing/2014/main" id="{79083DE2-FCDB-4B0A-8B69-7151EF556C95}"/>
                    </a:ext>
                  </a:extLst>
                </p:cNvPr>
                <p:cNvSpPr>
                  <a:spLocks noChangeArrowheads="1"/>
                </p:cNvSpPr>
                <p:nvPr/>
              </p:nvSpPr>
              <p:spPr bwMode="auto">
                <a:xfrm>
                  <a:off x="984" y="1473"/>
                  <a:ext cx="25" cy="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789" name="Oval 177">
                  <a:extLst>
                    <a:ext uri="{FF2B5EF4-FFF2-40B4-BE49-F238E27FC236}">
                      <a16:creationId xmlns="" xmlns:a16="http://schemas.microsoft.com/office/drawing/2014/main" id="{91BFC8F3-FAC8-4194-A542-E16E0BDF380E}"/>
                    </a:ext>
                  </a:extLst>
                </p:cNvPr>
                <p:cNvSpPr>
                  <a:spLocks noChangeArrowheads="1"/>
                </p:cNvSpPr>
                <p:nvPr/>
              </p:nvSpPr>
              <p:spPr bwMode="auto">
                <a:xfrm>
                  <a:off x="1124" y="1476"/>
                  <a:ext cx="32"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790" name="Oval 178">
                  <a:extLst>
                    <a:ext uri="{FF2B5EF4-FFF2-40B4-BE49-F238E27FC236}">
                      <a16:creationId xmlns="" xmlns:a16="http://schemas.microsoft.com/office/drawing/2014/main" id="{CDC05400-BC55-47CB-A527-7DCB843E2F0E}"/>
                    </a:ext>
                  </a:extLst>
                </p:cNvPr>
                <p:cNvSpPr>
                  <a:spLocks noChangeArrowheads="1"/>
                </p:cNvSpPr>
                <p:nvPr/>
              </p:nvSpPr>
              <p:spPr bwMode="auto">
                <a:xfrm>
                  <a:off x="952" y="1427"/>
                  <a:ext cx="29" cy="2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791" name="Oval 179">
                  <a:extLst>
                    <a:ext uri="{FF2B5EF4-FFF2-40B4-BE49-F238E27FC236}">
                      <a16:creationId xmlns="" xmlns:a16="http://schemas.microsoft.com/office/drawing/2014/main" id="{D4EDCB34-B9FD-4E70-8F8F-684AF21D5D9C}"/>
                    </a:ext>
                  </a:extLst>
                </p:cNvPr>
                <p:cNvSpPr>
                  <a:spLocks noChangeArrowheads="1"/>
                </p:cNvSpPr>
                <p:nvPr/>
              </p:nvSpPr>
              <p:spPr bwMode="auto">
                <a:xfrm>
                  <a:off x="1053" y="1492"/>
                  <a:ext cx="29" cy="2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792" name="Oval 180">
                  <a:extLst>
                    <a:ext uri="{FF2B5EF4-FFF2-40B4-BE49-F238E27FC236}">
                      <a16:creationId xmlns="" xmlns:a16="http://schemas.microsoft.com/office/drawing/2014/main" id="{2C6D76D9-3D2E-4AC2-978C-6D82E0F9E571}"/>
                    </a:ext>
                  </a:extLst>
                </p:cNvPr>
                <p:cNvSpPr>
                  <a:spLocks noChangeArrowheads="1"/>
                </p:cNvSpPr>
                <p:nvPr/>
              </p:nvSpPr>
              <p:spPr bwMode="auto">
                <a:xfrm>
                  <a:off x="1023" y="1427"/>
                  <a:ext cx="28" cy="2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793" name="Oval 181">
                  <a:extLst>
                    <a:ext uri="{FF2B5EF4-FFF2-40B4-BE49-F238E27FC236}">
                      <a16:creationId xmlns="" xmlns:a16="http://schemas.microsoft.com/office/drawing/2014/main" id="{8A61F89E-533F-40DE-B010-AAD31B5EB862}"/>
                    </a:ext>
                  </a:extLst>
                </p:cNvPr>
                <p:cNvSpPr>
                  <a:spLocks noChangeArrowheads="1"/>
                </p:cNvSpPr>
                <p:nvPr/>
              </p:nvSpPr>
              <p:spPr bwMode="auto">
                <a:xfrm>
                  <a:off x="1409" y="1305"/>
                  <a:ext cx="25" cy="24"/>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794" name="Oval 182">
                  <a:extLst>
                    <a:ext uri="{FF2B5EF4-FFF2-40B4-BE49-F238E27FC236}">
                      <a16:creationId xmlns="" xmlns:a16="http://schemas.microsoft.com/office/drawing/2014/main" id="{78EAEB03-9134-47AA-9C65-9A7278AA0B9B}"/>
                    </a:ext>
                  </a:extLst>
                </p:cNvPr>
                <p:cNvSpPr>
                  <a:spLocks noChangeArrowheads="1"/>
                </p:cNvSpPr>
                <p:nvPr/>
              </p:nvSpPr>
              <p:spPr bwMode="auto">
                <a:xfrm>
                  <a:off x="1299" y="1257"/>
                  <a:ext cx="32"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795" name="Oval 183">
                  <a:extLst>
                    <a:ext uri="{FF2B5EF4-FFF2-40B4-BE49-F238E27FC236}">
                      <a16:creationId xmlns="" xmlns:a16="http://schemas.microsoft.com/office/drawing/2014/main" id="{F21E8D5F-F075-47F3-B1D0-9103D6223A9D}"/>
                    </a:ext>
                  </a:extLst>
                </p:cNvPr>
                <p:cNvSpPr>
                  <a:spLocks noChangeArrowheads="1"/>
                </p:cNvSpPr>
                <p:nvPr/>
              </p:nvSpPr>
              <p:spPr bwMode="auto">
                <a:xfrm>
                  <a:off x="1306" y="1319"/>
                  <a:ext cx="32"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796" name="Freeform 184">
                  <a:extLst>
                    <a:ext uri="{FF2B5EF4-FFF2-40B4-BE49-F238E27FC236}">
                      <a16:creationId xmlns="" xmlns:a16="http://schemas.microsoft.com/office/drawing/2014/main" id="{966EB117-3615-4FD5-9FCF-A4CF08717E5D}"/>
                    </a:ext>
                  </a:extLst>
                </p:cNvPr>
                <p:cNvSpPr>
                  <a:spLocks/>
                </p:cNvSpPr>
                <p:nvPr/>
              </p:nvSpPr>
              <p:spPr bwMode="auto">
                <a:xfrm>
                  <a:off x="1533" y="1285"/>
                  <a:ext cx="27" cy="20"/>
                </a:xfrm>
                <a:custGeom>
                  <a:avLst/>
                  <a:gdLst>
                    <a:gd name="T0" fmla="*/ 14 w 15"/>
                    <a:gd name="T1" fmla="*/ 0 h 11"/>
                    <a:gd name="T2" fmla="*/ 0 w 15"/>
                    <a:gd name="T3" fmla="*/ 9 h 11"/>
                    <a:gd name="T4" fmla="*/ 6 w 15"/>
                    <a:gd name="T5" fmla="*/ 11 h 11"/>
                    <a:gd name="T6" fmla="*/ 15 w 15"/>
                    <a:gd name="T7" fmla="*/ 2 h 11"/>
                    <a:gd name="T8" fmla="*/ 14 w 15"/>
                    <a:gd name="T9" fmla="*/ 0 h 11"/>
                  </a:gdLst>
                  <a:ahLst/>
                  <a:cxnLst>
                    <a:cxn ang="0">
                      <a:pos x="T0" y="T1"/>
                    </a:cxn>
                    <a:cxn ang="0">
                      <a:pos x="T2" y="T3"/>
                    </a:cxn>
                    <a:cxn ang="0">
                      <a:pos x="T4" y="T5"/>
                    </a:cxn>
                    <a:cxn ang="0">
                      <a:pos x="T6" y="T7"/>
                    </a:cxn>
                    <a:cxn ang="0">
                      <a:pos x="T8" y="T9"/>
                    </a:cxn>
                  </a:cxnLst>
                  <a:rect l="0" t="0" r="r" b="b"/>
                  <a:pathLst>
                    <a:path w="15" h="11">
                      <a:moveTo>
                        <a:pt x="14" y="0"/>
                      </a:moveTo>
                      <a:cubicBezTo>
                        <a:pt x="10" y="4"/>
                        <a:pt x="5" y="7"/>
                        <a:pt x="0" y="9"/>
                      </a:cubicBezTo>
                      <a:cubicBezTo>
                        <a:pt x="1" y="10"/>
                        <a:pt x="3" y="11"/>
                        <a:pt x="6" y="11"/>
                      </a:cubicBezTo>
                      <a:cubicBezTo>
                        <a:pt x="11" y="11"/>
                        <a:pt x="15" y="7"/>
                        <a:pt x="15" y="2"/>
                      </a:cubicBezTo>
                      <a:cubicBezTo>
                        <a:pt x="15" y="1"/>
                        <a:pt x="15" y="0"/>
                        <a:pt x="14"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797" name="Oval 185">
                  <a:extLst>
                    <a:ext uri="{FF2B5EF4-FFF2-40B4-BE49-F238E27FC236}">
                      <a16:creationId xmlns="" xmlns:a16="http://schemas.microsoft.com/office/drawing/2014/main" id="{957FD00D-E510-45CC-B514-68631A1E1C2D}"/>
                    </a:ext>
                  </a:extLst>
                </p:cNvPr>
                <p:cNvSpPr>
                  <a:spLocks noChangeArrowheads="1"/>
                </p:cNvSpPr>
                <p:nvPr/>
              </p:nvSpPr>
              <p:spPr bwMode="auto">
                <a:xfrm>
                  <a:off x="1377" y="1258"/>
                  <a:ext cx="29" cy="2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798" name="Oval 186">
                  <a:extLst>
                    <a:ext uri="{FF2B5EF4-FFF2-40B4-BE49-F238E27FC236}">
                      <a16:creationId xmlns="" xmlns:a16="http://schemas.microsoft.com/office/drawing/2014/main" id="{B35503B9-8CDF-40B2-A248-49A750721C48}"/>
                    </a:ext>
                  </a:extLst>
                </p:cNvPr>
                <p:cNvSpPr>
                  <a:spLocks noChangeArrowheads="1"/>
                </p:cNvSpPr>
                <p:nvPr/>
              </p:nvSpPr>
              <p:spPr bwMode="auto">
                <a:xfrm>
                  <a:off x="1478" y="1324"/>
                  <a:ext cx="29" cy="2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799" name="Oval 187">
                  <a:extLst>
                    <a:ext uri="{FF2B5EF4-FFF2-40B4-BE49-F238E27FC236}">
                      <a16:creationId xmlns="" xmlns:a16="http://schemas.microsoft.com/office/drawing/2014/main" id="{1E4B1A61-E282-4092-AE48-B68D7292C526}"/>
                    </a:ext>
                  </a:extLst>
                </p:cNvPr>
                <p:cNvSpPr>
                  <a:spLocks noChangeArrowheads="1"/>
                </p:cNvSpPr>
                <p:nvPr/>
              </p:nvSpPr>
              <p:spPr bwMode="auto">
                <a:xfrm>
                  <a:off x="1448" y="1266"/>
                  <a:ext cx="29" cy="2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800" name="Freeform 188">
                  <a:extLst>
                    <a:ext uri="{FF2B5EF4-FFF2-40B4-BE49-F238E27FC236}">
                      <a16:creationId xmlns="" xmlns:a16="http://schemas.microsoft.com/office/drawing/2014/main" id="{7D6F0ED7-9E91-44A4-A2D1-5927A9E705D7}"/>
                    </a:ext>
                  </a:extLst>
                </p:cNvPr>
                <p:cNvSpPr>
                  <a:spLocks/>
                </p:cNvSpPr>
                <p:nvPr/>
              </p:nvSpPr>
              <p:spPr bwMode="auto">
                <a:xfrm>
                  <a:off x="1191" y="1363"/>
                  <a:ext cx="30" cy="18"/>
                </a:xfrm>
                <a:custGeom>
                  <a:avLst/>
                  <a:gdLst>
                    <a:gd name="T0" fmla="*/ 0 w 17"/>
                    <a:gd name="T1" fmla="*/ 0 h 10"/>
                    <a:gd name="T2" fmla="*/ 0 w 17"/>
                    <a:gd name="T3" fmla="*/ 1 h 10"/>
                    <a:gd name="T4" fmla="*/ 9 w 17"/>
                    <a:gd name="T5" fmla="*/ 10 h 10"/>
                    <a:gd name="T6" fmla="*/ 17 w 17"/>
                    <a:gd name="T7" fmla="*/ 3 h 10"/>
                    <a:gd name="T8" fmla="*/ 0 w 17"/>
                    <a:gd name="T9" fmla="*/ 0 h 10"/>
                  </a:gdLst>
                  <a:ahLst/>
                  <a:cxnLst>
                    <a:cxn ang="0">
                      <a:pos x="T0" y="T1"/>
                    </a:cxn>
                    <a:cxn ang="0">
                      <a:pos x="T2" y="T3"/>
                    </a:cxn>
                    <a:cxn ang="0">
                      <a:pos x="T4" y="T5"/>
                    </a:cxn>
                    <a:cxn ang="0">
                      <a:pos x="T6" y="T7"/>
                    </a:cxn>
                    <a:cxn ang="0">
                      <a:pos x="T8" y="T9"/>
                    </a:cxn>
                  </a:cxnLst>
                  <a:rect l="0" t="0" r="r" b="b"/>
                  <a:pathLst>
                    <a:path w="17" h="10">
                      <a:moveTo>
                        <a:pt x="0" y="0"/>
                      </a:moveTo>
                      <a:cubicBezTo>
                        <a:pt x="0" y="0"/>
                        <a:pt x="0" y="1"/>
                        <a:pt x="0" y="1"/>
                      </a:cubicBezTo>
                      <a:cubicBezTo>
                        <a:pt x="0" y="6"/>
                        <a:pt x="4" y="10"/>
                        <a:pt x="9" y="10"/>
                      </a:cubicBezTo>
                      <a:cubicBezTo>
                        <a:pt x="13" y="10"/>
                        <a:pt x="17" y="7"/>
                        <a:pt x="17" y="3"/>
                      </a:cubicBezTo>
                      <a:cubicBezTo>
                        <a:pt x="11" y="2"/>
                        <a:pt x="5" y="1"/>
                        <a:pt x="0"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801" name="Freeform 189">
                  <a:extLst>
                    <a:ext uri="{FF2B5EF4-FFF2-40B4-BE49-F238E27FC236}">
                      <a16:creationId xmlns="" xmlns:a16="http://schemas.microsoft.com/office/drawing/2014/main" id="{DD790F84-D8B6-43E0-A497-37FABF0F5625}"/>
                    </a:ext>
                  </a:extLst>
                </p:cNvPr>
                <p:cNvSpPr>
                  <a:spLocks/>
                </p:cNvSpPr>
                <p:nvPr/>
              </p:nvSpPr>
              <p:spPr bwMode="auto">
                <a:xfrm>
                  <a:off x="1149" y="1352"/>
                  <a:ext cx="10" cy="4"/>
                </a:xfrm>
                <a:custGeom>
                  <a:avLst/>
                  <a:gdLst>
                    <a:gd name="T0" fmla="*/ 0 w 6"/>
                    <a:gd name="T1" fmla="*/ 0 h 2"/>
                    <a:gd name="T2" fmla="*/ 5 w 6"/>
                    <a:gd name="T3" fmla="*/ 2 h 2"/>
                    <a:gd name="T4" fmla="*/ 6 w 6"/>
                    <a:gd name="T5" fmla="*/ 2 h 2"/>
                    <a:gd name="T6" fmla="*/ 0 w 6"/>
                    <a:gd name="T7" fmla="*/ 0 h 2"/>
                  </a:gdLst>
                  <a:ahLst/>
                  <a:cxnLst>
                    <a:cxn ang="0">
                      <a:pos x="T0" y="T1"/>
                    </a:cxn>
                    <a:cxn ang="0">
                      <a:pos x="T2" y="T3"/>
                    </a:cxn>
                    <a:cxn ang="0">
                      <a:pos x="T4" y="T5"/>
                    </a:cxn>
                    <a:cxn ang="0">
                      <a:pos x="T6" y="T7"/>
                    </a:cxn>
                  </a:cxnLst>
                  <a:rect l="0" t="0" r="r" b="b"/>
                  <a:pathLst>
                    <a:path w="6" h="2">
                      <a:moveTo>
                        <a:pt x="0" y="0"/>
                      </a:moveTo>
                      <a:cubicBezTo>
                        <a:pt x="1" y="1"/>
                        <a:pt x="3" y="2"/>
                        <a:pt x="5" y="2"/>
                      </a:cubicBezTo>
                      <a:cubicBezTo>
                        <a:pt x="5" y="2"/>
                        <a:pt x="6" y="2"/>
                        <a:pt x="6" y="2"/>
                      </a:cubicBezTo>
                      <a:cubicBezTo>
                        <a:pt x="4" y="1"/>
                        <a:pt x="2" y="1"/>
                        <a:pt x="0"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802" name="Oval 190">
                  <a:extLst>
                    <a:ext uri="{FF2B5EF4-FFF2-40B4-BE49-F238E27FC236}">
                      <a16:creationId xmlns="" xmlns:a16="http://schemas.microsoft.com/office/drawing/2014/main" id="{B6CF97C7-A1BD-420A-9B5D-45F55B35ED90}"/>
                    </a:ext>
                  </a:extLst>
                </p:cNvPr>
                <p:cNvSpPr>
                  <a:spLocks noChangeArrowheads="1"/>
                </p:cNvSpPr>
                <p:nvPr/>
              </p:nvSpPr>
              <p:spPr bwMode="auto">
                <a:xfrm>
                  <a:off x="1363" y="1402"/>
                  <a:ext cx="25" cy="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803" name="Oval 191">
                  <a:extLst>
                    <a:ext uri="{FF2B5EF4-FFF2-40B4-BE49-F238E27FC236}">
                      <a16:creationId xmlns="" xmlns:a16="http://schemas.microsoft.com/office/drawing/2014/main" id="{F4CBCB48-3BB1-478C-BE03-8A72DCAA7A25}"/>
                    </a:ext>
                  </a:extLst>
                </p:cNvPr>
                <p:cNvSpPr>
                  <a:spLocks noChangeArrowheads="1"/>
                </p:cNvSpPr>
                <p:nvPr/>
              </p:nvSpPr>
              <p:spPr bwMode="auto">
                <a:xfrm>
                  <a:off x="1301" y="1375"/>
                  <a:ext cx="32"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804" name="Oval 192">
                  <a:extLst>
                    <a:ext uri="{FF2B5EF4-FFF2-40B4-BE49-F238E27FC236}">
                      <a16:creationId xmlns="" xmlns:a16="http://schemas.microsoft.com/office/drawing/2014/main" id="{65397938-4AE6-4D0C-AF1C-CF057622ECBA}"/>
                    </a:ext>
                  </a:extLst>
                </p:cNvPr>
                <p:cNvSpPr>
                  <a:spLocks noChangeArrowheads="1"/>
                </p:cNvSpPr>
                <p:nvPr/>
              </p:nvSpPr>
              <p:spPr bwMode="auto">
                <a:xfrm>
                  <a:off x="1101" y="1436"/>
                  <a:ext cx="32"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805" name="Oval 193">
                  <a:extLst>
                    <a:ext uri="{FF2B5EF4-FFF2-40B4-BE49-F238E27FC236}">
                      <a16:creationId xmlns="" xmlns:a16="http://schemas.microsoft.com/office/drawing/2014/main" id="{B563EF75-47BE-4973-9597-75F0CC6BF22C}"/>
                    </a:ext>
                  </a:extLst>
                </p:cNvPr>
                <p:cNvSpPr>
                  <a:spLocks noChangeArrowheads="1"/>
                </p:cNvSpPr>
                <p:nvPr/>
              </p:nvSpPr>
              <p:spPr bwMode="auto">
                <a:xfrm>
                  <a:off x="1248" y="1384"/>
                  <a:ext cx="32"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806" name="Oval 194">
                  <a:extLst>
                    <a:ext uri="{FF2B5EF4-FFF2-40B4-BE49-F238E27FC236}">
                      <a16:creationId xmlns="" xmlns:a16="http://schemas.microsoft.com/office/drawing/2014/main" id="{3DE7DB69-47E4-4F53-BF32-303C32EDD21E}"/>
                    </a:ext>
                  </a:extLst>
                </p:cNvPr>
                <p:cNvSpPr>
                  <a:spLocks noChangeArrowheads="1"/>
                </p:cNvSpPr>
                <p:nvPr/>
              </p:nvSpPr>
              <p:spPr bwMode="auto">
                <a:xfrm>
                  <a:off x="1524" y="1372"/>
                  <a:ext cx="32"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807" name="Oval 195">
                  <a:extLst>
                    <a:ext uri="{FF2B5EF4-FFF2-40B4-BE49-F238E27FC236}">
                      <a16:creationId xmlns="" xmlns:a16="http://schemas.microsoft.com/office/drawing/2014/main" id="{04126372-AC1A-4853-A5E4-938A51645DD5}"/>
                    </a:ext>
                  </a:extLst>
                </p:cNvPr>
                <p:cNvSpPr>
                  <a:spLocks noChangeArrowheads="1"/>
                </p:cNvSpPr>
                <p:nvPr/>
              </p:nvSpPr>
              <p:spPr bwMode="auto">
                <a:xfrm>
                  <a:off x="1367" y="1349"/>
                  <a:ext cx="28" cy="2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808" name="Oval 196">
                  <a:extLst>
                    <a:ext uri="{FF2B5EF4-FFF2-40B4-BE49-F238E27FC236}">
                      <a16:creationId xmlns="" xmlns:a16="http://schemas.microsoft.com/office/drawing/2014/main" id="{715A7B8A-1C9A-4F80-9FC9-5D7AC195DE2E}"/>
                    </a:ext>
                  </a:extLst>
                </p:cNvPr>
                <p:cNvSpPr>
                  <a:spLocks noChangeArrowheads="1"/>
                </p:cNvSpPr>
                <p:nvPr/>
              </p:nvSpPr>
              <p:spPr bwMode="auto">
                <a:xfrm>
                  <a:off x="1413" y="1400"/>
                  <a:ext cx="28" cy="2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809" name="Oval 197">
                  <a:extLst>
                    <a:ext uri="{FF2B5EF4-FFF2-40B4-BE49-F238E27FC236}">
                      <a16:creationId xmlns="" xmlns:a16="http://schemas.microsoft.com/office/drawing/2014/main" id="{9577FC75-FBB7-470F-A270-128D98B1D78E}"/>
                    </a:ext>
                  </a:extLst>
                </p:cNvPr>
                <p:cNvSpPr>
                  <a:spLocks noChangeArrowheads="1"/>
                </p:cNvSpPr>
                <p:nvPr/>
              </p:nvSpPr>
              <p:spPr bwMode="auto">
                <a:xfrm>
                  <a:off x="1454" y="1365"/>
                  <a:ext cx="28" cy="2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810" name="Oval 198">
                  <a:extLst>
                    <a:ext uri="{FF2B5EF4-FFF2-40B4-BE49-F238E27FC236}">
                      <a16:creationId xmlns="" xmlns:a16="http://schemas.microsoft.com/office/drawing/2014/main" id="{7B515C6C-F7B3-41CC-85E5-5A6C95F73ACC}"/>
                    </a:ext>
                  </a:extLst>
                </p:cNvPr>
                <p:cNvSpPr>
                  <a:spLocks noChangeArrowheads="1"/>
                </p:cNvSpPr>
                <p:nvPr/>
              </p:nvSpPr>
              <p:spPr bwMode="auto">
                <a:xfrm>
                  <a:off x="1163" y="1411"/>
                  <a:ext cx="32"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811" name="Oval 199">
                  <a:extLst>
                    <a:ext uri="{FF2B5EF4-FFF2-40B4-BE49-F238E27FC236}">
                      <a16:creationId xmlns="" xmlns:a16="http://schemas.microsoft.com/office/drawing/2014/main" id="{61E55332-2D30-4535-A57B-69D45176B6FF}"/>
                    </a:ext>
                  </a:extLst>
                </p:cNvPr>
                <p:cNvSpPr>
                  <a:spLocks noChangeArrowheads="1"/>
                </p:cNvSpPr>
                <p:nvPr/>
              </p:nvSpPr>
              <p:spPr bwMode="auto">
                <a:xfrm>
                  <a:off x="1229" y="1439"/>
                  <a:ext cx="24" cy="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812" name="Oval 200">
                  <a:extLst>
                    <a:ext uri="{FF2B5EF4-FFF2-40B4-BE49-F238E27FC236}">
                      <a16:creationId xmlns="" xmlns:a16="http://schemas.microsoft.com/office/drawing/2014/main" id="{FCFA2302-73E4-4927-A170-32378A36A079}"/>
                    </a:ext>
                  </a:extLst>
                </p:cNvPr>
                <p:cNvSpPr>
                  <a:spLocks noChangeArrowheads="1"/>
                </p:cNvSpPr>
                <p:nvPr/>
              </p:nvSpPr>
              <p:spPr bwMode="auto">
                <a:xfrm>
                  <a:off x="1400" y="1491"/>
                  <a:ext cx="25" cy="24"/>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813" name="Oval 201">
                  <a:extLst>
                    <a:ext uri="{FF2B5EF4-FFF2-40B4-BE49-F238E27FC236}">
                      <a16:creationId xmlns="" xmlns:a16="http://schemas.microsoft.com/office/drawing/2014/main" id="{7A2F728A-C60E-487B-A00D-5F6083F48C45}"/>
                    </a:ext>
                  </a:extLst>
                </p:cNvPr>
                <p:cNvSpPr>
                  <a:spLocks noChangeArrowheads="1"/>
                </p:cNvSpPr>
                <p:nvPr/>
              </p:nvSpPr>
              <p:spPr bwMode="auto">
                <a:xfrm>
                  <a:off x="1291" y="1443"/>
                  <a:ext cx="31"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814" name="Oval 202">
                  <a:extLst>
                    <a:ext uri="{FF2B5EF4-FFF2-40B4-BE49-F238E27FC236}">
                      <a16:creationId xmlns="" xmlns:a16="http://schemas.microsoft.com/office/drawing/2014/main" id="{0BD5E5BB-7B73-456D-A90C-E0D791973AC4}"/>
                    </a:ext>
                  </a:extLst>
                </p:cNvPr>
                <p:cNvSpPr>
                  <a:spLocks noChangeArrowheads="1"/>
                </p:cNvSpPr>
                <p:nvPr/>
              </p:nvSpPr>
              <p:spPr bwMode="auto">
                <a:xfrm>
                  <a:off x="1202" y="1489"/>
                  <a:ext cx="32"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815" name="Oval 203">
                  <a:extLst>
                    <a:ext uri="{FF2B5EF4-FFF2-40B4-BE49-F238E27FC236}">
                      <a16:creationId xmlns="" xmlns:a16="http://schemas.microsoft.com/office/drawing/2014/main" id="{DF9D829D-BC00-499F-8C5A-EDF86B880619}"/>
                    </a:ext>
                  </a:extLst>
                </p:cNvPr>
                <p:cNvSpPr>
                  <a:spLocks noChangeArrowheads="1"/>
                </p:cNvSpPr>
                <p:nvPr/>
              </p:nvSpPr>
              <p:spPr bwMode="auto">
                <a:xfrm>
                  <a:off x="1310" y="1489"/>
                  <a:ext cx="32"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816" name="Oval 204">
                  <a:extLst>
                    <a:ext uri="{FF2B5EF4-FFF2-40B4-BE49-F238E27FC236}">
                      <a16:creationId xmlns="" xmlns:a16="http://schemas.microsoft.com/office/drawing/2014/main" id="{7609F458-C31C-4AA6-9026-2E064E484E23}"/>
                    </a:ext>
                  </a:extLst>
                </p:cNvPr>
                <p:cNvSpPr>
                  <a:spLocks noChangeArrowheads="1"/>
                </p:cNvSpPr>
                <p:nvPr/>
              </p:nvSpPr>
              <p:spPr bwMode="auto">
                <a:xfrm>
                  <a:off x="1516" y="1452"/>
                  <a:ext cx="31"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grpSp>
          <p:sp>
            <p:nvSpPr>
              <p:cNvPr id="616" name="Freeform 255">
                <a:extLst>
                  <a:ext uri="{FF2B5EF4-FFF2-40B4-BE49-F238E27FC236}">
                    <a16:creationId xmlns="" xmlns:a16="http://schemas.microsoft.com/office/drawing/2014/main" id="{5F58F8B6-F3B0-461A-B100-4EA509B286B5}"/>
                  </a:ext>
                </a:extLst>
              </p:cNvPr>
              <p:cNvSpPr>
                <a:spLocks/>
              </p:cNvSpPr>
              <p:nvPr/>
            </p:nvSpPr>
            <p:spPr bwMode="auto">
              <a:xfrm>
                <a:off x="1016000" y="1347787"/>
                <a:ext cx="2711450" cy="2751138"/>
              </a:xfrm>
              <a:custGeom>
                <a:avLst/>
                <a:gdLst>
                  <a:gd name="T0" fmla="*/ 368 w 964"/>
                  <a:gd name="T1" fmla="*/ 27 h 978"/>
                  <a:gd name="T2" fmla="*/ 360 w 964"/>
                  <a:gd name="T3" fmla="*/ 281 h 978"/>
                  <a:gd name="T4" fmla="*/ 173 w 964"/>
                  <a:gd name="T5" fmla="*/ 259 h 978"/>
                  <a:gd name="T6" fmla="*/ 162 w 964"/>
                  <a:gd name="T7" fmla="*/ 351 h 978"/>
                  <a:gd name="T8" fmla="*/ 149 w 964"/>
                  <a:gd name="T9" fmla="*/ 464 h 978"/>
                  <a:gd name="T10" fmla="*/ 113 w 964"/>
                  <a:gd name="T11" fmla="*/ 552 h 978"/>
                  <a:gd name="T12" fmla="*/ 191 w 964"/>
                  <a:gd name="T13" fmla="*/ 657 h 978"/>
                  <a:gd name="T14" fmla="*/ 81 w 964"/>
                  <a:gd name="T15" fmla="*/ 807 h 978"/>
                  <a:gd name="T16" fmla="*/ 330 w 964"/>
                  <a:gd name="T17" fmla="*/ 975 h 978"/>
                  <a:gd name="T18" fmla="*/ 468 w 964"/>
                  <a:gd name="T19" fmla="*/ 807 h 978"/>
                  <a:gd name="T20" fmla="*/ 629 w 964"/>
                  <a:gd name="T21" fmla="*/ 971 h 978"/>
                  <a:gd name="T22" fmla="*/ 633 w 964"/>
                  <a:gd name="T23" fmla="*/ 764 h 978"/>
                  <a:gd name="T24" fmla="*/ 780 w 964"/>
                  <a:gd name="T25" fmla="*/ 773 h 978"/>
                  <a:gd name="T26" fmla="*/ 825 w 964"/>
                  <a:gd name="T27" fmla="*/ 737 h 978"/>
                  <a:gd name="T28" fmla="*/ 790 w 964"/>
                  <a:gd name="T29" fmla="*/ 554 h 978"/>
                  <a:gd name="T30" fmla="*/ 963 w 964"/>
                  <a:gd name="T31" fmla="*/ 509 h 978"/>
                  <a:gd name="T32" fmla="*/ 744 w 964"/>
                  <a:gd name="T33" fmla="*/ 422 h 978"/>
                  <a:gd name="T34" fmla="*/ 903 w 964"/>
                  <a:gd name="T35" fmla="*/ 261 h 978"/>
                  <a:gd name="T36" fmla="*/ 803 w 964"/>
                  <a:gd name="T37" fmla="*/ 264 h 978"/>
                  <a:gd name="T38" fmla="*/ 619 w 964"/>
                  <a:gd name="T39" fmla="*/ 192 h 978"/>
                  <a:gd name="T40" fmla="*/ 602 w 964"/>
                  <a:gd name="T41" fmla="*/ 63 h 978"/>
                  <a:gd name="T42" fmla="*/ 488 w 964"/>
                  <a:gd name="T43" fmla="*/ 258 h 978"/>
                  <a:gd name="T44" fmla="*/ 606 w 964"/>
                  <a:gd name="T45" fmla="*/ 69 h 978"/>
                  <a:gd name="T46" fmla="*/ 628 w 964"/>
                  <a:gd name="T47" fmla="*/ 92 h 978"/>
                  <a:gd name="T48" fmla="*/ 747 w 964"/>
                  <a:gd name="T49" fmla="*/ 294 h 978"/>
                  <a:gd name="T50" fmla="*/ 898 w 964"/>
                  <a:gd name="T51" fmla="*/ 259 h 978"/>
                  <a:gd name="T52" fmla="*/ 733 w 964"/>
                  <a:gd name="T53" fmla="*/ 422 h 978"/>
                  <a:gd name="T54" fmla="*/ 948 w 964"/>
                  <a:gd name="T55" fmla="*/ 502 h 978"/>
                  <a:gd name="T56" fmla="*/ 892 w 964"/>
                  <a:gd name="T57" fmla="*/ 521 h 978"/>
                  <a:gd name="T58" fmla="*/ 772 w 964"/>
                  <a:gd name="T59" fmla="*/ 682 h 978"/>
                  <a:gd name="T60" fmla="*/ 882 w 964"/>
                  <a:gd name="T61" fmla="*/ 808 h 978"/>
                  <a:gd name="T62" fmla="*/ 631 w 964"/>
                  <a:gd name="T63" fmla="*/ 735 h 978"/>
                  <a:gd name="T64" fmla="*/ 633 w 964"/>
                  <a:gd name="T65" fmla="*/ 968 h 978"/>
                  <a:gd name="T66" fmla="*/ 504 w 964"/>
                  <a:gd name="T67" fmla="*/ 764 h 978"/>
                  <a:gd name="T68" fmla="*/ 330 w 964"/>
                  <a:gd name="T69" fmla="*/ 975 h 978"/>
                  <a:gd name="T70" fmla="*/ 318 w 964"/>
                  <a:gd name="T71" fmla="*/ 721 h 978"/>
                  <a:gd name="T72" fmla="*/ 80 w 964"/>
                  <a:gd name="T73" fmla="*/ 803 h 978"/>
                  <a:gd name="T74" fmla="*/ 203 w 964"/>
                  <a:gd name="T75" fmla="*/ 648 h 978"/>
                  <a:gd name="T76" fmla="*/ 66 w 964"/>
                  <a:gd name="T77" fmla="*/ 534 h 978"/>
                  <a:gd name="T78" fmla="*/ 61 w 964"/>
                  <a:gd name="T79" fmla="*/ 488 h 978"/>
                  <a:gd name="T80" fmla="*/ 266 w 964"/>
                  <a:gd name="T81" fmla="*/ 441 h 978"/>
                  <a:gd name="T82" fmla="*/ 77 w 964"/>
                  <a:gd name="T83" fmla="*/ 235 h 978"/>
                  <a:gd name="T84" fmla="*/ 366 w 964"/>
                  <a:gd name="T85" fmla="*/ 183 h 978"/>
                  <a:gd name="T86" fmla="*/ 416 w 964"/>
                  <a:gd name="T87" fmla="*/ 119 h 978"/>
                  <a:gd name="T88" fmla="*/ 491 w 964"/>
                  <a:gd name="T89" fmla="*/ 254 h 9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64" h="978">
                    <a:moveTo>
                      <a:pt x="491" y="254"/>
                    </a:moveTo>
                    <a:cubicBezTo>
                      <a:pt x="462" y="214"/>
                      <a:pt x="448" y="164"/>
                      <a:pt x="424" y="120"/>
                    </a:cubicBezTo>
                    <a:cubicBezTo>
                      <a:pt x="407" y="91"/>
                      <a:pt x="395" y="49"/>
                      <a:pt x="368" y="27"/>
                    </a:cubicBezTo>
                    <a:cubicBezTo>
                      <a:pt x="332" y="0"/>
                      <a:pt x="348" y="97"/>
                      <a:pt x="349" y="105"/>
                    </a:cubicBezTo>
                    <a:cubicBezTo>
                      <a:pt x="354" y="137"/>
                      <a:pt x="359" y="168"/>
                      <a:pt x="362" y="200"/>
                    </a:cubicBezTo>
                    <a:cubicBezTo>
                      <a:pt x="365" y="226"/>
                      <a:pt x="369" y="256"/>
                      <a:pt x="360" y="281"/>
                    </a:cubicBezTo>
                    <a:cubicBezTo>
                      <a:pt x="355" y="297"/>
                      <a:pt x="337" y="292"/>
                      <a:pt x="324" y="290"/>
                    </a:cubicBezTo>
                    <a:cubicBezTo>
                      <a:pt x="301" y="287"/>
                      <a:pt x="279" y="280"/>
                      <a:pt x="256" y="275"/>
                    </a:cubicBezTo>
                    <a:cubicBezTo>
                      <a:pt x="228" y="270"/>
                      <a:pt x="201" y="266"/>
                      <a:pt x="173" y="259"/>
                    </a:cubicBezTo>
                    <a:cubicBezTo>
                      <a:pt x="142" y="252"/>
                      <a:pt x="111" y="241"/>
                      <a:pt x="80" y="231"/>
                    </a:cubicBezTo>
                    <a:cubicBezTo>
                      <a:pt x="78" y="231"/>
                      <a:pt x="74" y="232"/>
                      <a:pt x="76" y="235"/>
                    </a:cubicBezTo>
                    <a:cubicBezTo>
                      <a:pt x="106" y="272"/>
                      <a:pt x="134" y="312"/>
                      <a:pt x="162" y="351"/>
                    </a:cubicBezTo>
                    <a:cubicBezTo>
                      <a:pt x="189" y="387"/>
                      <a:pt x="227" y="415"/>
                      <a:pt x="262" y="445"/>
                    </a:cubicBezTo>
                    <a:cubicBezTo>
                      <a:pt x="262" y="443"/>
                      <a:pt x="263" y="442"/>
                      <a:pt x="264" y="441"/>
                    </a:cubicBezTo>
                    <a:cubicBezTo>
                      <a:pt x="225" y="447"/>
                      <a:pt x="187" y="456"/>
                      <a:pt x="149" y="464"/>
                    </a:cubicBezTo>
                    <a:cubicBezTo>
                      <a:pt x="98" y="474"/>
                      <a:pt x="49" y="485"/>
                      <a:pt x="2" y="509"/>
                    </a:cubicBezTo>
                    <a:cubicBezTo>
                      <a:pt x="1" y="509"/>
                      <a:pt x="0" y="511"/>
                      <a:pt x="1" y="512"/>
                    </a:cubicBezTo>
                    <a:cubicBezTo>
                      <a:pt x="36" y="532"/>
                      <a:pt x="75" y="542"/>
                      <a:pt x="113" y="552"/>
                    </a:cubicBezTo>
                    <a:cubicBezTo>
                      <a:pt x="134" y="557"/>
                      <a:pt x="155" y="562"/>
                      <a:pt x="175" y="568"/>
                    </a:cubicBezTo>
                    <a:cubicBezTo>
                      <a:pt x="191" y="572"/>
                      <a:pt x="212" y="576"/>
                      <a:pt x="217" y="594"/>
                    </a:cubicBezTo>
                    <a:cubicBezTo>
                      <a:pt x="223" y="614"/>
                      <a:pt x="201" y="642"/>
                      <a:pt x="191" y="657"/>
                    </a:cubicBezTo>
                    <a:cubicBezTo>
                      <a:pt x="178" y="676"/>
                      <a:pt x="165" y="694"/>
                      <a:pt x="151" y="711"/>
                    </a:cubicBezTo>
                    <a:cubicBezTo>
                      <a:pt x="127" y="742"/>
                      <a:pt x="97" y="770"/>
                      <a:pt x="78" y="805"/>
                    </a:cubicBezTo>
                    <a:cubicBezTo>
                      <a:pt x="76" y="807"/>
                      <a:pt x="80" y="807"/>
                      <a:pt x="81" y="807"/>
                    </a:cubicBezTo>
                    <a:cubicBezTo>
                      <a:pt x="156" y="793"/>
                      <a:pt x="223" y="752"/>
                      <a:pt x="295" y="728"/>
                    </a:cubicBezTo>
                    <a:cubicBezTo>
                      <a:pt x="352" y="710"/>
                      <a:pt x="347" y="791"/>
                      <a:pt x="345" y="826"/>
                    </a:cubicBezTo>
                    <a:cubicBezTo>
                      <a:pt x="343" y="876"/>
                      <a:pt x="332" y="925"/>
                      <a:pt x="330" y="975"/>
                    </a:cubicBezTo>
                    <a:cubicBezTo>
                      <a:pt x="330" y="978"/>
                      <a:pt x="335" y="977"/>
                      <a:pt x="336" y="975"/>
                    </a:cubicBezTo>
                    <a:cubicBezTo>
                      <a:pt x="358" y="934"/>
                      <a:pt x="396" y="905"/>
                      <a:pt x="424" y="869"/>
                    </a:cubicBezTo>
                    <a:cubicBezTo>
                      <a:pt x="440" y="849"/>
                      <a:pt x="454" y="828"/>
                      <a:pt x="468" y="807"/>
                    </a:cubicBezTo>
                    <a:cubicBezTo>
                      <a:pt x="478" y="791"/>
                      <a:pt x="498" y="752"/>
                      <a:pt x="520" y="780"/>
                    </a:cubicBezTo>
                    <a:cubicBezTo>
                      <a:pt x="540" y="804"/>
                      <a:pt x="537" y="842"/>
                      <a:pt x="554" y="868"/>
                    </a:cubicBezTo>
                    <a:cubicBezTo>
                      <a:pt x="577" y="904"/>
                      <a:pt x="597" y="942"/>
                      <a:pt x="629" y="971"/>
                    </a:cubicBezTo>
                    <a:cubicBezTo>
                      <a:pt x="630" y="972"/>
                      <a:pt x="634" y="971"/>
                      <a:pt x="634" y="969"/>
                    </a:cubicBezTo>
                    <a:cubicBezTo>
                      <a:pt x="638" y="941"/>
                      <a:pt x="634" y="911"/>
                      <a:pt x="632" y="883"/>
                    </a:cubicBezTo>
                    <a:cubicBezTo>
                      <a:pt x="631" y="843"/>
                      <a:pt x="629" y="803"/>
                      <a:pt x="633" y="764"/>
                    </a:cubicBezTo>
                    <a:cubicBezTo>
                      <a:pt x="634" y="749"/>
                      <a:pt x="636" y="735"/>
                      <a:pt x="641" y="722"/>
                    </a:cubicBezTo>
                    <a:cubicBezTo>
                      <a:pt x="653" y="695"/>
                      <a:pt x="685" y="727"/>
                      <a:pt x="699" y="737"/>
                    </a:cubicBezTo>
                    <a:cubicBezTo>
                      <a:pt x="723" y="754"/>
                      <a:pt x="752" y="764"/>
                      <a:pt x="780" y="773"/>
                    </a:cubicBezTo>
                    <a:cubicBezTo>
                      <a:pt x="814" y="784"/>
                      <a:pt x="845" y="801"/>
                      <a:pt x="878" y="812"/>
                    </a:cubicBezTo>
                    <a:cubicBezTo>
                      <a:pt x="880" y="813"/>
                      <a:pt x="884" y="812"/>
                      <a:pt x="883" y="809"/>
                    </a:cubicBezTo>
                    <a:cubicBezTo>
                      <a:pt x="871" y="782"/>
                      <a:pt x="845" y="759"/>
                      <a:pt x="825" y="737"/>
                    </a:cubicBezTo>
                    <a:cubicBezTo>
                      <a:pt x="798" y="706"/>
                      <a:pt x="770" y="675"/>
                      <a:pt x="750" y="639"/>
                    </a:cubicBezTo>
                    <a:cubicBezTo>
                      <a:pt x="742" y="625"/>
                      <a:pt x="736" y="609"/>
                      <a:pt x="738" y="594"/>
                    </a:cubicBezTo>
                    <a:cubicBezTo>
                      <a:pt x="740" y="570"/>
                      <a:pt x="771" y="561"/>
                      <a:pt x="790" y="554"/>
                    </a:cubicBezTo>
                    <a:cubicBezTo>
                      <a:pt x="810" y="547"/>
                      <a:pt x="831" y="541"/>
                      <a:pt x="852" y="534"/>
                    </a:cubicBezTo>
                    <a:cubicBezTo>
                      <a:pt x="887" y="522"/>
                      <a:pt x="925" y="521"/>
                      <a:pt x="961" y="513"/>
                    </a:cubicBezTo>
                    <a:cubicBezTo>
                      <a:pt x="963" y="512"/>
                      <a:pt x="964" y="511"/>
                      <a:pt x="963" y="509"/>
                    </a:cubicBezTo>
                    <a:cubicBezTo>
                      <a:pt x="947" y="485"/>
                      <a:pt x="901" y="479"/>
                      <a:pt x="875" y="472"/>
                    </a:cubicBezTo>
                    <a:cubicBezTo>
                      <a:pt x="858" y="467"/>
                      <a:pt x="842" y="463"/>
                      <a:pt x="826" y="457"/>
                    </a:cubicBezTo>
                    <a:cubicBezTo>
                      <a:pt x="798" y="446"/>
                      <a:pt x="773" y="431"/>
                      <a:pt x="744" y="422"/>
                    </a:cubicBezTo>
                    <a:cubicBezTo>
                      <a:pt x="731" y="418"/>
                      <a:pt x="785" y="374"/>
                      <a:pt x="792" y="369"/>
                    </a:cubicBezTo>
                    <a:cubicBezTo>
                      <a:pt x="804" y="360"/>
                      <a:pt x="815" y="349"/>
                      <a:pt x="826" y="339"/>
                    </a:cubicBezTo>
                    <a:cubicBezTo>
                      <a:pt x="853" y="314"/>
                      <a:pt x="880" y="289"/>
                      <a:pt x="903" y="261"/>
                    </a:cubicBezTo>
                    <a:cubicBezTo>
                      <a:pt x="908" y="254"/>
                      <a:pt x="935" y="218"/>
                      <a:pt x="912" y="217"/>
                    </a:cubicBezTo>
                    <a:cubicBezTo>
                      <a:pt x="899" y="217"/>
                      <a:pt x="887" y="223"/>
                      <a:pt x="876" y="228"/>
                    </a:cubicBezTo>
                    <a:cubicBezTo>
                      <a:pt x="851" y="239"/>
                      <a:pt x="827" y="252"/>
                      <a:pt x="803" y="264"/>
                    </a:cubicBezTo>
                    <a:cubicBezTo>
                      <a:pt x="778" y="276"/>
                      <a:pt x="753" y="288"/>
                      <a:pt x="727" y="296"/>
                    </a:cubicBezTo>
                    <a:cubicBezTo>
                      <a:pt x="701" y="305"/>
                      <a:pt x="663" y="316"/>
                      <a:pt x="637" y="301"/>
                    </a:cubicBezTo>
                    <a:cubicBezTo>
                      <a:pt x="607" y="282"/>
                      <a:pt x="616" y="222"/>
                      <a:pt x="619" y="192"/>
                    </a:cubicBezTo>
                    <a:cubicBezTo>
                      <a:pt x="622" y="165"/>
                      <a:pt x="628" y="138"/>
                      <a:pt x="632" y="111"/>
                    </a:cubicBezTo>
                    <a:cubicBezTo>
                      <a:pt x="634" y="92"/>
                      <a:pt x="638" y="70"/>
                      <a:pt x="632" y="52"/>
                    </a:cubicBezTo>
                    <a:cubicBezTo>
                      <a:pt x="623" y="27"/>
                      <a:pt x="607" y="53"/>
                      <a:pt x="602" y="63"/>
                    </a:cubicBezTo>
                    <a:cubicBezTo>
                      <a:pt x="586" y="98"/>
                      <a:pt x="575" y="135"/>
                      <a:pt x="559" y="170"/>
                    </a:cubicBezTo>
                    <a:cubicBezTo>
                      <a:pt x="549" y="194"/>
                      <a:pt x="525" y="257"/>
                      <a:pt x="490" y="253"/>
                    </a:cubicBezTo>
                    <a:cubicBezTo>
                      <a:pt x="487" y="253"/>
                      <a:pt x="484" y="257"/>
                      <a:pt x="488" y="258"/>
                    </a:cubicBezTo>
                    <a:cubicBezTo>
                      <a:pt x="506" y="260"/>
                      <a:pt x="521" y="246"/>
                      <a:pt x="531" y="232"/>
                    </a:cubicBezTo>
                    <a:cubicBezTo>
                      <a:pt x="549" y="208"/>
                      <a:pt x="561" y="179"/>
                      <a:pt x="573" y="152"/>
                    </a:cubicBezTo>
                    <a:cubicBezTo>
                      <a:pt x="584" y="124"/>
                      <a:pt x="594" y="96"/>
                      <a:pt x="606" y="69"/>
                    </a:cubicBezTo>
                    <a:cubicBezTo>
                      <a:pt x="609" y="61"/>
                      <a:pt x="612" y="52"/>
                      <a:pt x="618" y="47"/>
                    </a:cubicBezTo>
                    <a:cubicBezTo>
                      <a:pt x="623" y="42"/>
                      <a:pt x="628" y="60"/>
                      <a:pt x="628" y="62"/>
                    </a:cubicBezTo>
                    <a:cubicBezTo>
                      <a:pt x="630" y="72"/>
                      <a:pt x="629" y="82"/>
                      <a:pt x="628" y="92"/>
                    </a:cubicBezTo>
                    <a:cubicBezTo>
                      <a:pt x="625" y="133"/>
                      <a:pt x="613" y="173"/>
                      <a:pt x="611" y="215"/>
                    </a:cubicBezTo>
                    <a:cubicBezTo>
                      <a:pt x="610" y="243"/>
                      <a:pt x="607" y="281"/>
                      <a:pt x="630" y="302"/>
                    </a:cubicBezTo>
                    <a:cubicBezTo>
                      <a:pt x="658" y="328"/>
                      <a:pt x="717" y="305"/>
                      <a:pt x="747" y="294"/>
                    </a:cubicBezTo>
                    <a:cubicBezTo>
                      <a:pt x="793" y="277"/>
                      <a:pt x="837" y="251"/>
                      <a:pt x="882" y="230"/>
                    </a:cubicBezTo>
                    <a:cubicBezTo>
                      <a:pt x="893" y="225"/>
                      <a:pt x="920" y="212"/>
                      <a:pt x="913" y="237"/>
                    </a:cubicBezTo>
                    <a:cubicBezTo>
                      <a:pt x="910" y="245"/>
                      <a:pt x="904" y="252"/>
                      <a:pt x="898" y="259"/>
                    </a:cubicBezTo>
                    <a:cubicBezTo>
                      <a:pt x="881" y="280"/>
                      <a:pt x="861" y="299"/>
                      <a:pt x="842" y="317"/>
                    </a:cubicBezTo>
                    <a:cubicBezTo>
                      <a:pt x="826" y="333"/>
                      <a:pt x="810" y="347"/>
                      <a:pt x="794" y="361"/>
                    </a:cubicBezTo>
                    <a:cubicBezTo>
                      <a:pt x="772" y="380"/>
                      <a:pt x="744" y="394"/>
                      <a:pt x="733" y="422"/>
                    </a:cubicBezTo>
                    <a:cubicBezTo>
                      <a:pt x="733" y="423"/>
                      <a:pt x="733" y="424"/>
                      <a:pt x="734" y="424"/>
                    </a:cubicBezTo>
                    <a:cubicBezTo>
                      <a:pt x="775" y="436"/>
                      <a:pt x="810" y="459"/>
                      <a:pt x="851" y="470"/>
                    </a:cubicBezTo>
                    <a:cubicBezTo>
                      <a:pt x="883" y="479"/>
                      <a:pt x="919" y="485"/>
                      <a:pt x="948" y="502"/>
                    </a:cubicBezTo>
                    <a:cubicBezTo>
                      <a:pt x="950" y="504"/>
                      <a:pt x="952" y="505"/>
                      <a:pt x="953" y="506"/>
                    </a:cubicBezTo>
                    <a:cubicBezTo>
                      <a:pt x="961" y="512"/>
                      <a:pt x="950" y="511"/>
                      <a:pt x="945" y="512"/>
                    </a:cubicBezTo>
                    <a:cubicBezTo>
                      <a:pt x="927" y="516"/>
                      <a:pt x="910" y="518"/>
                      <a:pt x="892" y="521"/>
                    </a:cubicBezTo>
                    <a:cubicBezTo>
                      <a:pt x="873" y="524"/>
                      <a:pt x="855" y="529"/>
                      <a:pt x="836" y="535"/>
                    </a:cubicBezTo>
                    <a:cubicBezTo>
                      <a:pt x="806" y="544"/>
                      <a:pt x="772" y="551"/>
                      <a:pt x="746" y="570"/>
                    </a:cubicBezTo>
                    <a:cubicBezTo>
                      <a:pt x="708" y="598"/>
                      <a:pt x="752" y="657"/>
                      <a:pt x="772" y="682"/>
                    </a:cubicBezTo>
                    <a:cubicBezTo>
                      <a:pt x="791" y="707"/>
                      <a:pt x="813" y="731"/>
                      <a:pt x="834" y="755"/>
                    </a:cubicBezTo>
                    <a:cubicBezTo>
                      <a:pt x="849" y="772"/>
                      <a:pt x="868" y="790"/>
                      <a:pt x="877" y="811"/>
                    </a:cubicBezTo>
                    <a:cubicBezTo>
                      <a:pt x="879" y="810"/>
                      <a:pt x="880" y="809"/>
                      <a:pt x="882" y="808"/>
                    </a:cubicBezTo>
                    <a:cubicBezTo>
                      <a:pt x="846" y="796"/>
                      <a:pt x="813" y="779"/>
                      <a:pt x="777" y="767"/>
                    </a:cubicBezTo>
                    <a:cubicBezTo>
                      <a:pt x="742" y="756"/>
                      <a:pt x="712" y="740"/>
                      <a:pt x="683" y="719"/>
                    </a:cubicBezTo>
                    <a:cubicBezTo>
                      <a:pt x="657" y="700"/>
                      <a:pt x="639" y="705"/>
                      <a:pt x="631" y="735"/>
                    </a:cubicBezTo>
                    <a:cubicBezTo>
                      <a:pt x="621" y="776"/>
                      <a:pt x="624" y="821"/>
                      <a:pt x="626" y="862"/>
                    </a:cubicBezTo>
                    <a:cubicBezTo>
                      <a:pt x="627" y="897"/>
                      <a:pt x="633" y="935"/>
                      <a:pt x="628" y="969"/>
                    </a:cubicBezTo>
                    <a:cubicBezTo>
                      <a:pt x="630" y="969"/>
                      <a:pt x="631" y="968"/>
                      <a:pt x="633" y="968"/>
                    </a:cubicBezTo>
                    <a:cubicBezTo>
                      <a:pt x="614" y="950"/>
                      <a:pt x="599" y="928"/>
                      <a:pt x="585" y="907"/>
                    </a:cubicBezTo>
                    <a:cubicBezTo>
                      <a:pt x="572" y="887"/>
                      <a:pt x="557" y="866"/>
                      <a:pt x="549" y="843"/>
                    </a:cubicBezTo>
                    <a:cubicBezTo>
                      <a:pt x="542" y="825"/>
                      <a:pt x="535" y="760"/>
                      <a:pt x="504" y="764"/>
                    </a:cubicBezTo>
                    <a:cubicBezTo>
                      <a:pt x="490" y="765"/>
                      <a:pt x="483" y="775"/>
                      <a:pt x="475" y="785"/>
                    </a:cubicBezTo>
                    <a:cubicBezTo>
                      <a:pt x="461" y="807"/>
                      <a:pt x="447" y="829"/>
                      <a:pt x="432" y="851"/>
                    </a:cubicBezTo>
                    <a:cubicBezTo>
                      <a:pt x="401" y="894"/>
                      <a:pt x="355" y="927"/>
                      <a:pt x="330" y="975"/>
                    </a:cubicBezTo>
                    <a:cubicBezTo>
                      <a:pt x="332" y="975"/>
                      <a:pt x="334" y="975"/>
                      <a:pt x="336" y="975"/>
                    </a:cubicBezTo>
                    <a:cubicBezTo>
                      <a:pt x="338" y="920"/>
                      <a:pt x="350" y="866"/>
                      <a:pt x="351" y="812"/>
                    </a:cubicBezTo>
                    <a:cubicBezTo>
                      <a:pt x="352" y="784"/>
                      <a:pt x="355" y="727"/>
                      <a:pt x="318" y="721"/>
                    </a:cubicBezTo>
                    <a:cubicBezTo>
                      <a:pt x="306" y="719"/>
                      <a:pt x="292" y="725"/>
                      <a:pt x="281" y="729"/>
                    </a:cubicBezTo>
                    <a:cubicBezTo>
                      <a:pt x="262" y="736"/>
                      <a:pt x="243" y="744"/>
                      <a:pt x="223" y="751"/>
                    </a:cubicBezTo>
                    <a:cubicBezTo>
                      <a:pt x="177" y="771"/>
                      <a:pt x="130" y="793"/>
                      <a:pt x="80" y="803"/>
                    </a:cubicBezTo>
                    <a:cubicBezTo>
                      <a:pt x="81" y="804"/>
                      <a:pt x="82" y="804"/>
                      <a:pt x="83" y="805"/>
                    </a:cubicBezTo>
                    <a:cubicBezTo>
                      <a:pt x="98" y="778"/>
                      <a:pt x="121" y="755"/>
                      <a:pt x="141" y="731"/>
                    </a:cubicBezTo>
                    <a:cubicBezTo>
                      <a:pt x="163" y="705"/>
                      <a:pt x="184" y="677"/>
                      <a:pt x="203" y="648"/>
                    </a:cubicBezTo>
                    <a:cubicBezTo>
                      <a:pt x="213" y="634"/>
                      <a:pt x="232" y="604"/>
                      <a:pt x="221" y="586"/>
                    </a:cubicBezTo>
                    <a:cubicBezTo>
                      <a:pt x="210" y="569"/>
                      <a:pt x="185" y="565"/>
                      <a:pt x="167" y="561"/>
                    </a:cubicBezTo>
                    <a:cubicBezTo>
                      <a:pt x="134" y="552"/>
                      <a:pt x="100" y="544"/>
                      <a:pt x="66" y="534"/>
                    </a:cubicBezTo>
                    <a:cubicBezTo>
                      <a:pt x="51" y="529"/>
                      <a:pt x="35" y="523"/>
                      <a:pt x="20" y="516"/>
                    </a:cubicBezTo>
                    <a:cubicBezTo>
                      <a:pt x="7" y="510"/>
                      <a:pt x="13" y="508"/>
                      <a:pt x="23" y="503"/>
                    </a:cubicBezTo>
                    <a:cubicBezTo>
                      <a:pt x="36" y="498"/>
                      <a:pt x="48" y="493"/>
                      <a:pt x="61" y="488"/>
                    </a:cubicBezTo>
                    <a:cubicBezTo>
                      <a:pt x="98" y="476"/>
                      <a:pt x="136" y="471"/>
                      <a:pt x="174" y="463"/>
                    </a:cubicBezTo>
                    <a:cubicBezTo>
                      <a:pt x="204" y="457"/>
                      <a:pt x="233" y="450"/>
                      <a:pt x="264" y="445"/>
                    </a:cubicBezTo>
                    <a:cubicBezTo>
                      <a:pt x="265" y="445"/>
                      <a:pt x="268" y="443"/>
                      <a:pt x="266" y="441"/>
                    </a:cubicBezTo>
                    <a:cubicBezTo>
                      <a:pt x="231" y="412"/>
                      <a:pt x="196" y="384"/>
                      <a:pt x="168" y="348"/>
                    </a:cubicBezTo>
                    <a:cubicBezTo>
                      <a:pt x="138" y="310"/>
                      <a:pt x="111" y="270"/>
                      <a:pt x="81" y="232"/>
                    </a:cubicBezTo>
                    <a:cubicBezTo>
                      <a:pt x="80" y="233"/>
                      <a:pt x="78" y="234"/>
                      <a:pt x="77" y="235"/>
                    </a:cubicBezTo>
                    <a:cubicBezTo>
                      <a:pt x="129" y="251"/>
                      <a:pt x="180" y="266"/>
                      <a:pt x="234" y="276"/>
                    </a:cubicBezTo>
                    <a:cubicBezTo>
                      <a:pt x="270" y="282"/>
                      <a:pt x="312" y="301"/>
                      <a:pt x="350" y="296"/>
                    </a:cubicBezTo>
                    <a:cubicBezTo>
                      <a:pt x="386" y="292"/>
                      <a:pt x="368" y="203"/>
                      <a:pt x="366" y="183"/>
                    </a:cubicBezTo>
                    <a:cubicBezTo>
                      <a:pt x="362" y="151"/>
                      <a:pt x="357" y="120"/>
                      <a:pt x="353" y="89"/>
                    </a:cubicBezTo>
                    <a:cubicBezTo>
                      <a:pt x="352" y="77"/>
                      <a:pt x="342" y="39"/>
                      <a:pt x="353" y="29"/>
                    </a:cubicBezTo>
                    <a:cubicBezTo>
                      <a:pt x="368" y="15"/>
                      <a:pt x="412" y="110"/>
                      <a:pt x="416" y="119"/>
                    </a:cubicBezTo>
                    <a:cubicBezTo>
                      <a:pt x="428" y="142"/>
                      <a:pt x="440" y="164"/>
                      <a:pt x="451" y="188"/>
                    </a:cubicBezTo>
                    <a:cubicBezTo>
                      <a:pt x="461" y="212"/>
                      <a:pt x="471" y="236"/>
                      <a:pt x="486" y="257"/>
                    </a:cubicBezTo>
                    <a:cubicBezTo>
                      <a:pt x="488" y="259"/>
                      <a:pt x="493" y="257"/>
                      <a:pt x="491" y="254"/>
                    </a:cubicBezTo>
                    <a:close/>
                  </a:path>
                </a:pathLst>
              </a:custGeom>
              <a:solidFill>
                <a:srgbClr val="91B82E"/>
              </a:solidFill>
              <a:ln>
                <a:noFill/>
              </a:ln>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grpSp>
        <p:sp>
          <p:nvSpPr>
            <p:cNvPr id="1225" name="文本框 1224">
              <a:extLst>
                <a:ext uri="{FF2B5EF4-FFF2-40B4-BE49-F238E27FC236}">
                  <a16:creationId xmlns="" xmlns:a16="http://schemas.microsoft.com/office/drawing/2014/main" id="{4CB711FB-80EA-4C5F-A765-F38AC3D012E3}"/>
                </a:ext>
              </a:extLst>
            </p:cNvPr>
            <p:cNvSpPr txBox="1"/>
            <p:nvPr/>
          </p:nvSpPr>
          <p:spPr>
            <a:xfrm>
              <a:off x="4458024" y="3816140"/>
              <a:ext cx="986167" cy="707886"/>
            </a:xfrm>
            <a:prstGeom prst="rect">
              <a:avLst/>
            </a:prstGeom>
            <a:noFill/>
          </p:spPr>
          <p:txBody>
            <a:bodyPr wrap="none" rtlCol="0">
              <a:spAutoFit/>
              <a:scene3d>
                <a:camera prst="orthographicFront"/>
                <a:lightRig rig="threePt" dir="t"/>
              </a:scene3d>
              <a:sp3d contourW="12700"/>
            </a:bodyPr>
            <a:lstStyle/>
            <a:p>
              <a:pPr algn="ctr"/>
              <a:r>
                <a:rPr lang="en-US" altLang="zh-CN" sz="2000" dirty="0" err="1">
                  <a:pattFill prst="wdDnDiag">
                    <a:fgClr>
                      <a:schemeClr val="tx1">
                        <a:lumMod val="65000"/>
                        <a:lumOff val="35000"/>
                      </a:schemeClr>
                    </a:fgClr>
                    <a:bgClr>
                      <a:schemeClr val="tx1">
                        <a:lumMod val="85000"/>
                        <a:lumOff val="15000"/>
                      </a:schemeClr>
                    </a:bgClr>
                  </a:pattFill>
                  <a:latin typeface="#9Slide03 AllRoundGothic" panose="020B0703020202020104" pitchFamily="34" charset="0"/>
                  <a:ea typeface="字魂36号-正文宋楷" panose="02000000000000000000" pitchFamily="2" charset="-122"/>
                </a:rPr>
                <a:t>Dương</a:t>
              </a:r>
              <a:endParaRPr lang="en-US" altLang="zh-CN" sz="2000" dirty="0">
                <a:pattFill prst="wdDnDiag">
                  <a:fgClr>
                    <a:schemeClr val="tx1">
                      <a:lumMod val="65000"/>
                      <a:lumOff val="35000"/>
                    </a:schemeClr>
                  </a:fgClr>
                  <a:bgClr>
                    <a:schemeClr val="tx1">
                      <a:lumMod val="85000"/>
                      <a:lumOff val="15000"/>
                    </a:schemeClr>
                  </a:bgClr>
                </a:pattFill>
                <a:latin typeface="#9Slide03 AllRoundGothic" panose="020B0703020202020104" pitchFamily="34" charset="0"/>
                <a:ea typeface="字魂36号-正文宋楷" panose="02000000000000000000" pitchFamily="2" charset="-122"/>
              </a:endParaRPr>
            </a:p>
            <a:p>
              <a:pPr algn="ctr"/>
              <a:r>
                <a:rPr lang="en-US" altLang="zh-CN" sz="2000" dirty="0" err="1">
                  <a:pattFill prst="wdDnDiag">
                    <a:fgClr>
                      <a:schemeClr val="tx1">
                        <a:lumMod val="65000"/>
                        <a:lumOff val="35000"/>
                      </a:schemeClr>
                    </a:fgClr>
                    <a:bgClr>
                      <a:schemeClr val="tx1">
                        <a:lumMod val="85000"/>
                        <a:lumOff val="15000"/>
                      </a:schemeClr>
                    </a:bgClr>
                  </a:pattFill>
                  <a:latin typeface="#9Slide03 AllRoundGothic" panose="020B0703020202020104" pitchFamily="34" charset="0"/>
                  <a:ea typeface="字魂36号-正文宋楷" panose="02000000000000000000" pitchFamily="2" charset="-122"/>
                </a:rPr>
                <a:t>lịch</a:t>
              </a:r>
              <a:endParaRPr lang="zh-CN" altLang="en-US" sz="2000" dirty="0">
                <a:pattFill prst="wdDnDiag">
                  <a:fgClr>
                    <a:schemeClr val="tx1">
                      <a:lumMod val="65000"/>
                      <a:lumOff val="35000"/>
                    </a:schemeClr>
                  </a:fgClr>
                  <a:bgClr>
                    <a:schemeClr val="tx1">
                      <a:lumMod val="85000"/>
                      <a:lumOff val="15000"/>
                    </a:schemeClr>
                  </a:bgClr>
                </a:pattFill>
                <a:latin typeface="#9Slide03 AllRoundGothic" panose="020B0703020202020104" pitchFamily="34" charset="0"/>
                <a:ea typeface="字魂36号-正文宋楷" panose="02000000000000000000" pitchFamily="2" charset="-122"/>
              </a:endParaRPr>
            </a:p>
          </p:txBody>
        </p:sp>
      </p:grpSp>
      <p:grpSp>
        <p:nvGrpSpPr>
          <p:cNvPr id="1236" name="组合 1235">
            <a:extLst>
              <a:ext uri="{FF2B5EF4-FFF2-40B4-BE49-F238E27FC236}">
                <a16:creationId xmlns="" xmlns:a16="http://schemas.microsoft.com/office/drawing/2014/main" id="{C933B982-A19C-402F-970E-7B879B10CCC1}"/>
              </a:ext>
            </a:extLst>
          </p:cNvPr>
          <p:cNvGrpSpPr/>
          <p:nvPr/>
        </p:nvGrpSpPr>
        <p:grpSpPr>
          <a:xfrm>
            <a:off x="6329871" y="2044835"/>
            <a:ext cx="2343716" cy="2206656"/>
            <a:chOff x="6508067" y="2044835"/>
            <a:chExt cx="1864017" cy="1891301"/>
          </a:xfrm>
        </p:grpSpPr>
        <p:grpSp>
          <p:nvGrpSpPr>
            <p:cNvPr id="817" name="组合 816">
              <a:extLst>
                <a:ext uri="{FF2B5EF4-FFF2-40B4-BE49-F238E27FC236}">
                  <a16:creationId xmlns="" xmlns:a16="http://schemas.microsoft.com/office/drawing/2014/main" id="{89E117AA-FC7A-4FB8-AA79-5D210CB96FC1}"/>
                </a:ext>
              </a:extLst>
            </p:cNvPr>
            <p:cNvGrpSpPr/>
            <p:nvPr/>
          </p:nvGrpSpPr>
          <p:grpSpPr>
            <a:xfrm>
              <a:off x="6508067" y="2044835"/>
              <a:ext cx="1864017" cy="1891301"/>
              <a:chOff x="1016000" y="1347787"/>
              <a:chExt cx="2711450" cy="2751138"/>
            </a:xfrm>
          </p:grpSpPr>
          <p:grpSp>
            <p:nvGrpSpPr>
              <p:cNvPr id="818" name="Group 205">
                <a:extLst>
                  <a:ext uri="{FF2B5EF4-FFF2-40B4-BE49-F238E27FC236}">
                    <a16:creationId xmlns="" xmlns:a16="http://schemas.microsoft.com/office/drawing/2014/main" id="{E9FE03A7-FF1A-4D21-A31A-EAED30830D9B}"/>
                  </a:ext>
                </a:extLst>
              </p:cNvPr>
              <p:cNvGrpSpPr>
                <a:grpSpLocks/>
              </p:cNvGrpSpPr>
              <p:nvPr/>
            </p:nvGrpSpPr>
            <p:grpSpPr bwMode="auto">
              <a:xfrm>
                <a:off x="1033463" y="1390650"/>
                <a:ext cx="2690813" cy="2700338"/>
                <a:chOff x="651" y="876"/>
                <a:chExt cx="1695" cy="1701"/>
              </a:xfrm>
            </p:grpSpPr>
            <p:sp>
              <p:nvSpPr>
                <p:cNvPr id="820" name="Freeform 5">
                  <a:extLst>
                    <a:ext uri="{FF2B5EF4-FFF2-40B4-BE49-F238E27FC236}">
                      <a16:creationId xmlns="" xmlns:a16="http://schemas.microsoft.com/office/drawing/2014/main" id="{65742D4C-AA94-4660-9556-EA5F303DC358}"/>
                    </a:ext>
                  </a:extLst>
                </p:cNvPr>
                <p:cNvSpPr>
                  <a:spLocks/>
                </p:cNvSpPr>
                <p:nvPr/>
              </p:nvSpPr>
              <p:spPr bwMode="auto">
                <a:xfrm>
                  <a:off x="651" y="876"/>
                  <a:ext cx="1695" cy="1701"/>
                </a:xfrm>
                <a:custGeom>
                  <a:avLst/>
                  <a:gdLst>
                    <a:gd name="T0" fmla="*/ 485 w 957"/>
                    <a:gd name="T1" fmla="*/ 241 h 960"/>
                    <a:gd name="T2" fmla="*/ 422 w 957"/>
                    <a:gd name="T3" fmla="*/ 113 h 960"/>
                    <a:gd name="T4" fmla="*/ 349 w 957"/>
                    <a:gd name="T5" fmla="*/ 12 h 960"/>
                    <a:gd name="T6" fmla="*/ 350 w 957"/>
                    <a:gd name="T7" fmla="*/ 279 h 960"/>
                    <a:gd name="T8" fmla="*/ 293 w 957"/>
                    <a:gd name="T9" fmla="*/ 273 h 960"/>
                    <a:gd name="T10" fmla="*/ 205 w 957"/>
                    <a:gd name="T11" fmla="*/ 254 h 960"/>
                    <a:gd name="T12" fmla="*/ 75 w 957"/>
                    <a:gd name="T13" fmla="*/ 218 h 960"/>
                    <a:gd name="T14" fmla="*/ 158 w 957"/>
                    <a:gd name="T15" fmla="*/ 329 h 960"/>
                    <a:gd name="T16" fmla="*/ 261 w 957"/>
                    <a:gd name="T17" fmla="*/ 428 h 960"/>
                    <a:gd name="T18" fmla="*/ 118 w 957"/>
                    <a:gd name="T19" fmla="*/ 456 h 960"/>
                    <a:gd name="T20" fmla="*/ 0 w 957"/>
                    <a:gd name="T21" fmla="*/ 495 h 960"/>
                    <a:gd name="T22" fmla="*/ 163 w 957"/>
                    <a:gd name="T23" fmla="*/ 548 h 960"/>
                    <a:gd name="T24" fmla="*/ 210 w 957"/>
                    <a:gd name="T25" fmla="*/ 610 h 960"/>
                    <a:gd name="T26" fmla="*/ 160 w 957"/>
                    <a:gd name="T27" fmla="*/ 685 h 960"/>
                    <a:gd name="T28" fmla="*/ 77 w 957"/>
                    <a:gd name="T29" fmla="*/ 790 h 960"/>
                    <a:gd name="T30" fmla="*/ 253 w 957"/>
                    <a:gd name="T31" fmla="*/ 726 h 960"/>
                    <a:gd name="T32" fmla="*/ 341 w 957"/>
                    <a:gd name="T33" fmla="*/ 741 h 960"/>
                    <a:gd name="T34" fmla="*/ 330 w 957"/>
                    <a:gd name="T35" fmla="*/ 960 h 960"/>
                    <a:gd name="T36" fmla="*/ 414 w 957"/>
                    <a:gd name="T37" fmla="*/ 859 h 960"/>
                    <a:gd name="T38" fmla="*/ 466 w 957"/>
                    <a:gd name="T39" fmla="*/ 785 h 960"/>
                    <a:gd name="T40" fmla="*/ 508 w 957"/>
                    <a:gd name="T41" fmla="*/ 753 h 960"/>
                    <a:gd name="T42" fmla="*/ 551 w 957"/>
                    <a:gd name="T43" fmla="*/ 848 h 960"/>
                    <a:gd name="T44" fmla="*/ 628 w 957"/>
                    <a:gd name="T45" fmla="*/ 954 h 960"/>
                    <a:gd name="T46" fmla="*/ 648 w 957"/>
                    <a:gd name="T47" fmla="*/ 694 h 960"/>
                    <a:gd name="T48" fmla="*/ 701 w 957"/>
                    <a:gd name="T49" fmla="*/ 722 h 960"/>
                    <a:gd name="T50" fmla="*/ 772 w 957"/>
                    <a:gd name="T51" fmla="*/ 754 h 960"/>
                    <a:gd name="T52" fmla="*/ 877 w 957"/>
                    <a:gd name="T53" fmla="*/ 795 h 960"/>
                    <a:gd name="T54" fmla="*/ 740 w 957"/>
                    <a:gd name="T55" fmla="*/ 561 h 960"/>
                    <a:gd name="T56" fmla="*/ 851 w 957"/>
                    <a:gd name="T57" fmla="*/ 516 h 960"/>
                    <a:gd name="T58" fmla="*/ 957 w 957"/>
                    <a:gd name="T59" fmla="*/ 495 h 960"/>
                    <a:gd name="T60" fmla="*/ 834 w 957"/>
                    <a:gd name="T61" fmla="*/ 449 h 960"/>
                    <a:gd name="T62" fmla="*/ 733 w 957"/>
                    <a:gd name="T63" fmla="*/ 407 h 960"/>
                    <a:gd name="T64" fmla="*/ 791 w 957"/>
                    <a:gd name="T65" fmla="*/ 349 h 960"/>
                    <a:gd name="T66" fmla="*/ 913 w 957"/>
                    <a:gd name="T67" fmla="*/ 222 h 960"/>
                    <a:gd name="T68" fmla="*/ 871 w 957"/>
                    <a:gd name="T69" fmla="*/ 216 h 960"/>
                    <a:gd name="T70" fmla="*/ 667 w 957"/>
                    <a:gd name="T71" fmla="*/ 295 h 960"/>
                    <a:gd name="T72" fmla="*/ 611 w 957"/>
                    <a:gd name="T73" fmla="*/ 199 h 960"/>
                    <a:gd name="T74" fmla="*/ 617 w 957"/>
                    <a:gd name="T75" fmla="*/ 29 h 960"/>
                    <a:gd name="T76" fmla="*/ 567 w 957"/>
                    <a:gd name="T77" fmla="*/ 135 h 960"/>
                    <a:gd name="T78" fmla="*/ 485 w 957"/>
                    <a:gd name="T79" fmla="*/ 241 h 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57" h="960">
                      <a:moveTo>
                        <a:pt x="485" y="241"/>
                      </a:moveTo>
                      <a:cubicBezTo>
                        <a:pt x="459" y="205"/>
                        <a:pt x="446" y="153"/>
                        <a:pt x="422" y="113"/>
                      </a:cubicBezTo>
                      <a:cubicBezTo>
                        <a:pt x="401" y="80"/>
                        <a:pt x="372" y="0"/>
                        <a:pt x="349" y="12"/>
                      </a:cubicBezTo>
                      <a:cubicBezTo>
                        <a:pt x="326" y="24"/>
                        <a:pt x="393" y="264"/>
                        <a:pt x="350" y="279"/>
                      </a:cubicBezTo>
                      <a:cubicBezTo>
                        <a:pt x="340" y="282"/>
                        <a:pt x="304" y="274"/>
                        <a:pt x="293" y="273"/>
                      </a:cubicBezTo>
                      <a:cubicBezTo>
                        <a:pt x="264" y="263"/>
                        <a:pt x="233" y="259"/>
                        <a:pt x="205" y="254"/>
                      </a:cubicBezTo>
                      <a:cubicBezTo>
                        <a:pt x="158" y="246"/>
                        <a:pt x="118" y="231"/>
                        <a:pt x="75" y="218"/>
                      </a:cubicBezTo>
                      <a:cubicBezTo>
                        <a:pt x="103" y="254"/>
                        <a:pt x="130" y="293"/>
                        <a:pt x="158" y="329"/>
                      </a:cubicBezTo>
                      <a:cubicBezTo>
                        <a:pt x="186" y="368"/>
                        <a:pt x="223" y="396"/>
                        <a:pt x="261" y="428"/>
                      </a:cubicBezTo>
                      <a:cubicBezTo>
                        <a:pt x="210" y="435"/>
                        <a:pt x="185" y="444"/>
                        <a:pt x="118" y="456"/>
                      </a:cubicBezTo>
                      <a:cubicBezTo>
                        <a:pt x="78" y="463"/>
                        <a:pt x="36" y="477"/>
                        <a:pt x="0" y="495"/>
                      </a:cubicBezTo>
                      <a:cubicBezTo>
                        <a:pt x="45" y="522"/>
                        <a:pt x="113" y="535"/>
                        <a:pt x="163" y="548"/>
                      </a:cubicBezTo>
                      <a:cubicBezTo>
                        <a:pt x="205" y="559"/>
                        <a:pt x="231" y="565"/>
                        <a:pt x="210" y="610"/>
                      </a:cubicBezTo>
                      <a:cubicBezTo>
                        <a:pt x="197" y="638"/>
                        <a:pt x="176" y="660"/>
                        <a:pt x="160" y="685"/>
                      </a:cubicBezTo>
                      <a:cubicBezTo>
                        <a:pt x="137" y="716"/>
                        <a:pt x="93" y="760"/>
                        <a:pt x="77" y="790"/>
                      </a:cubicBezTo>
                      <a:cubicBezTo>
                        <a:pt x="130" y="781"/>
                        <a:pt x="203" y="745"/>
                        <a:pt x="253" y="726"/>
                      </a:cubicBezTo>
                      <a:cubicBezTo>
                        <a:pt x="291" y="713"/>
                        <a:pt x="330" y="686"/>
                        <a:pt x="341" y="741"/>
                      </a:cubicBezTo>
                      <a:cubicBezTo>
                        <a:pt x="354" y="812"/>
                        <a:pt x="332" y="889"/>
                        <a:pt x="330" y="960"/>
                      </a:cubicBezTo>
                      <a:cubicBezTo>
                        <a:pt x="349" y="922"/>
                        <a:pt x="388" y="892"/>
                        <a:pt x="414" y="859"/>
                      </a:cubicBezTo>
                      <a:cubicBezTo>
                        <a:pt x="433" y="835"/>
                        <a:pt x="450" y="811"/>
                        <a:pt x="466" y="785"/>
                      </a:cubicBezTo>
                      <a:cubicBezTo>
                        <a:pt x="474" y="772"/>
                        <a:pt x="489" y="743"/>
                        <a:pt x="508" y="753"/>
                      </a:cubicBezTo>
                      <a:cubicBezTo>
                        <a:pt x="535" y="767"/>
                        <a:pt x="535" y="824"/>
                        <a:pt x="551" y="848"/>
                      </a:cubicBezTo>
                      <a:cubicBezTo>
                        <a:pt x="572" y="879"/>
                        <a:pt x="600" y="930"/>
                        <a:pt x="628" y="954"/>
                      </a:cubicBezTo>
                      <a:cubicBezTo>
                        <a:pt x="633" y="919"/>
                        <a:pt x="607" y="700"/>
                        <a:pt x="648" y="694"/>
                      </a:cubicBezTo>
                      <a:cubicBezTo>
                        <a:pt x="663" y="690"/>
                        <a:pt x="688" y="715"/>
                        <a:pt x="701" y="722"/>
                      </a:cubicBezTo>
                      <a:cubicBezTo>
                        <a:pt x="725" y="737"/>
                        <a:pt x="746" y="745"/>
                        <a:pt x="772" y="754"/>
                      </a:cubicBezTo>
                      <a:cubicBezTo>
                        <a:pt x="808" y="765"/>
                        <a:pt x="841" y="784"/>
                        <a:pt x="877" y="795"/>
                      </a:cubicBezTo>
                      <a:cubicBezTo>
                        <a:pt x="858" y="750"/>
                        <a:pt x="691" y="613"/>
                        <a:pt x="740" y="561"/>
                      </a:cubicBezTo>
                      <a:cubicBezTo>
                        <a:pt x="759" y="540"/>
                        <a:pt x="826" y="525"/>
                        <a:pt x="851" y="516"/>
                      </a:cubicBezTo>
                      <a:cubicBezTo>
                        <a:pt x="886" y="507"/>
                        <a:pt x="922" y="505"/>
                        <a:pt x="957" y="495"/>
                      </a:cubicBezTo>
                      <a:cubicBezTo>
                        <a:pt x="944" y="473"/>
                        <a:pt x="860" y="458"/>
                        <a:pt x="834" y="449"/>
                      </a:cubicBezTo>
                      <a:cubicBezTo>
                        <a:pt x="800" y="437"/>
                        <a:pt x="768" y="417"/>
                        <a:pt x="733" y="407"/>
                      </a:cubicBezTo>
                      <a:cubicBezTo>
                        <a:pt x="740" y="385"/>
                        <a:pt x="772" y="364"/>
                        <a:pt x="791" y="349"/>
                      </a:cubicBezTo>
                      <a:cubicBezTo>
                        <a:pt x="815" y="329"/>
                        <a:pt x="905" y="246"/>
                        <a:pt x="913" y="222"/>
                      </a:cubicBezTo>
                      <a:cubicBezTo>
                        <a:pt x="924" y="190"/>
                        <a:pt x="888" y="209"/>
                        <a:pt x="871" y="216"/>
                      </a:cubicBezTo>
                      <a:cubicBezTo>
                        <a:pt x="802" y="246"/>
                        <a:pt x="744" y="289"/>
                        <a:pt x="667" y="295"/>
                      </a:cubicBezTo>
                      <a:cubicBezTo>
                        <a:pt x="607" y="299"/>
                        <a:pt x="609" y="244"/>
                        <a:pt x="611" y="199"/>
                      </a:cubicBezTo>
                      <a:cubicBezTo>
                        <a:pt x="613" y="143"/>
                        <a:pt x="646" y="37"/>
                        <a:pt x="617" y="29"/>
                      </a:cubicBezTo>
                      <a:cubicBezTo>
                        <a:pt x="607" y="26"/>
                        <a:pt x="590" y="81"/>
                        <a:pt x="567" y="135"/>
                      </a:cubicBezTo>
                      <a:cubicBezTo>
                        <a:pt x="545" y="190"/>
                        <a:pt x="517" y="245"/>
                        <a:pt x="485" y="24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821" name="Freeform 6">
                  <a:extLst>
                    <a:ext uri="{FF2B5EF4-FFF2-40B4-BE49-F238E27FC236}">
                      <a16:creationId xmlns="" xmlns:a16="http://schemas.microsoft.com/office/drawing/2014/main" id="{695307E7-27BA-4654-A4D3-CCACFD40ACB5}"/>
                    </a:ext>
                  </a:extLst>
                </p:cNvPr>
                <p:cNvSpPr>
                  <a:spLocks/>
                </p:cNvSpPr>
                <p:nvPr/>
              </p:nvSpPr>
              <p:spPr bwMode="auto">
                <a:xfrm>
                  <a:off x="1241" y="2481"/>
                  <a:ext cx="23" cy="25"/>
                </a:xfrm>
                <a:custGeom>
                  <a:avLst/>
                  <a:gdLst>
                    <a:gd name="T0" fmla="*/ 6 w 13"/>
                    <a:gd name="T1" fmla="*/ 0 h 14"/>
                    <a:gd name="T2" fmla="*/ 1 w 13"/>
                    <a:gd name="T3" fmla="*/ 2 h 14"/>
                    <a:gd name="T4" fmla="*/ 0 w 13"/>
                    <a:gd name="T5" fmla="*/ 11 h 14"/>
                    <a:gd name="T6" fmla="*/ 6 w 13"/>
                    <a:gd name="T7" fmla="*/ 14 h 14"/>
                    <a:gd name="T8" fmla="*/ 13 w 13"/>
                    <a:gd name="T9" fmla="*/ 7 h 14"/>
                    <a:gd name="T10" fmla="*/ 6 w 13"/>
                    <a:gd name="T11" fmla="*/ 0 h 14"/>
                  </a:gdLst>
                  <a:ahLst/>
                  <a:cxnLst>
                    <a:cxn ang="0">
                      <a:pos x="T0" y="T1"/>
                    </a:cxn>
                    <a:cxn ang="0">
                      <a:pos x="T2" y="T3"/>
                    </a:cxn>
                    <a:cxn ang="0">
                      <a:pos x="T4" y="T5"/>
                    </a:cxn>
                    <a:cxn ang="0">
                      <a:pos x="T6" y="T7"/>
                    </a:cxn>
                    <a:cxn ang="0">
                      <a:pos x="T8" y="T9"/>
                    </a:cxn>
                    <a:cxn ang="0">
                      <a:pos x="T10" y="T11"/>
                    </a:cxn>
                  </a:cxnLst>
                  <a:rect l="0" t="0" r="r" b="b"/>
                  <a:pathLst>
                    <a:path w="13" h="14">
                      <a:moveTo>
                        <a:pt x="6" y="0"/>
                      </a:moveTo>
                      <a:cubicBezTo>
                        <a:pt x="4" y="0"/>
                        <a:pt x="2" y="1"/>
                        <a:pt x="1" y="2"/>
                      </a:cubicBezTo>
                      <a:cubicBezTo>
                        <a:pt x="1" y="5"/>
                        <a:pt x="0" y="8"/>
                        <a:pt x="0" y="11"/>
                      </a:cubicBezTo>
                      <a:cubicBezTo>
                        <a:pt x="1" y="13"/>
                        <a:pt x="3" y="14"/>
                        <a:pt x="6" y="14"/>
                      </a:cubicBezTo>
                      <a:cubicBezTo>
                        <a:pt x="10" y="14"/>
                        <a:pt x="13" y="11"/>
                        <a:pt x="13" y="7"/>
                      </a:cubicBezTo>
                      <a:cubicBezTo>
                        <a:pt x="13" y="3"/>
                        <a:pt x="10" y="0"/>
                        <a:pt x="6"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822" name="Freeform 7">
                  <a:extLst>
                    <a:ext uri="{FF2B5EF4-FFF2-40B4-BE49-F238E27FC236}">
                      <a16:creationId xmlns="" xmlns:a16="http://schemas.microsoft.com/office/drawing/2014/main" id="{BE680029-A3F5-4210-936C-A9946FC8E5CB}"/>
                    </a:ext>
                  </a:extLst>
                </p:cNvPr>
                <p:cNvSpPr>
                  <a:spLocks/>
                </p:cNvSpPr>
                <p:nvPr/>
              </p:nvSpPr>
              <p:spPr bwMode="auto">
                <a:xfrm>
                  <a:off x="1236" y="2538"/>
                  <a:ext cx="21" cy="30"/>
                </a:xfrm>
                <a:custGeom>
                  <a:avLst/>
                  <a:gdLst>
                    <a:gd name="T0" fmla="*/ 7 w 12"/>
                    <a:gd name="T1" fmla="*/ 0 h 17"/>
                    <a:gd name="T2" fmla="*/ 1 w 12"/>
                    <a:gd name="T3" fmla="*/ 2 h 17"/>
                    <a:gd name="T4" fmla="*/ 0 w 12"/>
                    <a:gd name="T5" fmla="*/ 15 h 17"/>
                    <a:gd name="T6" fmla="*/ 3 w 12"/>
                    <a:gd name="T7" fmla="*/ 17 h 17"/>
                    <a:gd name="T8" fmla="*/ 12 w 12"/>
                    <a:gd name="T9" fmla="*/ 2 h 17"/>
                    <a:gd name="T10" fmla="*/ 7 w 12"/>
                    <a:gd name="T11" fmla="*/ 0 h 17"/>
                  </a:gdLst>
                  <a:ahLst/>
                  <a:cxnLst>
                    <a:cxn ang="0">
                      <a:pos x="T0" y="T1"/>
                    </a:cxn>
                    <a:cxn ang="0">
                      <a:pos x="T2" y="T3"/>
                    </a:cxn>
                    <a:cxn ang="0">
                      <a:pos x="T4" y="T5"/>
                    </a:cxn>
                    <a:cxn ang="0">
                      <a:pos x="T6" y="T7"/>
                    </a:cxn>
                    <a:cxn ang="0">
                      <a:pos x="T8" y="T9"/>
                    </a:cxn>
                    <a:cxn ang="0">
                      <a:pos x="T10" y="T11"/>
                    </a:cxn>
                  </a:cxnLst>
                  <a:rect l="0" t="0" r="r" b="b"/>
                  <a:pathLst>
                    <a:path w="12" h="17">
                      <a:moveTo>
                        <a:pt x="7" y="0"/>
                      </a:moveTo>
                      <a:cubicBezTo>
                        <a:pt x="5" y="0"/>
                        <a:pt x="3" y="1"/>
                        <a:pt x="1" y="2"/>
                      </a:cubicBezTo>
                      <a:cubicBezTo>
                        <a:pt x="1" y="6"/>
                        <a:pt x="0" y="11"/>
                        <a:pt x="0" y="15"/>
                      </a:cubicBezTo>
                      <a:cubicBezTo>
                        <a:pt x="1" y="16"/>
                        <a:pt x="2" y="17"/>
                        <a:pt x="3" y="17"/>
                      </a:cubicBezTo>
                      <a:cubicBezTo>
                        <a:pt x="5" y="12"/>
                        <a:pt x="9" y="7"/>
                        <a:pt x="12" y="2"/>
                      </a:cubicBezTo>
                      <a:cubicBezTo>
                        <a:pt x="11" y="1"/>
                        <a:pt x="9" y="0"/>
                        <a:pt x="7"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823" name="Oval 8">
                  <a:extLst>
                    <a:ext uri="{FF2B5EF4-FFF2-40B4-BE49-F238E27FC236}">
                      <a16:creationId xmlns="" xmlns:a16="http://schemas.microsoft.com/office/drawing/2014/main" id="{D404FEF0-1E1B-485A-933B-B77CAED405DA}"/>
                    </a:ext>
                  </a:extLst>
                </p:cNvPr>
                <p:cNvSpPr>
                  <a:spLocks noChangeArrowheads="1"/>
                </p:cNvSpPr>
                <p:nvPr/>
              </p:nvSpPr>
              <p:spPr bwMode="auto">
                <a:xfrm>
                  <a:off x="1733" y="2494"/>
                  <a:ext cx="29" cy="2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824" name="Oval 9">
                  <a:extLst>
                    <a:ext uri="{FF2B5EF4-FFF2-40B4-BE49-F238E27FC236}">
                      <a16:creationId xmlns="" xmlns:a16="http://schemas.microsoft.com/office/drawing/2014/main" id="{78620326-DFCB-4E04-A824-80FDB2E98C7D}"/>
                    </a:ext>
                  </a:extLst>
                </p:cNvPr>
                <p:cNvSpPr>
                  <a:spLocks noChangeArrowheads="1"/>
                </p:cNvSpPr>
                <p:nvPr/>
              </p:nvSpPr>
              <p:spPr bwMode="auto">
                <a:xfrm>
                  <a:off x="993" y="2104"/>
                  <a:ext cx="25" cy="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825" name="Freeform 10">
                  <a:extLst>
                    <a:ext uri="{FF2B5EF4-FFF2-40B4-BE49-F238E27FC236}">
                      <a16:creationId xmlns="" xmlns:a16="http://schemas.microsoft.com/office/drawing/2014/main" id="{9205085E-4B50-4DA9-BDD5-3444CB1E5B8C}"/>
                    </a:ext>
                  </a:extLst>
                </p:cNvPr>
                <p:cNvSpPr>
                  <a:spLocks/>
                </p:cNvSpPr>
                <p:nvPr/>
              </p:nvSpPr>
              <p:spPr bwMode="auto">
                <a:xfrm>
                  <a:off x="904" y="2104"/>
                  <a:ext cx="30" cy="30"/>
                </a:xfrm>
                <a:custGeom>
                  <a:avLst/>
                  <a:gdLst>
                    <a:gd name="T0" fmla="*/ 11 w 17"/>
                    <a:gd name="T1" fmla="*/ 0 h 17"/>
                    <a:gd name="T2" fmla="*/ 0 w 17"/>
                    <a:gd name="T3" fmla="*/ 13 h 17"/>
                    <a:gd name="T4" fmla="*/ 8 w 17"/>
                    <a:gd name="T5" fmla="*/ 17 h 17"/>
                    <a:gd name="T6" fmla="*/ 17 w 17"/>
                    <a:gd name="T7" fmla="*/ 8 h 17"/>
                    <a:gd name="T8" fmla="*/ 11 w 17"/>
                    <a:gd name="T9" fmla="*/ 0 h 17"/>
                  </a:gdLst>
                  <a:ahLst/>
                  <a:cxnLst>
                    <a:cxn ang="0">
                      <a:pos x="T0" y="T1"/>
                    </a:cxn>
                    <a:cxn ang="0">
                      <a:pos x="T2" y="T3"/>
                    </a:cxn>
                    <a:cxn ang="0">
                      <a:pos x="T4" y="T5"/>
                    </a:cxn>
                    <a:cxn ang="0">
                      <a:pos x="T6" y="T7"/>
                    </a:cxn>
                    <a:cxn ang="0">
                      <a:pos x="T8" y="T9"/>
                    </a:cxn>
                  </a:cxnLst>
                  <a:rect l="0" t="0" r="r" b="b"/>
                  <a:pathLst>
                    <a:path w="17" h="17">
                      <a:moveTo>
                        <a:pt x="11" y="0"/>
                      </a:moveTo>
                      <a:cubicBezTo>
                        <a:pt x="7" y="4"/>
                        <a:pt x="4" y="8"/>
                        <a:pt x="0" y="13"/>
                      </a:cubicBezTo>
                      <a:cubicBezTo>
                        <a:pt x="2" y="16"/>
                        <a:pt x="4" y="17"/>
                        <a:pt x="8" y="17"/>
                      </a:cubicBezTo>
                      <a:cubicBezTo>
                        <a:pt x="13" y="17"/>
                        <a:pt x="17" y="13"/>
                        <a:pt x="17" y="8"/>
                      </a:cubicBezTo>
                      <a:cubicBezTo>
                        <a:pt x="17" y="4"/>
                        <a:pt x="14" y="1"/>
                        <a:pt x="11"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826" name="Oval 11">
                  <a:extLst>
                    <a:ext uri="{FF2B5EF4-FFF2-40B4-BE49-F238E27FC236}">
                      <a16:creationId xmlns="" xmlns:a16="http://schemas.microsoft.com/office/drawing/2014/main" id="{89569DEC-89A7-4812-A21C-D65D9A11D56F}"/>
                    </a:ext>
                  </a:extLst>
                </p:cNvPr>
                <p:cNvSpPr>
                  <a:spLocks noChangeArrowheads="1"/>
                </p:cNvSpPr>
                <p:nvPr/>
              </p:nvSpPr>
              <p:spPr bwMode="auto">
                <a:xfrm>
                  <a:off x="1108" y="2065"/>
                  <a:ext cx="32"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827" name="Oval 12">
                  <a:extLst>
                    <a:ext uri="{FF2B5EF4-FFF2-40B4-BE49-F238E27FC236}">
                      <a16:creationId xmlns="" xmlns:a16="http://schemas.microsoft.com/office/drawing/2014/main" id="{6F0D75EB-153A-406E-B1FB-ADB4F087CE47}"/>
                    </a:ext>
                  </a:extLst>
                </p:cNvPr>
                <p:cNvSpPr>
                  <a:spLocks noChangeArrowheads="1"/>
                </p:cNvSpPr>
                <p:nvPr/>
              </p:nvSpPr>
              <p:spPr bwMode="auto">
                <a:xfrm>
                  <a:off x="961" y="2058"/>
                  <a:ext cx="28" cy="2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828" name="Oval 13">
                  <a:extLst>
                    <a:ext uri="{FF2B5EF4-FFF2-40B4-BE49-F238E27FC236}">
                      <a16:creationId xmlns="" xmlns:a16="http://schemas.microsoft.com/office/drawing/2014/main" id="{72D6DC32-2E3D-48D5-B1A6-C1BB3A6D9AAF}"/>
                    </a:ext>
                  </a:extLst>
                </p:cNvPr>
                <p:cNvSpPr>
                  <a:spLocks noChangeArrowheads="1"/>
                </p:cNvSpPr>
                <p:nvPr/>
              </p:nvSpPr>
              <p:spPr bwMode="auto">
                <a:xfrm>
                  <a:off x="1078" y="2115"/>
                  <a:ext cx="28" cy="2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829" name="Oval 14">
                  <a:extLst>
                    <a:ext uri="{FF2B5EF4-FFF2-40B4-BE49-F238E27FC236}">
                      <a16:creationId xmlns="" xmlns:a16="http://schemas.microsoft.com/office/drawing/2014/main" id="{F503D823-51E2-4653-9917-AFD848A5174C}"/>
                    </a:ext>
                  </a:extLst>
                </p:cNvPr>
                <p:cNvSpPr>
                  <a:spLocks noChangeArrowheads="1"/>
                </p:cNvSpPr>
                <p:nvPr/>
              </p:nvSpPr>
              <p:spPr bwMode="auto">
                <a:xfrm>
                  <a:off x="1032" y="2058"/>
                  <a:ext cx="28" cy="2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830" name="Freeform 15">
                  <a:extLst>
                    <a:ext uri="{FF2B5EF4-FFF2-40B4-BE49-F238E27FC236}">
                      <a16:creationId xmlns="" xmlns:a16="http://schemas.microsoft.com/office/drawing/2014/main" id="{BCC31B2A-E748-493E-A09D-EBA2A13A56BD}"/>
                    </a:ext>
                  </a:extLst>
                </p:cNvPr>
                <p:cNvSpPr>
                  <a:spLocks/>
                </p:cNvSpPr>
                <p:nvPr/>
              </p:nvSpPr>
              <p:spPr bwMode="auto">
                <a:xfrm>
                  <a:off x="982" y="2194"/>
                  <a:ext cx="23" cy="16"/>
                </a:xfrm>
                <a:custGeom>
                  <a:avLst/>
                  <a:gdLst>
                    <a:gd name="T0" fmla="*/ 7 w 13"/>
                    <a:gd name="T1" fmla="*/ 0 h 9"/>
                    <a:gd name="T2" fmla="*/ 0 w 13"/>
                    <a:gd name="T3" fmla="*/ 7 h 9"/>
                    <a:gd name="T4" fmla="*/ 0 w 13"/>
                    <a:gd name="T5" fmla="*/ 9 h 9"/>
                    <a:gd name="T6" fmla="*/ 13 w 13"/>
                    <a:gd name="T7" fmla="*/ 3 h 9"/>
                    <a:gd name="T8" fmla="*/ 7 w 13"/>
                    <a:gd name="T9" fmla="*/ 0 h 9"/>
                  </a:gdLst>
                  <a:ahLst/>
                  <a:cxnLst>
                    <a:cxn ang="0">
                      <a:pos x="T0" y="T1"/>
                    </a:cxn>
                    <a:cxn ang="0">
                      <a:pos x="T2" y="T3"/>
                    </a:cxn>
                    <a:cxn ang="0">
                      <a:pos x="T4" y="T5"/>
                    </a:cxn>
                    <a:cxn ang="0">
                      <a:pos x="T6" y="T7"/>
                    </a:cxn>
                    <a:cxn ang="0">
                      <a:pos x="T8" y="T9"/>
                    </a:cxn>
                  </a:cxnLst>
                  <a:rect l="0" t="0" r="r" b="b"/>
                  <a:pathLst>
                    <a:path w="13" h="9">
                      <a:moveTo>
                        <a:pt x="7" y="0"/>
                      </a:moveTo>
                      <a:cubicBezTo>
                        <a:pt x="3" y="0"/>
                        <a:pt x="0" y="3"/>
                        <a:pt x="0" y="7"/>
                      </a:cubicBezTo>
                      <a:cubicBezTo>
                        <a:pt x="0" y="8"/>
                        <a:pt x="0" y="8"/>
                        <a:pt x="0" y="9"/>
                      </a:cubicBezTo>
                      <a:cubicBezTo>
                        <a:pt x="4" y="7"/>
                        <a:pt x="8" y="5"/>
                        <a:pt x="13" y="3"/>
                      </a:cubicBezTo>
                      <a:cubicBezTo>
                        <a:pt x="11" y="2"/>
                        <a:pt x="9" y="0"/>
                        <a:pt x="7"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831" name="Freeform 16">
                  <a:extLst>
                    <a:ext uri="{FF2B5EF4-FFF2-40B4-BE49-F238E27FC236}">
                      <a16:creationId xmlns="" xmlns:a16="http://schemas.microsoft.com/office/drawing/2014/main" id="{4F83A8E0-CACA-4F93-BF7F-8473FA070D3A}"/>
                    </a:ext>
                  </a:extLst>
                </p:cNvPr>
                <p:cNvSpPr>
                  <a:spLocks/>
                </p:cNvSpPr>
                <p:nvPr/>
              </p:nvSpPr>
              <p:spPr bwMode="auto">
                <a:xfrm>
                  <a:off x="872" y="2146"/>
                  <a:ext cx="32" cy="32"/>
                </a:xfrm>
                <a:custGeom>
                  <a:avLst/>
                  <a:gdLst>
                    <a:gd name="T0" fmla="*/ 9 w 18"/>
                    <a:gd name="T1" fmla="*/ 0 h 18"/>
                    <a:gd name="T2" fmla="*/ 8 w 18"/>
                    <a:gd name="T3" fmla="*/ 0 h 18"/>
                    <a:gd name="T4" fmla="*/ 0 w 18"/>
                    <a:gd name="T5" fmla="*/ 11 h 18"/>
                    <a:gd name="T6" fmla="*/ 9 w 18"/>
                    <a:gd name="T7" fmla="*/ 18 h 18"/>
                    <a:gd name="T8" fmla="*/ 18 w 18"/>
                    <a:gd name="T9" fmla="*/ 9 h 18"/>
                    <a:gd name="T10" fmla="*/ 9 w 18"/>
                    <a:gd name="T11" fmla="*/ 0 h 18"/>
                  </a:gdLst>
                  <a:ahLst/>
                  <a:cxnLst>
                    <a:cxn ang="0">
                      <a:pos x="T0" y="T1"/>
                    </a:cxn>
                    <a:cxn ang="0">
                      <a:pos x="T2" y="T3"/>
                    </a:cxn>
                    <a:cxn ang="0">
                      <a:pos x="T4" y="T5"/>
                    </a:cxn>
                    <a:cxn ang="0">
                      <a:pos x="T6" y="T7"/>
                    </a:cxn>
                    <a:cxn ang="0">
                      <a:pos x="T8" y="T9"/>
                    </a:cxn>
                    <a:cxn ang="0">
                      <a:pos x="T10" y="T11"/>
                    </a:cxn>
                  </a:cxnLst>
                  <a:rect l="0" t="0" r="r" b="b"/>
                  <a:pathLst>
                    <a:path w="18" h="18">
                      <a:moveTo>
                        <a:pt x="9" y="0"/>
                      </a:moveTo>
                      <a:cubicBezTo>
                        <a:pt x="9" y="0"/>
                        <a:pt x="9" y="0"/>
                        <a:pt x="8" y="0"/>
                      </a:cubicBezTo>
                      <a:cubicBezTo>
                        <a:pt x="6" y="4"/>
                        <a:pt x="3" y="7"/>
                        <a:pt x="0" y="11"/>
                      </a:cubicBezTo>
                      <a:cubicBezTo>
                        <a:pt x="0" y="15"/>
                        <a:pt x="4" y="18"/>
                        <a:pt x="9" y="18"/>
                      </a:cubicBezTo>
                      <a:cubicBezTo>
                        <a:pt x="14" y="18"/>
                        <a:pt x="18" y="14"/>
                        <a:pt x="18" y="9"/>
                      </a:cubicBezTo>
                      <a:cubicBezTo>
                        <a:pt x="18" y="4"/>
                        <a:pt x="14" y="0"/>
                        <a:pt x="9"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832" name="Oval 17">
                  <a:extLst>
                    <a:ext uri="{FF2B5EF4-FFF2-40B4-BE49-F238E27FC236}">
                      <a16:creationId xmlns="" xmlns:a16="http://schemas.microsoft.com/office/drawing/2014/main" id="{F1686AD9-61B4-4524-9406-E525E1543A9B}"/>
                    </a:ext>
                  </a:extLst>
                </p:cNvPr>
                <p:cNvSpPr>
                  <a:spLocks noChangeArrowheads="1"/>
                </p:cNvSpPr>
                <p:nvPr/>
              </p:nvSpPr>
              <p:spPr bwMode="auto">
                <a:xfrm>
                  <a:off x="892" y="2193"/>
                  <a:ext cx="32" cy="3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833" name="Oval 18">
                  <a:extLst>
                    <a:ext uri="{FF2B5EF4-FFF2-40B4-BE49-F238E27FC236}">
                      <a16:creationId xmlns="" xmlns:a16="http://schemas.microsoft.com/office/drawing/2014/main" id="{317D4591-7184-4FAB-B238-1947E3875D78}"/>
                    </a:ext>
                  </a:extLst>
                </p:cNvPr>
                <p:cNvSpPr>
                  <a:spLocks noChangeArrowheads="1"/>
                </p:cNvSpPr>
                <p:nvPr/>
              </p:nvSpPr>
              <p:spPr bwMode="auto">
                <a:xfrm>
                  <a:off x="950" y="2148"/>
                  <a:ext cx="29" cy="2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834" name="Oval 19">
                  <a:extLst>
                    <a:ext uri="{FF2B5EF4-FFF2-40B4-BE49-F238E27FC236}">
                      <a16:creationId xmlns="" xmlns:a16="http://schemas.microsoft.com/office/drawing/2014/main" id="{03EB1D3C-CBD6-497B-8DF7-257D6A8D337A}"/>
                    </a:ext>
                  </a:extLst>
                </p:cNvPr>
                <p:cNvSpPr>
                  <a:spLocks noChangeArrowheads="1"/>
                </p:cNvSpPr>
                <p:nvPr/>
              </p:nvSpPr>
              <p:spPr bwMode="auto">
                <a:xfrm>
                  <a:off x="1021" y="2148"/>
                  <a:ext cx="29" cy="2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835" name="Oval 20">
                  <a:extLst>
                    <a:ext uri="{FF2B5EF4-FFF2-40B4-BE49-F238E27FC236}">
                      <a16:creationId xmlns="" xmlns:a16="http://schemas.microsoft.com/office/drawing/2014/main" id="{8E873DEA-B1D0-42B6-B8E5-59BFF9753BDB}"/>
                    </a:ext>
                  </a:extLst>
                </p:cNvPr>
                <p:cNvSpPr>
                  <a:spLocks noChangeArrowheads="1"/>
                </p:cNvSpPr>
                <p:nvPr/>
              </p:nvSpPr>
              <p:spPr bwMode="auto">
                <a:xfrm>
                  <a:off x="814" y="2240"/>
                  <a:ext cx="25" cy="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836" name="Freeform 21">
                  <a:extLst>
                    <a:ext uri="{FF2B5EF4-FFF2-40B4-BE49-F238E27FC236}">
                      <a16:creationId xmlns="" xmlns:a16="http://schemas.microsoft.com/office/drawing/2014/main" id="{2546F6BC-AC51-46FE-94BE-F406680F014E}"/>
                    </a:ext>
                  </a:extLst>
                </p:cNvPr>
                <p:cNvSpPr>
                  <a:spLocks/>
                </p:cNvSpPr>
                <p:nvPr/>
              </p:nvSpPr>
              <p:spPr bwMode="auto">
                <a:xfrm>
                  <a:off x="876" y="2242"/>
                  <a:ext cx="19" cy="9"/>
                </a:xfrm>
                <a:custGeom>
                  <a:avLst/>
                  <a:gdLst>
                    <a:gd name="T0" fmla="*/ 8 w 11"/>
                    <a:gd name="T1" fmla="*/ 0 h 5"/>
                    <a:gd name="T2" fmla="*/ 0 w 11"/>
                    <a:gd name="T3" fmla="*/ 5 h 5"/>
                    <a:gd name="T4" fmla="*/ 11 w 11"/>
                    <a:gd name="T5" fmla="*/ 1 h 5"/>
                    <a:gd name="T6" fmla="*/ 8 w 11"/>
                    <a:gd name="T7" fmla="*/ 0 h 5"/>
                  </a:gdLst>
                  <a:ahLst/>
                  <a:cxnLst>
                    <a:cxn ang="0">
                      <a:pos x="T0" y="T1"/>
                    </a:cxn>
                    <a:cxn ang="0">
                      <a:pos x="T2" y="T3"/>
                    </a:cxn>
                    <a:cxn ang="0">
                      <a:pos x="T4" y="T5"/>
                    </a:cxn>
                    <a:cxn ang="0">
                      <a:pos x="T6" y="T7"/>
                    </a:cxn>
                  </a:cxnLst>
                  <a:rect l="0" t="0" r="r" b="b"/>
                  <a:pathLst>
                    <a:path w="11" h="5">
                      <a:moveTo>
                        <a:pt x="8" y="0"/>
                      </a:moveTo>
                      <a:cubicBezTo>
                        <a:pt x="4" y="0"/>
                        <a:pt x="1" y="2"/>
                        <a:pt x="0" y="5"/>
                      </a:cubicBezTo>
                      <a:cubicBezTo>
                        <a:pt x="3" y="4"/>
                        <a:pt x="7" y="2"/>
                        <a:pt x="11" y="1"/>
                      </a:cubicBezTo>
                      <a:cubicBezTo>
                        <a:pt x="10" y="1"/>
                        <a:pt x="9" y="0"/>
                        <a:pt x="8"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837" name="Oval 22">
                  <a:extLst>
                    <a:ext uri="{FF2B5EF4-FFF2-40B4-BE49-F238E27FC236}">
                      <a16:creationId xmlns="" xmlns:a16="http://schemas.microsoft.com/office/drawing/2014/main" id="{379EB43E-6B1E-4419-98F5-8D9E02DCF164}"/>
                    </a:ext>
                  </a:extLst>
                </p:cNvPr>
                <p:cNvSpPr>
                  <a:spLocks noChangeArrowheads="1"/>
                </p:cNvSpPr>
                <p:nvPr/>
              </p:nvSpPr>
              <p:spPr bwMode="auto">
                <a:xfrm>
                  <a:off x="1168" y="2086"/>
                  <a:ext cx="32"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838" name="Oval 23">
                  <a:extLst>
                    <a:ext uri="{FF2B5EF4-FFF2-40B4-BE49-F238E27FC236}">
                      <a16:creationId xmlns="" xmlns:a16="http://schemas.microsoft.com/office/drawing/2014/main" id="{57C87179-55F8-475D-AA31-340F25A2EFC4}"/>
                    </a:ext>
                  </a:extLst>
                </p:cNvPr>
                <p:cNvSpPr>
                  <a:spLocks noChangeArrowheads="1"/>
                </p:cNvSpPr>
                <p:nvPr/>
              </p:nvSpPr>
              <p:spPr bwMode="auto">
                <a:xfrm>
                  <a:off x="1239" y="2072"/>
                  <a:ext cx="25" cy="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839" name="Oval 24">
                  <a:extLst>
                    <a:ext uri="{FF2B5EF4-FFF2-40B4-BE49-F238E27FC236}">
                      <a16:creationId xmlns="" xmlns:a16="http://schemas.microsoft.com/office/drawing/2014/main" id="{8791B20D-37CF-4521-95A5-2CE32E6EBB9A}"/>
                    </a:ext>
                  </a:extLst>
                </p:cNvPr>
                <p:cNvSpPr>
                  <a:spLocks noChangeArrowheads="1"/>
                </p:cNvSpPr>
                <p:nvPr/>
              </p:nvSpPr>
              <p:spPr bwMode="auto">
                <a:xfrm>
                  <a:off x="1409" y="2122"/>
                  <a:ext cx="25" cy="24"/>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840" name="Oval 25">
                  <a:extLst>
                    <a:ext uri="{FF2B5EF4-FFF2-40B4-BE49-F238E27FC236}">
                      <a16:creationId xmlns="" xmlns:a16="http://schemas.microsoft.com/office/drawing/2014/main" id="{E529A452-CE6A-4CD7-8119-6456A7CA6906}"/>
                    </a:ext>
                  </a:extLst>
                </p:cNvPr>
                <p:cNvSpPr>
                  <a:spLocks noChangeArrowheads="1"/>
                </p:cNvSpPr>
                <p:nvPr/>
              </p:nvSpPr>
              <p:spPr bwMode="auto">
                <a:xfrm>
                  <a:off x="1299" y="2074"/>
                  <a:ext cx="32"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841" name="Freeform 26">
                  <a:extLst>
                    <a:ext uri="{FF2B5EF4-FFF2-40B4-BE49-F238E27FC236}">
                      <a16:creationId xmlns="" xmlns:a16="http://schemas.microsoft.com/office/drawing/2014/main" id="{97D07F21-76EE-4C19-8C29-D1B3D75FE7A6}"/>
                    </a:ext>
                  </a:extLst>
                </p:cNvPr>
                <p:cNvSpPr>
                  <a:spLocks/>
                </p:cNvSpPr>
                <p:nvPr/>
              </p:nvSpPr>
              <p:spPr bwMode="auto">
                <a:xfrm>
                  <a:off x="1232" y="2129"/>
                  <a:ext cx="32" cy="32"/>
                </a:xfrm>
                <a:custGeom>
                  <a:avLst/>
                  <a:gdLst>
                    <a:gd name="T0" fmla="*/ 9 w 18"/>
                    <a:gd name="T1" fmla="*/ 0 h 18"/>
                    <a:gd name="T2" fmla="*/ 0 w 18"/>
                    <a:gd name="T3" fmla="*/ 7 h 18"/>
                    <a:gd name="T4" fmla="*/ 8 w 18"/>
                    <a:gd name="T5" fmla="*/ 18 h 18"/>
                    <a:gd name="T6" fmla="*/ 9 w 18"/>
                    <a:gd name="T7" fmla="*/ 18 h 18"/>
                    <a:gd name="T8" fmla="*/ 18 w 18"/>
                    <a:gd name="T9" fmla="*/ 9 h 18"/>
                    <a:gd name="T10" fmla="*/ 9 w 18"/>
                    <a:gd name="T11" fmla="*/ 0 h 18"/>
                  </a:gdLst>
                  <a:ahLst/>
                  <a:cxnLst>
                    <a:cxn ang="0">
                      <a:pos x="T0" y="T1"/>
                    </a:cxn>
                    <a:cxn ang="0">
                      <a:pos x="T2" y="T3"/>
                    </a:cxn>
                    <a:cxn ang="0">
                      <a:pos x="T4" y="T5"/>
                    </a:cxn>
                    <a:cxn ang="0">
                      <a:pos x="T6" y="T7"/>
                    </a:cxn>
                    <a:cxn ang="0">
                      <a:pos x="T8" y="T9"/>
                    </a:cxn>
                    <a:cxn ang="0">
                      <a:pos x="T10" y="T11"/>
                    </a:cxn>
                  </a:cxnLst>
                  <a:rect l="0" t="0" r="r" b="b"/>
                  <a:pathLst>
                    <a:path w="18" h="18">
                      <a:moveTo>
                        <a:pt x="9" y="0"/>
                      </a:moveTo>
                      <a:cubicBezTo>
                        <a:pt x="5" y="0"/>
                        <a:pt x="1" y="3"/>
                        <a:pt x="0" y="7"/>
                      </a:cubicBezTo>
                      <a:cubicBezTo>
                        <a:pt x="3" y="9"/>
                        <a:pt x="6" y="13"/>
                        <a:pt x="8" y="18"/>
                      </a:cubicBezTo>
                      <a:cubicBezTo>
                        <a:pt x="8" y="18"/>
                        <a:pt x="9" y="18"/>
                        <a:pt x="9" y="18"/>
                      </a:cubicBezTo>
                      <a:cubicBezTo>
                        <a:pt x="14" y="18"/>
                        <a:pt x="18" y="14"/>
                        <a:pt x="18" y="9"/>
                      </a:cubicBezTo>
                      <a:cubicBezTo>
                        <a:pt x="18" y="4"/>
                        <a:pt x="14" y="0"/>
                        <a:pt x="9"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842" name="Oval 27">
                  <a:extLst>
                    <a:ext uri="{FF2B5EF4-FFF2-40B4-BE49-F238E27FC236}">
                      <a16:creationId xmlns="" xmlns:a16="http://schemas.microsoft.com/office/drawing/2014/main" id="{F8294899-8E13-4A46-9F0C-1B224CD49E08}"/>
                    </a:ext>
                  </a:extLst>
                </p:cNvPr>
                <p:cNvSpPr>
                  <a:spLocks noChangeArrowheads="1"/>
                </p:cNvSpPr>
                <p:nvPr/>
              </p:nvSpPr>
              <p:spPr bwMode="auto">
                <a:xfrm>
                  <a:off x="1306" y="2138"/>
                  <a:ext cx="32" cy="3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843" name="Oval 28">
                  <a:extLst>
                    <a:ext uri="{FF2B5EF4-FFF2-40B4-BE49-F238E27FC236}">
                      <a16:creationId xmlns="" xmlns:a16="http://schemas.microsoft.com/office/drawing/2014/main" id="{1F1C9E96-9A10-444E-95F2-2EAD0A402E6D}"/>
                    </a:ext>
                  </a:extLst>
                </p:cNvPr>
                <p:cNvSpPr>
                  <a:spLocks noChangeArrowheads="1"/>
                </p:cNvSpPr>
                <p:nvPr/>
              </p:nvSpPr>
              <p:spPr bwMode="auto">
                <a:xfrm>
                  <a:off x="1528" y="2090"/>
                  <a:ext cx="32"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844" name="Oval 29">
                  <a:extLst>
                    <a:ext uri="{FF2B5EF4-FFF2-40B4-BE49-F238E27FC236}">
                      <a16:creationId xmlns="" xmlns:a16="http://schemas.microsoft.com/office/drawing/2014/main" id="{0E0A45A9-5FDF-4E99-8E84-4ACB946F409E}"/>
                    </a:ext>
                  </a:extLst>
                </p:cNvPr>
                <p:cNvSpPr>
                  <a:spLocks noChangeArrowheads="1"/>
                </p:cNvSpPr>
                <p:nvPr/>
              </p:nvSpPr>
              <p:spPr bwMode="auto">
                <a:xfrm>
                  <a:off x="1377" y="2076"/>
                  <a:ext cx="29" cy="2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845" name="Oval 30">
                  <a:extLst>
                    <a:ext uri="{FF2B5EF4-FFF2-40B4-BE49-F238E27FC236}">
                      <a16:creationId xmlns="" xmlns:a16="http://schemas.microsoft.com/office/drawing/2014/main" id="{90E8C407-F0F3-447B-92AA-12F5E65BDD48}"/>
                    </a:ext>
                  </a:extLst>
                </p:cNvPr>
                <p:cNvSpPr>
                  <a:spLocks noChangeArrowheads="1"/>
                </p:cNvSpPr>
                <p:nvPr/>
              </p:nvSpPr>
              <p:spPr bwMode="auto">
                <a:xfrm>
                  <a:off x="1478" y="2141"/>
                  <a:ext cx="29" cy="2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846" name="Oval 31">
                  <a:extLst>
                    <a:ext uri="{FF2B5EF4-FFF2-40B4-BE49-F238E27FC236}">
                      <a16:creationId xmlns="" xmlns:a16="http://schemas.microsoft.com/office/drawing/2014/main" id="{B458D3F7-D32C-4B4A-A912-62CFA7116E7F}"/>
                    </a:ext>
                  </a:extLst>
                </p:cNvPr>
                <p:cNvSpPr>
                  <a:spLocks noChangeArrowheads="1"/>
                </p:cNvSpPr>
                <p:nvPr/>
              </p:nvSpPr>
              <p:spPr bwMode="auto">
                <a:xfrm>
                  <a:off x="1448" y="2083"/>
                  <a:ext cx="29" cy="2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847" name="Oval 32">
                  <a:extLst>
                    <a:ext uri="{FF2B5EF4-FFF2-40B4-BE49-F238E27FC236}">
                      <a16:creationId xmlns="" xmlns:a16="http://schemas.microsoft.com/office/drawing/2014/main" id="{3AEE90FF-880F-49DA-AFA7-758DEA92C401}"/>
                    </a:ext>
                  </a:extLst>
                </p:cNvPr>
                <p:cNvSpPr>
                  <a:spLocks noChangeArrowheads="1"/>
                </p:cNvSpPr>
                <p:nvPr/>
              </p:nvSpPr>
              <p:spPr bwMode="auto">
                <a:xfrm>
                  <a:off x="1363" y="2219"/>
                  <a:ext cx="25" cy="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848" name="Oval 33">
                  <a:extLst>
                    <a:ext uri="{FF2B5EF4-FFF2-40B4-BE49-F238E27FC236}">
                      <a16:creationId xmlns="" xmlns:a16="http://schemas.microsoft.com/office/drawing/2014/main" id="{F8F31AB0-45DA-487A-A98D-3AF88329DAA1}"/>
                    </a:ext>
                  </a:extLst>
                </p:cNvPr>
                <p:cNvSpPr>
                  <a:spLocks noChangeArrowheads="1"/>
                </p:cNvSpPr>
                <p:nvPr/>
              </p:nvSpPr>
              <p:spPr bwMode="auto">
                <a:xfrm>
                  <a:off x="1301" y="2193"/>
                  <a:ext cx="32" cy="3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849" name="Freeform 34">
                  <a:extLst>
                    <a:ext uri="{FF2B5EF4-FFF2-40B4-BE49-F238E27FC236}">
                      <a16:creationId xmlns="" xmlns:a16="http://schemas.microsoft.com/office/drawing/2014/main" id="{65E7E324-239C-4826-A339-351DFF7E08AC}"/>
                    </a:ext>
                  </a:extLst>
                </p:cNvPr>
                <p:cNvSpPr>
                  <a:spLocks/>
                </p:cNvSpPr>
                <p:nvPr/>
              </p:nvSpPr>
              <p:spPr bwMode="auto">
                <a:xfrm>
                  <a:off x="1259" y="2203"/>
                  <a:ext cx="21" cy="32"/>
                </a:xfrm>
                <a:custGeom>
                  <a:avLst/>
                  <a:gdLst>
                    <a:gd name="T0" fmla="*/ 3 w 12"/>
                    <a:gd name="T1" fmla="*/ 0 h 18"/>
                    <a:gd name="T2" fmla="*/ 0 w 12"/>
                    <a:gd name="T3" fmla="*/ 0 h 18"/>
                    <a:gd name="T4" fmla="*/ 2 w 12"/>
                    <a:gd name="T5" fmla="*/ 18 h 18"/>
                    <a:gd name="T6" fmla="*/ 3 w 12"/>
                    <a:gd name="T7" fmla="*/ 18 h 18"/>
                    <a:gd name="T8" fmla="*/ 12 w 12"/>
                    <a:gd name="T9" fmla="*/ 9 h 18"/>
                    <a:gd name="T10" fmla="*/ 3 w 12"/>
                    <a:gd name="T11" fmla="*/ 0 h 18"/>
                  </a:gdLst>
                  <a:ahLst/>
                  <a:cxnLst>
                    <a:cxn ang="0">
                      <a:pos x="T0" y="T1"/>
                    </a:cxn>
                    <a:cxn ang="0">
                      <a:pos x="T2" y="T3"/>
                    </a:cxn>
                    <a:cxn ang="0">
                      <a:pos x="T4" y="T5"/>
                    </a:cxn>
                    <a:cxn ang="0">
                      <a:pos x="T6" y="T7"/>
                    </a:cxn>
                    <a:cxn ang="0">
                      <a:pos x="T8" y="T9"/>
                    </a:cxn>
                    <a:cxn ang="0">
                      <a:pos x="T10" y="T11"/>
                    </a:cxn>
                  </a:cxnLst>
                  <a:rect l="0" t="0" r="r" b="b"/>
                  <a:pathLst>
                    <a:path w="12" h="18">
                      <a:moveTo>
                        <a:pt x="3" y="0"/>
                      </a:moveTo>
                      <a:cubicBezTo>
                        <a:pt x="2" y="0"/>
                        <a:pt x="1" y="0"/>
                        <a:pt x="0" y="0"/>
                      </a:cubicBezTo>
                      <a:cubicBezTo>
                        <a:pt x="0" y="6"/>
                        <a:pt x="1" y="12"/>
                        <a:pt x="2" y="18"/>
                      </a:cubicBezTo>
                      <a:cubicBezTo>
                        <a:pt x="2" y="18"/>
                        <a:pt x="2" y="18"/>
                        <a:pt x="3" y="18"/>
                      </a:cubicBezTo>
                      <a:cubicBezTo>
                        <a:pt x="8" y="18"/>
                        <a:pt x="12" y="14"/>
                        <a:pt x="12" y="9"/>
                      </a:cubicBezTo>
                      <a:cubicBezTo>
                        <a:pt x="12" y="4"/>
                        <a:pt x="8" y="0"/>
                        <a:pt x="3"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850" name="Freeform 35">
                  <a:extLst>
                    <a:ext uri="{FF2B5EF4-FFF2-40B4-BE49-F238E27FC236}">
                      <a16:creationId xmlns="" xmlns:a16="http://schemas.microsoft.com/office/drawing/2014/main" id="{054095CB-053E-4FF1-861B-EBE1D4D1D1C7}"/>
                    </a:ext>
                  </a:extLst>
                </p:cNvPr>
                <p:cNvSpPr>
                  <a:spLocks/>
                </p:cNvSpPr>
                <p:nvPr/>
              </p:nvSpPr>
              <p:spPr bwMode="auto">
                <a:xfrm>
                  <a:off x="1524" y="2191"/>
                  <a:ext cx="32" cy="21"/>
                </a:xfrm>
                <a:custGeom>
                  <a:avLst/>
                  <a:gdLst>
                    <a:gd name="T0" fmla="*/ 9 w 18"/>
                    <a:gd name="T1" fmla="*/ 0 h 12"/>
                    <a:gd name="T2" fmla="*/ 0 w 18"/>
                    <a:gd name="T3" fmla="*/ 9 h 12"/>
                    <a:gd name="T4" fmla="*/ 0 w 18"/>
                    <a:gd name="T5" fmla="*/ 10 h 12"/>
                    <a:gd name="T6" fmla="*/ 7 w 18"/>
                    <a:gd name="T7" fmla="*/ 9 h 12"/>
                    <a:gd name="T8" fmla="*/ 15 w 18"/>
                    <a:gd name="T9" fmla="*/ 11 h 12"/>
                    <a:gd name="T10" fmla="*/ 17 w 18"/>
                    <a:gd name="T11" fmla="*/ 12 h 12"/>
                    <a:gd name="T12" fmla="*/ 18 w 18"/>
                    <a:gd name="T13" fmla="*/ 9 h 12"/>
                    <a:gd name="T14" fmla="*/ 9 w 18"/>
                    <a:gd name="T15" fmla="*/ 0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12">
                      <a:moveTo>
                        <a:pt x="9" y="0"/>
                      </a:moveTo>
                      <a:cubicBezTo>
                        <a:pt x="4" y="0"/>
                        <a:pt x="0" y="4"/>
                        <a:pt x="0" y="9"/>
                      </a:cubicBezTo>
                      <a:cubicBezTo>
                        <a:pt x="0" y="9"/>
                        <a:pt x="0" y="10"/>
                        <a:pt x="0" y="10"/>
                      </a:cubicBezTo>
                      <a:cubicBezTo>
                        <a:pt x="2" y="9"/>
                        <a:pt x="5" y="9"/>
                        <a:pt x="7" y="9"/>
                      </a:cubicBezTo>
                      <a:cubicBezTo>
                        <a:pt x="10" y="9"/>
                        <a:pt x="12" y="9"/>
                        <a:pt x="15" y="11"/>
                      </a:cubicBezTo>
                      <a:cubicBezTo>
                        <a:pt x="16" y="11"/>
                        <a:pt x="16" y="12"/>
                        <a:pt x="17" y="12"/>
                      </a:cubicBezTo>
                      <a:cubicBezTo>
                        <a:pt x="17" y="11"/>
                        <a:pt x="18" y="10"/>
                        <a:pt x="18" y="9"/>
                      </a:cubicBezTo>
                      <a:cubicBezTo>
                        <a:pt x="18" y="4"/>
                        <a:pt x="14" y="0"/>
                        <a:pt x="9"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851" name="Oval 36">
                  <a:extLst>
                    <a:ext uri="{FF2B5EF4-FFF2-40B4-BE49-F238E27FC236}">
                      <a16:creationId xmlns="" xmlns:a16="http://schemas.microsoft.com/office/drawing/2014/main" id="{C1F0C124-9223-4DE6-8C5C-23FB0990D869}"/>
                    </a:ext>
                  </a:extLst>
                </p:cNvPr>
                <p:cNvSpPr>
                  <a:spLocks noChangeArrowheads="1"/>
                </p:cNvSpPr>
                <p:nvPr/>
              </p:nvSpPr>
              <p:spPr bwMode="auto">
                <a:xfrm>
                  <a:off x="1367" y="2166"/>
                  <a:ext cx="28" cy="2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852" name="Oval 37">
                  <a:extLst>
                    <a:ext uri="{FF2B5EF4-FFF2-40B4-BE49-F238E27FC236}">
                      <a16:creationId xmlns="" xmlns:a16="http://schemas.microsoft.com/office/drawing/2014/main" id="{ADB3E7CA-DDDD-4153-9E78-CB713C72B26D}"/>
                    </a:ext>
                  </a:extLst>
                </p:cNvPr>
                <p:cNvSpPr>
                  <a:spLocks noChangeArrowheads="1"/>
                </p:cNvSpPr>
                <p:nvPr/>
              </p:nvSpPr>
              <p:spPr bwMode="auto">
                <a:xfrm>
                  <a:off x="1413" y="2217"/>
                  <a:ext cx="28" cy="2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853" name="Oval 38">
                  <a:extLst>
                    <a:ext uri="{FF2B5EF4-FFF2-40B4-BE49-F238E27FC236}">
                      <a16:creationId xmlns="" xmlns:a16="http://schemas.microsoft.com/office/drawing/2014/main" id="{DD6EBD08-2AA1-4059-BEB5-58EE8F0E8CE1}"/>
                    </a:ext>
                  </a:extLst>
                </p:cNvPr>
                <p:cNvSpPr>
                  <a:spLocks noChangeArrowheads="1"/>
                </p:cNvSpPr>
                <p:nvPr/>
              </p:nvSpPr>
              <p:spPr bwMode="auto">
                <a:xfrm>
                  <a:off x="1454" y="2182"/>
                  <a:ext cx="28" cy="2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854" name="Oval 39">
                  <a:extLst>
                    <a:ext uri="{FF2B5EF4-FFF2-40B4-BE49-F238E27FC236}">
                      <a16:creationId xmlns="" xmlns:a16="http://schemas.microsoft.com/office/drawing/2014/main" id="{EA700AAA-0CFA-4F12-9963-0C9E08A86712}"/>
                    </a:ext>
                  </a:extLst>
                </p:cNvPr>
                <p:cNvSpPr>
                  <a:spLocks noChangeArrowheads="1"/>
                </p:cNvSpPr>
                <p:nvPr/>
              </p:nvSpPr>
              <p:spPr bwMode="auto">
                <a:xfrm>
                  <a:off x="1400" y="2308"/>
                  <a:ext cx="25" cy="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855" name="Oval 40">
                  <a:extLst>
                    <a:ext uri="{FF2B5EF4-FFF2-40B4-BE49-F238E27FC236}">
                      <a16:creationId xmlns="" xmlns:a16="http://schemas.microsoft.com/office/drawing/2014/main" id="{368854AD-A9F1-472E-8251-48BB051313B9}"/>
                    </a:ext>
                  </a:extLst>
                </p:cNvPr>
                <p:cNvSpPr>
                  <a:spLocks noChangeArrowheads="1"/>
                </p:cNvSpPr>
                <p:nvPr/>
              </p:nvSpPr>
              <p:spPr bwMode="auto">
                <a:xfrm>
                  <a:off x="1291" y="2260"/>
                  <a:ext cx="31"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856" name="Oval 41">
                  <a:extLst>
                    <a:ext uri="{FF2B5EF4-FFF2-40B4-BE49-F238E27FC236}">
                      <a16:creationId xmlns="" xmlns:a16="http://schemas.microsoft.com/office/drawing/2014/main" id="{A3DC1A35-8F8E-4393-B99D-4CF81C78B1F3}"/>
                    </a:ext>
                  </a:extLst>
                </p:cNvPr>
                <p:cNvSpPr>
                  <a:spLocks noChangeArrowheads="1"/>
                </p:cNvSpPr>
                <p:nvPr/>
              </p:nvSpPr>
              <p:spPr bwMode="auto">
                <a:xfrm>
                  <a:off x="1310" y="2306"/>
                  <a:ext cx="32"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857" name="Oval 42">
                  <a:extLst>
                    <a:ext uri="{FF2B5EF4-FFF2-40B4-BE49-F238E27FC236}">
                      <a16:creationId xmlns="" xmlns:a16="http://schemas.microsoft.com/office/drawing/2014/main" id="{3A753180-7281-40B6-8038-36BF11DE973F}"/>
                    </a:ext>
                  </a:extLst>
                </p:cNvPr>
                <p:cNvSpPr>
                  <a:spLocks noChangeArrowheads="1"/>
                </p:cNvSpPr>
                <p:nvPr/>
              </p:nvSpPr>
              <p:spPr bwMode="auto">
                <a:xfrm>
                  <a:off x="1369" y="2262"/>
                  <a:ext cx="28" cy="2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858" name="Freeform 43">
                  <a:extLst>
                    <a:ext uri="{FF2B5EF4-FFF2-40B4-BE49-F238E27FC236}">
                      <a16:creationId xmlns="" xmlns:a16="http://schemas.microsoft.com/office/drawing/2014/main" id="{815AFCFF-10A8-44A4-A6A2-BE33F253E37E}"/>
                    </a:ext>
                  </a:extLst>
                </p:cNvPr>
                <p:cNvSpPr>
                  <a:spLocks/>
                </p:cNvSpPr>
                <p:nvPr/>
              </p:nvSpPr>
              <p:spPr bwMode="auto">
                <a:xfrm>
                  <a:off x="1464" y="2246"/>
                  <a:ext cx="23" cy="26"/>
                </a:xfrm>
                <a:custGeom>
                  <a:avLst/>
                  <a:gdLst>
                    <a:gd name="T0" fmla="*/ 8 w 13"/>
                    <a:gd name="T1" fmla="*/ 0 h 15"/>
                    <a:gd name="T2" fmla="*/ 0 w 13"/>
                    <a:gd name="T3" fmla="*/ 8 h 15"/>
                    <a:gd name="T4" fmla="*/ 5 w 13"/>
                    <a:gd name="T5" fmla="*/ 15 h 15"/>
                    <a:gd name="T6" fmla="*/ 7 w 13"/>
                    <a:gd name="T7" fmla="*/ 12 h 15"/>
                    <a:gd name="T8" fmla="*/ 13 w 13"/>
                    <a:gd name="T9" fmla="*/ 2 h 15"/>
                    <a:gd name="T10" fmla="*/ 8 w 13"/>
                    <a:gd name="T11" fmla="*/ 0 h 15"/>
                  </a:gdLst>
                  <a:ahLst/>
                  <a:cxnLst>
                    <a:cxn ang="0">
                      <a:pos x="T0" y="T1"/>
                    </a:cxn>
                    <a:cxn ang="0">
                      <a:pos x="T2" y="T3"/>
                    </a:cxn>
                    <a:cxn ang="0">
                      <a:pos x="T4" y="T5"/>
                    </a:cxn>
                    <a:cxn ang="0">
                      <a:pos x="T6" y="T7"/>
                    </a:cxn>
                    <a:cxn ang="0">
                      <a:pos x="T8" y="T9"/>
                    </a:cxn>
                    <a:cxn ang="0">
                      <a:pos x="T10" y="T11"/>
                    </a:cxn>
                  </a:cxnLst>
                  <a:rect l="0" t="0" r="r" b="b"/>
                  <a:pathLst>
                    <a:path w="13" h="15">
                      <a:moveTo>
                        <a:pt x="8" y="0"/>
                      </a:moveTo>
                      <a:cubicBezTo>
                        <a:pt x="4" y="0"/>
                        <a:pt x="0" y="4"/>
                        <a:pt x="0" y="8"/>
                      </a:cubicBezTo>
                      <a:cubicBezTo>
                        <a:pt x="0" y="11"/>
                        <a:pt x="2" y="14"/>
                        <a:pt x="5" y="15"/>
                      </a:cubicBezTo>
                      <a:cubicBezTo>
                        <a:pt x="6" y="14"/>
                        <a:pt x="6" y="13"/>
                        <a:pt x="7" y="12"/>
                      </a:cubicBezTo>
                      <a:cubicBezTo>
                        <a:pt x="9" y="9"/>
                        <a:pt x="11" y="6"/>
                        <a:pt x="13" y="2"/>
                      </a:cubicBezTo>
                      <a:cubicBezTo>
                        <a:pt x="12" y="1"/>
                        <a:pt x="10" y="0"/>
                        <a:pt x="8"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859" name="Oval 44">
                  <a:extLst>
                    <a:ext uri="{FF2B5EF4-FFF2-40B4-BE49-F238E27FC236}">
                      <a16:creationId xmlns="" xmlns:a16="http://schemas.microsoft.com/office/drawing/2014/main" id="{6303F69E-8551-420B-98E9-2CAE2946F350}"/>
                    </a:ext>
                  </a:extLst>
                </p:cNvPr>
                <p:cNvSpPr>
                  <a:spLocks noChangeArrowheads="1"/>
                </p:cNvSpPr>
                <p:nvPr/>
              </p:nvSpPr>
              <p:spPr bwMode="auto">
                <a:xfrm>
                  <a:off x="1602" y="2100"/>
                  <a:ext cx="25" cy="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860" name="Freeform 45">
                  <a:extLst>
                    <a:ext uri="{FF2B5EF4-FFF2-40B4-BE49-F238E27FC236}">
                      <a16:creationId xmlns="" xmlns:a16="http://schemas.microsoft.com/office/drawing/2014/main" id="{736A2BF0-9573-4026-BA91-950B18029C07}"/>
                    </a:ext>
                  </a:extLst>
                </p:cNvPr>
                <p:cNvSpPr>
                  <a:spLocks/>
                </p:cNvSpPr>
                <p:nvPr/>
              </p:nvSpPr>
              <p:spPr bwMode="auto">
                <a:xfrm>
                  <a:off x="1765" y="2131"/>
                  <a:ext cx="11" cy="21"/>
                </a:xfrm>
                <a:custGeom>
                  <a:avLst/>
                  <a:gdLst>
                    <a:gd name="T0" fmla="*/ 6 w 6"/>
                    <a:gd name="T1" fmla="*/ 0 h 12"/>
                    <a:gd name="T2" fmla="*/ 0 w 6"/>
                    <a:gd name="T3" fmla="*/ 7 h 12"/>
                    <a:gd name="T4" fmla="*/ 2 w 6"/>
                    <a:gd name="T5" fmla="*/ 12 h 12"/>
                    <a:gd name="T6" fmla="*/ 6 w 6"/>
                    <a:gd name="T7" fmla="*/ 0 h 12"/>
                  </a:gdLst>
                  <a:ahLst/>
                  <a:cxnLst>
                    <a:cxn ang="0">
                      <a:pos x="T0" y="T1"/>
                    </a:cxn>
                    <a:cxn ang="0">
                      <a:pos x="T2" y="T3"/>
                    </a:cxn>
                    <a:cxn ang="0">
                      <a:pos x="T4" y="T5"/>
                    </a:cxn>
                    <a:cxn ang="0">
                      <a:pos x="T6" y="T7"/>
                    </a:cxn>
                  </a:cxnLst>
                  <a:rect l="0" t="0" r="r" b="b"/>
                  <a:pathLst>
                    <a:path w="6" h="12">
                      <a:moveTo>
                        <a:pt x="6" y="0"/>
                      </a:moveTo>
                      <a:cubicBezTo>
                        <a:pt x="2" y="1"/>
                        <a:pt x="0" y="4"/>
                        <a:pt x="0" y="7"/>
                      </a:cubicBezTo>
                      <a:cubicBezTo>
                        <a:pt x="0" y="9"/>
                        <a:pt x="1" y="11"/>
                        <a:pt x="2" y="12"/>
                      </a:cubicBezTo>
                      <a:cubicBezTo>
                        <a:pt x="3" y="8"/>
                        <a:pt x="4" y="4"/>
                        <a:pt x="6"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861" name="Oval 46">
                  <a:extLst>
                    <a:ext uri="{FF2B5EF4-FFF2-40B4-BE49-F238E27FC236}">
                      <a16:creationId xmlns="" xmlns:a16="http://schemas.microsoft.com/office/drawing/2014/main" id="{EAC30FD5-5616-40B4-A391-FEA1CAB3F5DD}"/>
                    </a:ext>
                  </a:extLst>
                </p:cNvPr>
                <p:cNvSpPr>
                  <a:spLocks noChangeArrowheads="1"/>
                </p:cNvSpPr>
                <p:nvPr/>
              </p:nvSpPr>
              <p:spPr bwMode="auto">
                <a:xfrm>
                  <a:off x="1655" y="2083"/>
                  <a:ext cx="32"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862" name="Oval 47">
                  <a:extLst>
                    <a:ext uri="{FF2B5EF4-FFF2-40B4-BE49-F238E27FC236}">
                      <a16:creationId xmlns="" xmlns:a16="http://schemas.microsoft.com/office/drawing/2014/main" id="{4DB7A2B3-2948-4E9D-A13A-2C15585FD712}"/>
                    </a:ext>
                  </a:extLst>
                </p:cNvPr>
                <p:cNvSpPr>
                  <a:spLocks noChangeArrowheads="1"/>
                </p:cNvSpPr>
                <p:nvPr/>
              </p:nvSpPr>
              <p:spPr bwMode="auto">
                <a:xfrm>
                  <a:off x="1555" y="2139"/>
                  <a:ext cx="31"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863" name="Oval 48">
                  <a:extLst>
                    <a:ext uri="{FF2B5EF4-FFF2-40B4-BE49-F238E27FC236}">
                      <a16:creationId xmlns="" xmlns:a16="http://schemas.microsoft.com/office/drawing/2014/main" id="{80E22D20-7388-4A70-8D78-2753B0A259BF}"/>
                    </a:ext>
                  </a:extLst>
                </p:cNvPr>
                <p:cNvSpPr>
                  <a:spLocks noChangeArrowheads="1"/>
                </p:cNvSpPr>
                <p:nvPr/>
              </p:nvSpPr>
              <p:spPr bwMode="auto">
                <a:xfrm>
                  <a:off x="1638" y="2143"/>
                  <a:ext cx="32"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864" name="Oval 49">
                  <a:extLst>
                    <a:ext uri="{FF2B5EF4-FFF2-40B4-BE49-F238E27FC236}">
                      <a16:creationId xmlns="" xmlns:a16="http://schemas.microsoft.com/office/drawing/2014/main" id="{6B26CE34-E026-4C6F-A759-6B09D4D7E002}"/>
                    </a:ext>
                  </a:extLst>
                </p:cNvPr>
                <p:cNvSpPr>
                  <a:spLocks noChangeArrowheads="1"/>
                </p:cNvSpPr>
                <p:nvPr/>
              </p:nvSpPr>
              <p:spPr bwMode="auto">
                <a:xfrm>
                  <a:off x="1884" y="2099"/>
                  <a:ext cx="32"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865" name="Oval 50">
                  <a:extLst>
                    <a:ext uri="{FF2B5EF4-FFF2-40B4-BE49-F238E27FC236}">
                      <a16:creationId xmlns="" xmlns:a16="http://schemas.microsoft.com/office/drawing/2014/main" id="{49BCD21C-0ED5-4FAB-9B35-2510A30A5234}"/>
                    </a:ext>
                  </a:extLst>
                </p:cNvPr>
                <p:cNvSpPr>
                  <a:spLocks noChangeArrowheads="1"/>
                </p:cNvSpPr>
                <p:nvPr/>
              </p:nvSpPr>
              <p:spPr bwMode="auto">
                <a:xfrm>
                  <a:off x="1733" y="2084"/>
                  <a:ext cx="29" cy="2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866" name="Freeform 51">
                  <a:extLst>
                    <a:ext uri="{FF2B5EF4-FFF2-40B4-BE49-F238E27FC236}">
                      <a16:creationId xmlns="" xmlns:a16="http://schemas.microsoft.com/office/drawing/2014/main" id="{4B86E0A6-A289-4AE8-B7E8-EB0F42973EF6}"/>
                    </a:ext>
                  </a:extLst>
                </p:cNvPr>
                <p:cNvSpPr>
                  <a:spLocks/>
                </p:cNvSpPr>
                <p:nvPr/>
              </p:nvSpPr>
              <p:spPr bwMode="auto">
                <a:xfrm>
                  <a:off x="1806" y="2092"/>
                  <a:ext cx="28" cy="21"/>
                </a:xfrm>
                <a:custGeom>
                  <a:avLst/>
                  <a:gdLst>
                    <a:gd name="T0" fmla="*/ 8 w 16"/>
                    <a:gd name="T1" fmla="*/ 0 h 12"/>
                    <a:gd name="T2" fmla="*/ 0 w 16"/>
                    <a:gd name="T3" fmla="*/ 8 h 12"/>
                    <a:gd name="T4" fmla="*/ 0 w 16"/>
                    <a:gd name="T5" fmla="*/ 8 h 12"/>
                    <a:gd name="T6" fmla="*/ 14 w 16"/>
                    <a:gd name="T7" fmla="*/ 12 h 12"/>
                    <a:gd name="T8" fmla="*/ 16 w 16"/>
                    <a:gd name="T9" fmla="*/ 8 h 12"/>
                    <a:gd name="T10" fmla="*/ 8 w 16"/>
                    <a:gd name="T11" fmla="*/ 0 h 12"/>
                  </a:gdLst>
                  <a:ahLst/>
                  <a:cxnLst>
                    <a:cxn ang="0">
                      <a:pos x="T0" y="T1"/>
                    </a:cxn>
                    <a:cxn ang="0">
                      <a:pos x="T2" y="T3"/>
                    </a:cxn>
                    <a:cxn ang="0">
                      <a:pos x="T4" y="T5"/>
                    </a:cxn>
                    <a:cxn ang="0">
                      <a:pos x="T6" y="T7"/>
                    </a:cxn>
                    <a:cxn ang="0">
                      <a:pos x="T8" y="T9"/>
                    </a:cxn>
                    <a:cxn ang="0">
                      <a:pos x="T10" y="T11"/>
                    </a:cxn>
                  </a:cxnLst>
                  <a:rect l="0" t="0" r="r" b="b"/>
                  <a:pathLst>
                    <a:path w="16" h="12">
                      <a:moveTo>
                        <a:pt x="8" y="0"/>
                      </a:moveTo>
                      <a:cubicBezTo>
                        <a:pt x="3" y="0"/>
                        <a:pt x="0" y="3"/>
                        <a:pt x="0" y="8"/>
                      </a:cubicBezTo>
                      <a:cubicBezTo>
                        <a:pt x="0" y="8"/>
                        <a:pt x="0" y="8"/>
                        <a:pt x="0" y="8"/>
                      </a:cubicBezTo>
                      <a:cubicBezTo>
                        <a:pt x="4" y="8"/>
                        <a:pt x="9" y="9"/>
                        <a:pt x="14" y="12"/>
                      </a:cubicBezTo>
                      <a:cubicBezTo>
                        <a:pt x="15" y="11"/>
                        <a:pt x="16" y="10"/>
                        <a:pt x="16" y="8"/>
                      </a:cubicBezTo>
                      <a:cubicBezTo>
                        <a:pt x="16" y="4"/>
                        <a:pt x="12" y="0"/>
                        <a:pt x="8"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867" name="Oval 52">
                  <a:extLst>
                    <a:ext uri="{FF2B5EF4-FFF2-40B4-BE49-F238E27FC236}">
                      <a16:creationId xmlns="" xmlns:a16="http://schemas.microsoft.com/office/drawing/2014/main" id="{4016F5BC-DF81-4351-976F-4EC648C16631}"/>
                    </a:ext>
                  </a:extLst>
                </p:cNvPr>
                <p:cNvSpPr>
                  <a:spLocks noChangeArrowheads="1"/>
                </p:cNvSpPr>
                <p:nvPr/>
              </p:nvSpPr>
              <p:spPr bwMode="auto">
                <a:xfrm>
                  <a:off x="1721" y="2228"/>
                  <a:ext cx="25" cy="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868" name="Oval 53">
                  <a:extLst>
                    <a:ext uri="{FF2B5EF4-FFF2-40B4-BE49-F238E27FC236}">
                      <a16:creationId xmlns="" xmlns:a16="http://schemas.microsoft.com/office/drawing/2014/main" id="{B8289E9A-1F91-482F-B9BC-BA4AD96DFAD4}"/>
                    </a:ext>
                  </a:extLst>
                </p:cNvPr>
                <p:cNvSpPr>
                  <a:spLocks noChangeArrowheads="1"/>
                </p:cNvSpPr>
                <p:nvPr/>
              </p:nvSpPr>
              <p:spPr bwMode="auto">
                <a:xfrm>
                  <a:off x="1670" y="2200"/>
                  <a:ext cx="32"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869" name="Oval 54">
                  <a:extLst>
                    <a:ext uri="{FF2B5EF4-FFF2-40B4-BE49-F238E27FC236}">
                      <a16:creationId xmlns="" xmlns:a16="http://schemas.microsoft.com/office/drawing/2014/main" id="{268691FA-5514-4B2A-A1E6-EFA4EF16B768}"/>
                    </a:ext>
                  </a:extLst>
                </p:cNvPr>
                <p:cNvSpPr>
                  <a:spLocks noChangeArrowheads="1"/>
                </p:cNvSpPr>
                <p:nvPr/>
              </p:nvSpPr>
              <p:spPr bwMode="auto">
                <a:xfrm>
                  <a:off x="1599" y="2208"/>
                  <a:ext cx="32"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870" name="Oval 55">
                  <a:extLst>
                    <a:ext uri="{FF2B5EF4-FFF2-40B4-BE49-F238E27FC236}">
                      <a16:creationId xmlns="" xmlns:a16="http://schemas.microsoft.com/office/drawing/2014/main" id="{2E722A54-7356-4EC7-8040-916B05933798}"/>
                    </a:ext>
                  </a:extLst>
                </p:cNvPr>
                <p:cNvSpPr>
                  <a:spLocks noChangeArrowheads="1"/>
                </p:cNvSpPr>
                <p:nvPr/>
              </p:nvSpPr>
              <p:spPr bwMode="auto">
                <a:xfrm>
                  <a:off x="1709" y="2145"/>
                  <a:ext cx="28" cy="2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871" name="Freeform 56">
                  <a:extLst>
                    <a:ext uri="{FF2B5EF4-FFF2-40B4-BE49-F238E27FC236}">
                      <a16:creationId xmlns="" xmlns:a16="http://schemas.microsoft.com/office/drawing/2014/main" id="{AA040C8F-CCAD-4D27-95EF-5BB669448F68}"/>
                    </a:ext>
                  </a:extLst>
                </p:cNvPr>
                <p:cNvSpPr>
                  <a:spLocks/>
                </p:cNvSpPr>
                <p:nvPr/>
              </p:nvSpPr>
              <p:spPr bwMode="auto">
                <a:xfrm>
                  <a:off x="1588" y="2262"/>
                  <a:ext cx="16" cy="24"/>
                </a:xfrm>
                <a:custGeom>
                  <a:avLst/>
                  <a:gdLst>
                    <a:gd name="T0" fmla="*/ 2 w 9"/>
                    <a:gd name="T1" fmla="*/ 0 h 14"/>
                    <a:gd name="T2" fmla="*/ 0 w 9"/>
                    <a:gd name="T3" fmla="*/ 0 h 14"/>
                    <a:gd name="T4" fmla="*/ 4 w 9"/>
                    <a:gd name="T5" fmla="*/ 14 h 14"/>
                    <a:gd name="T6" fmla="*/ 9 w 9"/>
                    <a:gd name="T7" fmla="*/ 7 h 14"/>
                    <a:gd name="T8" fmla="*/ 2 w 9"/>
                    <a:gd name="T9" fmla="*/ 0 h 14"/>
                  </a:gdLst>
                  <a:ahLst/>
                  <a:cxnLst>
                    <a:cxn ang="0">
                      <a:pos x="T0" y="T1"/>
                    </a:cxn>
                    <a:cxn ang="0">
                      <a:pos x="T2" y="T3"/>
                    </a:cxn>
                    <a:cxn ang="0">
                      <a:pos x="T4" y="T5"/>
                    </a:cxn>
                    <a:cxn ang="0">
                      <a:pos x="T6" y="T7"/>
                    </a:cxn>
                    <a:cxn ang="0">
                      <a:pos x="T8" y="T9"/>
                    </a:cxn>
                  </a:cxnLst>
                  <a:rect l="0" t="0" r="r" b="b"/>
                  <a:pathLst>
                    <a:path w="9" h="14">
                      <a:moveTo>
                        <a:pt x="2" y="0"/>
                      </a:moveTo>
                      <a:cubicBezTo>
                        <a:pt x="1" y="0"/>
                        <a:pt x="1" y="0"/>
                        <a:pt x="0" y="0"/>
                      </a:cubicBezTo>
                      <a:cubicBezTo>
                        <a:pt x="2" y="4"/>
                        <a:pt x="3" y="9"/>
                        <a:pt x="4" y="14"/>
                      </a:cubicBezTo>
                      <a:cubicBezTo>
                        <a:pt x="7" y="13"/>
                        <a:pt x="9" y="10"/>
                        <a:pt x="9" y="7"/>
                      </a:cubicBezTo>
                      <a:cubicBezTo>
                        <a:pt x="9" y="3"/>
                        <a:pt x="6" y="0"/>
                        <a:pt x="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872" name="Oval 57">
                  <a:extLst>
                    <a:ext uri="{FF2B5EF4-FFF2-40B4-BE49-F238E27FC236}">
                      <a16:creationId xmlns="" xmlns:a16="http://schemas.microsoft.com/office/drawing/2014/main" id="{79AF78CD-C597-44D6-9EAA-ED4D80FB9D1B}"/>
                    </a:ext>
                  </a:extLst>
                </p:cNvPr>
                <p:cNvSpPr>
                  <a:spLocks noChangeArrowheads="1"/>
                </p:cNvSpPr>
                <p:nvPr/>
              </p:nvSpPr>
              <p:spPr bwMode="auto">
                <a:xfrm>
                  <a:off x="1634" y="2269"/>
                  <a:ext cx="32"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873" name="Oval 58">
                  <a:extLst>
                    <a:ext uri="{FF2B5EF4-FFF2-40B4-BE49-F238E27FC236}">
                      <a16:creationId xmlns="" xmlns:a16="http://schemas.microsoft.com/office/drawing/2014/main" id="{2AEF8AB1-F86A-401E-9463-50F8C00E074C}"/>
                    </a:ext>
                  </a:extLst>
                </p:cNvPr>
                <p:cNvSpPr>
                  <a:spLocks noChangeArrowheads="1"/>
                </p:cNvSpPr>
                <p:nvPr/>
              </p:nvSpPr>
              <p:spPr bwMode="auto">
                <a:xfrm>
                  <a:off x="1663" y="2304"/>
                  <a:ext cx="31"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874" name="Oval 59">
                  <a:extLst>
                    <a:ext uri="{FF2B5EF4-FFF2-40B4-BE49-F238E27FC236}">
                      <a16:creationId xmlns="" xmlns:a16="http://schemas.microsoft.com/office/drawing/2014/main" id="{B6B0F6D9-CAAA-44FE-8F69-5C001206AA1C}"/>
                    </a:ext>
                  </a:extLst>
                </p:cNvPr>
                <p:cNvSpPr>
                  <a:spLocks noChangeArrowheads="1"/>
                </p:cNvSpPr>
                <p:nvPr/>
              </p:nvSpPr>
              <p:spPr bwMode="auto">
                <a:xfrm>
                  <a:off x="1716" y="2281"/>
                  <a:ext cx="28" cy="2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875" name="Oval 60">
                  <a:extLst>
                    <a:ext uri="{FF2B5EF4-FFF2-40B4-BE49-F238E27FC236}">
                      <a16:creationId xmlns="" xmlns:a16="http://schemas.microsoft.com/office/drawing/2014/main" id="{CEBEF9D5-69E9-4900-B4D8-3CC5FB594974}"/>
                    </a:ext>
                  </a:extLst>
                </p:cNvPr>
                <p:cNvSpPr>
                  <a:spLocks noChangeArrowheads="1"/>
                </p:cNvSpPr>
                <p:nvPr/>
              </p:nvSpPr>
              <p:spPr bwMode="auto">
                <a:xfrm>
                  <a:off x="1951" y="2099"/>
                  <a:ext cx="32"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876" name="Oval 61">
                  <a:extLst>
                    <a:ext uri="{FF2B5EF4-FFF2-40B4-BE49-F238E27FC236}">
                      <a16:creationId xmlns="" xmlns:a16="http://schemas.microsoft.com/office/drawing/2014/main" id="{D1446ECD-9D2E-4583-AF19-0A262BB6B423}"/>
                    </a:ext>
                  </a:extLst>
                </p:cNvPr>
                <p:cNvSpPr>
                  <a:spLocks noChangeArrowheads="1"/>
                </p:cNvSpPr>
                <p:nvPr/>
              </p:nvSpPr>
              <p:spPr bwMode="auto">
                <a:xfrm>
                  <a:off x="1969" y="2159"/>
                  <a:ext cx="32"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877" name="Oval 62">
                  <a:extLst>
                    <a:ext uri="{FF2B5EF4-FFF2-40B4-BE49-F238E27FC236}">
                      <a16:creationId xmlns="" xmlns:a16="http://schemas.microsoft.com/office/drawing/2014/main" id="{62A2E6A7-B1FD-4E63-B001-7DF6E8DBB89E}"/>
                    </a:ext>
                  </a:extLst>
                </p:cNvPr>
                <p:cNvSpPr>
                  <a:spLocks noChangeArrowheads="1"/>
                </p:cNvSpPr>
                <p:nvPr/>
              </p:nvSpPr>
              <p:spPr bwMode="auto">
                <a:xfrm>
                  <a:off x="2017" y="2090"/>
                  <a:ext cx="25" cy="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878" name="Freeform 63">
                  <a:extLst>
                    <a:ext uri="{FF2B5EF4-FFF2-40B4-BE49-F238E27FC236}">
                      <a16:creationId xmlns="" xmlns:a16="http://schemas.microsoft.com/office/drawing/2014/main" id="{D719D33D-1598-4B73-A3E9-0BA805168E0E}"/>
                    </a:ext>
                  </a:extLst>
                </p:cNvPr>
                <p:cNvSpPr>
                  <a:spLocks/>
                </p:cNvSpPr>
                <p:nvPr/>
              </p:nvSpPr>
              <p:spPr bwMode="auto">
                <a:xfrm>
                  <a:off x="1907" y="2148"/>
                  <a:ext cx="32" cy="29"/>
                </a:xfrm>
                <a:custGeom>
                  <a:avLst/>
                  <a:gdLst>
                    <a:gd name="T0" fmla="*/ 9 w 18"/>
                    <a:gd name="T1" fmla="*/ 0 h 16"/>
                    <a:gd name="T2" fmla="*/ 0 w 18"/>
                    <a:gd name="T3" fmla="*/ 9 h 16"/>
                    <a:gd name="T4" fmla="*/ 14 w 18"/>
                    <a:gd name="T5" fmla="*/ 16 h 16"/>
                    <a:gd name="T6" fmla="*/ 18 w 18"/>
                    <a:gd name="T7" fmla="*/ 9 h 16"/>
                    <a:gd name="T8" fmla="*/ 9 w 18"/>
                    <a:gd name="T9" fmla="*/ 0 h 16"/>
                  </a:gdLst>
                  <a:ahLst/>
                  <a:cxnLst>
                    <a:cxn ang="0">
                      <a:pos x="T0" y="T1"/>
                    </a:cxn>
                    <a:cxn ang="0">
                      <a:pos x="T2" y="T3"/>
                    </a:cxn>
                    <a:cxn ang="0">
                      <a:pos x="T4" y="T5"/>
                    </a:cxn>
                    <a:cxn ang="0">
                      <a:pos x="T6" y="T7"/>
                    </a:cxn>
                    <a:cxn ang="0">
                      <a:pos x="T8" y="T9"/>
                    </a:cxn>
                  </a:cxnLst>
                  <a:rect l="0" t="0" r="r" b="b"/>
                  <a:pathLst>
                    <a:path w="18" h="16">
                      <a:moveTo>
                        <a:pt x="9" y="0"/>
                      </a:moveTo>
                      <a:cubicBezTo>
                        <a:pt x="4" y="0"/>
                        <a:pt x="0" y="4"/>
                        <a:pt x="0" y="9"/>
                      </a:cubicBezTo>
                      <a:cubicBezTo>
                        <a:pt x="5" y="12"/>
                        <a:pt x="10" y="14"/>
                        <a:pt x="14" y="16"/>
                      </a:cubicBezTo>
                      <a:cubicBezTo>
                        <a:pt x="16" y="15"/>
                        <a:pt x="18" y="12"/>
                        <a:pt x="18" y="9"/>
                      </a:cubicBezTo>
                      <a:cubicBezTo>
                        <a:pt x="18" y="4"/>
                        <a:pt x="14" y="0"/>
                        <a:pt x="9"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879" name="Oval 64">
                  <a:extLst>
                    <a:ext uri="{FF2B5EF4-FFF2-40B4-BE49-F238E27FC236}">
                      <a16:creationId xmlns="" xmlns:a16="http://schemas.microsoft.com/office/drawing/2014/main" id="{219B36BD-04C4-4986-9574-5236ECD78A75}"/>
                    </a:ext>
                  </a:extLst>
                </p:cNvPr>
                <p:cNvSpPr>
                  <a:spLocks noChangeArrowheads="1"/>
                </p:cNvSpPr>
                <p:nvPr/>
              </p:nvSpPr>
              <p:spPr bwMode="auto">
                <a:xfrm>
                  <a:off x="2052" y="2132"/>
                  <a:ext cx="32"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880" name="Freeform 65">
                  <a:extLst>
                    <a:ext uri="{FF2B5EF4-FFF2-40B4-BE49-F238E27FC236}">
                      <a16:creationId xmlns="" xmlns:a16="http://schemas.microsoft.com/office/drawing/2014/main" id="{B82452F8-C748-4061-B755-9973E36C8893}"/>
                    </a:ext>
                  </a:extLst>
                </p:cNvPr>
                <p:cNvSpPr>
                  <a:spLocks/>
                </p:cNvSpPr>
                <p:nvPr/>
              </p:nvSpPr>
              <p:spPr bwMode="auto">
                <a:xfrm>
                  <a:off x="2127" y="2235"/>
                  <a:ext cx="25" cy="25"/>
                </a:xfrm>
                <a:custGeom>
                  <a:avLst/>
                  <a:gdLst>
                    <a:gd name="T0" fmla="*/ 7 w 14"/>
                    <a:gd name="T1" fmla="*/ 0 h 14"/>
                    <a:gd name="T2" fmla="*/ 0 w 14"/>
                    <a:gd name="T3" fmla="*/ 7 h 14"/>
                    <a:gd name="T4" fmla="*/ 3 w 14"/>
                    <a:gd name="T5" fmla="*/ 13 h 14"/>
                    <a:gd name="T6" fmla="*/ 5 w 14"/>
                    <a:gd name="T7" fmla="*/ 13 h 14"/>
                    <a:gd name="T8" fmla="*/ 7 w 14"/>
                    <a:gd name="T9" fmla="*/ 14 h 14"/>
                    <a:gd name="T10" fmla="*/ 14 w 14"/>
                    <a:gd name="T11" fmla="*/ 7 h 14"/>
                    <a:gd name="T12" fmla="*/ 7 w 14"/>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14" h="14">
                      <a:moveTo>
                        <a:pt x="7" y="0"/>
                      </a:moveTo>
                      <a:cubicBezTo>
                        <a:pt x="3" y="0"/>
                        <a:pt x="0" y="3"/>
                        <a:pt x="0" y="7"/>
                      </a:cubicBezTo>
                      <a:cubicBezTo>
                        <a:pt x="0" y="9"/>
                        <a:pt x="1" y="11"/>
                        <a:pt x="3" y="13"/>
                      </a:cubicBezTo>
                      <a:cubicBezTo>
                        <a:pt x="4" y="13"/>
                        <a:pt x="5" y="13"/>
                        <a:pt x="5" y="13"/>
                      </a:cubicBezTo>
                      <a:cubicBezTo>
                        <a:pt x="6" y="14"/>
                        <a:pt x="6" y="14"/>
                        <a:pt x="7" y="14"/>
                      </a:cubicBezTo>
                      <a:cubicBezTo>
                        <a:pt x="11" y="14"/>
                        <a:pt x="14" y="10"/>
                        <a:pt x="14" y="7"/>
                      </a:cubicBezTo>
                      <a:cubicBezTo>
                        <a:pt x="14" y="3"/>
                        <a:pt x="11" y="0"/>
                        <a:pt x="7"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881" name="Oval 66">
                  <a:extLst>
                    <a:ext uri="{FF2B5EF4-FFF2-40B4-BE49-F238E27FC236}">
                      <a16:creationId xmlns="" xmlns:a16="http://schemas.microsoft.com/office/drawing/2014/main" id="{45E6FFEF-CB5E-435F-B017-3D9F1001FA69}"/>
                    </a:ext>
                  </a:extLst>
                </p:cNvPr>
                <p:cNvSpPr>
                  <a:spLocks noChangeArrowheads="1"/>
                </p:cNvSpPr>
                <p:nvPr/>
              </p:nvSpPr>
              <p:spPr bwMode="auto">
                <a:xfrm>
                  <a:off x="2084" y="2187"/>
                  <a:ext cx="32"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882" name="Freeform 67">
                  <a:extLst>
                    <a:ext uri="{FF2B5EF4-FFF2-40B4-BE49-F238E27FC236}">
                      <a16:creationId xmlns="" xmlns:a16="http://schemas.microsoft.com/office/drawing/2014/main" id="{FAD651CD-6305-4A3A-84DE-641814DF812A}"/>
                    </a:ext>
                  </a:extLst>
                </p:cNvPr>
                <p:cNvSpPr>
                  <a:spLocks/>
                </p:cNvSpPr>
                <p:nvPr/>
              </p:nvSpPr>
              <p:spPr bwMode="auto">
                <a:xfrm>
                  <a:off x="2020" y="2189"/>
                  <a:ext cx="32" cy="30"/>
                </a:xfrm>
                <a:custGeom>
                  <a:avLst/>
                  <a:gdLst>
                    <a:gd name="T0" fmla="*/ 9 w 18"/>
                    <a:gd name="T1" fmla="*/ 0 h 17"/>
                    <a:gd name="T2" fmla="*/ 0 w 18"/>
                    <a:gd name="T3" fmla="*/ 9 h 17"/>
                    <a:gd name="T4" fmla="*/ 1 w 18"/>
                    <a:gd name="T5" fmla="*/ 13 h 17"/>
                    <a:gd name="T6" fmla="*/ 12 w 18"/>
                    <a:gd name="T7" fmla="*/ 17 h 17"/>
                    <a:gd name="T8" fmla="*/ 18 w 18"/>
                    <a:gd name="T9" fmla="*/ 9 h 17"/>
                    <a:gd name="T10" fmla="*/ 9 w 18"/>
                    <a:gd name="T11" fmla="*/ 0 h 17"/>
                  </a:gdLst>
                  <a:ahLst/>
                  <a:cxnLst>
                    <a:cxn ang="0">
                      <a:pos x="T0" y="T1"/>
                    </a:cxn>
                    <a:cxn ang="0">
                      <a:pos x="T2" y="T3"/>
                    </a:cxn>
                    <a:cxn ang="0">
                      <a:pos x="T4" y="T5"/>
                    </a:cxn>
                    <a:cxn ang="0">
                      <a:pos x="T6" y="T7"/>
                    </a:cxn>
                    <a:cxn ang="0">
                      <a:pos x="T8" y="T9"/>
                    </a:cxn>
                    <a:cxn ang="0">
                      <a:pos x="T10" y="T11"/>
                    </a:cxn>
                  </a:cxnLst>
                  <a:rect l="0" t="0" r="r" b="b"/>
                  <a:pathLst>
                    <a:path w="18" h="17">
                      <a:moveTo>
                        <a:pt x="9" y="0"/>
                      </a:moveTo>
                      <a:cubicBezTo>
                        <a:pt x="4" y="0"/>
                        <a:pt x="0" y="4"/>
                        <a:pt x="0" y="9"/>
                      </a:cubicBezTo>
                      <a:cubicBezTo>
                        <a:pt x="0" y="11"/>
                        <a:pt x="0" y="12"/>
                        <a:pt x="1" y="13"/>
                      </a:cubicBezTo>
                      <a:cubicBezTo>
                        <a:pt x="5" y="15"/>
                        <a:pt x="9" y="16"/>
                        <a:pt x="12" y="17"/>
                      </a:cubicBezTo>
                      <a:cubicBezTo>
                        <a:pt x="16" y="16"/>
                        <a:pt x="18" y="13"/>
                        <a:pt x="18" y="9"/>
                      </a:cubicBezTo>
                      <a:cubicBezTo>
                        <a:pt x="18" y="4"/>
                        <a:pt x="14" y="0"/>
                        <a:pt x="9"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883" name="Freeform 68">
                  <a:extLst>
                    <a:ext uri="{FF2B5EF4-FFF2-40B4-BE49-F238E27FC236}">
                      <a16:creationId xmlns="" xmlns:a16="http://schemas.microsoft.com/office/drawing/2014/main" id="{8FEBB9C4-998A-4B35-B4C5-F20B24FA559D}"/>
                    </a:ext>
                  </a:extLst>
                </p:cNvPr>
                <p:cNvSpPr>
                  <a:spLocks/>
                </p:cNvSpPr>
                <p:nvPr/>
              </p:nvSpPr>
              <p:spPr bwMode="auto">
                <a:xfrm>
                  <a:off x="2196" y="2281"/>
                  <a:ext cx="9" cy="4"/>
                </a:xfrm>
                <a:custGeom>
                  <a:avLst/>
                  <a:gdLst>
                    <a:gd name="T0" fmla="*/ 4 w 5"/>
                    <a:gd name="T1" fmla="*/ 0 h 2"/>
                    <a:gd name="T2" fmla="*/ 0 w 5"/>
                    <a:gd name="T3" fmla="*/ 1 h 2"/>
                    <a:gd name="T4" fmla="*/ 5 w 5"/>
                    <a:gd name="T5" fmla="*/ 2 h 2"/>
                    <a:gd name="T6" fmla="*/ 4 w 5"/>
                    <a:gd name="T7" fmla="*/ 0 h 2"/>
                    <a:gd name="T8" fmla="*/ 4 w 5"/>
                    <a:gd name="T9" fmla="*/ 0 h 2"/>
                  </a:gdLst>
                  <a:ahLst/>
                  <a:cxnLst>
                    <a:cxn ang="0">
                      <a:pos x="T0" y="T1"/>
                    </a:cxn>
                    <a:cxn ang="0">
                      <a:pos x="T2" y="T3"/>
                    </a:cxn>
                    <a:cxn ang="0">
                      <a:pos x="T4" y="T5"/>
                    </a:cxn>
                    <a:cxn ang="0">
                      <a:pos x="T6" y="T7"/>
                    </a:cxn>
                    <a:cxn ang="0">
                      <a:pos x="T8" y="T9"/>
                    </a:cxn>
                  </a:cxnLst>
                  <a:rect l="0" t="0" r="r" b="b"/>
                  <a:pathLst>
                    <a:path w="5" h="2">
                      <a:moveTo>
                        <a:pt x="4" y="0"/>
                      </a:moveTo>
                      <a:cubicBezTo>
                        <a:pt x="2" y="0"/>
                        <a:pt x="1" y="0"/>
                        <a:pt x="0" y="1"/>
                      </a:cubicBezTo>
                      <a:cubicBezTo>
                        <a:pt x="2" y="1"/>
                        <a:pt x="3" y="2"/>
                        <a:pt x="5" y="2"/>
                      </a:cubicBezTo>
                      <a:cubicBezTo>
                        <a:pt x="5" y="1"/>
                        <a:pt x="4" y="0"/>
                        <a:pt x="4" y="0"/>
                      </a:cubicBezTo>
                      <a:cubicBezTo>
                        <a:pt x="4" y="0"/>
                        <a:pt x="4" y="0"/>
                        <a:pt x="4"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884" name="Freeform 69">
                  <a:extLst>
                    <a:ext uri="{FF2B5EF4-FFF2-40B4-BE49-F238E27FC236}">
                      <a16:creationId xmlns="" xmlns:a16="http://schemas.microsoft.com/office/drawing/2014/main" id="{C81751C2-6E6F-4560-9B66-5BD6B110D2BC}"/>
                    </a:ext>
                  </a:extLst>
                </p:cNvPr>
                <p:cNvSpPr>
                  <a:spLocks/>
                </p:cNvSpPr>
                <p:nvPr/>
              </p:nvSpPr>
              <p:spPr bwMode="auto">
                <a:xfrm>
                  <a:off x="697" y="1730"/>
                  <a:ext cx="5" cy="2"/>
                </a:xfrm>
                <a:custGeom>
                  <a:avLst/>
                  <a:gdLst>
                    <a:gd name="T0" fmla="*/ 3 w 3"/>
                    <a:gd name="T1" fmla="*/ 0 h 1"/>
                    <a:gd name="T2" fmla="*/ 0 w 3"/>
                    <a:gd name="T3" fmla="*/ 1 h 1"/>
                    <a:gd name="T4" fmla="*/ 3 w 3"/>
                    <a:gd name="T5" fmla="*/ 0 h 1"/>
                  </a:gdLst>
                  <a:ahLst/>
                  <a:cxnLst>
                    <a:cxn ang="0">
                      <a:pos x="T0" y="T1"/>
                    </a:cxn>
                    <a:cxn ang="0">
                      <a:pos x="T2" y="T3"/>
                    </a:cxn>
                    <a:cxn ang="0">
                      <a:pos x="T4" y="T5"/>
                    </a:cxn>
                  </a:cxnLst>
                  <a:rect l="0" t="0" r="r" b="b"/>
                  <a:pathLst>
                    <a:path w="3" h="1">
                      <a:moveTo>
                        <a:pt x="3" y="0"/>
                      </a:moveTo>
                      <a:cubicBezTo>
                        <a:pt x="2" y="1"/>
                        <a:pt x="1" y="1"/>
                        <a:pt x="0" y="1"/>
                      </a:cubicBezTo>
                      <a:cubicBezTo>
                        <a:pt x="1" y="1"/>
                        <a:pt x="2" y="1"/>
                        <a:pt x="3"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885" name="Freeform 70">
                  <a:extLst>
                    <a:ext uri="{FF2B5EF4-FFF2-40B4-BE49-F238E27FC236}">
                      <a16:creationId xmlns="" xmlns:a16="http://schemas.microsoft.com/office/drawing/2014/main" id="{2B6D46A1-18C6-42E1-B9FA-11474E56CC64}"/>
                    </a:ext>
                  </a:extLst>
                </p:cNvPr>
                <p:cNvSpPr>
                  <a:spLocks/>
                </p:cNvSpPr>
                <p:nvPr/>
              </p:nvSpPr>
              <p:spPr bwMode="auto">
                <a:xfrm>
                  <a:off x="663" y="1758"/>
                  <a:ext cx="23" cy="14"/>
                </a:xfrm>
                <a:custGeom>
                  <a:avLst/>
                  <a:gdLst>
                    <a:gd name="T0" fmla="*/ 5 w 13"/>
                    <a:gd name="T1" fmla="*/ 0 h 8"/>
                    <a:gd name="T2" fmla="*/ 0 w 13"/>
                    <a:gd name="T3" fmla="*/ 1 h 8"/>
                    <a:gd name="T4" fmla="*/ 13 w 13"/>
                    <a:gd name="T5" fmla="*/ 8 h 8"/>
                    <a:gd name="T6" fmla="*/ 13 w 13"/>
                    <a:gd name="T7" fmla="*/ 8 h 8"/>
                    <a:gd name="T8" fmla="*/ 5 w 13"/>
                    <a:gd name="T9" fmla="*/ 0 h 8"/>
                  </a:gdLst>
                  <a:ahLst/>
                  <a:cxnLst>
                    <a:cxn ang="0">
                      <a:pos x="T0" y="T1"/>
                    </a:cxn>
                    <a:cxn ang="0">
                      <a:pos x="T2" y="T3"/>
                    </a:cxn>
                    <a:cxn ang="0">
                      <a:pos x="T4" y="T5"/>
                    </a:cxn>
                    <a:cxn ang="0">
                      <a:pos x="T6" y="T7"/>
                    </a:cxn>
                    <a:cxn ang="0">
                      <a:pos x="T8" y="T9"/>
                    </a:cxn>
                  </a:cxnLst>
                  <a:rect l="0" t="0" r="r" b="b"/>
                  <a:pathLst>
                    <a:path w="13" h="8">
                      <a:moveTo>
                        <a:pt x="5" y="0"/>
                      </a:moveTo>
                      <a:cubicBezTo>
                        <a:pt x="3" y="0"/>
                        <a:pt x="2" y="0"/>
                        <a:pt x="0" y="1"/>
                      </a:cubicBezTo>
                      <a:cubicBezTo>
                        <a:pt x="5" y="4"/>
                        <a:pt x="9" y="6"/>
                        <a:pt x="13" y="8"/>
                      </a:cubicBezTo>
                      <a:cubicBezTo>
                        <a:pt x="13" y="8"/>
                        <a:pt x="13" y="8"/>
                        <a:pt x="13" y="8"/>
                      </a:cubicBezTo>
                      <a:cubicBezTo>
                        <a:pt x="13" y="3"/>
                        <a:pt x="10" y="0"/>
                        <a:pt x="5"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886" name="Oval 71">
                  <a:extLst>
                    <a:ext uri="{FF2B5EF4-FFF2-40B4-BE49-F238E27FC236}">
                      <a16:creationId xmlns="" xmlns:a16="http://schemas.microsoft.com/office/drawing/2014/main" id="{03472F97-C7B8-4AA9-B3A9-5A9E7E825D71}"/>
                    </a:ext>
                  </a:extLst>
                </p:cNvPr>
                <p:cNvSpPr>
                  <a:spLocks noChangeArrowheads="1"/>
                </p:cNvSpPr>
                <p:nvPr/>
              </p:nvSpPr>
              <p:spPr bwMode="auto">
                <a:xfrm>
                  <a:off x="993" y="1696"/>
                  <a:ext cx="25" cy="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887" name="Freeform 72">
                  <a:extLst>
                    <a:ext uri="{FF2B5EF4-FFF2-40B4-BE49-F238E27FC236}">
                      <a16:creationId xmlns="" xmlns:a16="http://schemas.microsoft.com/office/drawing/2014/main" id="{27F6B75C-97AD-4F43-B820-F9423F5CA9CC}"/>
                    </a:ext>
                  </a:extLst>
                </p:cNvPr>
                <p:cNvSpPr>
                  <a:spLocks/>
                </p:cNvSpPr>
                <p:nvPr/>
              </p:nvSpPr>
              <p:spPr bwMode="auto">
                <a:xfrm>
                  <a:off x="892" y="1675"/>
                  <a:ext cx="18" cy="5"/>
                </a:xfrm>
                <a:custGeom>
                  <a:avLst/>
                  <a:gdLst>
                    <a:gd name="T0" fmla="*/ 10 w 10"/>
                    <a:gd name="T1" fmla="*/ 0 h 3"/>
                    <a:gd name="T2" fmla="*/ 0 w 10"/>
                    <a:gd name="T3" fmla="*/ 2 h 3"/>
                    <a:gd name="T4" fmla="*/ 4 w 10"/>
                    <a:gd name="T5" fmla="*/ 3 h 3"/>
                    <a:gd name="T6" fmla="*/ 10 w 10"/>
                    <a:gd name="T7" fmla="*/ 0 h 3"/>
                  </a:gdLst>
                  <a:ahLst/>
                  <a:cxnLst>
                    <a:cxn ang="0">
                      <a:pos x="T0" y="T1"/>
                    </a:cxn>
                    <a:cxn ang="0">
                      <a:pos x="T2" y="T3"/>
                    </a:cxn>
                    <a:cxn ang="0">
                      <a:pos x="T4" y="T5"/>
                    </a:cxn>
                    <a:cxn ang="0">
                      <a:pos x="T6" y="T7"/>
                    </a:cxn>
                  </a:cxnLst>
                  <a:rect l="0" t="0" r="r" b="b"/>
                  <a:pathLst>
                    <a:path w="10" h="3">
                      <a:moveTo>
                        <a:pt x="10" y="0"/>
                      </a:moveTo>
                      <a:cubicBezTo>
                        <a:pt x="7" y="1"/>
                        <a:pt x="4" y="1"/>
                        <a:pt x="0" y="2"/>
                      </a:cubicBezTo>
                      <a:cubicBezTo>
                        <a:pt x="1" y="2"/>
                        <a:pt x="2" y="3"/>
                        <a:pt x="4" y="3"/>
                      </a:cubicBezTo>
                      <a:cubicBezTo>
                        <a:pt x="6" y="3"/>
                        <a:pt x="8" y="2"/>
                        <a:pt x="10"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888" name="Oval 73">
                  <a:extLst>
                    <a:ext uri="{FF2B5EF4-FFF2-40B4-BE49-F238E27FC236}">
                      <a16:creationId xmlns="" xmlns:a16="http://schemas.microsoft.com/office/drawing/2014/main" id="{B6BCD28B-B097-42D8-B4AF-9776662FD796}"/>
                    </a:ext>
                  </a:extLst>
                </p:cNvPr>
                <p:cNvSpPr>
                  <a:spLocks noChangeArrowheads="1"/>
                </p:cNvSpPr>
                <p:nvPr/>
              </p:nvSpPr>
              <p:spPr bwMode="auto">
                <a:xfrm>
                  <a:off x="805" y="1696"/>
                  <a:ext cx="32"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889" name="Oval 74">
                  <a:extLst>
                    <a:ext uri="{FF2B5EF4-FFF2-40B4-BE49-F238E27FC236}">
                      <a16:creationId xmlns="" xmlns:a16="http://schemas.microsoft.com/office/drawing/2014/main" id="{9BF1393A-B435-4519-92D7-325CB404ED19}"/>
                    </a:ext>
                  </a:extLst>
                </p:cNvPr>
                <p:cNvSpPr>
                  <a:spLocks noChangeArrowheads="1"/>
                </p:cNvSpPr>
                <p:nvPr/>
              </p:nvSpPr>
              <p:spPr bwMode="auto">
                <a:xfrm>
                  <a:off x="903" y="1694"/>
                  <a:ext cx="31"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890" name="Oval 75">
                  <a:extLst>
                    <a:ext uri="{FF2B5EF4-FFF2-40B4-BE49-F238E27FC236}">
                      <a16:creationId xmlns="" xmlns:a16="http://schemas.microsoft.com/office/drawing/2014/main" id="{3D749389-F6B2-40C8-B821-F9ECC821AA14}"/>
                    </a:ext>
                  </a:extLst>
                </p:cNvPr>
                <p:cNvSpPr>
                  <a:spLocks noChangeArrowheads="1"/>
                </p:cNvSpPr>
                <p:nvPr/>
              </p:nvSpPr>
              <p:spPr bwMode="auto">
                <a:xfrm>
                  <a:off x="1108" y="1657"/>
                  <a:ext cx="32"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891" name="Freeform 76">
                  <a:extLst>
                    <a:ext uri="{FF2B5EF4-FFF2-40B4-BE49-F238E27FC236}">
                      <a16:creationId xmlns="" xmlns:a16="http://schemas.microsoft.com/office/drawing/2014/main" id="{8ECF58DB-973A-419B-B6EE-5D9C885BF34B}"/>
                    </a:ext>
                  </a:extLst>
                </p:cNvPr>
                <p:cNvSpPr>
                  <a:spLocks/>
                </p:cNvSpPr>
                <p:nvPr/>
              </p:nvSpPr>
              <p:spPr bwMode="auto">
                <a:xfrm>
                  <a:off x="961" y="1659"/>
                  <a:ext cx="28" cy="20"/>
                </a:xfrm>
                <a:custGeom>
                  <a:avLst/>
                  <a:gdLst>
                    <a:gd name="T0" fmla="*/ 15 w 16"/>
                    <a:gd name="T1" fmla="*/ 0 h 11"/>
                    <a:gd name="T2" fmla="*/ 0 w 16"/>
                    <a:gd name="T3" fmla="*/ 3 h 11"/>
                    <a:gd name="T4" fmla="*/ 8 w 16"/>
                    <a:gd name="T5" fmla="*/ 11 h 11"/>
                    <a:gd name="T6" fmla="*/ 16 w 16"/>
                    <a:gd name="T7" fmla="*/ 3 h 11"/>
                    <a:gd name="T8" fmla="*/ 15 w 16"/>
                    <a:gd name="T9" fmla="*/ 0 h 11"/>
                  </a:gdLst>
                  <a:ahLst/>
                  <a:cxnLst>
                    <a:cxn ang="0">
                      <a:pos x="T0" y="T1"/>
                    </a:cxn>
                    <a:cxn ang="0">
                      <a:pos x="T2" y="T3"/>
                    </a:cxn>
                    <a:cxn ang="0">
                      <a:pos x="T4" y="T5"/>
                    </a:cxn>
                    <a:cxn ang="0">
                      <a:pos x="T6" y="T7"/>
                    </a:cxn>
                    <a:cxn ang="0">
                      <a:pos x="T8" y="T9"/>
                    </a:cxn>
                  </a:cxnLst>
                  <a:rect l="0" t="0" r="r" b="b"/>
                  <a:pathLst>
                    <a:path w="16" h="11">
                      <a:moveTo>
                        <a:pt x="15" y="0"/>
                      </a:moveTo>
                      <a:cubicBezTo>
                        <a:pt x="10" y="1"/>
                        <a:pt x="5" y="2"/>
                        <a:pt x="0" y="3"/>
                      </a:cubicBezTo>
                      <a:cubicBezTo>
                        <a:pt x="0" y="7"/>
                        <a:pt x="3" y="11"/>
                        <a:pt x="8" y="11"/>
                      </a:cubicBezTo>
                      <a:cubicBezTo>
                        <a:pt x="12" y="11"/>
                        <a:pt x="16" y="7"/>
                        <a:pt x="16" y="3"/>
                      </a:cubicBezTo>
                      <a:cubicBezTo>
                        <a:pt x="16" y="2"/>
                        <a:pt x="15" y="1"/>
                        <a:pt x="15"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892" name="Oval 77">
                  <a:extLst>
                    <a:ext uri="{FF2B5EF4-FFF2-40B4-BE49-F238E27FC236}">
                      <a16:creationId xmlns="" xmlns:a16="http://schemas.microsoft.com/office/drawing/2014/main" id="{1F78CBE7-AA20-42E4-874C-5018563A558A}"/>
                    </a:ext>
                  </a:extLst>
                </p:cNvPr>
                <p:cNvSpPr>
                  <a:spLocks noChangeArrowheads="1"/>
                </p:cNvSpPr>
                <p:nvPr/>
              </p:nvSpPr>
              <p:spPr bwMode="auto">
                <a:xfrm>
                  <a:off x="1078" y="1707"/>
                  <a:ext cx="28" cy="2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893" name="Oval 78">
                  <a:extLst>
                    <a:ext uri="{FF2B5EF4-FFF2-40B4-BE49-F238E27FC236}">
                      <a16:creationId xmlns="" xmlns:a16="http://schemas.microsoft.com/office/drawing/2014/main" id="{E213C4A4-8220-43F7-92B2-9F18163774A9}"/>
                    </a:ext>
                  </a:extLst>
                </p:cNvPr>
                <p:cNvSpPr>
                  <a:spLocks noChangeArrowheads="1"/>
                </p:cNvSpPr>
                <p:nvPr/>
              </p:nvSpPr>
              <p:spPr bwMode="auto">
                <a:xfrm>
                  <a:off x="1032" y="1650"/>
                  <a:ext cx="28" cy="2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894" name="Oval 79">
                  <a:extLst>
                    <a:ext uri="{FF2B5EF4-FFF2-40B4-BE49-F238E27FC236}">
                      <a16:creationId xmlns="" xmlns:a16="http://schemas.microsoft.com/office/drawing/2014/main" id="{1CA73DF7-BC18-4E8C-9B15-23536BFF8BD0}"/>
                    </a:ext>
                  </a:extLst>
                </p:cNvPr>
                <p:cNvSpPr>
                  <a:spLocks noChangeArrowheads="1"/>
                </p:cNvSpPr>
                <p:nvPr/>
              </p:nvSpPr>
              <p:spPr bwMode="auto">
                <a:xfrm>
                  <a:off x="745" y="1741"/>
                  <a:ext cx="32" cy="3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895" name="Oval 80">
                  <a:extLst>
                    <a:ext uri="{FF2B5EF4-FFF2-40B4-BE49-F238E27FC236}">
                      <a16:creationId xmlns="" xmlns:a16="http://schemas.microsoft.com/office/drawing/2014/main" id="{F38B9389-F2F3-4107-B76B-F16DF3CC1A43}"/>
                    </a:ext>
                  </a:extLst>
                </p:cNvPr>
                <p:cNvSpPr>
                  <a:spLocks noChangeArrowheads="1"/>
                </p:cNvSpPr>
                <p:nvPr/>
              </p:nvSpPr>
              <p:spPr bwMode="auto">
                <a:xfrm>
                  <a:off x="812" y="1737"/>
                  <a:ext cx="25" cy="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896" name="Oval 81">
                  <a:extLst>
                    <a:ext uri="{FF2B5EF4-FFF2-40B4-BE49-F238E27FC236}">
                      <a16:creationId xmlns="" xmlns:a16="http://schemas.microsoft.com/office/drawing/2014/main" id="{0CD50527-0F20-4FF2-9B04-4C67A558E14F}"/>
                    </a:ext>
                  </a:extLst>
                </p:cNvPr>
                <p:cNvSpPr>
                  <a:spLocks noChangeArrowheads="1"/>
                </p:cNvSpPr>
                <p:nvPr/>
              </p:nvSpPr>
              <p:spPr bwMode="auto">
                <a:xfrm>
                  <a:off x="982" y="1787"/>
                  <a:ext cx="25" cy="24"/>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897" name="Oval 82">
                  <a:extLst>
                    <a:ext uri="{FF2B5EF4-FFF2-40B4-BE49-F238E27FC236}">
                      <a16:creationId xmlns="" xmlns:a16="http://schemas.microsoft.com/office/drawing/2014/main" id="{5627F3F9-6C7D-49EB-B3B6-83FDD7BA18BE}"/>
                    </a:ext>
                  </a:extLst>
                </p:cNvPr>
                <p:cNvSpPr>
                  <a:spLocks noChangeArrowheads="1"/>
                </p:cNvSpPr>
                <p:nvPr/>
              </p:nvSpPr>
              <p:spPr bwMode="auto">
                <a:xfrm>
                  <a:off x="872" y="1739"/>
                  <a:ext cx="32"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898" name="Freeform 83">
                  <a:extLst>
                    <a:ext uri="{FF2B5EF4-FFF2-40B4-BE49-F238E27FC236}">
                      <a16:creationId xmlns="" xmlns:a16="http://schemas.microsoft.com/office/drawing/2014/main" id="{F80C0A75-A219-4C76-99F5-9E886502592C}"/>
                    </a:ext>
                  </a:extLst>
                </p:cNvPr>
                <p:cNvSpPr>
                  <a:spLocks/>
                </p:cNvSpPr>
                <p:nvPr/>
              </p:nvSpPr>
              <p:spPr bwMode="auto">
                <a:xfrm>
                  <a:off x="795" y="1787"/>
                  <a:ext cx="31" cy="28"/>
                </a:xfrm>
                <a:custGeom>
                  <a:avLst/>
                  <a:gdLst>
                    <a:gd name="T0" fmla="*/ 9 w 18"/>
                    <a:gd name="T1" fmla="*/ 0 h 16"/>
                    <a:gd name="T2" fmla="*/ 0 w 18"/>
                    <a:gd name="T3" fmla="*/ 9 h 16"/>
                    <a:gd name="T4" fmla="*/ 1 w 18"/>
                    <a:gd name="T5" fmla="*/ 13 h 16"/>
                    <a:gd name="T6" fmla="*/ 13 w 18"/>
                    <a:gd name="T7" fmla="*/ 16 h 16"/>
                    <a:gd name="T8" fmla="*/ 18 w 18"/>
                    <a:gd name="T9" fmla="*/ 9 h 16"/>
                    <a:gd name="T10" fmla="*/ 9 w 18"/>
                    <a:gd name="T11" fmla="*/ 0 h 16"/>
                  </a:gdLst>
                  <a:ahLst/>
                  <a:cxnLst>
                    <a:cxn ang="0">
                      <a:pos x="T0" y="T1"/>
                    </a:cxn>
                    <a:cxn ang="0">
                      <a:pos x="T2" y="T3"/>
                    </a:cxn>
                    <a:cxn ang="0">
                      <a:pos x="T4" y="T5"/>
                    </a:cxn>
                    <a:cxn ang="0">
                      <a:pos x="T6" y="T7"/>
                    </a:cxn>
                    <a:cxn ang="0">
                      <a:pos x="T8" y="T9"/>
                    </a:cxn>
                    <a:cxn ang="0">
                      <a:pos x="T10" y="T11"/>
                    </a:cxn>
                  </a:cxnLst>
                  <a:rect l="0" t="0" r="r" b="b"/>
                  <a:pathLst>
                    <a:path w="18" h="16">
                      <a:moveTo>
                        <a:pt x="9" y="0"/>
                      </a:moveTo>
                      <a:cubicBezTo>
                        <a:pt x="4" y="0"/>
                        <a:pt x="0" y="4"/>
                        <a:pt x="0" y="9"/>
                      </a:cubicBezTo>
                      <a:cubicBezTo>
                        <a:pt x="0" y="10"/>
                        <a:pt x="0" y="12"/>
                        <a:pt x="1" y="13"/>
                      </a:cubicBezTo>
                      <a:cubicBezTo>
                        <a:pt x="5" y="14"/>
                        <a:pt x="9" y="15"/>
                        <a:pt x="13" y="16"/>
                      </a:cubicBezTo>
                      <a:cubicBezTo>
                        <a:pt x="16" y="15"/>
                        <a:pt x="18" y="12"/>
                        <a:pt x="18" y="9"/>
                      </a:cubicBezTo>
                      <a:cubicBezTo>
                        <a:pt x="18" y="4"/>
                        <a:pt x="14" y="0"/>
                        <a:pt x="9"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899" name="Oval 84">
                  <a:extLst>
                    <a:ext uri="{FF2B5EF4-FFF2-40B4-BE49-F238E27FC236}">
                      <a16:creationId xmlns="" xmlns:a16="http://schemas.microsoft.com/office/drawing/2014/main" id="{E4E489D2-8DF2-4FF2-91D0-5D6B8E82CD0E}"/>
                    </a:ext>
                  </a:extLst>
                </p:cNvPr>
                <p:cNvSpPr>
                  <a:spLocks noChangeArrowheads="1"/>
                </p:cNvSpPr>
                <p:nvPr/>
              </p:nvSpPr>
              <p:spPr bwMode="auto">
                <a:xfrm>
                  <a:off x="892" y="1785"/>
                  <a:ext cx="32"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900" name="Oval 85">
                  <a:extLst>
                    <a:ext uri="{FF2B5EF4-FFF2-40B4-BE49-F238E27FC236}">
                      <a16:creationId xmlns="" xmlns:a16="http://schemas.microsoft.com/office/drawing/2014/main" id="{D420E6A9-D19A-42FE-A586-EF5A676C7244}"/>
                    </a:ext>
                  </a:extLst>
                </p:cNvPr>
                <p:cNvSpPr>
                  <a:spLocks noChangeArrowheads="1"/>
                </p:cNvSpPr>
                <p:nvPr/>
              </p:nvSpPr>
              <p:spPr bwMode="auto">
                <a:xfrm>
                  <a:off x="1094" y="1765"/>
                  <a:ext cx="32"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901" name="Oval 86">
                  <a:extLst>
                    <a:ext uri="{FF2B5EF4-FFF2-40B4-BE49-F238E27FC236}">
                      <a16:creationId xmlns="" xmlns:a16="http://schemas.microsoft.com/office/drawing/2014/main" id="{81428508-FD37-4022-90D3-5B331399F7BD}"/>
                    </a:ext>
                  </a:extLst>
                </p:cNvPr>
                <p:cNvSpPr>
                  <a:spLocks noChangeArrowheads="1"/>
                </p:cNvSpPr>
                <p:nvPr/>
              </p:nvSpPr>
              <p:spPr bwMode="auto">
                <a:xfrm>
                  <a:off x="950" y="1741"/>
                  <a:ext cx="29" cy="2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902" name="Oval 87">
                  <a:extLst>
                    <a:ext uri="{FF2B5EF4-FFF2-40B4-BE49-F238E27FC236}">
                      <a16:creationId xmlns="" xmlns:a16="http://schemas.microsoft.com/office/drawing/2014/main" id="{F8FBEA3B-4823-49E6-877E-FDE76A029984}"/>
                    </a:ext>
                  </a:extLst>
                </p:cNvPr>
                <p:cNvSpPr>
                  <a:spLocks noChangeArrowheads="1"/>
                </p:cNvSpPr>
                <p:nvPr/>
              </p:nvSpPr>
              <p:spPr bwMode="auto">
                <a:xfrm>
                  <a:off x="1058" y="1806"/>
                  <a:ext cx="29" cy="2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903" name="Oval 88">
                  <a:extLst>
                    <a:ext uri="{FF2B5EF4-FFF2-40B4-BE49-F238E27FC236}">
                      <a16:creationId xmlns="" xmlns:a16="http://schemas.microsoft.com/office/drawing/2014/main" id="{0DDF9609-947D-4689-A638-BEFBEDC6679C}"/>
                    </a:ext>
                  </a:extLst>
                </p:cNvPr>
                <p:cNvSpPr>
                  <a:spLocks noChangeArrowheads="1"/>
                </p:cNvSpPr>
                <p:nvPr/>
              </p:nvSpPr>
              <p:spPr bwMode="auto">
                <a:xfrm>
                  <a:off x="1021" y="1741"/>
                  <a:ext cx="29" cy="2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904" name="Freeform 89">
                  <a:extLst>
                    <a:ext uri="{FF2B5EF4-FFF2-40B4-BE49-F238E27FC236}">
                      <a16:creationId xmlns="" xmlns:a16="http://schemas.microsoft.com/office/drawing/2014/main" id="{E692822C-8E44-4C92-8D21-267F74D671BF}"/>
                    </a:ext>
                  </a:extLst>
                </p:cNvPr>
                <p:cNvSpPr>
                  <a:spLocks/>
                </p:cNvSpPr>
                <p:nvPr/>
              </p:nvSpPr>
              <p:spPr bwMode="auto">
                <a:xfrm>
                  <a:off x="888" y="1835"/>
                  <a:ext cx="9" cy="1"/>
                </a:xfrm>
                <a:custGeom>
                  <a:avLst/>
                  <a:gdLst>
                    <a:gd name="T0" fmla="*/ 1 w 5"/>
                    <a:gd name="T1" fmla="*/ 0 h 1"/>
                    <a:gd name="T2" fmla="*/ 0 w 5"/>
                    <a:gd name="T3" fmla="*/ 0 h 1"/>
                    <a:gd name="T4" fmla="*/ 5 w 5"/>
                    <a:gd name="T5" fmla="*/ 1 h 1"/>
                    <a:gd name="T6" fmla="*/ 1 w 5"/>
                    <a:gd name="T7" fmla="*/ 0 h 1"/>
                  </a:gdLst>
                  <a:ahLst/>
                  <a:cxnLst>
                    <a:cxn ang="0">
                      <a:pos x="T0" y="T1"/>
                    </a:cxn>
                    <a:cxn ang="0">
                      <a:pos x="T2" y="T3"/>
                    </a:cxn>
                    <a:cxn ang="0">
                      <a:pos x="T4" y="T5"/>
                    </a:cxn>
                    <a:cxn ang="0">
                      <a:pos x="T6" y="T7"/>
                    </a:cxn>
                  </a:cxnLst>
                  <a:rect l="0" t="0" r="r" b="b"/>
                  <a:pathLst>
                    <a:path w="5" h="1">
                      <a:moveTo>
                        <a:pt x="1" y="0"/>
                      </a:moveTo>
                      <a:cubicBezTo>
                        <a:pt x="1" y="0"/>
                        <a:pt x="0" y="0"/>
                        <a:pt x="0" y="0"/>
                      </a:cubicBezTo>
                      <a:cubicBezTo>
                        <a:pt x="2" y="0"/>
                        <a:pt x="4" y="0"/>
                        <a:pt x="5" y="1"/>
                      </a:cubicBezTo>
                      <a:cubicBezTo>
                        <a:pt x="4" y="0"/>
                        <a:pt x="2" y="0"/>
                        <a:pt x="1"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905" name="Oval 90">
                  <a:extLst>
                    <a:ext uri="{FF2B5EF4-FFF2-40B4-BE49-F238E27FC236}">
                      <a16:creationId xmlns="" xmlns:a16="http://schemas.microsoft.com/office/drawing/2014/main" id="{7D1267A3-FA6F-4689-A86F-411DDC198F79}"/>
                    </a:ext>
                  </a:extLst>
                </p:cNvPr>
                <p:cNvSpPr>
                  <a:spLocks noChangeArrowheads="1"/>
                </p:cNvSpPr>
                <p:nvPr/>
              </p:nvSpPr>
              <p:spPr bwMode="auto">
                <a:xfrm>
                  <a:off x="1124" y="1886"/>
                  <a:ext cx="32"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906" name="Freeform 91">
                  <a:extLst>
                    <a:ext uri="{FF2B5EF4-FFF2-40B4-BE49-F238E27FC236}">
                      <a16:creationId xmlns="" xmlns:a16="http://schemas.microsoft.com/office/drawing/2014/main" id="{F2B507E2-1AF4-49E5-BB62-710C3F94B237}"/>
                    </a:ext>
                  </a:extLst>
                </p:cNvPr>
                <p:cNvSpPr>
                  <a:spLocks/>
                </p:cNvSpPr>
                <p:nvPr/>
              </p:nvSpPr>
              <p:spPr bwMode="auto">
                <a:xfrm>
                  <a:off x="952" y="1836"/>
                  <a:ext cx="29" cy="22"/>
                </a:xfrm>
                <a:custGeom>
                  <a:avLst/>
                  <a:gdLst>
                    <a:gd name="T0" fmla="*/ 8 w 16"/>
                    <a:gd name="T1" fmla="*/ 0 h 12"/>
                    <a:gd name="T2" fmla="*/ 0 w 16"/>
                    <a:gd name="T3" fmla="*/ 8 h 12"/>
                    <a:gd name="T4" fmla="*/ 14 w 16"/>
                    <a:gd name="T5" fmla="*/ 12 h 12"/>
                    <a:gd name="T6" fmla="*/ 16 w 16"/>
                    <a:gd name="T7" fmla="*/ 8 h 12"/>
                    <a:gd name="T8" fmla="*/ 8 w 16"/>
                    <a:gd name="T9" fmla="*/ 0 h 12"/>
                  </a:gdLst>
                  <a:ahLst/>
                  <a:cxnLst>
                    <a:cxn ang="0">
                      <a:pos x="T0" y="T1"/>
                    </a:cxn>
                    <a:cxn ang="0">
                      <a:pos x="T2" y="T3"/>
                    </a:cxn>
                    <a:cxn ang="0">
                      <a:pos x="T4" y="T5"/>
                    </a:cxn>
                    <a:cxn ang="0">
                      <a:pos x="T6" y="T7"/>
                    </a:cxn>
                    <a:cxn ang="0">
                      <a:pos x="T8" y="T9"/>
                    </a:cxn>
                  </a:cxnLst>
                  <a:rect l="0" t="0" r="r" b="b"/>
                  <a:pathLst>
                    <a:path w="16" h="12">
                      <a:moveTo>
                        <a:pt x="8" y="0"/>
                      </a:moveTo>
                      <a:cubicBezTo>
                        <a:pt x="3" y="0"/>
                        <a:pt x="0" y="3"/>
                        <a:pt x="0" y="8"/>
                      </a:cubicBezTo>
                      <a:cubicBezTo>
                        <a:pt x="5" y="9"/>
                        <a:pt x="10" y="10"/>
                        <a:pt x="14" y="12"/>
                      </a:cubicBezTo>
                      <a:cubicBezTo>
                        <a:pt x="15" y="11"/>
                        <a:pt x="16" y="9"/>
                        <a:pt x="16" y="8"/>
                      </a:cubicBezTo>
                      <a:cubicBezTo>
                        <a:pt x="16" y="3"/>
                        <a:pt x="12" y="0"/>
                        <a:pt x="8"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907" name="Oval 92">
                  <a:extLst>
                    <a:ext uri="{FF2B5EF4-FFF2-40B4-BE49-F238E27FC236}">
                      <a16:creationId xmlns="" xmlns:a16="http://schemas.microsoft.com/office/drawing/2014/main" id="{B1EF9FA6-C30F-4D23-ADA3-6821874A9763}"/>
                    </a:ext>
                  </a:extLst>
                </p:cNvPr>
                <p:cNvSpPr>
                  <a:spLocks noChangeArrowheads="1"/>
                </p:cNvSpPr>
                <p:nvPr/>
              </p:nvSpPr>
              <p:spPr bwMode="auto">
                <a:xfrm>
                  <a:off x="1053" y="1902"/>
                  <a:ext cx="29" cy="2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908" name="Oval 93">
                  <a:extLst>
                    <a:ext uri="{FF2B5EF4-FFF2-40B4-BE49-F238E27FC236}">
                      <a16:creationId xmlns="" xmlns:a16="http://schemas.microsoft.com/office/drawing/2014/main" id="{096D398C-9FE4-454D-86CE-F527446AB156}"/>
                    </a:ext>
                  </a:extLst>
                </p:cNvPr>
                <p:cNvSpPr>
                  <a:spLocks noChangeArrowheads="1"/>
                </p:cNvSpPr>
                <p:nvPr/>
              </p:nvSpPr>
              <p:spPr bwMode="auto">
                <a:xfrm>
                  <a:off x="1023" y="1836"/>
                  <a:ext cx="28" cy="2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909" name="Oval 94">
                  <a:extLst>
                    <a:ext uri="{FF2B5EF4-FFF2-40B4-BE49-F238E27FC236}">
                      <a16:creationId xmlns="" xmlns:a16="http://schemas.microsoft.com/office/drawing/2014/main" id="{40E99470-93D4-412F-956A-2E4824A29CDC}"/>
                    </a:ext>
                  </a:extLst>
                </p:cNvPr>
                <p:cNvSpPr>
                  <a:spLocks noChangeArrowheads="1"/>
                </p:cNvSpPr>
                <p:nvPr/>
              </p:nvSpPr>
              <p:spPr bwMode="auto">
                <a:xfrm>
                  <a:off x="1168" y="1679"/>
                  <a:ext cx="32" cy="3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910" name="Oval 95">
                  <a:extLst>
                    <a:ext uri="{FF2B5EF4-FFF2-40B4-BE49-F238E27FC236}">
                      <a16:creationId xmlns="" xmlns:a16="http://schemas.microsoft.com/office/drawing/2014/main" id="{E545A3D0-DA1F-44EE-AC10-529DE41AA8DA}"/>
                    </a:ext>
                  </a:extLst>
                </p:cNvPr>
                <p:cNvSpPr>
                  <a:spLocks noChangeArrowheads="1"/>
                </p:cNvSpPr>
                <p:nvPr/>
              </p:nvSpPr>
              <p:spPr bwMode="auto">
                <a:xfrm>
                  <a:off x="1239" y="1664"/>
                  <a:ext cx="25" cy="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911" name="Oval 96">
                  <a:extLst>
                    <a:ext uri="{FF2B5EF4-FFF2-40B4-BE49-F238E27FC236}">
                      <a16:creationId xmlns="" xmlns:a16="http://schemas.microsoft.com/office/drawing/2014/main" id="{51F47BC3-4986-4E6E-A923-2796C39D26C8}"/>
                    </a:ext>
                  </a:extLst>
                </p:cNvPr>
                <p:cNvSpPr>
                  <a:spLocks noChangeArrowheads="1"/>
                </p:cNvSpPr>
                <p:nvPr/>
              </p:nvSpPr>
              <p:spPr bwMode="auto">
                <a:xfrm>
                  <a:off x="1409" y="1714"/>
                  <a:ext cx="25" cy="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912" name="Oval 97">
                  <a:extLst>
                    <a:ext uri="{FF2B5EF4-FFF2-40B4-BE49-F238E27FC236}">
                      <a16:creationId xmlns="" xmlns:a16="http://schemas.microsoft.com/office/drawing/2014/main" id="{B2D24714-BE15-453B-94D1-46D5CDA5248C}"/>
                    </a:ext>
                  </a:extLst>
                </p:cNvPr>
                <p:cNvSpPr>
                  <a:spLocks noChangeArrowheads="1"/>
                </p:cNvSpPr>
                <p:nvPr/>
              </p:nvSpPr>
              <p:spPr bwMode="auto">
                <a:xfrm>
                  <a:off x="1299" y="1666"/>
                  <a:ext cx="32"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913" name="Oval 98">
                  <a:extLst>
                    <a:ext uri="{FF2B5EF4-FFF2-40B4-BE49-F238E27FC236}">
                      <a16:creationId xmlns="" xmlns:a16="http://schemas.microsoft.com/office/drawing/2014/main" id="{3599E40F-9BB2-405C-B49D-6ED58BF4E05E}"/>
                    </a:ext>
                  </a:extLst>
                </p:cNvPr>
                <p:cNvSpPr>
                  <a:spLocks noChangeArrowheads="1"/>
                </p:cNvSpPr>
                <p:nvPr/>
              </p:nvSpPr>
              <p:spPr bwMode="auto">
                <a:xfrm>
                  <a:off x="1232" y="1721"/>
                  <a:ext cx="32"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914" name="Oval 99">
                  <a:extLst>
                    <a:ext uri="{FF2B5EF4-FFF2-40B4-BE49-F238E27FC236}">
                      <a16:creationId xmlns="" xmlns:a16="http://schemas.microsoft.com/office/drawing/2014/main" id="{EAAEDE4D-9801-4D45-8A73-6B41DC47D043}"/>
                    </a:ext>
                  </a:extLst>
                </p:cNvPr>
                <p:cNvSpPr>
                  <a:spLocks noChangeArrowheads="1"/>
                </p:cNvSpPr>
                <p:nvPr/>
              </p:nvSpPr>
              <p:spPr bwMode="auto">
                <a:xfrm>
                  <a:off x="1306" y="1728"/>
                  <a:ext cx="32"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915" name="Oval 100">
                  <a:extLst>
                    <a:ext uri="{FF2B5EF4-FFF2-40B4-BE49-F238E27FC236}">
                      <a16:creationId xmlns="" xmlns:a16="http://schemas.microsoft.com/office/drawing/2014/main" id="{1D4B9C5F-6186-4C59-B57D-255DF1606E8F}"/>
                    </a:ext>
                  </a:extLst>
                </p:cNvPr>
                <p:cNvSpPr>
                  <a:spLocks noChangeArrowheads="1"/>
                </p:cNvSpPr>
                <p:nvPr/>
              </p:nvSpPr>
              <p:spPr bwMode="auto">
                <a:xfrm>
                  <a:off x="1528" y="1682"/>
                  <a:ext cx="32"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916" name="Oval 101">
                  <a:extLst>
                    <a:ext uri="{FF2B5EF4-FFF2-40B4-BE49-F238E27FC236}">
                      <a16:creationId xmlns="" xmlns:a16="http://schemas.microsoft.com/office/drawing/2014/main" id="{6C6498E6-4D63-4A14-A121-3A7E29273C41}"/>
                    </a:ext>
                  </a:extLst>
                </p:cNvPr>
                <p:cNvSpPr>
                  <a:spLocks noChangeArrowheads="1"/>
                </p:cNvSpPr>
                <p:nvPr/>
              </p:nvSpPr>
              <p:spPr bwMode="auto">
                <a:xfrm>
                  <a:off x="1377" y="1668"/>
                  <a:ext cx="29" cy="2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917" name="Oval 102">
                  <a:extLst>
                    <a:ext uri="{FF2B5EF4-FFF2-40B4-BE49-F238E27FC236}">
                      <a16:creationId xmlns="" xmlns:a16="http://schemas.microsoft.com/office/drawing/2014/main" id="{480BEE10-AAD6-49F2-82D3-7F5F86E9F00D}"/>
                    </a:ext>
                  </a:extLst>
                </p:cNvPr>
                <p:cNvSpPr>
                  <a:spLocks noChangeArrowheads="1"/>
                </p:cNvSpPr>
                <p:nvPr/>
              </p:nvSpPr>
              <p:spPr bwMode="auto">
                <a:xfrm>
                  <a:off x="1478" y="1733"/>
                  <a:ext cx="29" cy="2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918" name="Oval 103">
                  <a:extLst>
                    <a:ext uri="{FF2B5EF4-FFF2-40B4-BE49-F238E27FC236}">
                      <a16:creationId xmlns="" xmlns:a16="http://schemas.microsoft.com/office/drawing/2014/main" id="{CD2669F2-F537-41C9-BF6D-631574E045E4}"/>
                    </a:ext>
                  </a:extLst>
                </p:cNvPr>
                <p:cNvSpPr>
                  <a:spLocks noChangeArrowheads="1"/>
                </p:cNvSpPr>
                <p:nvPr/>
              </p:nvSpPr>
              <p:spPr bwMode="auto">
                <a:xfrm>
                  <a:off x="1448" y="1673"/>
                  <a:ext cx="29" cy="2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919" name="Oval 104">
                  <a:extLst>
                    <a:ext uri="{FF2B5EF4-FFF2-40B4-BE49-F238E27FC236}">
                      <a16:creationId xmlns="" xmlns:a16="http://schemas.microsoft.com/office/drawing/2014/main" id="{966E0552-D2EA-44E8-B3FD-92E2DA26C2C0}"/>
                    </a:ext>
                  </a:extLst>
                </p:cNvPr>
                <p:cNvSpPr>
                  <a:spLocks noChangeArrowheads="1"/>
                </p:cNvSpPr>
                <p:nvPr/>
              </p:nvSpPr>
              <p:spPr bwMode="auto">
                <a:xfrm>
                  <a:off x="1191" y="1758"/>
                  <a:ext cx="32"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920" name="Oval 105">
                  <a:extLst>
                    <a:ext uri="{FF2B5EF4-FFF2-40B4-BE49-F238E27FC236}">
                      <a16:creationId xmlns="" xmlns:a16="http://schemas.microsoft.com/office/drawing/2014/main" id="{1F0A4F74-C507-465F-B535-06BCABF91A64}"/>
                    </a:ext>
                  </a:extLst>
                </p:cNvPr>
                <p:cNvSpPr>
                  <a:spLocks noChangeArrowheads="1"/>
                </p:cNvSpPr>
                <p:nvPr/>
              </p:nvSpPr>
              <p:spPr bwMode="auto">
                <a:xfrm>
                  <a:off x="1145" y="1741"/>
                  <a:ext cx="25" cy="24"/>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921" name="Oval 106">
                  <a:extLst>
                    <a:ext uri="{FF2B5EF4-FFF2-40B4-BE49-F238E27FC236}">
                      <a16:creationId xmlns="" xmlns:a16="http://schemas.microsoft.com/office/drawing/2014/main" id="{F8651717-9A72-4E3B-A788-4B5C93963C5D}"/>
                    </a:ext>
                  </a:extLst>
                </p:cNvPr>
                <p:cNvSpPr>
                  <a:spLocks noChangeArrowheads="1"/>
                </p:cNvSpPr>
                <p:nvPr/>
              </p:nvSpPr>
              <p:spPr bwMode="auto">
                <a:xfrm>
                  <a:off x="1363" y="1810"/>
                  <a:ext cx="25" cy="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922" name="Oval 107">
                  <a:extLst>
                    <a:ext uri="{FF2B5EF4-FFF2-40B4-BE49-F238E27FC236}">
                      <a16:creationId xmlns="" xmlns:a16="http://schemas.microsoft.com/office/drawing/2014/main" id="{153A2A33-F990-48D2-9EF4-93F6DCF84C3B}"/>
                    </a:ext>
                  </a:extLst>
                </p:cNvPr>
                <p:cNvSpPr>
                  <a:spLocks noChangeArrowheads="1"/>
                </p:cNvSpPr>
                <p:nvPr/>
              </p:nvSpPr>
              <p:spPr bwMode="auto">
                <a:xfrm>
                  <a:off x="1301" y="1785"/>
                  <a:ext cx="32"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923" name="Oval 108">
                  <a:extLst>
                    <a:ext uri="{FF2B5EF4-FFF2-40B4-BE49-F238E27FC236}">
                      <a16:creationId xmlns="" xmlns:a16="http://schemas.microsoft.com/office/drawing/2014/main" id="{EB64E1DD-BDAF-45C0-824F-37CAB46CB1AC}"/>
                    </a:ext>
                  </a:extLst>
                </p:cNvPr>
                <p:cNvSpPr>
                  <a:spLocks noChangeArrowheads="1"/>
                </p:cNvSpPr>
                <p:nvPr/>
              </p:nvSpPr>
              <p:spPr bwMode="auto">
                <a:xfrm>
                  <a:off x="1101" y="1845"/>
                  <a:ext cx="32"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924" name="Oval 109">
                  <a:extLst>
                    <a:ext uri="{FF2B5EF4-FFF2-40B4-BE49-F238E27FC236}">
                      <a16:creationId xmlns="" xmlns:a16="http://schemas.microsoft.com/office/drawing/2014/main" id="{2D84C929-6F49-42B8-85F4-9D78D82BF666}"/>
                    </a:ext>
                  </a:extLst>
                </p:cNvPr>
                <p:cNvSpPr>
                  <a:spLocks noChangeArrowheads="1"/>
                </p:cNvSpPr>
                <p:nvPr/>
              </p:nvSpPr>
              <p:spPr bwMode="auto">
                <a:xfrm>
                  <a:off x="1248" y="1794"/>
                  <a:ext cx="32"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925" name="Oval 110">
                  <a:extLst>
                    <a:ext uri="{FF2B5EF4-FFF2-40B4-BE49-F238E27FC236}">
                      <a16:creationId xmlns="" xmlns:a16="http://schemas.microsoft.com/office/drawing/2014/main" id="{B1C97779-44FB-4415-9D87-EFB3DD2D84C2}"/>
                    </a:ext>
                  </a:extLst>
                </p:cNvPr>
                <p:cNvSpPr>
                  <a:spLocks noChangeArrowheads="1"/>
                </p:cNvSpPr>
                <p:nvPr/>
              </p:nvSpPr>
              <p:spPr bwMode="auto">
                <a:xfrm>
                  <a:off x="1524" y="1781"/>
                  <a:ext cx="32"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926" name="Oval 111">
                  <a:extLst>
                    <a:ext uri="{FF2B5EF4-FFF2-40B4-BE49-F238E27FC236}">
                      <a16:creationId xmlns="" xmlns:a16="http://schemas.microsoft.com/office/drawing/2014/main" id="{2A92DA31-4A53-4386-8E4D-BFE058D5ECAD}"/>
                    </a:ext>
                  </a:extLst>
                </p:cNvPr>
                <p:cNvSpPr>
                  <a:spLocks noChangeArrowheads="1"/>
                </p:cNvSpPr>
                <p:nvPr/>
              </p:nvSpPr>
              <p:spPr bwMode="auto">
                <a:xfrm>
                  <a:off x="1367" y="1758"/>
                  <a:ext cx="28" cy="2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927" name="Oval 112">
                  <a:extLst>
                    <a:ext uri="{FF2B5EF4-FFF2-40B4-BE49-F238E27FC236}">
                      <a16:creationId xmlns="" xmlns:a16="http://schemas.microsoft.com/office/drawing/2014/main" id="{E98A45BB-A89F-4D8F-9774-261FB18DB7FC}"/>
                    </a:ext>
                  </a:extLst>
                </p:cNvPr>
                <p:cNvSpPr>
                  <a:spLocks noChangeArrowheads="1"/>
                </p:cNvSpPr>
                <p:nvPr/>
              </p:nvSpPr>
              <p:spPr bwMode="auto">
                <a:xfrm>
                  <a:off x="1413" y="1808"/>
                  <a:ext cx="28" cy="2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928" name="Oval 113">
                  <a:extLst>
                    <a:ext uri="{FF2B5EF4-FFF2-40B4-BE49-F238E27FC236}">
                      <a16:creationId xmlns="" xmlns:a16="http://schemas.microsoft.com/office/drawing/2014/main" id="{28CEA8F0-D5E1-42C4-99EB-BDF38149996E}"/>
                    </a:ext>
                  </a:extLst>
                </p:cNvPr>
                <p:cNvSpPr>
                  <a:spLocks noChangeArrowheads="1"/>
                </p:cNvSpPr>
                <p:nvPr/>
              </p:nvSpPr>
              <p:spPr bwMode="auto">
                <a:xfrm>
                  <a:off x="1454" y="1772"/>
                  <a:ext cx="28" cy="2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929" name="Oval 114">
                  <a:extLst>
                    <a:ext uri="{FF2B5EF4-FFF2-40B4-BE49-F238E27FC236}">
                      <a16:creationId xmlns="" xmlns:a16="http://schemas.microsoft.com/office/drawing/2014/main" id="{B32388B2-F692-4361-913A-280E27D0CF1B}"/>
                    </a:ext>
                  </a:extLst>
                </p:cNvPr>
                <p:cNvSpPr>
                  <a:spLocks noChangeArrowheads="1"/>
                </p:cNvSpPr>
                <p:nvPr/>
              </p:nvSpPr>
              <p:spPr bwMode="auto">
                <a:xfrm>
                  <a:off x="1163" y="1819"/>
                  <a:ext cx="32" cy="3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930" name="Oval 115">
                  <a:extLst>
                    <a:ext uri="{FF2B5EF4-FFF2-40B4-BE49-F238E27FC236}">
                      <a16:creationId xmlns="" xmlns:a16="http://schemas.microsoft.com/office/drawing/2014/main" id="{152F983D-7D14-49D9-9F69-577C49E0B2D9}"/>
                    </a:ext>
                  </a:extLst>
                </p:cNvPr>
                <p:cNvSpPr>
                  <a:spLocks noChangeArrowheads="1"/>
                </p:cNvSpPr>
                <p:nvPr/>
              </p:nvSpPr>
              <p:spPr bwMode="auto">
                <a:xfrm>
                  <a:off x="1229" y="1849"/>
                  <a:ext cx="24" cy="24"/>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931" name="Oval 116">
                  <a:extLst>
                    <a:ext uri="{FF2B5EF4-FFF2-40B4-BE49-F238E27FC236}">
                      <a16:creationId xmlns="" xmlns:a16="http://schemas.microsoft.com/office/drawing/2014/main" id="{31093AB6-AE19-429B-8835-2620CD742918}"/>
                    </a:ext>
                  </a:extLst>
                </p:cNvPr>
                <p:cNvSpPr>
                  <a:spLocks noChangeArrowheads="1"/>
                </p:cNvSpPr>
                <p:nvPr/>
              </p:nvSpPr>
              <p:spPr bwMode="auto">
                <a:xfrm>
                  <a:off x="1400" y="1900"/>
                  <a:ext cx="25" cy="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932" name="Oval 117">
                  <a:extLst>
                    <a:ext uri="{FF2B5EF4-FFF2-40B4-BE49-F238E27FC236}">
                      <a16:creationId xmlns="" xmlns:a16="http://schemas.microsoft.com/office/drawing/2014/main" id="{7F7EAAED-9B43-4823-B272-8DC454B31B5B}"/>
                    </a:ext>
                  </a:extLst>
                </p:cNvPr>
                <p:cNvSpPr>
                  <a:spLocks noChangeArrowheads="1"/>
                </p:cNvSpPr>
                <p:nvPr/>
              </p:nvSpPr>
              <p:spPr bwMode="auto">
                <a:xfrm>
                  <a:off x="1291" y="1852"/>
                  <a:ext cx="31"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933" name="Oval 118">
                  <a:extLst>
                    <a:ext uri="{FF2B5EF4-FFF2-40B4-BE49-F238E27FC236}">
                      <a16:creationId xmlns="" xmlns:a16="http://schemas.microsoft.com/office/drawing/2014/main" id="{16DE90DB-DF46-4141-A4FA-3F86E6089ADD}"/>
                    </a:ext>
                  </a:extLst>
                </p:cNvPr>
                <p:cNvSpPr>
                  <a:spLocks noChangeArrowheads="1"/>
                </p:cNvSpPr>
                <p:nvPr/>
              </p:nvSpPr>
              <p:spPr bwMode="auto">
                <a:xfrm>
                  <a:off x="1202" y="1897"/>
                  <a:ext cx="32" cy="3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934" name="Oval 119">
                  <a:extLst>
                    <a:ext uri="{FF2B5EF4-FFF2-40B4-BE49-F238E27FC236}">
                      <a16:creationId xmlns="" xmlns:a16="http://schemas.microsoft.com/office/drawing/2014/main" id="{5C1CFCB0-46CC-4A31-A1CE-34B32B2E8663}"/>
                    </a:ext>
                  </a:extLst>
                </p:cNvPr>
                <p:cNvSpPr>
                  <a:spLocks noChangeArrowheads="1"/>
                </p:cNvSpPr>
                <p:nvPr/>
              </p:nvSpPr>
              <p:spPr bwMode="auto">
                <a:xfrm>
                  <a:off x="1310" y="1898"/>
                  <a:ext cx="32"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935" name="Oval 120">
                  <a:extLst>
                    <a:ext uri="{FF2B5EF4-FFF2-40B4-BE49-F238E27FC236}">
                      <a16:creationId xmlns="" xmlns:a16="http://schemas.microsoft.com/office/drawing/2014/main" id="{FB15802E-CEF5-42E7-A3B7-DF64B3CDBAE4}"/>
                    </a:ext>
                  </a:extLst>
                </p:cNvPr>
                <p:cNvSpPr>
                  <a:spLocks noChangeArrowheads="1"/>
                </p:cNvSpPr>
                <p:nvPr/>
              </p:nvSpPr>
              <p:spPr bwMode="auto">
                <a:xfrm>
                  <a:off x="1516" y="1861"/>
                  <a:ext cx="31"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936" name="Oval 121">
                  <a:extLst>
                    <a:ext uri="{FF2B5EF4-FFF2-40B4-BE49-F238E27FC236}">
                      <a16:creationId xmlns="" xmlns:a16="http://schemas.microsoft.com/office/drawing/2014/main" id="{18546422-5A28-4D45-B5EC-285CB821B6F5}"/>
                    </a:ext>
                  </a:extLst>
                </p:cNvPr>
                <p:cNvSpPr>
                  <a:spLocks noChangeArrowheads="1"/>
                </p:cNvSpPr>
                <p:nvPr/>
              </p:nvSpPr>
              <p:spPr bwMode="auto">
                <a:xfrm>
                  <a:off x="1369" y="1854"/>
                  <a:ext cx="28" cy="2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937" name="Oval 122">
                  <a:extLst>
                    <a:ext uri="{FF2B5EF4-FFF2-40B4-BE49-F238E27FC236}">
                      <a16:creationId xmlns="" xmlns:a16="http://schemas.microsoft.com/office/drawing/2014/main" id="{7642864B-AB1B-47F1-A93B-1BD81404C3A8}"/>
                    </a:ext>
                  </a:extLst>
                </p:cNvPr>
                <p:cNvSpPr>
                  <a:spLocks noChangeArrowheads="1"/>
                </p:cNvSpPr>
                <p:nvPr/>
              </p:nvSpPr>
              <p:spPr bwMode="auto">
                <a:xfrm>
                  <a:off x="1477" y="1900"/>
                  <a:ext cx="28" cy="2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938" name="Oval 123">
                  <a:extLst>
                    <a:ext uri="{FF2B5EF4-FFF2-40B4-BE49-F238E27FC236}">
                      <a16:creationId xmlns="" xmlns:a16="http://schemas.microsoft.com/office/drawing/2014/main" id="{176F6E57-E7CC-4012-B622-EE50CEF02136}"/>
                    </a:ext>
                  </a:extLst>
                </p:cNvPr>
                <p:cNvSpPr>
                  <a:spLocks noChangeArrowheads="1"/>
                </p:cNvSpPr>
                <p:nvPr/>
              </p:nvSpPr>
              <p:spPr bwMode="auto">
                <a:xfrm>
                  <a:off x="1464" y="1836"/>
                  <a:ext cx="29" cy="2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939" name="Oval 124">
                  <a:extLst>
                    <a:ext uri="{FF2B5EF4-FFF2-40B4-BE49-F238E27FC236}">
                      <a16:creationId xmlns="" xmlns:a16="http://schemas.microsoft.com/office/drawing/2014/main" id="{26D1F514-62CA-4010-BD91-90BDD128856A}"/>
                    </a:ext>
                  </a:extLst>
                </p:cNvPr>
                <p:cNvSpPr>
                  <a:spLocks noChangeArrowheads="1"/>
                </p:cNvSpPr>
                <p:nvPr/>
              </p:nvSpPr>
              <p:spPr bwMode="auto">
                <a:xfrm>
                  <a:off x="1602" y="1693"/>
                  <a:ext cx="25" cy="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940" name="Oval 125">
                  <a:extLst>
                    <a:ext uri="{FF2B5EF4-FFF2-40B4-BE49-F238E27FC236}">
                      <a16:creationId xmlns="" xmlns:a16="http://schemas.microsoft.com/office/drawing/2014/main" id="{E2594EE5-D974-4ED5-ABCD-517D9ECED708}"/>
                    </a:ext>
                  </a:extLst>
                </p:cNvPr>
                <p:cNvSpPr>
                  <a:spLocks noChangeArrowheads="1"/>
                </p:cNvSpPr>
                <p:nvPr/>
              </p:nvSpPr>
              <p:spPr bwMode="auto">
                <a:xfrm>
                  <a:off x="1765" y="1723"/>
                  <a:ext cx="25" cy="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941" name="Oval 126">
                  <a:extLst>
                    <a:ext uri="{FF2B5EF4-FFF2-40B4-BE49-F238E27FC236}">
                      <a16:creationId xmlns="" xmlns:a16="http://schemas.microsoft.com/office/drawing/2014/main" id="{EB7D72C9-94AD-4649-B2E9-D787493CB6B9}"/>
                    </a:ext>
                  </a:extLst>
                </p:cNvPr>
                <p:cNvSpPr>
                  <a:spLocks noChangeArrowheads="1"/>
                </p:cNvSpPr>
                <p:nvPr/>
              </p:nvSpPr>
              <p:spPr bwMode="auto">
                <a:xfrm>
                  <a:off x="1655" y="1675"/>
                  <a:ext cx="32"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942" name="Oval 127">
                  <a:extLst>
                    <a:ext uri="{FF2B5EF4-FFF2-40B4-BE49-F238E27FC236}">
                      <a16:creationId xmlns="" xmlns:a16="http://schemas.microsoft.com/office/drawing/2014/main" id="{7B584F6A-EB86-47DF-B89C-AF156F9F089F}"/>
                    </a:ext>
                  </a:extLst>
                </p:cNvPr>
                <p:cNvSpPr>
                  <a:spLocks noChangeArrowheads="1"/>
                </p:cNvSpPr>
                <p:nvPr/>
              </p:nvSpPr>
              <p:spPr bwMode="auto">
                <a:xfrm>
                  <a:off x="1555" y="1732"/>
                  <a:ext cx="31"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943" name="Oval 128">
                  <a:extLst>
                    <a:ext uri="{FF2B5EF4-FFF2-40B4-BE49-F238E27FC236}">
                      <a16:creationId xmlns="" xmlns:a16="http://schemas.microsoft.com/office/drawing/2014/main" id="{06E666DA-C37E-438C-8435-F69C323B4CFD}"/>
                    </a:ext>
                  </a:extLst>
                </p:cNvPr>
                <p:cNvSpPr>
                  <a:spLocks noChangeArrowheads="1"/>
                </p:cNvSpPr>
                <p:nvPr/>
              </p:nvSpPr>
              <p:spPr bwMode="auto">
                <a:xfrm>
                  <a:off x="1638" y="1735"/>
                  <a:ext cx="32"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944" name="Oval 129">
                  <a:extLst>
                    <a:ext uri="{FF2B5EF4-FFF2-40B4-BE49-F238E27FC236}">
                      <a16:creationId xmlns="" xmlns:a16="http://schemas.microsoft.com/office/drawing/2014/main" id="{91A49493-9B77-4D65-8DDF-58CF0FD26EC3}"/>
                    </a:ext>
                  </a:extLst>
                </p:cNvPr>
                <p:cNvSpPr>
                  <a:spLocks noChangeArrowheads="1"/>
                </p:cNvSpPr>
                <p:nvPr/>
              </p:nvSpPr>
              <p:spPr bwMode="auto">
                <a:xfrm>
                  <a:off x="1884" y="1691"/>
                  <a:ext cx="32"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945" name="Oval 130">
                  <a:extLst>
                    <a:ext uri="{FF2B5EF4-FFF2-40B4-BE49-F238E27FC236}">
                      <a16:creationId xmlns="" xmlns:a16="http://schemas.microsoft.com/office/drawing/2014/main" id="{14F9539A-3E82-4F22-9EB3-9F6E41954AD8}"/>
                    </a:ext>
                  </a:extLst>
                </p:cNvPr>
                <p:cNvSpPr>
                  <a:spLocks noChangeArrowheads="1"/>
                </p:cNvSpPr>
                <p:nvPr/>
              </p:nvSpPr>
              <p:spPr bwMode="auto">
                <a:xfrm>
                  <a:off x="1733" y="1677"/>
                  <a:ext cx="29" cy="2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946" name="Oval 131">
                  <a:extLst>
                    <a:ext uri="{FF2B5EF4-FFF2-40B4-BE49-F238E27FC236}">
                      <a16:creationId xmlns="" xmlns:a16="http://schemas.microsoft.com/office/drawing/2014/main" id="{ED9B90C8-D05C-49A8-9489-42F7A210AB29}"/>
                    </a:ext>
                  </a:extLst>
                </p:cNvPr>
                <p:cNvSpPr>
                  <a:spLocks noChangeArrowheads="1"/>
                </p:cNvSpPr>
                <p:nvPr/>
              </p:nvSpPr>
              <p:spPr bwMode="auto">
                <a:xfrm>
                  <a:off x="1834" y="1742"/>
                  <a:ext cx="29" cy="2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947" name="Oval 132">
                  <a:extLst>
                    <a:ext uri="{FF2B5EF4-FFF2-40B4-BE49-F238E27FC236}">
                      <a16:creationId xmlns="" xmlns:a16="http://schemas.microsoft.com/office/drawing/2014/main" id="{FA719B1E-DACA-4461-8AF6-C5370EF34110}"/>
                    </a:ext>
                  </a:extLst>
                </p:cNvPr>
                <p:cNvSpPr>
                  <a:spLocks noChangeArrowheads="1"/>
                </p:cNvSpPr>
                <p:nvPr/>
              </p:nvSpPr>
              <p:spPr bwMode="auto">
                <a:xfrm>
                  <a:off x="1806" y="1682"/>
                  <a:ext cx="28" cy="2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948" name="Oval 133">
                  <a:extLst>
                    <a:ext uri="{FF2B5EF4-FFF2-40B4-BE49-F238E27FC236}">
                      <a16:creationId xmlns="" xmlns:a16="http://schemas.microsoft.com/office/drawing/2014/main" id="{1752A6C4-AFC6-43E8-BDDA-476AEC73BC43}"/>
                    </a:ext>
                  </a:extLst>
                </p:cNvPr>
                <p:cNvSpPr>
                  <a:spLocks noChangeArrowheads="1"/>
                </p:cNvSpPr>
                <p:nvPr/>
              </p:nvSpPr>
              <p:spPr bwMode="auto">
                <a:xfrm>
                  <a:off x="1721" y="1819"/>
                  <a:ext cx="25" cy="24"/>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949" name="Oval 134">
                  <a:extLst>
                    <a:ext uri="{FF2B5EF4-FFF2-40B4-BE49-F238E27FC236}">
                      <a16:creationId xmlns="" xmlns:a16="http://schemas.microsoft.com/office/drawing/2014/main" id="{5367A778-9332-45A9-B20C-799757B46147}"/>
                    </a:ext>
                  </a:extLst>
                </p:cNvPr>
                <p:cNvSpPr>
                  <a:spLocks noChangeArrowheads="1"/>
                </p:cNvSpPr>
                <p:nvPr/>
              </p:nvSpPr>
              <p:spPr bwMode="auto">
                <a:xfrm>
                  <a:off x="1670" y="1790"/>
                  <a:ext cx="32"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950" name="Oval 135">
                  <a:extLst>
                    <a:ext uri="{FF2B5EF4-FFF2-40B4-BE49-F238E27FC236}">
                      <a16:creationId xmlns="" xmlns:a16="http://schemas.microsoft.com/office/drawing/2014/main" id="{7C32251F-C9C4-430B-B4EB-71BAC344D98A}"/>
                    </a:ext>
                  </a:extLst>
                </p:cNvPr>
                <p:cNvSpPr>
                  <a:spLocks noChangeArrowheads="1"/>
                </p:cNvSpPr>
                <p:nvPr/>
              </p:nvSpPr>
              <p:spPr bwMode="auto">
                <a:xfrm>
                  <a:off x="1599" y="1799"/>
                  <a:ext cx="32"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951" name="Oval 136">
                  <a:extLst>
                    <a:ext uri="{FF2B5EF4-FFF2-40B4-BE49-F238E27FC236}">
                      <a16:creationId xmlns="" xmlns:a16="http://schemas.microsoft.com/office/drawing/2014/main" id="{145DA360-C012-4C88-89F0-F305C02987C9}"/>
                    </a:ext>
                  </a:extLst>
                </p:cNvPr>
                <p:cNvSpPr>
                  <a:spLocks noChangeArrowheads="1"/>
                </p:cNvSpPr>
                <p:nvPr/>
              </p:nvSpPr>
              <p:spPr bwMode="auto">
                <a:xfrm>
                  <a:off x="1880" y="1790"/>
                  <a:ext cx="32"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952" name="Oval 137">
                  <a:extLst>
                    <a:ext uri="{FF2B5EF4-FFF2-40B4-BE49-F238E27FC236}">
                      <a16:creationId xmlns="" xmlns:a16="http://schemas.microsoft.com/office/drawing/2014/main" id="{34C82D58-53B7-436C-AA0E-4C5DC3EE09F7}"/>
                    </a:ext>
                  </a:extLst>
                </p:cNvPr>
                <p:cNvSpPr>
                  <a:spLocks noChangeArrowheads="1"/>
                </p:cNvSpPr>
                <p:nvPr/>
              </p:nvSpPr>
              <p:spPr bwMode="auto">
                <a:xfrm>
                  <a:off x="1709" y="1735"/>
                  <a:ext cx="28" cy="2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953" name="Oval 138">
                  <a:extLst>
                    <a:ext uri="{FF2B5EF4-FFF2-40B4-BE49-F238E27FC236}">
                      <a16:creationId xmlns="" xmlns:a16="http://schemas.microsoft.com/office/drawing/2014/main" id="{575551CA-6B6A-40E2-B897-D5BFBA9701BB}"/>
                    </a:ext>
                  </a:extLst>
                </p:cNvPr>
                <p:cNvSpPr>
                  <a:spLocks noChangeArrowheads="1"/>
                </p:cNvSpPr>
                <p:nvPr/>
              </p:nvSpPr>
              <p:spPr bwMode="auto">
                <a:xfrm>
                  <a:off x="1781" y="1836"/>
                  <a:ext cx="29" cy="2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954" name="Oval 139">
                  <a:extLst>
                    <a:ext uri="{FF2B5EF4-FFF2-40B4-BE49-F238E27FC236}">
                      <a16:creationId xmlns="" xmlns:a16="http://schemas.microsoft.com/office/drawing/2014/main" id="{47CD0595-098D-4DE5-AACF-E1D70A5CF0F0}"/>
                    </a:ext>
                  </a:extLst>
                </p:cNvPr>
                <p:cNvSpPr>
                  <a:spLocks noChangeArrowheads="1"/>
                </p:cNvSpPr>
                <p:nvPr/>
              </p:nvSpPr>
              <p:spPr bwMode="auto">
                <a:xfrm>
                  <a:off x="1785" y="1785"/>
                  <a:ext cx="28" cy="2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955" name="Oval 140">
                  <a:extLst>
                    <a:ext uri="{FF2B5EF4-FFF2-40B4-BE49-F238E27FC236}">
                      <a16:creationId xmlns="" xmlns:a16="http://schemas.microsoft.com/office/drawing/2014/main" id="{9EE8EFC9-7260-45E0-B3FD-B8ECE498E36E}"/>
                    </a:ext>
                  </a:extLst>
                </p:cNvPr>
                <p:cNvSpPr>
                  <a:spLocks noChangeArrowheads="1"/>
                </p:cNvSpPr>
                <p:nvPr/>
              </p:nvSpPr>
              <p:spPr bwMode="auto">
                <a:xfrm>
                  <a:off x="1579" y="1852"/>
                  <a:ext cx="25" cy="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956" name="Oval 141">
                  <a:extLst>
                    <a:ext uri="{FF2B5EF4-FFF2-40B4-BE49-F238E27FC236}">
                      <a16:creationId xmlns="" xmlns:a16="http://schemas.microsoft.com/office/drawing/2014/main" id="{1CE085D9-4BB1-43C3-A56D-E26151627B19}"/>
                    </a:ext>
                  </a:extLst>
                </p:cNvPr>
                <p:cNvSpPr>
                  <a:spLocks noChangeArrowheads="1"/>
                </p:cNvSpPr>
                <p:nvPr/>
              </p:nvSpPr>
              <p:spPr bwMode="auto">
                <a:xfrm>
                  <a:off x="1776" y="1893"/>
                  <a:ext cx="25" cy="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957" name="Oval 142">
                  <a:extLst>
                    <a:ext uri="{FF2B5EF4-FFF2-40B4-BE49-F238E27FC236}">
                      <a16:creationId xmlns="" xmlns:a16="http://schemas.microsoft.com/office/drawing/2014/main" id="{BC65C5C6-CBEB-4955-A344-3D9E4325E2E0}"/>
                    </a:ext>
                  </a:extLst>
                </p:cNvPr>
                <p:cNvSpPr>
                  <a:spLocks noChangeArrowheads="1"/>
                </p:cNvSpPr>
                <p:nvPr/>
              </p:nvSpPr>
              <p:spPr bwMode="auto">
                <a:xfrm>
                  <a:off x="1634" y="1859"/>
                  <a:ext cx="32"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958" name="Oval 143">
                  <a:extLst>
                    <a:ext uri="{FF2B5EF4-FFF2-40B4-BE49-F238E27FC236}">
                      <a16:creationId xmlns="" xmlns:a16="http://schemas.microsoft.com/office/drawing/2014/main" id="{38D9515E-1311-49C5-B82A-563BCB3CF732}"/>
                    </a:ext>
                  </a:extLst>
                </p:cNvPr>
                <p:cNvSpPr>
                  <a:spLocks noChangeArrowheads="1"/>
                </p:cNvSpPr>
                <p:nvPr/>
              </p:nvSpPr>
              <p:spPr bwMode="auto">
                <a:xfrm>
                  <a:off x="1553" y="1900"/>
                  <a:ext cx="32"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959" name="Oval 144">
                  <a:extLst>
                    <a:ext uri="{FF2B5EF4-FFF2-40B4-BE49-F238E27FC236}">
                      <a16:creationId xmlns="" xmlns:a16="http://schemas.microsoft.com/office/drawing/2014/main" id="{E7B72781-D6C1-460F-A346-B0574649048F}"/>
                    </a:ext>
                  </a:extLst>
                </p:cNvPr>
                <p:cNvSpPr>
                  <a:spLocks noChangeArrowheads="1"/>
                </p:cNvSpPr>
                <p:nvPr/>
              </p:nvSpPr>
              <p:spPr bwMode="auto">
                <a:xfrm>
                  <a:off x="1663" y="1895"/>
                  <a:ext cx="31"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960" name="Oval 145">
                  <a:extLst>
                    <a:ext uri="{FF2B5EF4-FFF2-40B4-BE49-F238E27FC236}">
                      <a16:creationId xmlns="" xmlns:a16="http://schemas.microsoft.com/office/drawing/2014/main" id="{DEC89569-66F0-4EC5-BAFE-A69D7CF7805C}"/>
                    </a:ext>
                  </a:extLst>
                </p:cNvPr>
                <p:cNvSpPr>
                  <a:spLocks noChangeArrowheads="1"/>
                </p:cNvSpPr>
                <p:nvPr/>
              </p:nvSpPr>
              <p:spPr bwMode="auto">
                <a:xfrm>
                  <a:off x="1893" y="1868"/>
                  <a:ext cx="32"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961" name="Oval 146">
                  <a:extLst>
                    <a:ext uri="{FF2B5EF4-FFF2-40B4-BE49-F238E27FC236}">
                      <a16:creationId xmlns="" xmlns:a16="http://schemas.microsoft.com/office/drawing/2014/main" id="{43736084-CCCE-42D3-BE18-AB7B858DDDDF}"/>
                    </a:ext>
                  </a:extLst>
                </p:cNvPr>
                <p:cNvSpPr>
                  <a:spLocks noChangeArrowheads="1"/>
                </p:cNvSpPr>
                <p:nvPr/>
              </p:nvSpPr>
              <p:spPr bwMode="auto">
                <a:xfrm>
                  <a:off x="1716" y="1872"/>
                  <a:ext cx="28" cy="2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962" name="Oval 147">
                  <a:extLst>
                    <a:ext uri="{FF2B5EF4-FFF2-40B4-BE49-F238E27FC236}">
                      <a16:creationId xmlns="" xmlns:a16="http://schemas.microsoft.com/office/drawing/2014/main" id="{310B9516-8A9A-42C2-B285-030B4D1C0814}"/>
                    </a:ext>
                  </a:extLst>
                </p:cNvPr>
                <p:cNvSpPr>
                  <a:spLocks noChangeArrowheads="1"/>
                </p:cNvSpPr>
                <p:nvPr/>
              </p:nvSpPr>
              <p:spPr bwMode="auto">
                <a:xfrm>
                  <a:off x="1834" y="1891"/>
                  <a:ext cx="29" cy="2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963" name="Oval 148">
                  <a:extLst>
                    <a:ext uri="{FF2B5EF4-FFF2-40B4-BE49-F238E27FC236}">
                      <a16:creationId xmlns="" xmlns:a16="http://schemas.microsoft.com/office/drawing/2014/main" id="{E717D80A-457E-477E-B3C8-20B1CBBCAFDB}"/>
                    </a:ext>
                  </a:extLst>
                </p:cNvPr>
                <p:cNvSpPr>
                  <a:spLocks noChangeArrowheads="1"/>
                </p:cNvSpPr>
                <p:nvPr/>
              </p:nvSpPr>
              <p:spPr bwMode="auto">
                <a:xfrm>
                  <a:off x="1838" y="1827"/>
                  <a:ext cx="28" cy="2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964" name="Oval 149">
                  <a:extLst>
                    <a:ext uri="{FF2B5EF4-FFF2-40B4-BE49-F238E27FC236}">
                      <a16:creationId xmlns="" xmlns:a16="http://schemas.microsoft.com/office/drawing/2014/main" id="{676B83F5-6116-4F3F-96F8-416935704204}"/>
                    </a:ext>
                  </a:extLst>
                </p:cNvPr>
                <p:cNvSpPr>
                  <a:spLocks noChangeArrowheads="1"/>
                </p:cNvSpPr>
                <p:nvPr/>
              </p:nvSpPr>
              <p:spPr bwMode="auto">
                <a:xfrm>
                  <a:off x="1951" y="1689"/>
                  <a:ext cx="32"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965" name="Oval 150">
                  <a:extLst>
                    <a:ext uri="{FF2B5EF4-FFF2-40B4-BE49-F238E27FC236}">
                      <a16:creationId xmlns="" xmlns:a16="http://schemas.microsoft.com/office/drawing/2014/main" id="{61FC9CBA-C3AA-406A-B4AF-F021E960ABF0}"/>
                    </a:ext>
                  </a:extLst>
                </p:cNvPr>
                <p:cNvSpPr>
                  <a:spLocks noChangeArrowheads="1"/>
                </p:cNvSpPr>
                <p:nvPr/>
              </p:nvSpPr>
              <p:spPr bwMode="auto">
                <a:xfrm>
                  <a:off x="1969" y="1749"/>
                  <a:ext cx="32"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966" name="Oval 151">
                  <a:extLst>
                    <a:ext uri="{FF2B5EF4-FFF2-40B4-BE49-F238E27FC236}">
                      <a16:creationId xmlns="" xmlns:a16="http://schemas.microsoft.com/office/drawing/2014/main" id="{827F6BE1-6531-4D03-BE3F-8BF44F4621B9}"/>
                    </a:ext>
                  </a:extLst>
                </p:cNvPr>
                <p:cNvSpPr>
                  <a:spLocks noChangeArrowheads="1"/>
                </p:cNvSpPr>
                <p:nvPr/>
              </p:nvSpPr>
              <p:spPr bwMode="auto">
                <a:xfrm>
                  <a:off x="1932" y="1820"/>
                  <a:ext cx="32"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967" name="Oval 152">
                  <a:extLst>
                    <a:ext uri="{FF2B5EF4-FFF2-40B4-BE49-F238E27FC236}">
                      <a16:creationId xmlns="" xmlns:a16="http://schemas.microsoft.com/office/drawing/2014/main" id="{4E341199-5431-433A-954B-05CDD0B413D3}"/>
                    </a:ext>
                  </a:extLst>
                </p:cNvPr>
                <p:cNvSpPr>
                  <a:spLocks noChangeArrowheads="1"/>
                </p:cNvSpPr>
                <p:nvPr/>
              </p:nvSpPr>
              <p:spPr bwMode="auto">
                <a:xfrm>
                  <a:off x="2017" y="1680"/>
                  <a:ext cx="25" cy="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968" name="Oval 153">
                  <a:extLst>
                    <a:ext uri="{FF2B5EF4-FFF2-40B4-BE49-F238E27FC236}">
                      <a16:creationId xmlns="" xmlns:a16="http://schemas.microsoft.com/office/drawing/2014/main" id="{8899097A-74C0-4A5E-BECD-3A2502A903EA}"/>
                    </a:ext>
                  </a:extLst>
                </p:cNvPr>
                <p:cNvSpPr>
                  <a:spLocks noChangeArrowheads="1"/>
                </p:cNvSpPr>
                <p:nvPr/>
              </p:nvSpPr>
              <p:spPr bwMode="auto">
                <a:xfrm>
                  <a:off x="2180" y="1710"/>
                  <a:ext cx="25" cy="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969" name="Oval 154">
                  <a:extLst>
                    <a:ext uri="{FF2B5EF4-FFF2-40B4-BE49-F238E27FC236}">
                      <a16:creationId xmlns="" xmlns:a16="http://schemas.microsoft.com/office/drawing/2014/main" id="{2278AEC1-2DC8-4EC1-9A4A-717AAA46A088}"/>
                    </a:ext>
                  </a:extLst>
                </p:cNvPr>
                <p:cNvSpPr>
                  <a:spLocks noChangeArrowheads="1"/>
                </p:cNvSpPr>
                <p:nvPr/>
              </p:nvSpPr>
              <p:spPr bwMode="auto">
                <a:xfrm>
                  <a:off x="2070" y="1663"/>
                  <a:ext cx="32" cy="3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970" name="Oval 155">
                  <a:extLst>
                    <a:ext uri="{FF2B5EF4-FFF2-40B4-BE49-F238E27FC236}">
                      <a16:creationId xmlns="" xmlns:a16="http://schemas.microsoft.com/office/drawing/2014/main" id="{255C8282-CCEF-40B0-9DD2-6F387C959C65}"/>
                    </a:ext>
                  </a:extLst>
                </p:cNvPr>
                <p:cNvSpPr>
                  <a:spLocks noChangeArrowheads="1"/>
                </p:cNvSpPr>
                <p:nvPr/>
              </p:nvSpPr>
              <p:spPr bwMode="auto">
                <a:xfrm>
                  <a:off x="1907" y="1739"/>
                  <a:ext cx="32"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971" name="Oval 156">
                  <a:extLst>
                    <a:ext uri="{FF2B5EF4-FFF2-40B4-BE49-F238E27FC236}">
                      <a16:creationId xmlns="" xmlns:a16="http://schemas.microsoft.com/office/drawing/2014/main" id="{E8FEAA27-44FA-4CDA-985D-9446C615DCBF}"/>
                    </a:ext>
                  </a:extLst>
                </p:cNvPr>
                <p:cNvSpPr>
                  <a:spLocks noChangeArrowheads="1"/>
                </p:cNvSpPr>
                <p:nvPr/>
              </p:nvSpPr>
              <p:spPr bwMode="auto">
                <a:xfrm>
                  <a:off x="2052" y="1723"/>
                  <a:ext cx="32"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972" name="Freeform 157">
                  <a:extLst>
                    <a:ext uri="{FF2B5EF4-FFF2-40B4-BE49-F238E27FC236}">
                      <a16:creationId xmlns="" xmlns:a16="http://schemas.microsoft.com/office/drawing/2014/main" id="{10CF6E4E-D457-4F06-A06D-32ED6CC7BA12}"/>
                    </a:ext>
                  </a:extLst>
                </p:cNvPr>
                <p:cNvSpPr>
                  <a:spLocks/>
                </p:cNvSpPr>
                <p:nvPr/>
              </p:nvSpPr>
              <p:spPr bwMode="auto">
                <a:xfrm>
                  <a:off x="2148" y="1677"/>
                  <a:ext cx="27" cy="16"/>
                </a:xfrm>
                <a:custGeom>
                  <a:avLst/>
                  <a:gdLst>
                    <a:gd name="T0" fmla="*/ 0 w 15"/>
                    <a:gd name="T1" fmla="*/ 0 h 9"/>
                    <a:gd name="T2" fmla="*/ 0 w 15"/>
                    <a:gd name="T3" fmla="*/ 1 h 9"/>
                    <a:gd name="T4" fmla="*/ 8 w 15"/>
                    <a:gd name="T5" fmla="*/ 9 h 9"/>
                    <a:gd name="T6" fmla="*/ 15 w 15"/>
                    <a:gd name="T7" fmla="*/ 4 h 9"/>
                    <a:gd name="T8" fmla="*/ 0 w 15"/>
                    <a:gd name="T9" fmla="*/ 0 h 9"/>
                  </a:gdLst>
                  <a:ahLst/>
                  <a:cxnLst>
                    <a:cxn ang="0">
                      <a:pos x="T0" y="T1"/>
                    </a:cxn>
                    <a:cxn ang="0">
                      <a:pos x="T2" y="T3"/>
                    </a:cxn>
                    <a:cxn ang="0">
                      <a:pos x="T4" y="T5"/>
                    </a:cxn>
                    <a:cxn ang="0">
                      <a:pos x="T6" y="T7"/>
                    </a:cxn>
                    <a:cxn ang="0">
                      <a:pos x="T8" y="T9"/>
                    </a:cxn>
                  </a:cxnLst>
                  <a:rect l="0" t="0" r="r" b="b"/>
                  <a:pathLst>
                    <a:path w="15" h="9">
                      <a:moveTo>
                        <a:pt x="0" y="0"/>
                      </a:moveTo>
                      <a:cubicBezTo>
                        <a:pt x="0" y="0"/>
                        <a:pt x="0" y="1"/>
                        <a:pt x="0" y="1"/>
                      </a:cubicBezTo>
                      <a:cubicBezTo>
                        <a:pt x="0" y="6"/>
                        <a:pt x="4" y="9"/>
                        <a:pt x="8" y="9"/>
                      </a:cubicBezTo>
                      <a:cubicBezTo>
                        <a:pt x="11" y="9"/>
                        <a:pt x="14" y="7"/>
                        <a:pt x="15" y="4"/>
                      </a:cubicBezTo>
                      <a:cubicBezTo>
                        <a:pt x="10" y="3"/>
                        <a:pt x="5" y="1"/>
                        <a:pt x="0"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973" name="Freeform 158">
                  <a:extLst>
                    <a:ext uri="{FF2B5EF4-FFF2-40B4-BE49-F238E27FC236}">
                      <a16:creationId xmlns="" xmlns:a16="http://schemas.microsoft.com/office/drawing/2014/main" id="{F3055911-6EB7-4516-8CFD-C7BA8B03B664}"/>
                    </a:ext>
                  </a:extLst>
                </p:cNvPr>
                <p:cNvSpPr>
                  <a:spLocks/>
                </p:cNvSpPr>
                <p:nvPr/>
              </p:nvSpPr>
              <p:spPr bwMode="auto">
                <a:xfrm>
                  <a:off x="2224" y="1746"/>
                  <a:ext cx="29" cy="28"/>
                </a:xfrm>
                <a:custGeom>
                  <a:avLst/>
                  <a:gdLst>
                    <a:gd name="T0" fmla="*/ 8 w 16"/>
                    <a:gd name="T1" fmla="*/ 0 h 16"/>
                    <a:gd name="T2" fmla="*/ 0 w 16"/>
                    <a:gd name="T3" fmla="*/ 8 h 16"/>
                    <a:gd name="T4" fmla="*/ 8 w 16"/>
                    <a:gd name="T5" fmla="*/ 16 h 16"/>
                    <a:gd name="T6" fmla="*/ 8 w 16"/>
                    <a:gd name="T7" fmla="*/ 16 h 16"/>
                    <a:gd name="T8" fmla="*/ 10 w 16"/>
                    <a:gd name="T9" fmla="*/ 16 h 16"/>
                    <a:gd name="T10" fmla="*/ 16 w 16"/>
                    <a:gd name="T11" fmla="*/ 8 h 16"/>
                    <a:gd name="T12" fmla="*/ 8 w 16"/>
                    <a:gd name="T13" fmla="*/ 0 h 16"/>
                  </a:gdLst>
                  <a:ahLst/>
                  <a:cxnLst>
                    <a:cxn ang="0">
                      <a:pos x="T0" y="T1"/>
                    </a:cxn>
                    <a:cxn ang="0">
                      <a:pos x="T2" y="T3"/>
                    </a:cxn>
                    <a:cxn ang="0">
                      <a:pos x="T4" y="T5"/>
                    </a:cxn>
                    <a:cxn ang="0">
                      <a:pos x="T6" y="T7"/>
                    </a:cxn>
                    <a:cxn ang="0">
                      <a:pos x="T8" y="T9"/>
                    </a:cxn>
                    <a:cxn ang="0">
                      <a:pos x="T10" y="T11"/>
                    </a:cxn>
                    <a:cxn ang="0">
                      <a:pos x="T12" y="T13"/>
                    </a:cxn>
                  </a:cxnLst>
                  <a:rect l="0" t="0" r="r" b="b"/>
                  <a:pathLst>
                    <a:path w="16" h="16">
                      <a:moveTo>
                        <a:pt x="8" y="0"/>
                      </a:moveTo>
                      <a:cubicBezTo>
                        <a:pt x="4" y="0"/>
                        <a:pt x="0" y="4"/>
                        <a:pt x="0" y="8"/>
                      </a:cubicBezTo>
                      <a:cubicBezTo>
                        <a:pt x="0" y="12"/>
                        <a:pt x="4" y="16"/>
                        <a:pt x="8" y="16"/>
                      </a:cubicBezTo>
                      <a:cubicBezTo>
                        <a:pt x="8" y="16"/>
                        <a:pt x="8" y="16"/>
                        <a:pt x="8" y="16"/>
                      </a:cubicBezTo>
                      <a:cubicBezTo>
                        <a:pt x="9" y="16"/>
                        <a:pt x="10" y="16"/>
                        <a:pt x="10" y="16"/>
                      </a:cubicBezTo>
                      <a:cubicBezTo>
                        <a:pt x="14" y="15"/>
                        <a:pt x="16" y="12"/>
                        <a:pt x="16" y="8"/>
                      </a:cubicBezTo>
                      <a:cubicBezTo>
                        <a:pt x="16" y="4"/>
                        <a:pt x="12" y="0"/>
                        <a:pt x="8"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974" name="Freeform 159">
                  <a:extLst>
                    <a:ext uri="{FF2B5EF4-FFF2-40B4-BE49-F238E27FC236}">
                      <a16:creationId xmlns="" xmlns:a16="http://schemas.microsoft.com/office/drawing/2014/main" id="{EC5ACFE4-8D42-4070-8E51-42EF107DA364}"/>
                    </a:ext>
                  </a:extLst>
                </p:cNvPr>
                <p:cNvSpPr>
                  <a:spLocks/>
                </p:cNvSpPr>
                <p:nvPr/>
              </p:nvSpPr>
              <p:spPr bwMode="auto">
                <a:xfrm>
                  <a:off x="2228" y="1698"/>
                  <a:ext cx="5" cy="2"/>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cubicBezTo>
                        <a:pt x="1" y="1"/>
                        <a:pt x="2" y="1"/>
                        <a:pt x="3" y="1"/>
                      </a:cubicBezTo>
                      <a:cubicBezTo>
                        <a:pt x="2" y="1"/>
                        <a:pt x="1" y="0"/>
                        <a:pt x="0"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975" name="Freeform 160">
                  <a:extLst>
                    <a:ext uri="{FF2B5EF4-FFF2-40B4-BE49-F238E27FC236}">
                      <a16:creationId xmlns="" xmlns:a16="http://schemas.microsoft.com/office/drawing/2014/main" id="{E6868E17-9550-471B-90C8-4D850D8497A3}"/>
                    </a:ext>
                  </a:extLst>
                </p:cNvPr>
                <p:cNvSpPr>
                  <a:spLocks/>
                </p:cNvSpPr>
                <p:nvPr/>
              </p:nvSpPr>
              <p:spPr bwMode="auto">
                <a:xfrm>
                  <a:off x="2084" y="1780"/>
                  <a:ext cx="32" cy="30"/>
                </a:xfrm>
                <a:custGeom>
                  <a:avLst/>
                  <a:gdLst>
                    <a:gd name="T0" fmla="*/ 9 w 18"/>
                    <a:gd name="T1" fmla="*/ 0 h 17"/>
                    <a:gd name="T2" fmla="*/ 0 w 18"/>
                    <a:gd name="T3" fmla="*/ 9 h 17"/>
                    <a:gd name="T4" fmla="*/ 7 w 18"/>
                    <a:gd name="T5" fmla="*/ 17 h 17"/>
                    <a:gd name="T6" fmla="*/ 16 w 18"/>
                    <a:gd name="T7" fmla="*/ 14 h 17"/>
                    <a:gd name="T8" fmla="*/ 18 w 18"/>
                    <a:gd name="T9" fmla="*/ 9 h 17"/>
                    <a:gd name="T10" fmla="*/ 9 w 18"/>
                    <a:gd name="T11" fmla="*/ 0 h 17"/>
                  </a:gdLst>
                  <a:ahLst/>
                  <a:cxnLst>
                    <a:cxn ang="0">
                      <a:pos x="T0" y="T1"/>
                    </a:cxn>
                    <a:cxn ang="0">
                      <a:pos x="T2" y="T3"/>
                    </a:cxn>
                    <a:cxn ang="0">
                      <a:pos x="T4" y="T5"/>
                    </a:cxn>
                    <a:cxn ang="0">
                      <a:pos x="T6" y="T7"/>
                    </a:cxn>
                    <a:cxn ang="0">
                      <a:pos x="T8" y="T9"/>
                    </a:cxn>
                    <a:cxn ang="0">
                      <a:pos x="T10" y="T11"/>
                    </a:cxn>
                  </a:cxnLst>
                  <a:rect l="0" t="0" r="r" b="b"/>
                  <a:pathLst>
                    <a:path w="18" h="17">
                      <a:moveTo>
                        <a:pt x="9" y="0"/>
                      </a:moveTo>
                      <a:cubicBezTo>
                        <a:pt x="4" y="0"/>
                        <a:pt x="0" y="4"/>
                        <a:pt x="0" y="9"/>
                      </a:cubicBezTo>
                      <a:cubicBezTo>
                        <a:pt x="0" y="13"/>
                        <a:pt x="3" y="16"/>
                        <a:pt x="7" y="17"/>
                      </a:cubicBezTo>
                      <a:cubicBezTo>
                        <a:pt x="10" y="16"/>
                        <a:pt x="13" y="15"/>
                        <a:pt x="16" y="14"/>
                      </a:cubicBezTo>
                      <a:cubicBezTo>
                        <a:pt x="18" y="13"/>
                        <a:pt x="18" y="11"/>
                        <a:pt x="18" y="9"/>
                      </a:cubicBezTo>
                      <a:cubicBezTo>
                        <a:pt x="18" y="4"/>
                        <a:pt x="14" y="0"/>
                        <a:pt x="9"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976" name="Oval 161">
                  <a:extLst>
                    <a:ext uri="{FF2B5EF4-FFF2-40B4-BE49-F238E27FC236}">
                      <a16:creationId xmlns="" xmlns:a16="http://schemas.microsoft.com/office/drawing/2014/main" id="{AD74DEC4-3439-48F3-B785-896755A26427}"/>
                    </a:ext>
                  </a:extLst>
                </p:cNvPr>
                <p:cNvSpPr>
                  <a:spLocks noChangeArrowheads="1"/>
                </p:cNvSpPr>
                <p:nvPr/>
              </p:nvSpPr>
              <p:spPr bwMode="auto">
                <a:xfrm>
                  <a:off x="2020" y="1781"/>
                  <a:ext cx="32"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977" name="Freeform 162">
                  <a:extLst>
                    <a:ext uri="{FF2B5EF4-FFF2-40B4-BE49-F238E27FC236}">
                      <a16:creationId xmlns="" xmlns:a16="http://schemas.microsoft.com/office/drawing/2014/main" id="{13731B67-9B5F-4733-A426-B0F7610CA9AF}"/>
                    </a:ext>
                  </a:extLst>
                </p:cNvPr>
                <p:cNvSpPr>
                  <a:spLocks/>
                </p:cNvSpPr>
                <p:nvPr/>
              </p:nvSpPr>
              <p:spPr bwMode="auto">
                <a:xfrm>
                  <a:off x="2279" y="1748"/>
                  <a:ext cx="32" cy="19"/>
                </a:xfrm>
                <a:custGeom>
                  <a:avLst/>
                  <a:gdLst>
                    <a:gd name="T0" fmla="*/ 9 w 18"/>
                    <a:gd name="T1" fmla="*/ 0 h 11"/>
                    <a:gd name="T2" fmla="*/ 0 w 18"/>
                    <a:gd name="T3" fmla="*/ 9 h 11"/>
                    <a:gd name="T4" fmla="*/ 0 w 18"/>
                    <a:gd name="T5" fmla="*/ 11 h 11"/>
                    <a:gd name="T6" fmla="*/ 18 w 18"/>
                    <a:gd name="T7" fmla="*/ 8 h 11"/>
                    <a:gd name="T8" fmla="*/ 9 w 18"/>
                    <a:gd name="T9" fmla="*/ 0 h 11"/>
                  </a:gdLst>
                  <a:ahLst/>
                  <a:cxnLst>
                    <a:cxn ang="0">
                      <a:pos x="T0" y="T1"/>
                    </a:cxn>
                    <a:cxn ang="0">
                      <a:pos x="T2" y="T3"/>
                    </a:cxn>
                    <a:cxn ang="0">
                      <a:pos x="T4" y="T5"/>
                    </a:cxn>
                    <a:cxn ang="0">
                      <a:pos x="T6" y="T7"/>
                    </a:cxn>
                    <a:cxn ang="0">
                      <a:pos x="T8" y="T9"/>
                    </a:cxn>
                  </a:cxnLst>
                  <a:rect l="0" t="0" r="r" b="b"/>
                  <a:pathLst>
                    <a:path w="18" h="11">
                      <a:moveTo>
                        <a:pt x="9" y="0"/>
                      </a:moveTo>
                      <a:cubicBezTo>
                        <a:pt x="4" y="0"/>
                        <a:pt x="0" y="4"/>
                        <a:pt x="0" y="9"/>
                      </a:cubicBezTo>
                      <a:cubicBezTo>
                        <a:pt x="0" y="10"/>
                        <a:pt x="0" y="11"/>
                        <a:pt x="0" y="11"/>
                      </a:cubicBezTo>
                      <a:cubicBezTo>
                        <a:pt x="6" y="10"/>
                        <a:pt x="12" y="9"/>
                        <a:pt x="18" y="8"/>
                      </a:cubicBezTo>
                      <a:cubicBezTo>
                        <a:pt x="17" y="4"/>
                        <a:pt x="13" y="0"/>
                        <a:pt x="9"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978" name="Oval 163">
                  <a:extLst>
                    <a:ext uri="{FF2B5EF4-FFF2-40B4-BE49-F238E27FC236}">
                      <a16:creationId xmlns="" xmlns:a16="http://schemas.microsoft.com/office/drawing/2014/main" id="{446A1900-3BAC-42B9-886D-CCA4DC81EAE2}"/>
                    </a:ext>
                  </a:extLst>
                </p:cNvPr>
                <p:cNvSpPr>
                  <a:spLocks noChangeArrowheads="1"/>
                </p:cNvSpPr>
                <p:nvPr/>
              </p:nvSpPr>
              <p:spPr bwMode="auto">
                <a:xfrm>
                  <a:off x="2125" y="1732"/>
                  <a:ext cx="28" cy="2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979" name="Freeform 164">
                  <a:extLst>
                    <a:ext uri="{FF2B5EF4-FFF2-40B4-BE49-F238E27FC236}">
                      <a16:creationId xmlns="" xmlns:a16="http://schemas.microsoft.com/office/drawing/2014/main" id="{59742442-0C75-4DEC-9D01-3059E89F7EDC}"/>
                    </a:ext>
                  </a:extLst>
                </p:cNvPr>
                <p:cNvSpPr>
                  <a:spLocks/>
                </p:cNvSpPr>
                <p:nvPr/>
              </p:nvSpPr>
              <p:spPr bwMode="auto">
                <a:xfrm>
                  <a:off x="2157" y="1774"/>
                  <a:ext cx="26" cy="16"/>
                </a:xfrm>
                <a:custGeom>
                  <a:avLst/>
                  <a:gdLst>
                    <a:gd name="T0" fmla="*/ 8 w 15"/>
                    <a:gd name="T1" fmla="*/ 0 h 9"/>
                    <a:gd name="T2" fmla="*/ 0 w 15"/>
                    <a:gd name="T3" fmla="*/ 8 h 9"/>
                    <a:gd name="T4" fmla="*/ 0 w 15"/>
                    <a:gd name="T5" fmla="*/ 9 h 9"/>
                    <a:gd name="T6" fmla="*/ 1 w 15"/>
                    <a:gd name="T7" fmla="*/ 9 h 9"/>
                    <a:gd name="T8" fmla="*/ 15 w 15"/>
                    <a:gd name="T9" fmla="*/ 6 h 9"/>
                    <a:gd name="T10" fmla="*/ 8 w 15"/>
                    <a:gd name="T11" fmla="*/ 0 h 9"/>
                  </a:gdLst>
                  <a:ahLst/>
                  <a:cxnLst>
                    <a:cxn ang="0">
                      <a:pos x="T0" y="T1"/>
                    </a:cxn>
                    <a:cxn ang="0">
                      <a:pos x="T2" y="T3"/>
                    </a:cxn>
                    <a:cxn ang="0">
                      <a:pos x="T4" y="T5"/>
                    </a:cxn>
                    <a:cxn ang="0">
                      <a:pos x="T6" y="T7"/>
                    </a:cxn>
                    <a:cxn ang="0">
                      <a:pos x="T8" y="T9"/>
                    </a:cxn>
                    <a:cxn ang="0">
                      <a:pos x="T10" y="T11"/>
                    </a:cxn>
                  </a:cxnLst>
                  <a:rect l="0" t="0" r="r" b="b"/>
                  <a:pathLst>
                    <a:path w="15" h="9">
                      <a:moveTo>
                        <a:pt x="8" y="0"/>
                      </a:moveTo>
                      <a:cubicBezTo>
                        <a:pt x="3" y="0"/>
                        <a:pt x="0" y="4"/>
                        <a:pt x="0" y="8"/>
                      </a:cubicBezTo>
                      <a:cubicBezTo>
                        <a:pt x="0" y="8"/>
                        <a:pt x="0" y="9"/>
                        <a:pt x="0" y="9"/>
                      </a:cubicBezTo>
                      <a:cubicBezTo>
                        <a:pt x="0" y="9"/>
                        <a:pt x="0" y="9"/>
                        <a:pt x="1" y="9"/>
                      </a:cubicBezTo>
                      <a:cubicBezTo>
                        <a:pt x="6" y="8"/>
                        <a:pt x="10" y="7"/>
                        <a:pt x="15" y="6"/>
                      </a:cubicBezTo>
                      <a:cubicBezTo>
                        <a:pt x="14" y="2"/>
                        <a:pt x="11" y="0"/>
                        <a:pt x="8"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980" name="Freeform 165">
                  <a:extLst>
                    <a:ext uri="{FF2B5EF4-FFF2-40B4-BE49-F238E27FC236}">
                      <a16:creationId xmlns="" xmlns:a16="http://schemas.microsoft.com/office/drawing/2014/main" id="{5F290CFB-160C-4230-A7F8-3463BC9977E5}"/>
                    </a:ext>
                  </a:extLst>
                </p:cNvPr>
                <p:cNvSpPr>
                  <a:spLocks/>
                </p:cNvSpPr>
                <p:nvPr/>
              </p:nvSpPr>
              <p:spPr bwMode="auto">
                <a:xfrm>
                  <a:off x="1985" y="1833"/>
                  <a:ext cx="25" cy="19"/>
                </a:xfrm>
                <a:custGeom>
                  <a:avLst/>
                  <a:gdLst>
                    <a:gd name="T0" fmla="*/ 7 w 14"/>
                    <a:gd name="T1" fmla="*/ 0 h 11"/>
                    <a:gd name="T2" fmla="*/ 0 w 14"/>
                    <a:gd name="T3" fmla="*/ 7 h 11"/>
                    <a:gd name="T4" fmla="*/ 1 w 14"/>
                    <a:gd name="T5" fmla="*/ 11 h 11"/>
                    <a:gd name="T6" fmla="*/ 14 w 14"/>
                    <a:gd name="T7" fmla="*/ 4 h 11"/>
                    <a:gd name="T8" fmla="*/ 7 w 14"/>
                    <a:gd name="T9" fmla="*/ 0 h 11"/>
                  </a:gdLst>
                  <a:ahLst/>
                  <a:cxnLst>
                    <a:cxn ang="0">
                      <a:pos x="T0" y="T1"/>
                    </a:cxn>
                    <a:cxn ang="0">
                      <a:pos x="T2" y="T3"/>
                    </a:cxn>
                    <a:cxn ang="0">
                      <a:pos x="T4" y="T5"/>
                    </a:cxn>
                    <a:cxn ang="0">
                      <a:pos x="T6" y="T7"/>
                    </a:cxn>
                    <a:cxn ang="0">
                      <a:pos x="T8" y="T9"/>
                    </a:cxn>
                  </a:cxnLst>
                  <a:rect l="0" t="0" r="r" b="b"/>
                  <a:pathLst>
                    <a:path w="14" h="11">
                      <a:moveTo>
                        <a:pt x="7" y="0"/>
                      </a:moveTo>
                      <a:cubicBezTo>
                        <a:pt x="3" y="0"/>
                        <a:pt x="0" y="3"/>
                        <a:pt x="0" y="7"/>
                      </a:cubicBezTo>
                      <a:cubicBezTo>
                        <a:pt x="0" y="8"/>
                        <a:pt x="1" y="10"/>
                        <a:pt x="1" y="11"/>
                      </a:cubicBezTo>
                      <a:cubicBezTo>
                        <a:pt x="5" y="8"/>
                        <a:pt x="9" y="6"/>
                        <a:pt x="14" y="4"/>
                      </a:cubicBezTo>
                      <a:cubicBezTo>
                        <a:pt x="13" y="2"/>
                        <a:pt x="10" y="0"/>
                        <a:pt x="7"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981" name="Freeform 166">
                  <a:extLst>
                    <a:ext uri="{FF2B5EF4-FFF2-40B4-BE49-F238E27FC236}">
                      <a16:creationId xmlns="" xmlns:a16="http://schemas.microsoft.com/office/drawing/2014/main" id="{0D1A8948-B823-4D9E-8AAD-13E396AEA28D}"/>
                    </a:ext>
                  </a:extLst>
                </p:cNvPr>
                <p:cNvSpPr>
                  <a:spLocks/>
                </p:cNvSpPr>
                <p:nvPr/>
              </p:nvSpPr>
              <p:spPr bwMode="auto">
                <a:xfrm>
                  <a:off x="784" y="1262"/>
                  <a:ext cx="2" cy="2"/>
                </a:xfrm>
                <a:custGeom>
                  <a:avLst/>
                  <a:gdLst>
                    <a:gd name="T0" fmla="*/ 0 w 1"/>
                    <a:gd name="T1" fmla="*/ 0 h 1"/>
                    <a:gd name="T2" fmla="*/ 1 w 1"/>
                    <a:gd name="T3" fmla="*/ 1 h 1"/>
                    <a:gd name="T4" fmla="*/ 1 w 1"/>
                    <a:gd name="T5" fmla="*/ 0 h 1"/>
                    <a:gd name="T6" fmla="*/ 0 w 1"/>
                    <a:gd name="T7" fmla="*/ 0 h 1"/>
                  </a:gdLst>
                  <a:ahLst/>
                  <a:cxnLst>
                    <a:cxn ang="0">
                      <a:pos x="T0" y="T1"/>
                    </a:cxn>
                    <a:cxn ang="0">
                      <a:pos x="T2" y="T3"/>
                    </a:cxn>
                    <a:cxn ang="0">
                      <a:pos x="T4" y="T5"/>
                    </a:cxn>
                    <a:cxn ang="0">
                      <a:pos x="T6" y="T7"/>
                    </a:cxn>
                  </a:cxnLst>
                  <a:rect l="0" t="0" r="r" b="b"/>
                  <a:pathLst>
                    <a:path w="1" h="1">
                      <a:moveTo>
                        <a:pt x="0" y="0"/>
                      </a:moveTo>
                      <a:cubicBezTo>
                        <a:pt x="0" y="0"/>
                        <a:pt x="1" y="1"/>
                        <a:pt x="1" y="1"/>
                      </a:cubicBezTo>
                      <a:cubicBezTo>
                        <a:pt x="1" y="1"/>
                        <a:pt x="1" y="1"/>
                        <a:pt x="1" y="0"/>
                      </a:cubicBezTo>
                      <a:cubicBezTo>
                        <a:pt x="1" y="0"/>
                        <a:pt x="0" y="0"/>
                        <a:pt x="0"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982" name="Freeform 167">
                  <a:extLst>
                    <a:ext uri="{FF2B5EF4-FFF2-40B4-BE49-F238E27FC236}">
                      <a16:creationId xmlns="" xmlns:a16="http://schemas.microsoft.com/office/drawing/2014/main" id="{88BFFA01-595A-43EE-BFF1-C5AB126D434E}"/>
                    </a:ext>
                  </a:extLst>
                </p:cNvPr>
                <p:cNvSpPr>
                  <a:spLocks/>
                </p:cNvSpPr>
                <p:nvPr/>
              </p:nvSpPr>
              <p:spPr bwMode="auto">
                <a:xfrm>
                  <a:off x="809" y="1287"/>
                  <a:ext cx="28" cy="30"/>
                </a:xfrm>
                <a:custGeom>
                  <a:avLst/>
                  <a:gdLst>
                    <a:gd name="T0" fmla="*/ 7 w 16"/>
                    <a:gd name="T1" fmla="*/ 0 h 17"/>
                    <a:gd name="T2" fmla="*/ 0 w 16"/>
                    <a:gd name="T3" fmla="*/ 3 h 17"/>
                    <a:gd name="T4" fmla="*/ 10 w 16"/>
                    <a:gd name="T5" fmla="*/ 17 h 17"/>
                    <a:gd name="T6" fmla="*/ 16 w 16"/>
                    <a:gd name="T7" fmla="*/ 9 h 17"/>
                    <a:gd name="T8" fmla="*/ 7 w 16"/>
                    <a:gd name="T9" fmla="*/ 0 h 17"/>
                  </a:gdLst>
                  <a:ahLst/>
                  <a:cxnLst>
                    <a:cxn ang="0">
                      <a:pos x="T0" y="T1"/>
                    </a:cxn>
                    <a:cxn ang="0">
                      <a:pos x="T2" y="T3"/>
                    </a:cxn>
                    <a:cxn ang="0">
                      <a:pos x="T4" y="T5"/>
                    </a:cxn>
                    <a:cxn ang="0">
                      <a:pos x="T6" y="T7"/>
                    </a:cxn>
                    <a:cxn ang="0">
                      <a:pos x="T8" y="T9"/>
                    </a:cxn>
                  </a:cxnLst>
                  <a:rect l="0" t="0" r="r" b="b"/>
                  <a:pathLst>
                    <a:path w="16" h="17">
                      <a:moveTo>
                        <a:pt x="7" y="0"/>
                      </a:moveTo>
                      <a:cubicBezTo>
                        <a:pt x="4" y="0"/>
                        <a:pt x="1" y="1"/>
                        <a:pt x="0" y="3"/>
                      </a:cubicBezTo>
                      <a:cubicBezTo>
                        <a:pt x="3" y="8"/>
                        <a:pt x="6" y="13"/>
                        <a:pt x="10" y="17"/>
                      </a:cubicBezTo>
                      <a:cubicBezTo>
                        <a:pt x="13" y="16"/>
                        <a:pt x="16" y="13"/>
                        <a:pt x="16" y="9"/>
                      </a:cubicBezTo>
                      <a:cubicBezTo>
                        <a:pt x="16" y="4"/>
                        <a:pt x="12" y="0"/>
                        <a:pt x="7"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983" name="Freeform 168">
                  <a:extLst>
                    <a:ext uri="{FF2B5EF4-FFF2-40B4-BE49-F238E27FC236}">
                      <a16:creationId xmlns="" xmlns:a16="http://schemas.microsoft.com/office/drawing/2014/main" id="{C7926FDF-7124-4C3A-BF8B-914C1A981B2F}"/>
                    </a:ext>
                  </a:extLst>
                </p:cNvPr>
                <p:cNvSpPr>
                  <a:spLocks/>
                </p:cNvSpPr>
                <p:nvPr/>
              </p:nvSpPr>
              <p:spPr bwMode="auto">
                <a:xfrm>
                  <a:off x="903" y="1299"/>
                  <a:ext cx="30" cy="18"/>
                </a:xfrm>
                <a:custGeom>
                  <a:avLst/>
                  <a:gdLst>
                    <a:gd name="T0" fmla="*/ 0 w 17"/>
                    <a:gd name="T1" fmla="*/ 0 h 10"/>
                    <a:gd name="T2" fmla="*/ 0 w 17"/>
                    <a:gd name="T3" fmla="*/ 1 h 10"/>
                    <a:gd name="T4" fmla="*/ 9 w 17"/>
                    <a:gd name="T5" fmla="*/ 10 h 10"/>
                    <a:gd name="T6" fmla="*/ 17 w 17"/>
                    <a:gd name="T7" fmla="*/ 5 h 10"/>
                    <a:gd name="T8" fmla="*/ 0 w 17"/>
                    <a:gd name="T9" fmla="*/ 0 h 10"/>
                  </a:gdLst>
                  <a:ahLst/>
                  <a:cxnLst>
                    <a:cxn ang="0">
                      <a:pos x="T0" y="T1"/>
                    </a:cxn>
                    <a:cxn ang="0">
                      <a:pos x="T2" y="T3"/>
                    </a:cxn>
                    <a:cxn ang="0">
                      <a:pos x="T4" y="T5"/>
                    </a:cxn>
                    <a:cxn ang="0">
                      <a:pos x="T6" y="T7"/>
                    </a:cxn>
                    <a:cxn ang="0">
                      <a:pos x="T8" y="T9"/>
                    </a:cxn>
                  </a:cxnLst>
                  <a:rect l="0" t="0" r="r" b="b"/>
                  <a:pathLst>
                    <a:path w="17" h="10">
                      <a:moveTo>
                        <a:pt x="0" y="0"/>
                      </a:moveTo>
                      <a:cubicBezTo>
                        <a:pt x="0" y="0"/>
                        <a:pt x="0" y="1"/>
                        <a:pt x="0" y="1"/>
                      </a:cubicBezTo>
                      <a:cubicBezTo>
                        <a:pt x="0" y="6"/>
                        <a:pt x="4" y="10"/>
                        <a:pt x="9" y="10"/>
                      </a:cubicBezTo>
                      <a:cubicBezTo>
                        <a:pt x="12" y="10"/>
                        <a:pt x="15" y="8"/>
                        <a:pt x="17" y="5"/>
                      </a:cubicBezTo>
                      <a:cubicBezTo>
                        <a:pt x="11" y="3"/>
                        <a:pt x="5" y="2"/>
                        <a:pt x="0"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984" name="Oval 169">
                  <a:extLst>
                    <a:ext uri="{FF2B5EF4-FFF2-40B4-BE49-F238E27FC236}">
                      <a16:creationId xmlns="" xmlns:a16="http://schemas.microsoft.com/office/drawing/2014/main" id="{23D51CAF-9A0D-48B9-A326-A257036B8BD5}"/>
                    </a:ext>
                  </a:extLst>
                </p:cNvPr>
                <p:cNvSpPr>
                  <a:spLocks noChangeArrowheads="1"/>
                </p:cNvSpPr>
                <p:nvPr/>
              </p:nvSpPr>
              <p:spPr bwMode="auto">
                <a:xfrm>
                  <a:off x="982" y="1377"/>
                  <a:ext cx="25" cy="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985" name="Oval 170">
                  <a:extLst>
                    <a:ext uri="{FF2B5EF4-FFF2-40B4-BE49-F238E27FC236}">
                      <a16:creationId xmlns="" xmlns:a16="http://schemas.microsoft.com/office/drawing/2014/main" id="{33017663-9029-4F3B-B34D-28ACE681C230}"/>
                    </a:ext>
                  </a:extLst>
                </p:cNvPr>
                <p:cNvSpPr>
                  <a:spLocks noChangeArrowheads="1"/>
                </p:cNvSpPr>
                <p:nvPr/>
              </p:nvSpPr>
              <p:spPr bwMode="auto">
                <a:xfrm>
                  <a:off x="872" y="1329"/>
                  <a:ext cx="32"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986" name="Oval 171">
                  <a:extLst>
                    <a:ext uri="{FF2B5EF4-FFF2-40B4-BE49-F238E27FC236}">
                      <a16:creationId xmlns="" xmlns:a16="http://schemas.microsoft.com/office/drawing/2014/main" id="{161CDD87-77FF-4323-8F9B-4F14133503A7}"/>
                    </a:ext>
                  </a:extLst>
                </p:cNvPr>
                <p:cNvSpPr>
                  <a:spLocks noChangeArrowheads="1"/>
                </p:cNvSpPr>
                <p:nvPr/>
              </p:nvSpPr>
              <p:spPr bwMode="auto">
                <a:xfrm>
                  <a:off x="892" y="1375"/>
                  <a:ext cx="32"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987" name="Oval 172">
                  <a:extLst>
                    <a:ext uri="{FF2B5EF4-FFF2-40B4-BE49-F238E27FC236}">
                      <a16:creationId xmlns="" xmlns:a16="http://schemas.microsoft.com/office/drawing/2014/main" id="{25B41F5A-06D3-4F9D-BDBD-EF179DA207F4}"/>
                    </a:ext>
                  </a:extLst>
                </p:cNvPr>
                <p:cNvSpPr>
                  <a:spLocks noChangeArrowheads="1"/>
                </p:cNvSpPr>
                <p:nvPr/>
              </p:nvSpPr>
              <p:spPr bwMode="auto">
                <a:xfrm>
                  <a:off x="1094" y="1356"/>
                  <a:ext cx="32"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988" name="Oval 173">
                  <a:extLst>
                    <a:ext uri="{FF2B5EF4-FFF2-40B4-BE49-F238E27FC236}">
                      <a16:creationId xmlns="" xmlns:a16="http://schemas.microsoft.com/office/drawing/2014/main" id="{6F241056-2864-48D4-913D-A0F97FF08C0E}"/>
                    </a:ext>
                  </a:extLst>
                </p:cNvPr>
                <p:cNvSpPr>
                  <a:spLocks noChangeArrowheads="1"/>
                </p:cNvSpPr>
                <p:nvPr/>
              </p:nvSpPr>
              <p:spPr bwMode="auto">
                <a:xfrm>
                  <a:off x="950" y="1331"/>
                  <a:ext cx="29" cy="2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989" name="Oval 174">
                  <a:extLst>
                    <a:ext uri="{FF2B5EF4-FFF2-40B4-BE49-F238E27FC236}">
                      <a16:creationId xmlns="" xmlns:a16="http://schemas.microsoft.com/office/drawing/2014/main" id="{1F1377DE-4D36-434C-85F0-CC0AD87380E3}"/>
                    </a:ext>
                  </a:extLst>
                </p:cNvPr>
                <p:cNvSpPr>
                  <a:spLocks noChangeArrowheads="1"/>
                </p:cNvSpPr>
                <p:nvPr/>
              </p:nvSpPr>
              <p:spPr bwMode="auto">
                <a:xfrm>
                  <a:off x="1058" y="1397"/>
                  <a:ext cx="29" cy="2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990" name="Oval 175">
                  <a:extLst>
                    <a:ext uri="{FF2B5EF4-FFF2-40B4-BE49-F238E27FC236}">
                      <a16:creationId xmlns="" xmlns:a16="http://schemas.microsoft.com/office/drawing/2014/main" id="{F11F9416-DA64-44CC-9FF1-E960CE155098}"/>
                    </a:ext>
                  </a:extLst>
                </p:cNvPr>
                <p:cNvSpPr>
                  <a:spLocks noChangeArrowheads="1"/>
                </p:cNvSpPr>
                <p:nvPr/>
              </p:nvSpPr>
              <p:spPr bwMode="auto">
                <a:xfrm>
                  <a:off x="1021" y="1331"/>
                  <a:ext cx="29" cy="2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991" name="Oval 176">
                  <a:extLst>
                    <a:ext uri="{FF2B5EF4-FFF2-40B4-BE49-F238E27FC236}">
                      <a16:creationId xmlns="" xmlns:a16="http://schemas.microsoft.com/office/drawing/2014/main" id="{79C8FEA0-0BBE-485D-B9EA-965D6EDDA63E}"/>
                    </a:ext>
                  </a:extLst>
                </p:cNvPr>
                <p:cNvSpPr>
                  <a:spLocks noChangeArrowheads="1"/>
                </p:cNvSpPr>
                <p:nvPr/>
              </p:nvSpPr>
              <p:spPr bwMode="auto">
                <a:xfrm>
                  <a:off x="984" y="1473"/>
                  <a:ext cx="25" cy="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992" name="Oval 177">
                  <a:extLst>
                    <a:ext uri="{FF2B5EF4-FFF2-40B4-BE49-F238E27FC236}">
                      <a16:creationId xmlns="" xmlns:a16="http://schemas.microsoft.com/office/drawing/2014/main" id="{24E31891-9A58-4C0B-9006-DE322FA229CC}"/>
                    </a:ext>
                  </a:extLst>
                </p:cNvPr>
                <p:cNvSpPr>
                  <a:spLocks noChangeArrowheads="1"/>
                </p:cNvSpPr>
                <p:nvPr/>
              </p:nvSpPr>
              <p:spPr bwMode="auto">
                <a:xfrm>
                  <a:off x="1124" y="1476"/>
                  <a:ext cx="32"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993" name="Oval 178">
                  <a:extLst>
                    <a:ext uri="{FF2B5EF4-FFF2-40B4-BE49-F238E27FC236}">
                      <a16:creationId xmlns="" xmlns:a16="http://schemas.microsoft.com/office/drawing/2014/main" id="{D6C8E0A5-B2F3-4AB0-907F-0BBEB7BB07E4}"/>
                    </a:ext>
                  </a:extLst>
                </p:cNvPr>
                <p:cNvSpPr>
                  <a:spLocks noChangeArrowheads="1"/>
                </p:cNvSpPr>
                <p:nvPr/>
              </p:nvSpPr>
              <p:spPr bwMode="auto">
                <a:xfrm>
                  <a:off x="952" y="1427"/>
                  <a:ext cx="29" cy="2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994" name="Oval 179">
                  <a:extLst>
                    <a:ext uri="{FF2B5EF4-FFF2-40B4-BE49-F238E27FC236}">
                      <a16:creationId xmlns="" xmlns:a16="http://schemas.microsoft.com/office/drawing/2014/main" id="{CB3F00DD-30ED-40E2-933A-6118010E0A73}"/>
                    </a:ext>
                  </a:extLst>
                </p:cNvPr>
                <p:cNvSpPr>
                  <a:spLocks noChangeArrowheads="1"/>
                </p:cNvSpPr>
                <p:nvPr/>
              </p:nvSpPr>
              <p:spPr bwMode="auto">
                <a:xfrm>
                  <a:off x="1053" y="1492"/>
                  <a:ext cx="29" cy="2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995" name="Oval 180">
                  <a:extLst>
                    <a:ext uri="{FF2B5EF4-FFF2-40B4-BE49-F238E27FC236}">
                      <a16:creationId xmlns="" xmlns:a16="http://schemas.microsoft.com/office/drawing/2014/main" id="{1207A521-DCEA-4EDF-A295-5CECDD8CE453}"/>
                    </a:ext>
                  </a:extLst>
                </p:cNvPr>
                <p:cNvSpPr>
                  <a:spLocks noChangeArrowheads="1"/>
                </p:cNvSpPr>
                <p:nvPr/>
              </p:nvSpPr>
              <p:spPr bwMode="auto">
                <a:xfrm>
                  <a:off x="1023" y="1427"/>
                  <a:ext cx="28" cy="2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996" name="Oval 181">
                  <a:extLst>
                    <a:ext uri="{FF2B5EF4-FFF2-40B4-BE49-F238E27FC236}">
                      <a16:creationId xmlns="" xmlns:a16="http://schemas.microsoft.com/office/drawing/2014/main" id="{859B33DB-50D9-4546-BCEB-314CEF7A5E75}"/>
                    </a:ext>
                  </a:extLst>
                </p:cNvPr>
                <p:cNvSpPr>
                  <a:spLocks noChangeArrowheads="1"/>
                </p:cNvSpPr>
                <p:nvPr/>
              </p:nvSpPr>
              <p:spPr bwMode="auto">
                <a:xfrm>
                  <a:off x="1409" y="1305"/>
                  <a:ext cx="25" cy="24"/>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997" name="Oval 182">
                  <a:extLst>
                    <a:ext uri="{FF2B5EF4-FFF2-40B4-BE49-F238E27FC236}">
                      <a16:creationId xmlns="" xmlns:a16="http://schemas.microsoft.com/office/drawing/2014/main" id="{6A2FCD74-F0F2-4920-AF23-975FC46021B3}"/>
                    </a:ext>
                  </a:extLst>
                </p:cNvPr>
                <p:cNvSpPr>
                  <a:spLocks noChangeArrowheads="1"/>
                </p:cNvSpPr>
                <p:nvPr/>
              </p:nvSpPr>
              <p:spPr bwMode="auto">
                <a:xfrm>
                  <a:off x="1299" y="1257"/>
                  <a:ext cx="32"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998" name="Oval 183">
                  <a:extLst>
                    <a:ext uri="{FF2B5EF4-FFF2-40B4-BE49-F238E27FC236}">
                      <a16:creationId xmlns="" xmlns:a16="http://schemas.microsoft.com/office/drawing/2014/main" id="{E01A85A7-ABF3-4326-AA89-C396A3FEC765}"/>
                    </a:ext>
                  </a:extLst>
                </p:cNvPr>
                <p:cNvSpPr>
                  <a:spLocks noChangeArrowheads="1"/>
                </p:cNvSpPr>
                <p:nvPr/>
              </p:nvSpPr>
              <p:spPr bwMode="auto">
                <a:xfrm>
                  <a:off x="1306" y="1319"/>
                  <a:ext cx="32"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999" name="Freeform 184">
                  <a:extLst>
                    <a:ext uri="{FF2B5EF4-FFF2-40B4-BE49-F238E27FC236}">
                      <a16:creationId xmlns="" xmlns:a16="http://schemas.microsoft.com/office/drawing/2014/main" id="{D80ECB32-C7E4-4680-8D12-38D1F3555098}"/>
                    </a:ext>
                  </a:extLst>
                </p:cNvPr>
                <p:cNvSpPr>
                  <a:spLocks/>
                </p:cNvSpPr>
                <p:nvPr/>
              </p:nvSpPr>
              <p:spPr bwMode="auto">
                <a:xfrm>
                  <a:off x="1533" y="1285"/>
                  <a:ext cx="27" cy="20"/>
                </a:xfrm>
                <a:custGeom>
                  <a:avLst/>
                  <a:gdLst>
                    <a:gd name="T0" fmla="*/ 14 w 15"/>
                    <a:gd name="T1" fmla="*/ 0 h 11"/>
                    <a:gd name="T2" fmla="*/ 0 w 15"/>
                    <a:gd name="T3" fmla="*/ 9 h 11"/>
                    <a:gd name="T4" fmla="*/ 6 w 15"/>
                    <a:gd name="T5" fmla="*/ 11 h 11"/>
                    <a:gd name="T6" fmla="*/ 15 w 15"/>
                    <a:gd name="T7" fmla="*/ 2 h 11"/>
                    <a:gd name="T8" fmla="*/ 14 w 15"/>
                    <a:gd name="T9" fmla="*/ 0 h 11"/>
                  </a:gdLst>
                  <a:ahLst/>
                  <a:cxnLst>
                    <a:cxn ang="0">
                      <a:pos x="T0" y="T1"/>
                    </a:cxn>
                    <a:cxn ang="0">
                      <a:pos x="T2" y="T3"/>
                    </a:cxn>
                    <a:cxn ang="0">
                      <a:pos x="T4" y="T5"/>
                    </a:cxn>
                    <a:cxn ang="0">
                      <a:pos x="T6" y="T7"/>
                    </a:cxn>
                    <a:cxn ang="0">
                      <a:pos x="T8" y="T9"/>
                    </a:cxn>
                  </a:cxnLst>
                  <a:rect l="0" t="0" r="r" b="b"/>
                  <a:pathLst>
                    <a:path w="15" h="11">
                      <a:moveTo>
                        <a:pt x="14" y="0"/>
                      </a:moveTo>
                      <a:cubicBezTo>
                        <a:pt x="10" y="4"/>
                        <a:pt x="5" y="7"/>
                        <a:pt x="0" y="9"/>
                      </a:cubicBezTo>
                      <a:cubicBezTo>
                        <a:pt x="1" y="10"/>
                        <a:pt x="3" y="11"/>
                        <a:pt x="6" y="11"/>
                      </a:cubicBezTo>
                      <a:cubicBezTo>
                        <a:pt x="11" y="11"/>
                        <a:pt x="15" y="7"/>
                        <a:pt x="15" y="2"/>
                      </a:cubicBezTo>
                      <a:cubicBezTo>
                        <a:pt x="15" y="1"/>
                        <a:pt x="15" y="0"/>
                        <a:pt x="14"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1000" name="Oval 185">
                  <a:extLst>
                    <a:ext uri="{FF2B5EF4-FFF2-40B4-BE49-F238E27FC236}">
                      <a16:creationId xmlns="" xmlns:a16="http://schemas.microsoft.com/office/drawing/2014/main" id="{F54AFE4F-6E59-4138-90DA-BA1DC3F348C6}"/>
                    </a:ext>
                  </a:extLst>
                </p:cNvPr>
                <p:cNvSpPr>
                  <a:spLocks noChangeArrowheads="1"/>
                </p:cNvSpPr>
                <p:nvPr/>
              </p:nvSpPr>
              <p:spPr bwMode="auto">
                <a:xfrm>
                  <a:off x="1377" y="1258"/>
                  <a:ext cx="29" cy="2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1001" name="Oval 186">
                  <a:extLst>
                    <a:ext uri="{FF2B5EF4-FFF2-40B4-BE49-F238E27FC236}">
                      <a16:creationId xmlns="" xmlns:a16="http://schemas.microsoft.com/office/drawing/2014/main" id="{3A43BCE7-5DF9-4065-9F73-C634C4F26A5D}"/>
                    </a:ext>
                  </a:extLst>
                </p:cNvPr>
                <p:cNvSpPr>
                  <a:spLocks noChangeArrowheads="1"/>
                </p:cNvSpPr>
                <p:nvPr/>
              </p:nvSpPr>
              <p:spPr bwMode="auto">
                <a:xfrm>
                  <a:off x="1478" y="1324"/>
                  <a:ext cx="29" cy="2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1002" name="Oval 187">
                  <a:extLst>
                    <a:ext uri="{FF2B5EF4-FFF2-40B4-BE49-F238E27FC236}">
                      <a16:creationId xmlns="" xmlns:a16="http://schemas.microsoft.com/office/drawing/2014/main" id="{57A16CE4-F6FB-493B-B6AE-7CAAA02BF84C}"/>
                    </a:ext>
                  </a:extLst>
                </p:cNvPr>
                <p:cNvSpPr>
                  <a:spLocks noChangeArrowheads="1"/>
                </p:cNvSpPr>
                <p:nvPr/>
              </p:nvSpPr>
              <p:spPr bwMode="auto">
                <a:xfrm>
                  <a:off x="1448" y="1266"/>
                  <a:ext cx="29" cy="2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1003" name="Freeform 188">
                  <a:extLst>
                    <a:ext uri="{FF2B5EF4-FFF2-40B4-BE49-F238E27FC236}">
                      <a16:creationId xmlns="" xmlns:a16="http://schemas.microsoft.com/office/drawing/2014/main" id="{CB8C1EBC-B2BD-4D60-819D-5E2D079E7505}"/>
                    </a:ext>
                  </a:extLst>
                </p:cNvPr>
                <p:cNvSpPr>
                  <a:spLocks/>
                </p:cNvSpPr>
                <p:nvPr/>
              </p:nvSpPr>
              <p:spPr bwMode="auto">
                <a:xfrm>
                  <a:off x="1191" y="1363"/>
                  <a:ext cx="30" cy="18"/>
                </a:xfrm>
                <a:custGeom>
                  <a:avLst/>
                  <a:gdLst>
                    <a:gd name="T0" fmla="*/ 0 w 17"/>
                    <a:gd name="T1" fmla="*/ 0 h 10"/>
                    <a:gd name="T2" fmla="*/ 0 w 17"/>
                    <a:gd name="T3" fmla="*/ 1 h 10"/>
                    <a:gd name="T4" fmla="*/ 9 w 17"/>
                    <a:gd name="T5" fmla="*/ 10 h 10"/>
                    <a:gd name="T6" fmla="*/ 17 w 17"/>
                    <a:gd name="T7" fmla="*/ 3 h 10"/>
                    <a:gd name="T8" fmla="*/ 0 w 17"/>
                    <a:gd name="T9" fmla="*/ 0 h 10"/>
                  </a:gdLst>
                  <a:ahLst/>
                  <a:cxnLst>
                    <a:cxn ang="0">
                      <a:pos x="T0" y="T1"/>
                    </a:cxn>
                    <a:cxn ang="0">
                      <a:pos x="T2" y="T3"/>
                    </a:cxn>
                    <a:cxn ang="0">
                      <a:pos x="T4" y="T5"/>
                    </a:cxn>
                    <a:cxn ang="0">
                      <a:pos x="T6" y="T7"/>
                    </a:cxn>
                    <a:cxn ang="0">
                      <a:pos x="T8" y="T9"/>
                    </a:cxn>
                  </a:cxnLst>
                  <a:rect l="0" t="0" r="r" b="b"/>
                  <a:pathLst>
                    <a:path w="17" h="10">
                      <a:moveTo>
                        <a:pt x="0" y="0"/>
                      </a:moveTo>
                      <a:cubicBezTo>
                        <a:pt x="0" y="0"/>
                        <a:pt x="0" y="1"/>
                        <a:pt x="0" y="1"/>
                      </a:cubicBezTo>
                      <a:cubicBezTo>
                        <a:pt x="0" y="6"/>
                        <a:pt x="4" y="10"/>
                        <a:pt x="9" y="10"/>
                      </a:cubicBezTo>
                      <a:cubicBezTo>
                        <a:pt x="13" y="10"/>
                        <a:pt x="17" y="7"/>
                        <a:pt x="17" y="3"/>
                      </a:cubicBezTo>
                      <a:cubicBezTo>
                        <a:pt x="11" y="2"/>
                        <a:pt x="5" y="1"/>
                        <a:pt x="0"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1004" name="Freeform 189">
                  <a:extLst>
                    <a:ext uri="{FF2B5EF4-FFF2-40B4-BE49-F238E27FC236}">
                      <a16:creationId xmlns="" xmlns:a16="http://schemas.microsoft.com/office/drawing/2014/main" id="{6210E6AF-3CA8-449F-8C2C-0854FC0B4B82}"/>
                    </a:ext>
                  </a:extLst>
                </p:cNvPr>
                <p:cNvSpPr>
                  <a:spLocks/>
                </p:cNvSpPr>
                <p:nvPr/>
              </p:nvSpPr>
              <p:spPr bwMode="auto">
                <a:xfrm>
                  <a:off x="1149" y="1352"/>
                  <a:ext cx="10" cy="4"/>
                </a:xfrm>
                <a:custGeom>
                  <a:avLst/>
                  <a:gdLst>
                    <a:gd name="T0" fmla="*/ 0 w 6"/>
                    <a:gd name="T1" fmla="*/ 0 h 2"/>
                    <a:gd name="T2" fmla="*/ 5 w 6"/>
                    <a:gd name="T3" fmla="*/ 2 h 2"/>
                    <a:gd name="T4" fmla="*/ 6 w 6"/>
                    <a:gd name="T5" fmla="*/ 2 h 2"/>
                    <a:gd name="T6" fmla="*/ 0 w 6"/>
                    <a:gd name="T7" fmla="*/ 0 h 2"/>
                  </a:gdLst>
                  <a:ahLst/>
                  <a:cxnLst>
                    <a:cxn ang="0">
                      <a:pos x="T0" y="T1"/>
                    </a:cxn>
                    <a:cxn ang="0">
                      <a:pos x="T2" y="T3"/>
                    </a:cxn>
                    <a:cxn ang="0">
                      <a:pos x="T4" y="T5"/>
                    </a:cxn>
                    <a:cxn ang="0">
                      <a:pos x="T6" y="T7"/>
                    </a:cxn>
                  </a:cxnLst>
                  <a:rect l="0" t="0" r="r" b="b"/>
                  <a:pathLst>
                    <a:path w="6" h="2">
                      <a:moveTo>
                        <a:pt x="0" y="0"/>
                      </a:moveTo>
                      <a:cubicBezTo>
                        <a:pt x="1" y="1"/>
                        <a:pt x="3" y="2"/>
                        <a:pt x="5" y="2"/>
                      </a:cubicBezTo>
                      <a:cubicBezTo>
                        <a:pt x="5" y="2"/>
                        <a:pt x="6" y="2"/>
                        <a:pt x="6" y="2"/>
                      </a:cubicBezTo>
                      <a:cubicBezTo>
                        <a:pt x="4" y="1"/>
                        <a:pt x="2" y="1"/>
                        <a:pt x="0"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1005" name="Oval 190">
                  <a:extLst>
                    <a:ext uri="{FF2B5EF4-FFF2-40B4-BE49-F238E27FC236}">
                      <a16:creationId xmlns="" xmlns:a16="http://schemas.microsoft.com/office/drawing/2014/main" id="{BC2DB2F1-03C2-4C97-B138-88150A7F17DA}"/>
                    </a:ext>
                  </a:extLst>
                </p:cNvPr>
                <p:cNvSpPr>
                  <a:spLocks noChangeArrowheads="1"/>
                </p:cNvSpPr>
                <p:nvPr/>
              </p:nvSpPr>
              <p:spPr bwMode="auto">
                <a:xfrm>
                  <a:off x="1363" y="1402"/>
                  <a:ext cx="25" cy="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1006" name="Oval 191">
                  <a:extLst>
                    <a:ext uri="{FF2B5EF4-FFF2-40B4-BE49-F238E27FC236}">
                      <a16:creationId xmlns="" xmlns:a16="http://schemas.microsoft.com/office/drawing/2014/main" id="{08B4E0AC-992C-489F-9EF1-1F6CFD84C8AA}"/>
                    </a:ext>
                  </a:extLst>
                </p:cNvPr>
                <p:cNvSpPr>
                  <a:spLocks noChangeArrowheads="1"/>
                </p:cNvSpPr>
                <p:nvPr/>
              </p:nvSpPr>
              <p:spPr bwMode="auto">
                <a:xfrm>
                  <a:off x="1301" y="1375"/>
                  <a:ext cx="32"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1007" name="Oval 192">
                  <a:extLst>
                    <a:ext uri="{FF2B5EF4-FFF2-40B4-BE49-F238E27FC236}">
                      <a16:creationId xmlns="" xmlns:a16="http://schemas.microsoft.com/office/drawing/2014/main" id="{2CB3E48F-3A80-4743-BC1F-8EBB053B8A01}"/>
                    </a:ext>
                  </a:extLst>
                </p:cNvPr>
                <p:cNvSpPr>
                  <a:spLocks noChangeArrowheads="1"/>
                </p:cNvSpPr>
                <p:nvPr/>
              </p:nvSpPr>
              <p:spPr bwMode="auto">
                <a:xfrm>
                  <a:off x="1101" y="1436"/>
                  <a:ext cx="32"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1008" name="Oval 193">
                  <a:extLst>
                    <a:ext uri="{FF2B5EF4-FFF2-40B4-BE49-F238E27FC236}">
                      <a16:creationId xmlns="" xmlns:a16="http://schemas.microsoft.com/office/drawing/2014/main" id="{70829654-D676-4AF8-8E9F-60D02814D3CC}"/>
                    </a:ext>
                  </a:extLst>
                </p:cNvPr>
                <p:cNvSpPr>
                  <a:spLocks noChangeArrowheads="1"/>
                </p:cNvSpPr>
                <p:nvPr/>
              </p:nvSpPr>
              <p:spPr bwMode="auto">
                <a:xfrm>
                  <a:off x="1248" y="1384"/>
                  <a:ext cx="32"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1009" name="Oval 194">
                  <a:extLst>
                    <a:ext uri="{FF2B5EF4-FFF2-40B4-BE49-F238E27FC236}">
                      <a16:creationId xmlns="" xmlns:a16="http://schemas.microsoft.com/office/drawing/2014/main" id="{F8EC02B0-79B2-4A01-A019-9E3F47ECF0B8}"/>
                    </a:ext>
                  </a:extLst>
                </p:cNvPr>
                <p:cNvSpPr>
                  <a:spLocks noChangeArrowheads="1"/>
                </p:cNvSpPr>
                <p:nvPr/>
              </p:nvSpPr>
              <p:spPr bwMode="auto">
                <a:xfrm>
                  <a:off x="1524" y="1372"/>
                  <a:ext cx="32"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1010" name="Oval 195">
                  <a:extLst>
                    <a:ext uri="{FF2B5EF4-FFF2-40B4-BE49-F238E27FC236}">
                      <a16:creationId xmlns="" xmlns:a16="http://schemas.microsoft.com/office/drawing/2014/main" id="{B1CE88EE-AFDE-4EB9-8D9E-701A5953236F}"/>
                    </a:ext>
                  </a:extLst>
                </p:cNvPr>
                <p:cNvSpPr>
                  <a:spLocks noChangeArrowheads="1"/>
                </p:cNvSpPr>
                <p:nvPr/>
              </p:nvSpPr>
              <p:spPr bwMode="auto">
                <a:xfrm>
                  <a:off x="1367" y="1349"/>
                  <a:ext cx="28" cy="2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1011" name="Oval 196">
                  <a:extLst>
                    <a:ext uri="{FF2B5EF4-FFF2-40B4-BE49-F238E27FC236}">
                      <a16:creationId xmlns="" xmlns:a16="http://schemas.microsoft.com/office/drawing/2014/main" id="{5B7AAB54-38C3-4CD8-8261-D91BD60B7ED9}"/>
                    </a:ext>
                  </a:extLst>
                </p:cNvPr>
                <p:cNvSpPr>
                  <a:spLocks noChangeArrowheads="1"/>
                </p:cNvSpPr>
                <p:nvPr/>
              </p:nvSpPr>
              <p:spPr bwMode="auto">
                <a:xfrm>
                  <a:off x="1413" y="1400"/>
                  <a:ext cx="28" cy="2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1012" name="Oval 197">
                  <a:extLst>
                    <a:ext uri="{FF2B5EF4-FFF2-40B4-BE49-F238E27FC236}">
                      <a16:creationId xmlns="" xmlns:a16="http://schemas.microsoft.com/office/drawing/2014/main" id="{0E0C634A-75A6-4727-A57A-5B01A4CC1E8D}"/>
                    </a:ext>
                  </a:extLst>
                </p:cNvPr>
                <p:cNvSpPr>
                  <a:spLocks noChangeArrowheads="1"/>
                </p:cNvSpPr>
                <p:nvPr/>
              </p:nvSpPr>
              <p:spPr bwMode="auto">
                <a:xfrm>
                  <a:off x="1454" y="1365"/>
                  <a:ext cx="28" cy="2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1013" name="Oval 198">
                  <a:extLst>
                    <a:ext uri="{FF2B5EF4-FFF2-40B4-BE49-F238E27FC236}">
                      <a16:creationId xmlns="" xmlns:a16="http://schemas.microsoft.com/office/drawing/2014/main" id="{B4A6C94C-8676-4C6B-B499-386E66E8C1AA}"/>
                    </a:ext>
                  </a:extLst>
                </p:cNvPr>
                <p:cNvSpPr>
                  <a:spLocks noChangeArrowheads="1"/>
                </p:cNvSpPr>
                <p:nvPr/>
              </p:nvSpPr>
              <p:spPr bwMode="auto">
                <a:xfrm>
                  <a:off x="1163" y="1411"/>
                  <a:ext cx="32"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1014" name="Oval 199">
                  <a:extLst>
                    <a:ext uri="{FF2B5EF4-FFF2-40B4-BE49-F238E27FC236}">
                      <a16:creationId xmlns="" xmlns:a16="http://schemas.microsoft.com/office/drawing/2014/main" id="{AF4E2F4F-E108-463D-BAE5-E1EAFEDC67C5}"/>
                    </a:ext>
                  </a:extLst>
                </p:cNvPr>
                <p:cNvSpPr>
                  <a:spLocks noChangeArrowheads="1"/>
                </p:cNvSpPr>
                <p:nvPr/>
              </p:nvSpPr>
              <p:spPr bwMode="auto">
                <a:xfrm>
                  <a:off x="1229" y="1439"/>
                  <a:ext cx="24" cy="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1015" name="Oval 200">
                  <a:extLst>
                    <a:ext uri="{FF2B5EF4-FFF2-40B4-BE49-F238E27FC236}">
                      <a16:creationId xmlns="" xmlns:a16="http://schemas.microsoft.com/office/drawing/2014/main" id="{6EFBBE01-C3E8-4785-A931-505682CF1A57}"/>
                    </a:ext>
                  </a:extLst>
                </p:cNvPr>
                <p:cNvSpPr>
                  <a:spLocks noChangeArrowheads="1"/>
                </p:cNvSpPr>
                <p:nvPr/>
              </p:nvSpPr>
              <p:spPr bwMode="auto">
                <a:xfrm>
                  <a:off x="1400" y="1491"/>
                  <a:ext cx="25" cy="24"/>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1016" name="Oval 201">
                  <a:extLst>
                    <a:ext uri="{FF2B5EF4-FFF2-40B4-BE49-F238E27FC236}">
                      <a16:creationId xmlns="" xmlns:a16="http://schemas.microsoft.com/office/drawing/2014/main" id="{743EECC4-B20C-430D-90A7-B4962F219E11}"/>
                    </a:ext>
                  </a:extLst>
                </p:cNvPr>
                <p:cNvSpPr>
                  <a:spLocks noChangeArrowheads="1"/>
                </p:cNvSpPr>
                <p:nvPr/>
              </p:nvSpPr>
              <p:spPr bwMode="auto">
                <a:xfrm>
                  <a:off x="1291" y="1443"/>
                  <a:ext cx="31"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1017" name="Oval 202">
                  <a:extLst>
                    <a:ext uri="{FF2B5EF4-FFF2-40B4-BE49-F238E27FC236}">
                      <a16:creationId xmlns="" xmlns:a16="http://schemas.microsoft.com/office/drawing/2014/main" id="{44031F53-E10B-41E1-99E4-1F9DD07ED14C}"/>
                    </a:ext>
                  </a:extLst>
                </p:cNvPr>
                <p:cNvSpPr>
                  <a:spLocks noChangeArrowheads="1"/>
                </p:cNvSpPr>
                <p:nvPr/>
              </p:nvSpPr>
              <p:spPr bwMode="auto">
                <a:xfrm>
                  <a:off x="1202" y="1489"/>
                  <a:ext cx="32"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1018" name="Oval 203">
                  <a:extLst>
                    <a:ext uri="{FF2B5EF4-FFF2-40B4-BE49-F238E27FC236}">
                      <a16:creationId xmlns="" xmlns:a16="http://schemas.microsoft.com/office/drawing/2014/main" id="{5E8C4893-B193-4546-B917-82F33AB55304}"/>
                    </a:ext>
                  </a:extLst>
                </p:cNvPr>
                <p:cNvSpPr>
                  <a:spLocks noChangeArrowheads="1"/>
                </p:cNvSpPr>
                <p:nvPr/>
              </p:nvSpPr>
              <p:spPr bwMode="auto">
                <a:xfrm>
                  <a:off x="1310" y="1489"/>
                  <a:ext cx="32"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1019" name="Oval 204">
                  <a:extLst>
                    <a:ext uri="{FF2B5EF4-FFF2-40B4-BE49-F238E27FC236}">
                      <a16:creationId xmlns="" xmlns:a16="http://schemas.microsoft.com/office/drawing/2014/main" id="{261C4006-1579-42F7-BBF0-E6F2FEB9F038}"/>
                    </a:ext>
                  </a:extLst>
                </p:cNvPr>
                <p:cNvSpPr>
                  <a:spLocks noChangeArrowheads="1"/>
                </p:cNvSpPr>
                <p:nvPr/>
              </p:nvSpPr>
              <p:spPr bwMode="auto">
                <a:xfrm>
                  <a:off x="1516" y="1452"/>
                  <a:ext cx="31"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grpSp>
          <p:sp>
            <p:nvSpPr>
              <p:cNvPr id="819" name="Freeform 255">
                <a:extLst>
                  <a:ext uri="{FF2B5EF4-FFF2-40B4-BE49-F238E27FC236}">
                    <a16:creationId xmlns="" xmlns:a16="http://schemas.microsoft.com/office/drawing/2014/main" id="{4CAE16B7-0B6F-4053-A2C5-49ACEBCFE1B3}"/>
                  </a:ext>
                </a:extLst>
              </p:cNvPr>
              <p:cNvSpPr>
                <a:spLocks/>
              </p:cNvSpPr>
              <p:nvPr/>
            </p:nvSpPr>
            <p:spPr bwMode="auto">
              <a:xfrm>
                <a:off x="1016000" y="1347787"/>
                <a:ext cx="2711450" cy="2751138"/>
              </a:xfrm>
              <a:custGeom>
                <a:avLst/>
                <a:gdLst>
                  <a:gd name="T0" fmla="*/ 368 w 964"/>
                  <a:gd name="T1" fmla="*/ 27 h 978"/>
                  <a:gd name="T2" fmla="*/ 360 w 964"/>
                  <a:gd name="T3" fmla="*/ 281 h 978"/>
                  <a:gd name="T4" fmla="*/ 173 w 964"/>
                  <a:gd name="T5" fmla="*/ 259 h 978"/>
                  <a:gd name="T6" fmla="*/ 162 w 964"/>
                  <a:gd name="T7" fmla="*/ 351 h 978"/>
                  <a:gd name="T8" fmla="*/ 149 w 964"/>
                  <a:gd name="T9" fmla="*/ 464 h 978"/>
                  <a:gd name="T10" fmla="*/ 113 w 964"/>
                  <a:gd name="T11" fmla="*/ 552 h 978"/>
                  <a:gd name="T12" fmla="*/ 191 w 964"/>
                  <a:gd name="T13" fmla="*/ 657 h 978"/>
                  <a:gd name="T14" fmla="*/ 81 w 964"/>
                  <a:gd name="T15" fmla="*/ 807 h 978"/>
                  <a:gd name="T16" fmla="*/ 330 w 964"/>
                  <a:gd name="T17" fmla="*/ 975 h 978"/>
                  <a:gd name="T18" fmla="*/ 468 w 964"/>
                  <a:gd name="T19" fmla="*/ 807 h 978"/>
                  <a:gd name="T20" fmla="*/ 629 w 964"/>
                  <a:gd name="T21" fmla="*/ 971 h 978"/>
                  <a:gd name="T22" fmla="*/ 633 w 964"/>
                  <a:gd name="T23" fmla="*/ 764 h 978"/>
                  <a:gd name="T24" fmla="*/ 780 w 964"/>
                  <a:gd name="T25" fmla="*/ 773 h 978"/>
                  <a:gd name="T26" fmla="*/ 825 w 964"/>
                  <a:gd name="T27" fmla="*/ 737 h 978"/>
                  <a:gd name="T28" fmla="*/ 790 w 964"/>
                  <a:gd name="T29" fmla="*/ 554 h 978"/>
                  <a:gd name="T30" fmla="*/ 963 w 964"/>
                  <a:gd name="T31" fmla="*/ 509 h 978"/>
                  <a:gd name="T32" fmla="*/ 744 w 964"/>
                  <a:gd name="T33" fmla="*/ 422 h 978"/>
                  <a:gd name="T34" fmla="*/ 903 w 964"/>
                  <a:gd name="T35" fmla="*/ 261 h 978"/>
                  <a:gd name="T36" fmla="*/ 803 w 964"/>
                  <a:gd name="T37" fmla="*/ 264 h 978"/>
                  <a:gd name="T38" fmla="*/ 619 w 964"/>
                  <a:gd name="T39" fmla="*/ 192 h 978"/>
                  <a:gd name="T40" fmla="*/ 602 w 964"/>
                  <a:gd name="T41" fmla="*/ 63 h 978"/>
                  <a:gd name="T42" fmla="*/ 488 w 964"/>
                  <a:gd name="T43" fmla="*/ 258 h 978"/>
                  <a:gd name="T44" fmla="*/ 606 w 964"/>
                  <a:gd name="T45" fmla="*/ 69 h 978"/>
                  <a:gd name="T46" fmla="*/ 628 w 964"/>
                  <a:gd name="T47" fmla="*/ 92 h 978"/>
                  <a:gd name="T48" fmla="*/ 747 w 964"/>
                  <a:gd name="T49" fmla="*/ 294 h 978"/>
                  <a:gd name="T50" fmla="*/ 898 w 964"/>
                  <a:gd name="T51" fmla="*/ 259 h 978"/>
                  <a:gd name="T52" fmla="*/ 733 w 964"/>
                  <a:gd name="T53" fmla="*/ 422 h 978"/>
                  <a:gd name="T54" fmla="*/ 948 w 964"/>
                  <a:gd name="T55" fmla="*/ 502 h 978"/>
                  <a:gd name="T56" fmla="*/ 892 w 964"/>
                  <a:gd name="T57" fmla="*/ 521 h 978"/>
                  <a:gd name="T58" fmla="*/ 772 w 964"/>
                  <a:gd name="T59" fmla="*/ 682 h 978"/>
                  <a:gd name="T60" fmla="*/ 882 w 964"/>
                  <a:gd name="T61" fmla="*/ 808 h 978"/>
                  <a:gd name="T62" fmla="*/ 631 w 964"/>
                  <a:gd name="T63" fmla="*/ 735 h 978"/>
                  <a:gd name="T64" fmla="*/ 633 w 964"/>
                  <a:gd name="T65" fmla="*/ 968 h 978"/>
                  <a:gd name="T66" fmla="*/ 504 w 964"/>
                  <a:gd name="T67" fmla="*/ 764 h 978"/>
                  <a:gd name="T68" fmla="*/ 330 w 964"/>
                  <a:gd name="T69" fmla="*/ 975 h 978"/>
                  <a:gd name="T70" fmla="*/ 318 w 964"/>
                  <a:gd name="T71" fmla="*/ 721 h 978"/>
                  <a:gd name="T72" fmla="*/ 80 w 964"/>
                  <a:gd name="T73" fmla="*/ 803 h 978"/>
                  <a:gd name="T74" fmla="*/ 203 w 964"/>
                  <a:gd name="T75" fmla="*/ 648 h 978"/>
                  <a:gd name="T76" fmla="*/ 66 w 964"/>
                  <a:gd name="T77" fmla="*/ 534 h 978"/>
                  <a:gd name="T78" fmla="*/ 61 w 964"/>
                  <a:gd name="T79" fmla="*/ 488 h 978"/>
                  <a:gd name="T80" fmla="*/ 266 w 964"/>
                  <a:gd name="T81" fmla="*/ 441 h 978"/>
                  <a:gd name="T82" fmla="*/ 77 w 964"/>
                  <a:gd name="T83" fmla="*/ 235 h 978"/>
                  <a:gd name="T84" fmla="*/ 366 w 964"/>
                  <a:gd name="T85" fmla="*/ 183 h 978"/>
                  <a:gd name="T86" fmla="*/ 416 w 964"/>
                  <a:gd name="T87" fmla="*/ 119 h 978"/>
                  <a:gd name="T88" fmla="*/ 491 w 964"/>
                  <a:gd name="T89" fmla="*/ 254 h 9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64" h="978">
                    <a:moveTo>
                      <a:pt x="491" y="254"/>
                    </a:moveTo>
                    <a:cubicBezTo>
                      <a:pt x="462" y="214"/>
                      <a:pt x="448" y="164"/>
                      <a:pt x="424" y="120"/>
                    </a:cubicBezTo>
                    <a:cubicBezTo>
                      <a:pt x="407" y="91"/>
                      <a:pt x="395" y="49"/>
                      <a:pt x="368" y="27"/>
                    </a:cubicBezTo>
                    <a:cubicBezTo>
                      <a:pt x="332" y="0"/>
                      <a:pt x="348" y="97"/>
                      <a:pt x="349" y="105"/>
                    </a:cubicBezTo>
                    <a:cubicBezTo>
                      <a:pt x="354" y="137"/>
                      <a:pt x="359" y="168"/>
                      <a:pt x="362" y="200"/>
                    </a:cubicBezTo>
                    <a:cubicBezTo>
                      <a:pt x="365" y="226"/>
                      <a:pt x="369" y="256"/>
                      <a:pt x="360" y="281"/>
                    </a:cubicBezTo>
                    <a:cubicBezTo>
                      <a:pt x="355" y="297"/>
                      <a:pt x="337" y="292"/>
                      <a:pt x="324" y="290"/>
                    </a:cubicBezTo>
                    <a:cubicBezTo>
                      <a:pt x="301" y="287"/>
                      <a:pt x="279" y="280"/>
                      <a:pt x="256" y="275"/>
                    </a:cubicBezTo>
                    <a:cubicBezTo>
                      <a:pt x="228" y="270"/>
                      <a:pt x="201" y="266"/>
                      <a:pt x="173" y="259"/>
                    </a:cubicBezTo>
                    <a:cubicBezTo>
                      <a:pt x="142" y="252"/>
                      <a:pt x="111" y="241"/>
                      <a:pt x="80" y="231"/>
                    </a:cubicBezTo>
                    <a:cubicBezTo>
                      <a:pt x="78" y="231"/>
                      <a:pt x="74" y="232"/>
                      <a:pt x="76" y="235"/>
                    </a:cubicBezTo>
                    <a:cubicBezTo>
                      <a:pt x="106" y="272"/>
                      <a:pt x="134" y="312"/>
                      <a:pt x="162" y="351"/>
                    </a:cubicBezTo>
                    <a:cubicBezTo>
                      <a:pt x="189" y="387"/>
                      <a:pt x="227" y="415"/>
                      <a:pt x="262" y="445"/>
                    </a:cubicBezTo>
                    <a:cubicBezTo>
                      <a:pt x="262" y="443"/>
                      <a:pt x="263" y="442"/>
                      <a:pt x="264" y="441"/>
                    </a:cubicBezTo>
                    <a:cubicBezTo>
                      <a:pt x="225" y="447"/>
                      <a:pt x="187" y="456"/>
                      <a:pt x="149" y="464"/>
                    </a:cubicBezTo>
                    <a:cubicBezTo>
                      <a:pt x="98" y="474"/>
                      <a:pt x="49" y="485"/>
                      <a:pt x="2" y="509"/>
                    </a:cubicBezTo>
                    <a:cubicBezTo>
                      <a:pt x="1" y="509"/>
                      <a:pt x="0" y="511"/>
                      <a:pt x="1" y="512"/>
                    </a:cubicBezTo>
                    <a:cubicBezTo>
                      <a:pt x="36" y="532"/>
                      <a:pt x="75" y="542"/>
                      <a:pt x="113" y="552"/>
                    </a:cubicBezTo>
                    <a:cubicBezTo>
                      <a:pt x="134" y="557"/>
                      <a:pt x="155" y="562"/>
                      <a:pt x="175" y="568"/>
                    </a:cubicBezTo>
                    <a:cubicBezTo>
                      <a:pt x="191" y="572"/>
                      <a:pt x="212" y="576"/>
                      <a:pt x="217" y="594"/>
                    </a:cubicBezTo>
                    <a:cubicBezTo>
                      <a:pt x="223" y="614"/>
                      <a:pt x="201" y="642"/>
                      <a:pt x="191" y="657"/>
                    </a:cubicBezTo>
                    <a:cubicBezTo>
                      <a:pt x="178" y="676"/>
                      <a:pt x="165" y="694"/>
                      <a:pt x="151" y="711"/>
                    </a:cubicBezTo>
                    <a:cubicBezTo>
                      <a:pt x="127" y="742"/>
                      <a:pt x="97" y="770"/>
                      <a:pt x="78" y="805"/>
                    </a:cubicBezTo>
                    <a:cubicBezTo>
                      <a:pt x="76" y="807"/>
                      <a:pt x="80" y="807"/>
                      <a:pt x="81" y="807"/>
                    </a:cubicBezTo>
                    <a:cubicBezTo>
                      <a:pt x="156" y="793"/>
                      <a:pt x="223" y="752"/>
                      <a:pt x="295" y="728"/>
                    </a:cubicBezTo>
                    <a:cubicBezTo>
                      <a:pt x="352" y="710"/>
                      <a:pt x="347" y="791"/>
                      <a:pt x="345" y="826"/>
                    </a:cubicBezTo>
                    <a:cubicBezTo>
                      <a:pt x="343" y="876"/>
                      <a:pt x="332" y="925"/>
                      <a:pt x="330" y="975"/>
                    </a:cubicBezTo>
                    <a:cubicBezTo>
                      <a:pt x="330" y="978"/>
                      <a:pt x="335" y="977"/>
                      <a:pt x="336" y="975"/>
                    </a:cubicBezTo>
                    <a:cubicBezTo>
                      <a:pt x="358" y="934"/>
                      <a:pt x="396" y="905"/>
                      <a:pt x="424" y="869"/>
                    </a:cubicBezTo>
                    <a:cubicBezTo>
                      <a:pt x="440" y="849"/>
                      <a:pt x="454" y="828"/>
                      <a:pt x="468" y="807"/>
                    </a:cubicBezTo>
                    <a:cubicBezTo>
                      <a:pt x="478" y="791"/>
                      <a:pt x="498" y="752"/>
                      <a:pt x="520" y="780"/>
                    </a:cubicBezTo>
                    <a:cubicBezTo>
                      <a:pt x="540" y="804"/>
                      <a:pt x="537" y="842"/>
                      <a:pt x="554" y="868"/>
                    </a:cubicBezTo>
                    <a:cubicBezTo>
                      <a:pt x="577" y="904"/>
                      <a:pt x="597" y="942"/>
                      <a:pt x="629" y="971"/>
                    </a:cubicBezTo>
                    <a:cubicBezTo>
                      <a:pt x="630" y="972"/>
                      <a:pt x="634" y="971"/>
                      <a:pt x="634" y="969"/>
                    </a:cubicBezTo>
                    <a:cubicBezTo>
                      <a:pt x="638" y="941"/>
                      <a:pt x="634" y="911"/>
                      <a:pt x="632" y="883"/>
                    </a:cubicBezTo>
                    <a:cubicBezTo>
                      <a:pt x="631" y="843"/>
                      <a:pt x="629" y="803"/>
                      <a:pt x="633" y="764"/>
                    </a:cubicBezTo>
                    <a:cubicBezTo>
                      <a:pt x="634" y="749"/>
                      <a:pt x="636" y="735"/>
                      <a:pt x="641" y="722"/>
                    </a:cubicBezTo>
                    <a:cubicBezTo>
                      <a:pt x="653" y="695"/>
                      <a:pt x="685" y="727"/>
                      <a:pt x="699" y="737"/>
                    </a:cubicBezTo>
                    <a:cubicBezTo>
                      <a:pt x="723" y="754"/>
                      <a:pt x="752" y="764"/>
                      <a:pt x="780" y="773"/>
                    </a:cubicBezTo>
                    <a:cubicBezTo>
                      <a:pt x="814" y="784"/>
                      <a:pt x="845" y="801"/>
                      <a:pt x="878" y="812"/>
                    </a:cubicBezTo>
                    <a:cubicBezTo>
                      <a:pt x="880" y="813"/>
                      <a:pt x="884" y="812"/>
                      <a:pt x="883" y="809"/>
                    </a:cubicBezTo>
                    <a:cubicBezTo>
                      <a:pt x="871" y="782"/>
                      <a:pt x="845" y="759"/>
                      <a:pt x="825" y="737"/>
                    </a:cubicBezTo>
                    <a:cubicBezTo>
                      <a:pt x="798" y="706"/>
                      <a:pt x="770" y="675"/>
                      <a:pt x="750" y="639"/>
                    </a:cubicBezTo>
                    <a:cubicBezTo>
                      <a:pt x="742" y="625"/>
                      <a:pt x="736" y="609"/>
                      <a:pt x="738" y="594"/>
                    </a:cubicBezTo>
                    <a:cubicBezTo>
                      <a:pt x="740" y="570"/>
                      <a:pt x="771" y="561"/>
                      <a:pt x="790" y="554"/>
                    </a:cubicBezTo>
                    <a:cubicBezTo>
                      <a:pt x="810" y="547"/>
                      <a:pt x="831" y="541"/>
                      <a:pt x="852" y="534"/>
                    </a:cubicBezTo>
                    <a:cubicBezTo>
                      <a:pt x="887" y="522"/>
                      <a:pt x="925" y="521"/>
                      <a:pt x="961" y="513"/>
                    </a:cubicBezTo>
                    <a:cubicBezTo>
                      <a:pt x="963" y="512"/>
                      <a:pt x="964" y="511"/>
                      <a:pt x="963" y="509"/>
                    </a:cubicBezTo>
                    <a:cubicBezTo>
                      <a:pt x="947" y="485"/>
                      <a:pt x="901" y="479"/>
                      <a:pt x="875" y="472"/>
                    </a:cubicBezTo>
                    <a:cubicBezTo>
                      <a:pt x="858" y="467"/>
                      <a:pt x="842" y="463"/>
                      <a:pt x="826" y="457"/>
                    </a:cubicBezTo>
                    <a:cubicBezTo>
                      <a:pt x="798" y="446"/>
                      <a:pt x="773" y="431"/>
                      <a:pt x="744" y="422"/>
                    </a:cubicBezTo>
                    <a:cubicBezTo>
                      <a:pt x="731" y="418"/>
                      <a:pt x="785" y="374"/>
                      <a:pt x="792" y="369"/>
                    </a:cubicBezTo>
                    <a:cubicBezTo>
                      <a:pt x="804" y="360"/>
                      <a:pt x="815" y="349"/>
                      <a:pt x="826" y="339"/>
                    </a:cubicBezTo>
                    <a:cubicBezTo>
                      <a:pt x="853" y="314"/>
                      <a:pt x="880" y="289"/>
                      <a:pt x="903" y="261"/>
                    </a:cubicBezTo>
                    <a:cubicBezTo>
                      <a:pt x="908" y="254"/>
                      <a:pt x="935" y="218"/>
                      <a:pt x="912" y="217"/>
                    </a:cubicBezTo>
                    <a:cubicBezTo>
                      <a:pt x="899" y="217"/>
                      <a:pt x="887" y="223"/>
                      <a:pt x="876" y="228"/>
                    </a:cubicBezTo>
                    <a:cubicBezTo>
                      <a:pt x="851" y="239"/>
                      <a:pt x="827" y="252"/>
                      <a:pt x="803" y="264"/>
                    </a:cubicBezTo>
                    <a:cubicBezTo>
                      <a:pt x="778" y="276"/>
                      <a:pt x="753" y="288"/>
                      <a:pt x="727" y="296"/>
                    </a:cubicBezTo>
                    <a:cubicBezTo>
                      <a:pt x="701" y="305"/>
                      <a:pt x="663" y="316"/>
                      <a:pt x="637" y="301"/>
                    </a:cubicBezTo>
                    <a:cubicBezTo>
                      <a:pt x="607" y="282"/>
                      <a:pt x="616" y="222"/>
                      <a:pt x="619" y="192"/>
                    </a:cubicBezTo>
                    <a:cubicBezTo>
                      <a:pt x="622" y="165"/>
                      <a:pt x="628" y="138"/>
                      <a:pt x="632" y="111"/>
                    </a:cubicBezTo>
                    <a:cubicBezTo>
                      <a:pt x="634" y="92"/>
                      <a:pt x="638" y="70"/>
                      <a:pt x="632" y="52"/>
                    </a:cubicBezTo>
                    <a:cubicBezTo>
                      <a:pt x="623" y="27"/>
                      <a:pt x="607" y="53"/>
                      <a:pt x="602" y="63"/>
                    </a:cubicBezTo>
                    <a:cubicBezTo>
                      <a:pt x="586" y="98"/>
                      <a:pt x="575" y="135"/>
                      <a:pt x="559" y="170"/>
                    </a:cubicBezTo>
                    <a:cubicBezTo>
                      <a:pt x="549" y="194"/>
                      <a:pt x="525" y="257"/>
                      <a:pt x="490" y="253"/>
                    </a:cubicBezTo>
                    <a:cubicBezTo>
                      <a:pt x="487" y="253"/>
                      <a:pt x="484" y="257"/>
                      <a:pt x="488" y="258"/>
                    </a:cubicBezTo>
                    <a:cubicBezTo>
                      <a:pt x="506" y="260"/>
                      <a:pt x="521" y="246"/>
                      <a:pt x="531" y="232"/>
                    </a:cubicBezTo>
                    <a:cubicBezTo>
                      <a:pt x="549" y="208"/>
                      <a:pt x="561" y="179"/>
                      <a:pt x="573" y="152"/>
                    </a:cubicBezTo>
                    <a:cubicBezTo>
                      <a:pt x="584" y="124"/>
                      <a:pt x="594" y="96"/>
                      <a:pt x="606" y="69"/>
                    </a:cubicBezTo>
                    <a:cubicBezTo>
                      <a:pt x="609" y="61"/>
                      <a:pt x="612" y="52"/>
                      <a:pt x="618" y="47"/>
                    </a:cubicBezTo>
                    <a:cubicBezTo>
                      <a:pt x="623" y="42"/>
                      <a:pt x="628" y="60"/>
                      <a:pt x="628" y="62"/>
                    </a:cubicBezTo>
                    <a:cubicBezTo>
                      <a:pt x="630" y="72"/>
                      <a:pt x="629" y="82"/>
                      <a:pt x="628" y="92"/>
                    </a:cubicBezTo>
                    <a:cubicBezTo>
                      <a:pt x="625" y="133"/>
                      <a:pt x="613" y="173"/>
                      <a:pt x="611" y="215"/>
                    </a:cubicBezTo>
                    <a:cubicBezTo>
                      <a:pt x="610" y="243"/>
                      <a:pt x="607" y="281"/>
                      <a:pt x="630" y="302"/>
                    </a:cubicBezTo>
                    <a:cubicBezTo>
                      <a:pt x="658" y="328"/>
                      <a:pt x="717" y="305"/>
                      <a:pt x="747" y="294"/>
                    </a:cubicBezTo>
                    <a:cubicBezTo>
                      <a:pt x="793" y="277"/>
                      <a:pt x="837" y="251"/>
                      <a:pt x="882" y="230"/>
                    </a:cubicBezTo>
                    <a:cubicBezTo>
                      <a:pt x="893" y="225"/>
                      <a:pt x="920" y="212"/>
                      <a:pt x="913" y="237"/>
                    </a:cubicBezTo>
                    <a:cubicBezTo>
                      <a:pt x="910" y="245"/>
                      <a:pt x="904" y="252"/>
                      <a:pt x="898" y="259"/>
                    </a:cubicBezTo>
                    <a:cubicBezTo>
                      <a:pt x="881" y="280"/>
                      <a:pt x="861" y="299"/>
                      <a:pt x="842" y="317"/>
                    </a:cubicBezTo>
                    <a:cubicBezTo>
                      <a:pt x="826" y="333"/>
                      <a:pt x="810" y="347"/>
                      <a:pt x="794" y="361"/>
                    </a:cubicBezTo>
                    <a:cubicBezTo>
                      <a:pt x="772" y="380"/>
                      <a:pt x="744" y="394"/>
                      <a:pt x="733" y="422"/>
                    </a:cubicBezTo>
                    <a:cubicBezTo>
                      <a:pt x="733" y="423"/>
                      <a:pt x="733" y="424"/>
                      <a:pt x="734" y="424"/>
                    </a:cubicBezTo>
                    <a:cubicBezTo>
                      <a:pt x="775" y="436"/>
                      <a:pt x="810" y="459"/>
                      <a:pt x="851" y="470"/>
                    </a:cubicBezTo>
                    <a:cubicBezTo>
                      <a:pt x="883" y="479"/>
                      <a:pt x="919" y="485"/>
                      <a:pt x="948" y="502"/>
                    </a:cubicBezTo>
                    <a:cubicBezTo>
                      <a:pt x="950" y="504"/>
                      <a:pt x="952" y="505"/>
                      <a:pt x="953" y="506"/>
                    </a:cubicBezTo>
                    <a:cubicBezTo>
                      <a:pt x="961" y="512"/>
                      <a:pt x="950" y="511"/>
                      <a:pt x="945" y="512"/>
                    </a:cubicBezTo>
                    <a:cubicBezTo>
                      <a:pt x="927" y="516"/>
                      <a:pt x="910" y="518"/>
                      <a:pt x="892" y="521"/>
                    </a:cubicBezTo>
                    <a:cubicBezTo>
                      <a:pt x="873" y="524"/>
                      <a:pt x="855" y="529"/>
                      <a:pt x="836" y="535"/>
                    </a:cubicBezTo>
                    <a:cubicBezTo>
                      <a:pt x="806" y="544"/>
                      <a:pt x="772" y="551"/>
                      <a:pt x="746" y="570"/>
                    </a:cubicBezTo>
                    <a:cubicBezTo>
                      <a:pt x="708" y="598"/>
                      <a:pt x="752" y="657"/>
                      <a:pt x="772" y="682"/>
                    </a:cubicBezTo>
                    <a:cubicBezTo>
                      <a:pt x="791" y="707"/>
                      <a:pt x="813" y="731"/>
                      <a:pt x="834" y="755"/>
                    </a:cubicBezTo>
                    <a:cubicBezTo>
                      <a:pt x="849" y="772"/>
                      <a:pt x="868" y="790"/>
                      <a:pt x="877" y="811"/>
                    </a:cubicBezTo>
                    <a:cubicBezTo>
                      <a:pt x="879" y="810"/>
                      <a:pt x="880" y="809"/>
                      <a:pt x="882" y="808"/>
                    </a:cubicBezTo>
                    <a:cubicBezTo>
                      <a:pt x="846" y="796"/>
                      <a:pt x="813" y="779"/>
                      <a:pt x="777" y="767"/>
                    </a:cubicBezTo>
                    <a:cubicBezTo>
                      <a:pt x="742" y="756"/>
                      <a:pt x="712" y="740"/>
                      <a:pt x="683" y="719"/>
                    </a:cubicBezTo>
                    <a:cubicBezTo>
                      <a:pt x="657" y="700"/>
                      <a:pt x="639" y="705"/>
                      <a:pt x="631" y="735"/>
                    </a:cubicBezTo>
                    <a:cubicBezTo>
                      <a:pt x="621" y="776"/>
                      <a:pt x="624" y="821"/>
                      <a:pt x="626" y="862"/>
                    </a:cubicBezTo>
                    <a:cubicBezTo>
                      <a:pt x="627" y="897"/>
                      <a:pt x="633" y="935"/>
                      <a:pt x="628" y="969"/>
                    </a:cubicBezTo>
                    <a:cubicBezTo>
                      <a:pt x="630" y="969"/>
                      <a:pt x="631" y="968"/>
                      <a:pt x="633" y="968"/>
                    </a:cubicBezTo>
                    <a:cubicBezTo>
                      <a:pt x="614" y="950"/>
                      <a:pt x="599" y="928"/>
                      <a:pt x="585" y="907"/>
                    </a:cubicBezTo>
                    <a:cubicBezTo>
                      <a:pt x="572" y="887"/>
                      <a:pt x="557" y="866"/>
                      <a:pt x="549" y="843"/>
                    </a:cubicBezTo>
                    <a:cubicBezTo>
                      <a:pt x="542" y="825"/>
                      <a:pt x="535" y="760"/>
                      <a:pt x="504" y="764"/>
                    </a:cubicBezTo>
                    <a:cubicBezTo>
                      <a:pt x="490" y="765"/>
                      <a:pt x="483" y="775"/>
                      <a:pt x="475" y="785"/>
                    </a:cubicBezTo>
                    <a:cubicBezTo>
                      <a:pt x="461" y="807"/>
                      <a:pt x="447" y="829"/>
                      <a:pt x="432" y="851"/>
                    </a:cubicBezTo>
                    <a:cubicBezTo>
                      <a:pt x="401" y="894"/>
                      <a:pt x="355" y="927"/>
                      <a:pt x="330" y="975"/>
                    </a:cubicBezTo>
                    <a:cubicBezTo>
                      <a:pt x="332" y="975"/>
                      <a:pt x="334" y="975"/>
                      <a:pt x="336" y="975"/>
                    </a:cubicBezTo>
                    <a:cubicBezTo>
                      <a:pt x="338" y="920"/>
                      <a:pt x="350" y="866"/>
                      <a:pt x="351" y="812"/>
                    </a:cubicBezTo>
                    <a:cubicBezTo>
                      <a:pt x="352" y="784"/>
                      <a:pt x="355" y="727"/>
                      <a:pt x="318" y="721"/>
                    </a:cubicBezTo>
                    <a:cubicBezTo>
                      <a:pt x="306" y="719"/>
                      <a:pt x="292" y="725"/>
                      <a:pt x="281" y="729"/>
                    </a:cubicBezTo>
                    <a:cubicBezTo>
                      <a:pt x="262" y="736"/>
                      <a:pt x="243" y="744"/>
                      <a:pt x="223" y="751"/>
                    </a:cubicBezTo>
                    <a:cubicBezTo>
                      <a:pt x="177" y="771"/>
                      <a:pt x="130" y="793"/>
                      <a:pt x="80" y="803"/>
                    </a:cubicBezTo>
                    <a:cubicBezTo>
                      <a:pt x="81" y="804"/>
                      <a:pt x="82" y="804"/>
                      <a:pt x="83" y="805"/>
                    </a:cubicBezTo>
                    <a:cubicBezTo>
                      <a:pt x="98" y="778"/>
                      <a:pt x="121" y="755"/>
                      <a:pt x="141" y="731"/>
                    </a:cubicBezTo>
                    <a:cubicBezTo>
                      <a:pt x="163" y="705"/>
                      <a:pt x="184" y="677"/>
                      <a:pt x="203" y="648"/>
                    </a:cubicBezTo>
                    <a:cubicBezTo>
                      <a:pt x="213" y="634"/>
                      <a:pt x="232" y="604"/>
                      <a:pt x="221" y="586"/>
                    </a:cubicBezTo>
                    <a:cubicBezTo>
                      <a:pt x="210" y="569"/>
                      <a:pt x="185" y="565"/>
                      <a:pt x="167" y="561"/>
                    </a:cubicBezTo>
                    <a:cubicBezTo>
                      <a:pt x="134" y="552"/>
                      <a:pt x="100" y="544"/>
                      <a:pt x="66" y="534"/>
                    </a:cubicBezTo>
                    <a:cubicBezTo>
                      <a:pt x="51" y="529"/>
                      <a:pt x="35" y="523"/>
                      <a:pt x="20" y="516"/>
                    </a:cubicBezTo>
                    <a:cubicBezTo>
                      <a:pt x="7" y="510"/>
                      <a:pt x="13" y="508"/>
                      <a:pt x="23" y="503"/>
                    </a:cubicBezTo>
                    <a:cubicBezTo>
                      <a:pt x="36" y="498"/>
                      <a:pt x="48" y="493"/>
                      <a:pt x="61" y="488"/>
                    </a:cubicBezTo>
                    <a:cubicBezTo>
                      <a:pt x="98" y="476"/>
                      <a:pt x="136" y="471"/>
                      <a:pt x="174" y="463"/>
                    </a:cubicBezTo>
                    <a:cubicBezTo>
                      <a:pt x="204" y="457"/>
                      <a:pt x="233" y="450"/>
                      <a:pt x="264" y="445"/>
                    </a:cubicBezTo>
                    <a:cubicBezTo>
                      <a:pt x="265" y="445"/>
                      <a:pt x="268" y="443"/>
                      <a:pt x="266" y="441"/>
                    </a:cubicBezTo>
                    <a:cubicBezTo>
                      <a:pt x="231" y="412"/>
                      <a:pt x="196" y="384"/>
                      <a:pt x="168" y="348"/>
                    </a:cubicBezTo>
                    <a:cubicBezTo>
                      <a:pt x="138" y="310"/>
                      <a:pt x="111" y="270"/>
                      <a:pt x="81" y="232"/>
                    </a:cubicBezTo>
                    <a:cubicBezTo>
                      <a:pt x="80" y="233"/>
                      <a:pt x="78" y="234"/>
                      <a:pt x="77" y="235"/>
                    </a:cubicBezTo>
                    <a:cubicBezTo>
                      <a:pt x="129" y="251"/>
                      <a:pt x="180" y="266"/>
                      <a:pt x="234" y="276"/>
                    </a:cubicBezTo>
                    <a:cubicBezTo>
                      <a:pt x="270" y="282"/>
                      <a:pt x="312" y="301"/>
                      <a:pt x="350" y="296"/>
                    </a:cubicBezTo>
                    <a:cubicBezTo>
                      <a:pt x="386" y="292"/>
                      <a:pt x="368" y="203"/>
                      <a:pt x="366" y="183"/>
                    </a:cubicBezTo>
                    <a:cubicBezTo>
                      <a:pt x="362" y="151"/>
                      <a:pt x="357" y="120"/>
                      <a:pt x="353" y="89"/>
                    </a:cubicBezTo>
                    <a:cubicBezTo>
                      <a:pt x="352" y="77"/>
                      <a:pt x="342" y="39"/>
                      <a:pt x="353" y="29"/>
                    </a:cubicBezTo>
                    <a:cubicBezTo>
                      <a:pt x="368" y="15"/>
                      <a:pt x="412" y="110"/>
                      <a:pt x="416" y="119"/>
                    </a:cubicBezTo>
                    <a:cubicBezTo>
                      <a:pt x="428" y="142"/>
                      <a:pt x="440" y="164"/>
                      <a:pt x="451" y="188"/>
                    </a:cubicBezTo>
                    <a:cubicBezTo>
                      <a:pt x="461" y="212"/>
                      <a:pt x="471" y="236"/>
                      <a:pt x="486" y="257"/>
                    </a:cubicBezTo>
                    <a:cubicBezTo>
                      <a:pt x="488" y="259"/>
                      <a:pt x="493" y="257"/>
                      <a:pt x="491" y="254"/>
                    </a:cubicBezTo>
                    <a:close/>
                  </a:path>
                </a:pathLst>
              </a:custGeom>
              <a:solidFill>
                <a:srgbClr val="7363E3"/>
              </a:solidFill>
              <a:ln>
                <a:noFill/>
              </a:ln>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grpSp>
        <p:sp>
          <p:nvSpPr>
            <p:cNvPr id="1226" name="文本框 1225">
              <a:extLst>
                <a:ext uri="{FF2B5EF4-FFF2-40B4-BE49-F238E27FC236}">
                  <a16:creationId xmlns="" xmlns:a16="http://schemas.microsoft.com/office/drawing/2014/main" id="{B34AF17E-10C0-48AC-9667-548EFC8ED7EF}"/>
                </a:ext>
              </a:extLst>
            </p:cNvPr>
            <p:cNvSpPr txBox="1"/>
            <p:nvPr/>
          </p:nvSpPr>
          <p:spPr>
            <a:xfrm>
              <a:off x="6530942" y="2640459"/>
              <a:ext cx="1819730" cy="707886"/>
            </a:xfrm>
            <a:prstGeom prst="rect">
              <a:avLst/>
            </a:prstGeom>
            <a:noFill/>
          </p:spPr>
          <p:txBody>
            <a:bodyPr wrap="none" rtlCol="0">
              <a:spAutoFit/>
              <a:scene3d>
                <a:camera prst="orthographicFront"/>
                <a:lightRig rig="threePt" dir="t"/>
              </a:scene3d>
              <a:sp3d contourW="12700"/>
            </a:bodyPr>
            <a:lstStyle/>
            <a:p>
              <a:pPr algn="ctr"/>
              <a:r>
                <a:rPr lang="en-US" altLang="zh-CN" sz="2000" dirty="0" err="1">
                  <a:pattFill prst="wdDnDiag">
                    <a:fgClr>
                      <a:schemeClr val="tx1">
                        <a:lumMod val="65000"/>
                        <a:lumOff val="35000"/>
                      </a:schemeClr>
                    </a:fgClr>
                    <a:bgClr>
                      <a:schemeClr val="tx1">
                        <a:lumMod val="85000"/>
                        <a:lumOff val="15000"/>
                      </a:schemeClr>
                    </a:bgClr>
                  </a:pattFill>
                  <a:latin typeface="#9Slide03 AllRoundGothic" panose="020B0703020202020104" pitchFamily="34" charset="0"/>
                  <a:ea typeface="字魂36号-正文宋楷" panose="02000000000000000000" pitchFamily="2" charset="-122"/>
                </a:rPr>
                <a:t>Trước</a:t>
              </a:r>
              <a:endParaRPr lang="en-US" altLang="zh-CN" sz="2000" dirty="0">
                <a:pattFill prst="wdDnDiag">
                  <a:fgClr>
                    <a:schemeClr val="tx1">
                      <a:lumMod val="65000"/>
                      <a:lumOff val="35000"/>
                    </a:schemeClr>
                  </a:fgClr>
                  <a:bgClr>
                    <a:schemeClr val="tx1">
                      <a:lumMod val="85000"/>
                      <a:lumOff val="15000"/>
                    </a:schemeClr>
                  </a:bgClr>
                </a:pattFill>
                <a:latin typeface="#9Slide03 AllRoundGothic" panose="020B0703020202020104" pitchFamily="34" charset="0"/>
                <a:ea typeface="字魂36号-正文宋楷" panose="02000000000000000000" pitchFamily="2" charset="-122"/>
              </a:endParaRPr>
            </a:p>
            <a:p>
              <a:pPr algn="ctr"/>
              <a:r>
                <a:rPr lang="en-US" altLang="zh-CN" sz="2000" dirty="0" err="1">
                  <a:pattFill prst="wdDnDiag">
                    <a:fgClr>
                      <a:schemeClr val="tx1">
                        <a:lumMod val="65000"/>
                        <a:lumOff val="35000"/>
                      </a:schemeClr>
                    </a:fgClr>
                    <a:bgClr>
                      <a:schemeClr val="tx1">
                        <a:lumMod val="85000"/>
                        <a:lumOff val="15000"/>
                      </a:schemeClr>
                    </a:bgClr>
                  </a:pattFill>
                  <a:latin typeface="#9Slide03 AllRoundGothic" panose="020B0703020202020104" pitchFamily="34" charset="0"/>
                  <a:ea typeface="字魂36号-正文宋楷" panose="02000000000000000000" pitchFamily="2" charset="-122"/>
                </a:rPr>
                <a:t>Công</a:t>
              </a:r>
              <a:r>
                <a:rPr lang="en-US" altLang="zh-CN" sz="2000" dirty="0">
                  <a:pattFill prst="wdDnDiag">
                    <a:fgClr>
                      <a:schemeClr val="tx1">
                        <a:lumMod val="65000"/>
                        <a:lumOff val="35000"/>
                      </a:schemeClr>
                    </a:fgClr>
                    <a:bgClr>
                      <a:schemeClr val="tx1">
                        <a:lumMod val="85000"/>
                        <a:lumOff val="15000"/>
                      </a:schemeClr>
                    </a:bgClr>
                  </a:pattFill>
                  <a:latin typeface="#9Slide03 AllRoundGothic" panose="020B0703020202020104" pitchFamily="34" charset="0"/>
                  <a:ea typeface="字魂36号-正文宋楷" panose="02000000000000000000" pitchFamily="2" charset="-122"/>
                </a:rPr>
                <a:t> </a:t>
              </a:r>
              <a:r>
                <a:rPr lang="en-US" altLang="zh-CN" sz="2000" dirty="0" err="1">
                  <a:pattFill prst="wdDnDiag">
                    <a:fgClr>
                      <a:schemeClr val="tx1">
                        <a:lumMod val="65000"/>
                        <a:lumOff val="35000"/>
                      </a:schemeClr>
                    </a:fgClr>
                    <a:bgClr>
                      <a:schemeClr val="tx1">
                        <a:lumMod val="85000"/>
                        <a:lumOff val="15000"/>
                      </a:schemeClr>
                    </a:bgClr>
                  </a:pattFill>
                  <a:latin typeface="#9Slide03 AllRoundGothic" panose="020B0703020202020104" pitchFamily="34" charset="0"/>
                  <a:ea typeface="字魂36号-正文宋楷" panose="02000000000000000000" pitchFamily="2" charset="-122"/>
                </a:rPr>
                <a:t>nguyên</a:t>
              </a:r>
              <a:endParaRPr lang="zh-CN" altLang="en-US" sz="2000" dirty="0">
                <a:pattFill prst="wdDnDiag">
                  <a:fgClr>
                    <a:schemeClr val="tx1">
                      <a:lumMod val="65000"/>
                      <a:lumOff val="35000"/>
                    </a:schemeClr>
                  </a:fgClr>
                  <a:bgClr>
                    <a:schemeClr val="tx1">
                      <a:lumMod val="85000"/>
                      <a:lumOff val="15000"/>
                    </a:schemeClr>
                  </a:bgClr>
                </a:pattFill>
                <a:latin typeface="#9Slide03 AllRoundGothic" panose="020B0703020202020104" pitchFamily="34" charset="0"/>
                <a:ea typeface="字魂36号-正文宋楷" panose="02000000000000000000" pitchFamily="2" charset="-122"/>
              </a:endParaRPr>
            </a:p>
          </p:txBody>
        </p:sp>
      </p:grpSp>
      <p:sp>
        <p:nvSpPr>
          <p:cNvPr id="1230" name="文本框 1229">
            <a:extLst>
              <a:ext uri="{FF2B5EF4-FFF2-40B4-BE49-F238E27FC236}">
                <a16:creationId xmlns="" xmlns:a16="http://schemas.microsoft.com/office/drawing/2014/main" id="{9B77E29D-6A41-411A-8346-C314B96CA7B0}"/>
              </a:ext>
            </a:extLst>
          </p:cNvPr>
          <p:cNvSpPr txBox="1"/>
          <p:nvPr/>
        </p:nvSpPr>
        <p:spPr>
          <a:xfrm>
            <a:off x="1094609" y="4374555"/>
            <a:ext cx="2712083" cy="1200329"/>
          </a:xfrm>
          <a:prstGeom prst="rect">
            <a:avLst/>
          </a:prstGeom>
        </p:spPr>
        <p:txBody>
          <a:bodyPr wrap="square">
            <a:spAutoFit/>
            <a:scene3d>
              <a:camera prst="orthographicFront"/>
              <a:lightRig rig="threePt" dir="t"/>
            </a:scene3d>
            <a:sp3d contourW="12700"/>
          </a:bodyPr>
          <a:lstStyle>
            <a:defPPr>
              <a:defRPr lang="zh-CN"/>
            </a:defPPr>
            <a:lvl1pPr>
              <a:lnSpc>
                <a:spcPct val="120000"/>
              </a:lnSpc>
              <a:defRPr sz="3600" b="0">
                <a:solidFill>
                  <a:srgbClr val="1C75BC"/>
                </a:solidFill>
                <a:latin typeface="汉仪趣黑W" panose="00020600040101010101" pitchFamily="18" charset="-122"/>
                <a:ea typeface="汉仪趣黑W" panose="00020600040101010101" pitchFamily="18" charset="-122"/>
              </a:defRPr>
            </a:lvl1pPr>
          </a:lstStyle>
          <a:p>
            <a:pPr algn="ctr">
              <a:lnSpc>
                <a:spcPct val="100000"/>
              </a:lnSpc>
            </a:pPr>
            <a:r>
              <a:rPr lang="en-US" altLang="zh-CN" sz="2400" dirty="0" err="1">
                <a:solidFill>
                  <a:srgbClr val="C00000"/>
                </a:solidFill>
                <a:latin typeface="Times New Roman" panose="02020603050405020304" pitchFamily="18" charset="0"/>
                <a:ea typeface="字魂36号-正文宋楷" panose="02000000000000000000" pitchFamily="2" charset="-122"/>
                <a:cs typeface="Times New Roman" panose="02020603050405020304" pitchFamily="18" charset="0"/>
              </a:rPr>
              <a:t>Dựa</a:t>
            </a:r>
            <a:r>
              <a:rPr lang="en-US" altLang="zh-CN" sz="2400" dirty="0">
                <a:solidFill>
                  <a:srgbClr val="C00000"/>
                </a:solidFill>
                <a:latin typeface="Times New Roman" panose="02020603050405020304" pitchFamily="18" charset="0"/>
                <a:ea typeface="字魂36号-正文宋楷" panose="02000000000000000000" pitchFamily="2" charset="-122"/>
                <a:cs typeface="Times New Roman" panose="02020603050405020304" pitchFamily="18" charset="0"/>
              </a:rPr>
              <a:t> </a:t>
            </a:r>
            <a:r>
              <a:rPr lang="en-US" altLang="zh-CN" sz="2400" dirty="0" err="1">
                <a:solidFill>
                  <a:srgbClr val="C00000"/>
                </a:solidFill>
                <a:latin typeface="Times New Roman" panose="02020603050405020304" pitchFamily="18" charset="0"/>
                <a:ea typeface="字魂36号-正文宋楷" panose="02000000000000000000" pitchFamily="2" charset="-122"/>
                <a:cs typeface="Times New Roman" panose="02020603050405020304" pitchFamily="18" charset="0"/>
              </a:rPr>
              <a:t>vào</a:t>
            </a:r>
            <a:r>
              <a:rPr lang="en-US" altLang="zh-CN" sz="2400" dirty="0">
                <a:solidFill>
                  <a:srgbClr val="C00000"/>
                </a:solidFill>
                <a:latin typeface="Times New Roman" panose="02020603050405020304" pitchFamily="18" charset="0"/>
                <a:ea typeface="字魂36号-正文宋楷" panose="02000000000000000000" pitchFamily="2" charset="-122"/>
                <a:cs typeface="Times New Roman" panose="02020603050405020304" pitchFamily="18" charset="0"/>
              </a:rPr>
              <a:t> </a:t>
            </a:r>
            <a:r>
              <a:rPr lang="en-US" altLang="zh-CN" sz="2400" dirty="0" err="1">
                <a:solidFill>
                  <a:srgbClr val="C00000"/>
                </a:solidFill>
                <a:latin typeface="Times New Roman" panose="02020603050405020304" pitchFamily="18" charset="0"/>
                <a:ea typeface="字魂36号-正文宋楷" panose="02000000000000000000" pitchFamily="2" charset="-122"/>
                <a:cs typeface="Times New Roman" panose="02020603050405020304" pitchFamily="18" charset="0"/>
              </a:rPr>
              <a:t>chuyển</a:t>
            </a:r>
            <a:r>
              <a:rPr lang="en-US" altLang="zh-CN" sz="2400" dirty="0">
                <a:solidFill>
                  <a:srgbClr val="C00000"/>
                </a:solidFill>
                <a:latin typeface="Times New Roman" panose="02020603050405020304" pitchFamily="18" charset="0"/>
                <a:ea typeface="字魂36号-正文宋楷" panose="02000000000000000000" pitchFamily="2" charset="-122"/>
                <a:cs typeface="Times New Roman" panose="02020603050405020304" pitchFamily="18" charset="0"/>
              </a:rPr>
              <a:t> </a:t>
            </a:r>
            <a:r>
              <a:rPr lang="en-US" altLang="zh-CN" sz="2400" dirty="0" err="1">
                <a:solidFill>
                  <a:srgbClr val="C00000"/>
                </a:solidFill>
                <a:latin typeface="Times New Roman" panose="02020603050405020304" pitchFamily="18" charset="0"/>
                <a:ea typeface="字魂36号-正文宋楷" panose="02000000000000000000" pitchFamily="2" charset="-122"/>
                <a:cs typeface="Times New Roman" panose="02020603050405020304" pitchFamily="18" charset="0"/>
              </a:rPr>
              <a:t>động</a:t>
            </a:r>
            <a:r>
              <a:rPr lang="en-US" altLang="zh-CN" sz="2400" dirty="0">
                <a:solidFill>
                  <a:srgbClr val="C00000"/>
                </a:solidFill>
                <a:latin typeface="Times New Roman" panose="02020603050405020304" pitchFamily="18" charset="0"/>
                <a:ea typeface="字魂36号-正文宋楷" panose="02000000000000000000" pitchFamily="2" charset="-122"/>
                <a:cs typeface="Times New Roman" panose="02020603050405020304" pitchFamily="18" charset="0"/>
              </a:rPr>
              <a:t> </a:t>
            </a:r>
            <a:r>
              <a:rPr lang="en-US" altLang="zh-CN" sz="2400" dirty="0" err="1">
                <a:solidFill>
                  <a:srgbClr val="C00000"/>
                </a:solidFill>
                <a:latin typeface="Times New Roman" panose="02020603050405020304" pitchFamily="18" charset="0"/>
                <a:ea typeface="字魂36号-正文宋楷" panose="02000000000000000000" pitchFamily="2" charset="-122"/>
                <a:cs typeface="Times New Roman" panose="02020603050405020304" pitchFamily="18" charset="0"/>
              </a:rPr>
              <a:t>của</a:t>
            </a:r>
            <a:r>
              <a:rPr lang="en-US" altLang="zh-CN" sz="2400" dirty="0">
                <a:solidFill>
                  <a:srgbClr val="C00000"/>
                </a:solidFill>
                <a:latin typeface="Times New Roman" panose="02020603050405020304" pitchFamily="18" charset="0"/>
                <a:ea typeface="字魂36号-正文宋楷" panose="02000000000000000000" pitchFamily="2" charset="-122"/>
                <a:cs typeface="Times New Roman" panose="02020603050405020304" pitchFamily="18" charset="0"/>
              </a:rPr>
              <a:t> </a:t>
            </a:r>
            <a:r>
              <a:rPr lang="en-US" altLang="zh-CN" sz="2400" dirty="0" err="1">
                <a:solidFill>
                  <a:srgbClr val="C00000"/>
                </a:solidFill>
                <a:latin typeface="Times New Roman" panose="02020603050405020304" pitchFamily="18" charset="0"/>
                <a:ea typeface="字魂36号-正文宋楷" panose="02000000000000000000" pitchFamily="2" charset="-122"/>
                <a:cs typeface="Times New Roman" panose="02020603050405020304" pitchFamily="18" charset="0"/>
              </a:rPr>
              <a:t>Mặt</a:t>
            </a:r>
            <a:r>
              <a:rPr lang="en-US" altLang="zh-CN" sz="2400" dirty="0">
                <a:solidFill>
                  <a:srgbClr val="C00000"/>
                </a:solidFill>
                <a:latin typeface="Times New Roman" panose="02020603050405020304" pitchFamily="18" charset="0"/>
                <a:ea typeface="字魂36号-正文宋楷" panose="02000000000000000000" pitchFamily="2" charset="-122"/>
                <a:cs typeface="Times New Roman" panose="02020603050405020304" pitchFamily="18" charset="0"/>
              </a:rPr>
              <a:t> </a:t>
            </a:r>
            <a:r>
              <a:rPr lang="en-US" altLang="zh-CN" sz="2400" dirty="0" err="1">
                <a:solidFill>
                  <a:srgbClr val="C00000"/>
                </a:solidFill>
                <a:latin typeface="Times New Roman" panose="02020603050405020304" pitchFamily="18" charset="0"/>
                <a:ea typeface="字魂36号-正文宋楷" panose="02000000000000000000" pitchFamily="2" charset="-122"/>
                <a:cs typeface="Times New Roman" panose="02020603050405020304" pitchFamily="18" charset="0"/>
              </a:rPr>
              <a:t>Trăng</a:t>
            </a:r>
            <a:r>
              <a:rPr lang="en-US" altLang="zh-CN" sz="2400" dirty="0">
                <a:solidFill>
                  <a:srgbClr val="C00000"/>
                </a:solidFill>
                <a:latin typeface="Times New Roman" panose="02020603050405020304" pitchFamily="18" charset="0"/>
                <a:ea typeface="字魂36号-正文宋楷" panose="02000000000000000000" pitchFamily="2" charset="-122"/>
                <a:cs typeface="Times New Roman" panose="02020603050405020304" pitchFamily="18" charset="0"/>
              </a:rPr>
              <a:t> </a:t>
            </a:r>
            <a:r>
              <a:rPr lang="en-US" altLang="zh-CN" sz="2400" dirty="0" err="1">
                <a:solidFill>
                  <a:srgbClr val="C00000"/>
                </a:solidFill>
                <a:latin typeface="Times New Roman" panose="02020603050405020304" pitchFamily="18" charset="0"/>
                <a:ea typeface="字魂36号-正文宋楷" panose="02000000000000000000" pitchFamily="2" charset="-122"/>
                <a:cs typeface="Times New Roman" panose="02020603050405020304" pitchFamily="18" charset="0"/>
              </a:rPr>
              <a:t>quanh</a:t>
            </a:r>
            <a:r>
              <a:rPr lang="en-US" altLang="zh-CN" sz="2400" dirty="0">
                <a:solidFill>
                  <a:srgbClr val="C00000"/>
                </a:solidFill>
                <a:latin typeface="Times New Roman" panose="02020603050405020304" pitchFamily="18" charset="0"/>
                <a:ea typeface="字魂36号-正文宋楷" panose="02000000000000000000" pitchFamily="2" charset="-122"/>
                <a:cs typeface="Times New Roman" panose="02020603050405020304" pitchFamily="18" charset="0"/>
              </a:rPr>
              <a:t> </a:t>
            </a:r>
            <a:r>
              <a:rPr lang="en-US" altLang="zh-CN" sz="2400" dirty="0" err="1">
                <a:solidFill>
                  <a:srgbClr val="C00000"/>
                </a:solidFill>
                <a:latin typeface="Times New Roman" panose="02020603050405020304" pitchFamily="18" charset="0"/>
                <a:ea typeface="字魂36号-正文宋楷" panose="02000000000000000000" pitchFamily="2" charset="-122"/>
                <a:cs typeface="Times New Roman" panose="02020603050405020304" pitchFamily="18" charset="0"/>
              </a:rPr>
              <a:t>Trái</a:t>
            </a:r>
            <a:r>
              <a:rPr lang="en-US" altLang="zh-CN" sz="2400" dirty="0">
                <a:solidFill>
                  <a:srgbClr val="C00000"/>
                </a:solidFill>
                <a:latin typeface="Times New Roman" panose="02020603050405020304" pitchFamily="18" charset="0"/>
                <a:ea typeface="字魂36号-正文宋楷" panose="02000000000000000000" pitchFamily="2" charset="-122"/>
                <a:cs typeface="Times New Roman" panose="02020603050405020304" pitchFamily="18" charset="0"/>
              </a:rPr>
              <a:t> </a:t>
            </a:r>
            <a:r>
              <a:rPr lang="en-US" altLang="zh-CN" sz="2400" dirty="0" err="1">
                <a:solidFill>
                  <a:srgbClr val="C00000"/>
                </a:solidFill>
                <a:latin typeface="Times New Roman" panose="02020603050405020304" pitchFamily="18" charset="0"/>
                <a:ea typeface="字魂36号-正文宋楷" panose="02000000000000000000" pitchFamily="2" charset="-122"/>
                <a:cs typeface="Times New Roman" panose="02020603050405020304" pitchFamily="18" charset="0"/>
              </a:rPr>
              <a:t>Đất</a:t>
            </a:r>
            <a:endParaRPr lang="zh-CN" altLang="en-US" sz="2400" dirty="0">
              <a:solidFill>
                <a:srgbClr val="C00000"/>
              </a:solidFill>
              <a:latin typeface="Times New Roman" panose="02020603050405020304" pitchFamily="18" charset="0"/>
              <a:ea typeface="字魂36号-正文宋楷" panose="02000000000000000000" pitchFamily="2" charset="-122"/>
              <a:cs typeface="Times New Roman" panose="02020603050405020304" pitchFamily="18" charset="0"/>
            </a:endParaRPr>
          </a:p>
        </p:txBody>
      </p:sp>
      <p:sp>
        <p:nvSpPr>
          <p:cNvPr id="1231" name="文本框 1230">
            <a:extLst>
              <a:ext uri="{FF2B5EF4-FFF2-40B4-BE49-F238E27FC236}">
                <a16:creationId xmlns="" xmlns:a16="http://schemas.microsoft.com/office/drawing/2014/main" id="{F7438B3E-D155-4C53-A6B0-7FA1C207BE08}"/>
              </a:ext>
            </a:extLst>
          </p:cNvPr>
          <p:cNvSpPr txBox="1"/>
          <p:nvPr/>
        </p:nvSpPr>
        <p:spPr>
          <a:xfrm>
            <a:off x="3693733" y="1847444"/>
            <a:ext cx="2435028" cy="1200329"/>
          </a:xfrm>
          <a:prstGeom prst="rect">
            <a:avLst/>
          </a:prstGeom>
        </p:spPr>
        <p:txBody>
          <a:bodyPr wrap="square">
            <a:spAutoFit/>
            <a:scene3d>
              <a:camera prst="orthographicFront"/>
              <a:lightRig rig="threePt" dir="t"/>
            </a:scene3d>
            <a:sp3d contourW="12700"/>
          </a:bodyPr>
          <a:lstStyle>
            <a:defPPr>
              <a:defRPr lang="zh-CN"/>
            </a:defPPr>
            <a:lvl1pPr>
              <a:lnSpc>
                <a:spcPct val="120000"/>
              </a:lnSpc>
              <a:defRPr sz="3600" b="0">
                <a:solidFill>
                  <a:srgbClr val="1C75BC"/>
                </a:solidFill>
                <a:latin typeface="汉仪趣黑W" panose="00020600040101010101" pitchFamily="18" charset="-122"/>
                <a:ea typeface="汉仪趣黑W" panose="00020600040101010101" pitchFamily="18" charset="-122"/>
              </a:defRPr>
            </a:lvl1pPr>
          </a:lstStyle>
          <a:p>
            <a:pPr algn="ctr">
              <a:lnSpc>
                <a:spcPct val="100000"/>
              </a:lnSpc>
            </a:pPr>
            <a:r>
              <a:rPr lang="en-US" altLang="zh-CN" sz="2400" dirty="0" err="1">
                <a:solidFill>
                  <a:srgbClr val="C00000"/>
                </a:solidFill>
                <a:latin typeface="Times New Roman" panose="02020603050405020304" pitchFamily="18" charset="0"/>
                <a:ea typeface="字魂36号-正文宋楷" panose="02000000000000000000" pitchFamily="2" charset="-122"/>
                <a:cs typeface="Times New Roman" panose="02020603050405020304" pitchFamily="18" charset="0"/>
              </a:rPr>
              <a:t>Dựa</a:t>
            </a:r>
            <a:r>
              <a:rPr lang="en-US" altLang="zh-CN" sz="2400" dirty="0">
                <a:solidFill>
                  <a:srgbClr val="C00000"/>
                </a:solidFill>
                <a:latin typeface="Times New Roman" panose="02020603050405020304" pitchFamily="18" charset="0"/>
                <a:ea typeface="字魂36号-正文宋楷" panose="02000000000000000000" pitchFamily="2" charset="-122"/>
                <a:cs typeface="Times New Roman" panose="02020603050405020304" pitchFamily="18" charset="0"/>
              </a:rPr>
              <a:t> </a:t>
            </a:r>
            <a:r>
              <a:rPr lang="en-US" altLang="zh-CN" sz="2400" dirty="0" err="1">
                <a:solidFill>
                  <a:srgbClr val="C00000"/>
                </a:solidFill>
                <a:latin typeface="Times New Roman" panose="02020603050405020304" pitchFamily="18" charset="0"/>
                <a:ea typeface="字魂36号-正文宋楷" panose="02000000000000000000" pitchFamily="2" charset="-122"/>
                <a:cs typeface="Times New Roman" panose="02020603050405020304" pitchFamily="18" charset="0"/>
              </a:rPr>
              <a:t>vào</a:t>
            </a:r>
            <a:r>
              <a:rPr lang="en-US" altLang="zh-CN" sz="2400" dirty="0">
                <a:solidFill>
                  <a:srgbClr val="C00000"/>
                </a:solidFill>
                <a:latin typeface="Times New Roman" panose="02020603050405020304" pitchFamily="18" charset="0"/>
                <a:ea typeface="字魂36号-正文宋楷" panose="02000000000000000000" pitchFamily="2" charset="-122"/>
                <a:cs typeface="Times New Roman" panose="02020603050405020304" pitchFamily="18" charset="0"/>
              </a:rPr>
              <a:t> </a:t>
            </a:r>
            <a:r>
              <a:rPr lang="en-US" altLang="zh-CN" sz="2400" dirty="0" err="1">
                <a:solidFill>
                  <a:srgbClr val="C00000"/>
                </a:solidFill>
                <a:latin typeface="Times New Roman" panose="02020603050405020304" pitchFamily="18" charset="0"/>
                <a:ea typeface="字魂36号-正文宋楷" panose="02000000000000000000" pitchFamily="2" charset="-122"/>
                <a:cs typeface="Times New Roman" panose="02020603050405020304" pitchFamily="18" charset="0"/>
              </a:rPr>
              <a:t>chuyển</a:t>
            </a:r>
            <a:r>
              <a:rPr lang="en-US" altLang="zh-CN" sz="2400" dirty="0">
                <a:solidFill>
                  <a:srgbClr val="C00000"/>
                </a:solidFill>
                <a:latin typeface="Times New Roman" panose="02020603050405020304" pitchFamily="18" charset="0"/>
                <a:ea typeface="字魂36号-正文宋楷" panose="02000000000000000000" pitchFamily="2" charset="-122"/>
                <a:cs typeface="Times New Roman" panose="02020603050405020304" pitchFamily="18" charset="0"/>
              </a:rPr>
              <a:t> </a:t>
            </a:r>
            <a:r>
              <a:rPr lang="en-US" altLang="zh-CN" sz="2400" dirty="0" err="1">
                <a:solidFill>
                  <a:srgbClr val="C00000"/>
                </a:solidFill>
                <a:latin typeface="Times New Roman" panose="02020603050405020304" pitchFamily="18" charset="0"/>
                <a:ea typeface="字魂36号-正文宋楷" panose="02000000000000000000" pitchFamily="2" charset="-122"/>
                <a:cs typeface="Times New Roman" panose="02020603050405020304" pitchFamily="18" charset="0"/>
              </a:rPr>
              <a:t>động</a:t>
            </a:r>
            <a:r>
              <a:rPr lang="en-US" altLang="zh-CN" sz="2400" dirty="0">
                <a:solidFill>
                  <a:srgbClr val="C00000"/>
                </a:solidFill>
                <a:latin typeface="Times New Roman" panose="02020603050405020304" pitchFamily="18" charset="0"/>
                <a:ea typeface="字魂36号-正文宋楷" panose="02000000000000000000" pitchFamily="2" charset="-122"/>
                <a:cs typeface="Times New Roman" panose="02020603050405020304" pitchFamily="18" charset="0"/>
              </a:rPr>
              <a:t> </a:t>
            </a:r>
            <a:r>
              <a:rPr lang="en-US" altLang="zh-CN" sz="2400" dirty="0" err="1">
                <a:solidFill>
                  <a:srgbClr val="C00000"/>
                </a:solidFill>
                <a:latin typeface="Times New Roman" panose="02020603050405020304" pitchFamily="18" charset="0"/>
                <a:ea typeface="字魂36号-正文宋楷" panose="02000000000000000000" pitchFamily="2" charset="-122"/>
                <a:cs typeface="Times New Roman" panose="02020603050405020304" pitchFamily="18" charset="0"/>
              </a:rPr>
              <a:t>của</a:t>
            </a:r>
            <a:r>
              <a:rPr lang="en-US" altLang="zh-CN" sz="2400" dirty="0">
                <a:solidFill>
                  <a:srgbClr val="C00000"/>
                </a:solidFill>
                <a:latin typeface="Times New Roman" panose="02020603050405020304" pitchFamily="18" charset="0"/>
                <a:ea typeface="字魂36号-正文宋楷" panose="02000000000000000000" pitchFamily="2" charset="-122"/>
                <a:cs typeface="Times New Roman" panose="02020603050405020304" pitchFamily="18" charset="0"/>
              </a:rPr>
              <a:t> </a:t>
            </a:r>
            <a:r>
              <a:rPr lang="en-US" altLang="zh-CN" sz="2400" dirty="0" err="1">
                <a:solidFill>
                  <a:srgbClr val="C00000"/>
                </a:solidFill>
                <a:latin typeface="Times New Roman" panose="02020603050405020304" pitchFamily="18" charset="0"/>
                <a:ea typeface="字魂36号-正文宋楷" panose="02000000000000000000" pitchFamily="2" charset="-122"/>
                <a:cs typeface="Times New Roman" panose="02020603050405020304" pitchFamily="18" charset="0"/>
              </a:rPr>
              <a:t>Trái</a:t>
            </a:r>
            <a:r>
              <a:rPr lang="en-US" altLang="zh-CN" sz="2400" dirty="0">
                <a:solidFill>
                  <a:srgbClr val="C00000"/>
                </a:solidFill>
                <a:latin typeface="Times New Roman" panose="02020603050405020304" pitchFamily="18" charset="0"/>
                <a:ea typeface="字魂36号-正文宋楷" panose="02000000000000000000" pitchFamily="2" charset="-122"/>
                <a:cs typeface="Times New Roman" panose="02020603050405020304" pitchFamily="18" charset="0"/>
              </a:rPr>
              <a:t> </a:t>
            </a:r>
            <a:r>
              <a:rPr lang="en-US" altLang="zh-CN" sz="2400" dirty="0" err="1">
                <a:solidFill>
                  <a:srgbClr val="C00000"/>
                </a:solidFill>
                <a:latin typeface="Times New Roman" panose="02020603050405020304" pitchFamily="18" charset="0"/>
                <a:ea typeface="字魂36号-正文宋楷" panose="02000000000000000000" pitchFamily="2" charset="-122"/>
                <a:cs typeface="Times New Roman" panose="02020603050405020304" pitchFamily="18" charset="0"/>
              </a:rPr>
              <a:t>Đất</a:t>
            </a:r>
            <a:r>
              <a:rPr lang="en-US" altLang="zh-CN" sz="2400" dirty="0">
                <a:solidFill>
                  <a:srgbClr val="C00000"/>
                </a:solidFill>
                <a:latin typeface="Times New Roman" panose="02020603050405020304" pitchFamily="18" charset="0"/>
                <a:ea typeface="字魂36号-正文宋楷" panose="02000000000000000000" pitchFamily="2" charset="-122"/>
                <a:cs typeface="Times New Roman" panose="02020603050405020304" pitchFamily="18" charset="0"/>
              </a:rPr>
              <a:t> </a:t>
            </a:r>
            <a:r>
              <a:rPr lang="en-US" altLang="zh-CN" sz="2400" dirty="0" err="1">
                <a:solidFill>
                  <a:srgbClr val="C00000"/>
                </a:solidFill>
                <a:latin typeface="Times New Roman" panose="02020603050405020304" pitchFamily="18" charset="0"/>
                <a:ea typeface="字魂36号-正文宋楷" panose="02000000000000000000" pitchFamily="2" charset="-122"/>
                <a:cs typeface="Times New Roman" panose="02020603050405020304" pitchFamily="18" charset="0"/>
              </a:rPr>
              <a:t>quanh</a:t>
            </a:r>
            <a:r>
              <a:rPr lang="en-US" altLang="zh-CN" sz="2400" dirty="0">
                <a:solidFill>
                  <a:srgbClr val="C00000"/>
                </a:solidFill>
                <a:latin typeface="Times New Roman" panose="02020603050405020304" pitchFamily="18" charset="0"/>
                <a:ea typeface="字魂36号-正文宋楷" panose="02000000000000000000" pitchFamily="2" charset="-122"/>
                <a:cs typeface="Times New Roman" panose="02020603050405020304" pitchFamily="18" charset="0"/>
              </a:rPr>
              <a:t> </a:t>
            </a:r>
            <a:r>
              <a:rPr lang="en-US" altLang="zh-CN" sz="2400" dirty="0" err="1">
                <a:solidFill>
                  <a:srgbClr val="C00000"/>
                </a:solidFill>
                <a:latin typeface="Times New Roman" panose="02020603050405020304" pitchFamily="18" charset="0"/>
                <a:ea typeface="字魂36号-正文宋楷" panose="02000000000000000000" pitchFamily="2" charset="-122"/>
                <a:cs typeface="Times New Roman" panose="02020603050405020304" pitchFamily="18" charset="0"/>
              </a:rPr>
              <a:t>Mặt</a:t>
            </a:r>
            <a:r>
              <a:rPr lang="en-US" altLang="zh-CN" sz="2400" dirty="0">
                <a:solidFill>
                  <a:srgbClr val="C00000"/>
                </a:solidFill>
                <a:latin typeface="Times New Roman" panose="02020603050405020304" pitchFamily="18" charset="0"/>
                <a:ea typeface="字魂36号-正文宋楷" panose="02000000000000000000" pitchFamily="2" charset="-122"/>
                <a:cs typeface="Times New Roman" panose="02020603050405020304" pitchFamily="18" charset="0"/>
              </a:rPr>
              <a:t> </a:t>
            </a:r>
            <a:r>
              <a:rPr lang="en-US" altLang="zh-CN" sz="2400" dirty="0" err="1">
                <a:solidFill>
                  <a:srgbClr val="C00000"/>
                </a:solidFill>
                <a:latin typeface="Times New Roman" panose="02020603050405020304" pitchFamily="18" charset="0"/>
                <a:ea typeface="字魂36号-正文宋楷" panose="02000000000000000000" pitchFamily="2" charset="-122"/>
                <a:cs typeface="Times New Roman" panose="02020603050405020304" pitchFamily="18" charset="0"/>
              </a:rPr>
              <a:t>Trời</a:t>
            </a:r>
            <a:endParaRPr lang="zh-CN" altLang="en-US" sz="2400" dirty="0">
              <a:solidFill>
                <a:srgbClr val="C00000"/>
              </a:solidFill>
              <a:latin typeface="Times New Roman" panose="02020603050405020304" pitchFamily="18" charset="0"/>
              <a:ea typeface="字魂36号-正文宋楷" panose="02000000000000000000" pitchFamily="2" charset="-122"/>
              <a:cs typeface="Times New Roman" panose="02020603050405020304" pitchFamily="18" charset="0"/>
            </a:endParaRPr>
          </a:p>
        </p:txBody>
      </p:sp>
      <p:sp>
        <p:nvSpPr>
          <p:cNvPr id="1232" name="文本框 1231">
            <a:extLst>
              <a:ext uri="{FF2B5EF4-FFF2-40B4-BE49-F238E27FC236}">
                <a16:creationId xmlns="" xmlns:a16="http://schemas.microsoft.com/office/drawing/2014/main" id="{BA341ADB-6E65-41EF-840A-59BAF746216B}"/>
              </a:ext>
            </a:extLst>
          </p:cNvPr>
          <p:cNvSpPr txBox="1"/>
          <p:nvPr/>
        </p:nvSpPr>
        <p:spPr>
          <a:xfrm>
            <a:off x="6405869" y="4299674"/>
            <a:ext cx="2343717" cy="1200329"/>
          </a:xfrm>
          <a:prstGeom prst="rect">
            <a:avLst/>
          </a:prstGeom>
        </p:spPr>
        <p:txBody>
          <a:bodyPr wrap="square">
            <a:spAutoFit/>
            <a:scene3d>
              <a:camera prst="orthographicFront"/>
              <a:lightRig rig="threePt" dir="t"/>
            </a:scene3d>
            <a:sp3d contourW="12700"/>
          </a:bodyPr>
          <a:lstStyle>
            <a:defPPr>
              <a:defRPr lang="zh-CN"/>
            </a:defPPr>
            <a:lvl1pPr>
              <a:lnSpc>
                <a:spcPct val="120000"/>
              </a:lnSpc>
              <a:defRPr sz="3600" b="0">
                <a:solidFill>
                  <a:srgbClr val="1C75BC"/>
                </a:solidFill>
                <a:latin typeface="汉仪趣黑W" panose="00020600040101010101" pitchFamily="18" charset="-122"/>
                <a:ea typeface="汉仪趣黑W" panose="00020600040101010101" pitchFamily="18" charset="-122"/>
              </a:defRPr>
            </a:lvl1pPr>
          </a:lstStyle>
          <a:p>
            <a:pPr algn="ctr">
              <a:lnSpc>
                <a:spcPct val="100000"/>
              </a:lnSpc>
            </a:pPr>
            <a:r>
              <a:rPr lang="en-US" altLang="zh-CN" sz="2400" dirty="0" err="1">
                <a:solidFill>
                  <a:srgbClr val="C00000"/>
                </a:solidFill>
                <a:latin typeface="Times New Roman" panose="02020603050405020304" pitchFamily="18" charset="0"/>
                <a:ea typeface="字魂36号-正文宋楷" panose="02000000000000000000" pitchFamily="2" charset="-122"/>
                <a:cs typeface="Times New Roman" panose="02020603050405020304" pitchFamily="18" charset="0"/>
              </a:rPr>
              <a:t>Là</a:t>
            </a:r>
            <a:r>
              <a:rPr lang="en-US" altLang="zh-CN" sz="2400" dirty="0">
                <a:solidFill>
                  <a:srgbClr val="C00000"/>
                </a:solidFill>
                <a:latin typeface="Times New Roman" panose="02020603050405020304" pitchFamily="18" charset="0"/>
                <a:ea typeface="字魂36号-正文宋楷" panose="02000000000000000000" pitchFamily="2" charset="-122"/>
                <a:cs typeface="Times New Roman" panose="02020603050405020304" pitchFamily="18" charset="0"/>
              </a:rPr>
              <a:t> </a:t>
            </a:r>
            <a:r>
              <a:rPr lang="en-US" altLang="zh-CN" sz="2400" dirty="0" err="1">
                <a:solidFill>
                  <a:srgbClr val="C00000"/>
                </a:solidFill>
                <a:latin typeface="Times New Roman" panose="02020603050405020304" pitchFamily="18" charset="0"/>
                <a:ea typeface="字魂36号-正文宋楷" panose="02000000000000000000" pitchFamily="2" charset="-122"/>
                <a:cs typeface="Times New Roman" panose="02020603050405020304" pitchFamily="18" charset="0"/>
              </a:rPr>
              <a:t>thời</a:t>
            </a:r>
            <a:r>
              <a:rPr lang="en-US" altLang="zh-CN" sz="2400" dirty="0">
                <a:solidFill>
                  <a:srgbClr val="C00000"/>
                </a:solidFill>
                <a:latin typeface="Times New Roman" panose="02020603050405020304" pitchFamily="18" charset="0"/>
                <a:ea typeface="字魂36号-正文宋楷" panose="02000000000000000000" pitchFamily="2" charset="-122"/>
                <a:cs typeface="Times New Roman" panose="02020603050405020304" pitchFamily="18" charset="0"/>
              </a:rPr>
              <a:t> </a:t>
            </a:r>
            <a:r>
              <a:rPr lang="en-US" altLang="zh-CN" sz="2400" dirty="0" err="1">
                <a:solidFill>
                  <a:srgbClr val="C00000"/>
                </a:solidFill>
                <a:latin typeface="Times New Roman" panose="02020603050405020304" pitchFamily="18" charset="0"/>
                <a:ea typeface="字魂36号-正文宋楷" panose="02000000000000000000" pitchFamily="2" charset="-122"/>
                <a:cs typeface="Times New Roman" panose="02020603050405020304" pitchFamily="18" charset="0"/>
              </a:rPr>
              <a:t>gian</a:t>
            </a:r>
            <a:r>
              <a:rPr lang="en-US" altLang="zh-CN" sz="2400" dirty="0">
                <a:solidFill>
                  <a:srgbClr val="C00000"/>
                </a:solidFill>
                <a:latin typeface="Times New Roman" panose="02020603050405020304" pitchFamily="18" charset="0"/>
                <a:ea typeface="字魂36号-正文宋楷" panose="02000000000000000000" pitchFamily="2" charset="-122"/>
                <a:cs typeface="Times New Roman" panose="02020603050405020304" pitchFamily="18" charset="0"/>
              </a:rPr>
              <a:t> </a:t>
            </a:r>
            <a:r>
              <a:rPr lang="en-US" altLang="zh-CN" sz="2400" dirty="0" err="1">
                <a:solidFill>
                  <a:srgbClr val="C00000"/>
                </a:solidFill>
                <a:latin typeface="Times New Roman" panose="02020603050405020304" pitchFamily="18" charset="0"/>
                <a:ea typeface="字魂36号-正文宋楷" panose="02000000000000000000" pitchFamily="2" charset="-122"/>
                <a:cs typeface="Times New Roman" panose="02020603050405020304" pitchFamily="18" charset="0"/>
              </a:rPr>
              <a:t>trước</a:t>
            </a:r>
            <a:r>
              <a:rPr lang="en-US" altLang="zh-CN" sz="2400" dirty="0">
                <a:solidFill>
                  <a:srgbClr val="C00000"/>
                </a:solidFill>
                <a:latin typeface="Times New Roman" panose="02020603050405020304" pitchFamily="18" charset="0"/>
                <a:ea typeface="字魂36号-正文宋楷" panose="02000000000000000000" pitchFamily="2" charset="-122"/>
                <a:cs typeface="Times New Roman" panose="02020603050405020304" pitchFamily="18" charset="0"/>
              </a:rPr>
              <a:t> </a:t>
            </a:r>
            <a:r>
              <a:rPr lang="en-US" altLang="zh-CN" sz="2400" dirty="0" err="1">
                <a:solidFill>
                  <a:srgbClr val="C00000"/>
                </a:solidFill>
                <a:latin typeface="Times New Roman" panose="02020603050405020304" pitchFamily="18" charset="0"/>
                <a:ea typeface="字魂36号-正文宋楷" panose="02000000000000000000" pitchFamily="2" charset="-122"/>
                <a:cs typeface="Times New Roman" panose="02020603050405020304" pitchFamily="18" charset="0"/>
              </a:rPr>
              <a:t>khi</a:t>
            </a:r>
            <a:r>
              <a:rPr lang="en-US" altLang="zh-CN" sz="2400" dirty="0">
                <a:solidFill>
                  <a:srgbClr val="C00000"/>
                </a:solidFill>
                <a:latin typeface="Times New Roman" panose="02020603050405020304" pitchFamily="18" charset="0"/>
                <a:ea typeface="字魂36号-正文宋楷" panose="02000000000000000000" pitchFamily="2" charset="-122"/>
                <a:cs typeface="Times New Roman" panose="02020603050405020304" pitchFamily="18" charset="0"/>
              </a:rPr>
              <a:t> </a:t>
            </a:r>
            <a:r>
              <a:rPr lang="en-US" altLang="zh-CN" sz="2400" dirty="0" err="1">
                <a:solidFill>
                  <a:srgbClr val="C00000"/>
                </a:solidFill>
                <a:latin typeface="Times New Roman" panose="02020603050405020304" pitchFamily="18" charset="0"/>
                <a:ea typeface="字魂36号-正文宋楷" panose="02000000000000000000" pitchFamily="2" charset="-122"/>
                <a:cs typeface="Times New Roman" panose="02020603050405020304" pitchFamily="18" charset="0"/>
              </a:rPr>
              <a:t>chúa</a:t>
            </a:r>
            <a:r>
              <a:rPr lang="en-US" altLang="zh-CN" sz="2400" dirty="0">
                <a:solidFill>
                  <a:srgbClr val="C00000"/>
                </a:solidFill>
                <a:latin typeface="Times New Roman" panose="02020603050405020304" pitchFamily="18" charset="0"/>
                <a:ea typeface="字魂36号-正文宋楷" panose="02000000000000000000" pitchFamily="2" charset="-122"/>
                <a:cs typeface="Times New Roman" panose="02020603050405020304" pitchFamily="18" charset="0"/>
              </a:rPr>
              <a:t> </a:t>
            </a:r>
            <a:r>
              <a:rPr lang="en-US" altLang="zh-CN" sz="2400" dirty="0" err="1">
                <a:solidFill>
                  <a:srgbClr val="C00000"/>
                </a:solidFill>
                <a:latin typeface="Times New Roman" panose="02020603050405020304" pitchFamily="18" charset="0"/>
                <a:ea typeface="字魂36号-正文宋楷" panose="02000000000000000000" pitchFamily="2" charset="-122"/>
                <a:cs typeface="Times New Roman" panose="02020603050405020304" pitchFamily="18" charset="0"/>
              </a:rPr>
              <a:t>Giê-su</a:t>
            </a:r>
            <a:r>
              <a:rPr lang="en-US" altLang="zh-CN" sz="2400" dirty="0">
                <a:solidFill>
                  <a:srgbClr val="C00000"/>
                </a:solidFill>
                <a:latin typeface="Times New Roman" panose="02020603050405020304" pitchFamily="18" charset="0"/>
                <a:ea typeface="字魂36号-正文宋楷" panose="02000000000000000000" pitchFamily="2" charset="-122"/>
                <a:cs typeface="Times New Roman" panose="02020603050405020304" pitchFamily="18" charset="0"/>
              </a:rPr>
              <a:t> </a:t>
            </a:r>
            <a:r>
              <a:rPr lang="en-US" altLang="zh-CN" sz="2400" dirty="0" err="1">
                <a:solidFill>
                  <a:srgbClr val="C00000"/>
                </a:solidFill>
                <a:latin typeface="Times New Roman" panose="02020603050405020304" pitchFamily="18" charset="0"/>
                <a:ea typeface="字魂36号-正文宋楷" panose="02000000000000000000" pitchFamily="2" charset="-122"/>
                <a:cs typeface="Times New Roman" panose="02020603050405020304" pitchFamily="18" charset="0"/>
              </a:rPr>
              <a:t>ra</a:t>
            </a:r>
            <a:r>
              <a:rPr lang="en-US" altLang="zh-CN" sz="2400" dirty="0">
                <a:solidFill>
                  <a:srgbClr val="C00000"/>
                </a:solidFill>
                <a:latin typeface="Times New Roman" panose="02020603050405020304" pitchFamily="18" charset="0"/>
                <a:ea typeface="字魂36号-正文宋楷" panose="02000000000000000000" pitchFamily="2" charset="-122"/>
                <a:cs typeface="Times New Roman" panose="02020603050405020304" pitchFamily="18" charset="0"/>
              </a:rPr>
              <a:t> </a:t>
            </a:r>
            <a:r>
              <a:rPr lang="en-US" altLang="zh-CN" sz="2400" dirty="0" err="1">
                <a:solidFill>
                  <a:srgbClr val="C00000"/>
                </a:solidFill>
                <a:latin typeface="Times New Roman" panose="02020603050405020304" pitchFamily="18" charset="0"/>
                <a:ea typeface="字魂36号-正文宋楷" panose="02000000000000000000" pitchFamily="2" charset="-122"/>
                <a:cs typeface="Times New Roman" panose="02020603050405020304" pitchFamily="18" charset="0"/>
              </a:rPr>
              <a:t>đời</a:t>
            </a:r>
            <a:endParaRPr lang="zh-CN" altLang="en-US" sz="2400" dirty="0">
              <a:solidFill>
                <a:srgbClr val="C00000"/>
              </a:solidFill>
              <a:latin typeface="Times New Roman" panose="02020603050405020304" pitchFamily="18" charset="0"/>
              <a:ea typeface="字魂36号-正文宋楷" panose="02000000000000000000" pitchFamily="2" charset="-122"/>
              <a:cs typeface="Times New Roman" panose="02020603050405020304" pitchFamily="18" charset="0"/>
            </a:endParaRPr>
          </a:p>
        </p:txBody>
      </p:sp>
      <p:grpSp>
        <p:nvGrpSpPr>
          <p:cNvPr id="1238" name="组合 1237">
            <a:extLst>
              <a:ext uri="{FF2B5EF4-FFF2-40B4-BE49-F238E27FC236}">
                <a16:creationId xmlns="" xmlns:a16="http://schemas.microsoft.com/office/drawing/2014/main" id="{3B2957E3-8CBA-4D15-B022-866CF62AB916}"/>
              </a:ext>
            </a:extLst>
          </p:cNvPr>
          <p:cNvGrpSpPr/>
          <p:nvPr/>
        </p:nvGrpSpPr>
        <p:grpSpPr>
          <a:xfrm>
            <a:off x="9082471" y="3025083"/>
            <a:ext cx="1864017" cy="1891301"/>
            <a:chOff x="9082471" y="3025083"/>
            <a:chExt cx="1864017" cy="1891301"/>
          </a:xfrm>
        </p:grpSpPr>
        <p:grpSp>
          <p:nvGrpSpPr>
            <p:cNvPr id="1020" name="组合 1019">
              <a:extLst>
                <a:ext uri="{FF2B5EF4-FFF2-40B4-BE49-F238E27FC236}">
                  <a16:creationId xmlns="" xmlns:a16="http://schemas.microsoft.com/office/drawing/2014/main" id="{4E48A18B-0D54-481D-8D30-CD23243D897A}"/>
                </a:ext>
              </a:extLst>
            </p:cNvPr>
            <p:cNvGrpSpPr/>
            <p:nvPr/>
          </p:nvGrpSpPr>
          <p:grpSpPr>
            <a:xfrm>
              <a:off x="9082471" y="3025083"/>
              <a:ext cx="1864017" cy="1891301"/>
              <a:chOff x="1016000" y="1347787"/>
              <a:chExt cx="2711450" cy="2751138"/>
            </a:xfrm>
          </p:grpSpPr>
          <p:grpSp>
            <p:nvGrpSpPr>
              <p:cNvPr id="1021" name="Group 205">
                <a:extLst>
                  <a:ext uri="{FF2B5EF4-FFF2-40B4-BE49-F238E27FC236}">
                    <a16:creationId xmlns="" xmlns:a16="http://schemas.microsoft.com/office/drawing/2014/main" id="{F9736E90-7BC9-4638-AE2D-E9927A34BD5B}"/>
                  </a:ext>
                </a:extLst>
              </p:cNvPr>
              <p:cNvGrpSpPr>
                <a:grpSpLocks/>
              </p:cNvGrpSpPr>
              <p:nvPr/>
            </p:nvGrpSpPr>
            <p:grpSpPr bwMode="auto">
              <a:xfrm>
                <a:off x="1033463" y="1390650"/>
                <a:ext cx="2690813" cy="2700338"/>
                <a:chOff x="651" y="876"/>
                <a:chExt cx="1695" cy="1701"/>
              </a:xfrm>
            </p:grpSpPr>
            <p:sp>
              <p:nvSpPr>
                <p:cNvPr id="1023" name="Freeform 5">
                  <a:extLst>
                    <a:ext uri="{FF2B5EF4-FFF2-40B4-BE49-F238E27FC236}">
                      <a16:creationId xmlns="" xmlns:a16="http://schemas.microsoft.com/office/drawing/2014/main" id="{D2DE0EC7-97C6-421F-82CF-FC1EEFE551DC}"/>
                    </a:ext>
                  </a:extLst>
                </p:cNvPr>
                <p:cNvSpPr>
                  <a:spLocks/>
                </p:cNvSpPr>
                <p:nvPr/>
              </p:nvSpPr>
              <p:spPr bwMode="auto">
                <a:xfrm>
                  <a:off x="651" y="876"/>
                  <a:ext cx="1695" cy="1701"/>
                </a:xfrm>
                <a:custGeom>
                  <a:avLst/>
                  <a:gdLst>
                    <a:gd name="T0" fmla="*/ 485 w 957"/>
                    <a:gd name="T1" fmla="*/ 241 h 960"/>
                    <a:gd name="T2" fmla="*/ 422 w 957"/>
                    <a:gd name="T3" fmla="*/ 113 h 960"/>
                    <a:gd name="T4" fmla="*/ 349 w 957"/>
                    <a:gd name="T5" fmla="*/ 12 h 960"/>
                    <a:gd name="T6" fmla="*/ 350 w 957"/>
                    <a:gd name="T7" fmla="*/ 279 h 960"/>
                    <a:gd name="T8" fmla="*/ 293 w 957"/>
                    <a:gd name="T9" fmla="*/ 273 h 960"/>
                    <a:gd name="T10" fmla="*/ 205 w 957"/>
                    <a:gd name="T11" fmla="*/ 254 h 960"/>
                    <a:gd name="T12" fmla="*/ 75 w 957"/>
                    <a:gd name="T13" fmla="*/ 218 h 960"/>
                    <a:gd name="T14" fmla="*/ 158 w 957"/>
                    <a:gd name="T15" fmla="*/ 329 h 960"/>
                    <a:gd name="T16" fmla="*/ 261 w 957"/>
                    <a:gd name="T17" fmla="*/ 428 h 960"/>
                    <a:gd name="T18" fmla="*/ 118 w 957"/>
                    <a:gd name="T19" fmla="*/ 456 h 960"/>
                    <a:gd name="T20" fmla="*/ 0 w 957"/>
                    <a:gd name="T21" fmla="*/ 495 h 960"/>
                    <a:gd name="T22" fmla="*/ 163 w 957"/>
                    <a:gd name="T23" fmla="*/ 548 h 960"/>
                    <a:gd name="T24" fmla="*/ 210 w 957"/>
                    <a:gd name="T25" fmla="*/ 610 h 960"/>
                    <a:gd name="T26" fmla="*/ 160 w 957"/>
                    <a:gd name="T27" fmla="*/ 685 h 960"/>
                    <a:gd name="T28" fmla="*/ 77 w 957"/>
                    <a:gd name="T29" fmla="*/ 790 h 960"/>
                    <a:gd name="T30" fmla="*/ 253 w 957"/>
                    <a:gd name="T31" fmla="*/ 726 h 960"/>
                    <a:gd name="T32" fmla="*/ 341 w 957"/>
                    <a:gd name="T33" fmla="*/ 741 h 960"/>
                    <a:gd name="T34" fmla="*/ 330 w 957"/>
                    <a:gd name="T35" fmla="*/ 960 h 960"/>
                    <a:gd name="T36" fmla="*/ 414 w 957"/>
                    <a:gd name="T37" fmla="*/ 859 h 960"/>
                    <a:gd name="T38" fmla="*/ 466 w 957"/>
                    <a:gd name="T39" fmla="*/ 785 h 960"/>
                    <a:gd name="T40" fmla="*/ 508 w 957"/>
                    <a:gd name="T41" fmla="*/ 753 h 960"/>
                    <a:gd name="T42" fmla="*/ 551 w 957"/>
                    <a:gd name="T43" fmla="*/ 848 h 960"/>
                    <a:gd name="T44" fmla="*/ 628 w 957"/>
                    <a:gd name="T45" fmla="*/ 954 h 960"/>
                    <a:gd name="T46" fmla="*/ 648 w 957"/>
                    <a:gd name="T47" fmla="*/ 694 h 960"/>
                    <a:gd name="T48" fmla="*/ 701 w 957"/>
                    <a:gd name="T49" fmla="*/ 722 h 960"/>
                    <a:gd name="T50" fmla="*/ 772 w 957"/>
                    <a:gd name="T51" fmla="*/ 754 h 960"/>
                    <a:gd name="T52" fmla="*/ 877 w 957"/>
                    <a:gd name="T53" fmla="*/ 795 h 960"/>
                    <a:gd name="T54" fmla="*/ 740 w 957"/>
                    <a:gd name="T55" fmla="*/ 561 h 960"/>
                    <a:gd name="T56" fmla="*/ 851 w 957"/>
                    <a:gd name="T57" fmla="*/ 516 h 960"/>
                    <a:gd name="T58" fmla="*/ 957 w 957"/>
                    <a:gd name="T59" fmla="*/ 495 h 960"/>
                    <a:gd name="T60" fmla="*/ 834 w 957"/>
                    <a:gd name="T61" fmla="*/ 449 h 960"/>
                    <a:gd name="T62" fmla="*/ 733 w 957"/>
                    <a:gd name="T63" fmla="*/ 407 h 960"/>
                    <a:gd name="T64" fmla="*/ 791 w 957"/>
                    <a:gd name="T65" fmla="*/ 349 h 960"/>
                    <a:gd name="T66" fmla="*/ 913 w 957"/>
                    <a:gd name="T67" fmla="*/ 222 h 960"/>
                    <a:gd name="T68" fmla="*/ 871 w 957"/>
                    <a:gd name="T69" fmla="*/ 216 h 960"/>
                    <a:gd name="T70" fmla="*/ 667 w 957"/>
                    <a:gd name="T71" fmla="*/ 295 h 960"/>
                    <a:gd name="T72" fmla="*/ 611 w 957"/>
                    <a:gd name="T73" fmla="*/ 199 h 960"/>
                    <a:gd name="T74" fmla="*/ 617 w 957"/>
                    <a:gd name="T75" fmla="*/ 29 h 960"/>
                    <a:gd name="T76" fmla="*/ 567 w 957"/>
                    <a:gd name="T77" fmla="*/ 135 h 960"/>
                    <a:gd name="T78" fmla="*/ 485 w 957"/>
                    <a:gd name="T79" fmla="*/ 241 h 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57" h="960">
                      <a:moveTo>
                        <a:pt x="485" y="241"/>
                      </a:moveTo>
                      <a:cubicBezTo>
                        <a:pt x="459" y="205"/>
                        <a:pt x="446" y="153"/>
                        <a:pt x="422" y="113"/>
                      </a:cubicBezTo>
                      <a:cubicBezTo>
                        <a:pt x="401" y="80"/>
                        <a:pt x="372" y="0"/>
                        <a:pt x="349" y="12"/>
                      </a:cubicBezTo>
                      <a:cubicBezTo>
                        <a:pt x="326" y="24"/>
                        <a:pt x="393" y="264"/>
                        <a:pt x="350" y="279"/>
                      </a:cubicBezTo>
                      <a:cubicBezTo>
                        <a:pt x="340" y="282"/>
                        <a:pt x="304" y="274"/>
                        <a:pt x="293" y="273"/>
                      </a:cubicBezTo>
                      <a:cubicBezTo>
                        <a:pt x="264" y="263"/>
                        <a:pt x="233" y="259"/>
                        <a:pt x="205" y="254"/>
                      </a:cubicBezTo>
                      <a:cubicBezTo>
                        <a:pt x="158" y="246"/>
                        <a:pt x="118" y="231"/>
                        <a:pt x="75" y="218"/>
                      </a:cubicBezTo>
                      <a:cubicBezTo>
                        <a:pt x="103" y="254"/>
                        <a:pt x="130" y="293"/>
                        <a:pt x="158" y="329"/>
                      </a:cubicBezTo>
                      <a:cubicBezTo>
                        <a:pt x="186" y="368"/>
                        <a:pt x="223" y="396"/>
                        <a:pt x="261" y="428"/>
                      </a:cubicBezTo>
                      <a:cubicBezTo>
                        <a:pt x="210" y="435"/>
                        <a:pt x="185" y="444"/>
                        <a:pt x="118" y="456"/>
                      </a:cubicBezTo>
                      <a:cubicBezTo>
                        <a:pt x="78" y="463"/>
                        <a:pt x="36" y="477"/>
                        <a:pt x="0" y="495"/>
                      </a:cubicBezTo>
                      <a:cubicBezTo>
                        <a:pt x="45" y="522"/>
                        <a:pt x="113" y="535"/>
                        <a:pt x="163" y="548"/>
                      </a:cubicBezTo>
                      <a:cubicBezTo>
                        <a:pt x="205" y="559"/>
                        <a:pt x="231" y="565"/>
                        <a:pt x="210" y="610"/>
                      </a:cubicBezTo>
                      <a:cubicBezTo>
                        <a:pt x="197" y="638"/>
                        <a:pt x="176" y="660"/>
                        <a:pt x="160" y="685"/>
                      </a:cubicBezTo>
                      <a:cubicBezTo>
                        <a:pt x="137" y="716"/>
                        <a:pt x="93" y="760"/>
                        <a:pt x="77" y="790"/>
                      </a:cubicBezTo>
                      <a:cubicBezTo>
                        <a:pt x="130" y="781"/>
                        <a:pt x="203" y="745"/>
                        <a:pt x="253" y="726"/>
                      </a:cubicBezTo>
                      <a:cubicBezTo>
                        <a:pt x="291" y="713"/>
                        <a:pt x="330" y="686"/>
                        <a:pt x="341" y="741"/>
                      </a:cubicBezTo>
                      <a:cubicBezTo>
                        <a:pt x="354" y="812"/>
                        <a:pt x="332" y="889"/>
                        <a:pt x="330" y="960"/>
                      </a:cubicBezTo>
                      <a:cubicBezTo>
                        <a:pt x="349" y="922"/>
                        <a:pt x="388" y="892"/>
                        <a:pt x="414" y="859"/>
                      </a:cubicBezTo>
                      <a:cubicBezTo>
                        <a:pt x="433" y="835"/>
                        <a:pt x="450" y="811"/>
                        <a:pt x="466" y="785"/>
                      </a:cubicBezTo>
                      <a:cubicBezTo>
                        <a:pt x="474" y="772"/>
                        <a:pt x="489" y="743"/>
                        <a:pt x="508" y="753"/>
                      </a:cubicBezTo>
                      <a:cubicBezTo>
                        <a:pt x="535" y="767"/>
                        <a:pt x="535" y="824"/>
                        <a:pt x="551" y="848"/>
                      </a:cubicBezTo>
                      <a:cubicBezTo>
                        <a:pt x="572" y="879"/>
                        <a:pt x="600" y="930"/>
                        <a:pt x="628" y="954"/>
                      </a:cubicBezTo>
                      <a:cubicBezTo>
                        <a:pt x="633" y="919"/>
                        <a:pt x="607" y="700"/>
                        <a:pt x="648" y="694"/>
                      </a:cubicBezTo>
                      <a:cubicBezTo>
                        <a:pt x="663" y="690"/>
                        <a:pt x="688" y="715"/>
                        <a:pt x="701" y="722"/>
                      </a:cubicBezTo>
                      <a:cubicBezTo>
                        <a:pt x="725" y="737"/>
                        <a:pt x="746" y="745"/>
                        <a:pt x="772" y="754"/>
                      </a:cubicBezTo>
                      <a:cubicBezTo>
                        <a:pt x="808" y="765"/>
                        <a:pt x="841" y="784"/>
                        <a:pt x="877" y="795"/>
                      </a:cubicBezTo>
                      <a:cubicBezTo>
                        <a:pt x="858" y="750"/>
                        <a:pt x="691" y="613"/>
                        <a:pt x="740" y="561"/>
                      </a:cubicBezTo>
                      <a:cubicBezTo>
                        <a:pt x="759" y="540"/>
                        <a:pt x="826" y="525"/>
                        <a:pt x="851" y="516"/>
                      </a:cubicBezTo>
                      <a:cubicBezTo>
                        <a:pt x="886" y="507"/>
                        <a:pt x="922" y="505"/>
                        <a:pt x="957" y="495"/>
                      </a:cubicBezTo>
                      <a:cubicBezTo>
                        <a:pt x="944" y="473"/>
                        <a:pt x="860" y="458"/>
                        <a:pt x="834" y="449"/>
                      </a:cubicBezTo>
                      <a:cubicBezTo>
                        <a:pt x="800" y="437"/>
                        <a:pt x="768" y="417"/>
                        <a:pt x="733" y="407"/>
                      </a:cubicBezTo>
                      <a:cubicBezTo>
                        <a:pt x="740" y="385"/>
                        <a:pt x="772" y="364"/>
                        <a:pt x="791" y="349"/>
                      </a:cubicBezTo>
                      <a:cubicBezTo>
                        <a:pt x="815" y="329"/>
                        <a:pt x="905" y="246"/>
                        <a:pt x="913" y="222"/>
                      </a:cubicBezTo>
                      <a:cubicBezTo>
                        <a:pt x="924" y="190"/>
                        <a:pt x="888" y="209"/>
                        <a:pt x="871" y="216"/>
                      </a:cubicBezTo>
                      <a:cubicBezTo>
                        <a:pt x="802" y="246"/>
                        <a:pt x="744" y="289"/>
                        <a:pt x="667" y="295"/>
                      </a:cubicBezTo>
                      <a:cubicBezTo>
                        <a:pt x="607" y="299"/>
                        <a:pt x="609" y="244"/>
                        <a:pt x="611" y="199"/>
                      </a:cubicBezTo>
                      <a:cubicBezTo>
                        <a:pt x="613" y="143"/>
                        <a:pt x="646" y="37"/>
                        <a:pt x="617" y="29"/>
                      </a:cubicBezTo>
                      <a:cubicBezTo>
                        <a:pt x="607" y="26"/>
                        <a:pt x="590" y="81"/>
                        <a:pt x="567" y="135"/>
                      </a:cubicBezTo>
                      <a:cubicBezTo>
                        <a:pt x="545" y="190"/>
                        <a:pt x="517" y="245"/>
                        <a:pt x="485" y="24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1024" name="Freeform 6">
                  <a:extLst>
                    <a:ext uri="{FF2B5EF4-FFF2-40B4-BE49-F238E27FC236}">
                      <a16:creationId xmlns="" xmlns:a16="http://schemas.microsoft.com/office/drawing/2014/main" id="{F381BECE-E897-481C-82F0-91FFB8F455FE}"/>
                    </a:ext>
                  </a:extLst>
                </p:cNvPr>
                <p:cNvSpPr>
                  <a:spLocks/>
                </p:cNvSpPr>
                <p:nvPr/>
              </p:nvSpPr>
              <p:spPr bwMode="auto">
                <a:xfrm>
                  <a:off x="1241" y="2481"/>
                  <a:ext cx="23" cy="25"/>
                </a:xfrm>
                <a:custGeom>
                  <a:avLst/>
                  <a:gdLst>
                    <a:gd name="T0" fmla="*/ 6 w 13"/>
                    <a:gd name="T1" fmla="*/ 0 h 14"/>
                    <a:gd name="T2" fmla="*/ 1 w 13"/>
                    <a:gd name="T3" fmla="*/ 2 h 14"/>
                    <a:gd name="T4" fmla="*/ 0 w 13"/>
                    <a:gd name="T5" fmla="*/ 11 h 14"/>
                    <a:gd name="T6" fmla="*/ 6 w 13"/>
                    <a:gd name="T7" fmla="*/ 14 h 14"/>
                    <a:gd name="T8" fmla="*/ 13 w 13"/>
                    <a:gd name="T9" fmla="*/ 7 h 14"/>
                    <a:gd name="T10" fmla="*/ 6 w 13"/>
                    <a:gd name="T11" fmla="*/ 0 h 14"/>
                  </a:gdLst>
                  <a:ahLst/>
                  <a:cxnLst>
                    <a:cxn ang="0">
                      <a:pos x="T0" y="T1"/>
                    </a:cxn>
                    <a:cxn ang="0">
                      <a:pos x="T2" y="T3"/>
                    </a:cxn>
                    <a:cxn ang="0">
                      <a:pos x="T4" y="T5"/>
                    </a:cxn>
                    <a:cxn ang="0">
                      <a:pos x="T6" y="T7"/>
                    </a:cxn>
                    <a:cxn ang="0">
                      <a:pos x="T8" y="T9"/>
                    </a:cxn>
                    <a:cxn ang="0">
                      <a:pos x="T10" y="T11"/>
                    </a:cxn>
                  </a:cxnLst>
                  <a:rect l="0" t="0" r="r" b="b"/>
                  <a:pathLst>
                    <a:path w="13" h="14">
                      <a:moveTo>
                        <a:pt x="6" y="0"/>
                      </a:moveTo>
                      <a:cubicBezTo>
                        <a:pt x="4" y="0"/>
                        <a:pt x="2" y="1"/>
                        <a:pt x="1" y="2"/>
                      </a:cubicBezTo>
                      <a:cubicBezTo>
                        <a:pt x="1" y="5"/>
                        <a:pt x="0" y="8"/>
                        <a:pt x="0" y="11"/>
                      </a:cubicBezTo>
                      <a:cubicBezTo>
                        <a:pt x="1" y="13"/>
                        <a:pt x="3" y="14"/>
                        <a:pt x="6" y="14"/>
                      </a:cubicBezTo>
                      <a:cubicBezTo>
                        <a:pt x="10" y="14"/>
                        <a:pt x="13" y="11"/>
                        <a:pt x="13" y="7"/>
                      </a:cubicBezTo>
                      <a:cubicBezTo>
                        <a:pt x="13" y="3"/>
                        <a:pt x="10" y="0"/>
                        <a:pt x="6"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1025" name="Freeform 7">
                  <a:extLst>
                    <a:ext uri="{FF2B5EF4-FFF2-40B4-BE49-F238E27FC236}">
                      <a16:creationId xmlns="" xmlns:a16="http://schemas.microsoft.com/office/drawing/2014/main" id="{9AE477E4-A649-4799-B7B3-281732DD64AA}"/>
                    </a:ext>
                  </a:extLst>
                </p:cNvPr>
                <p:cNvSpPr>
                  <a:spLocks/>
                </p:cNvSpPr>
                <p:nvPr/>
              </p:nvSpPr>
              <p:spPr bwMode="auto">
                <a:xfrm>
                  <a:off x="1236" y="2538"/>
                  <a:ext cx="21" cy="30"/>
                </a:xfrm>
                <a:custGeom>
                  <a:avLst/>
                  <a:gdLst>
                    <a:gd name="T0" fmla="*/ 7 w 12"/>
                    <a:gd name="T1" fmla="*/ 0 h 17"/>
                    <a:gd name="T2" fmla="*/ 1 w 12"/>
                    <a:gd name="T3" fmla="*/ 2 h 17"/>
                    <a:gd name="T4" fmla="*/ 0 w 12"/>
                    <a:gd name="T5" fmla="*/ 15 h 17"/>
                    <a:gd name="T6" fmla="*/ 3 w 12"/>
                    <a:gd name="T7" fmla="*/ 17 h 17"/>
                    <a:gd name="T8" fmla="*/ 12 w 12"/>
                    <a:gd name="T9" fmla="*/ 2 h 17"/>
                    <a:gd name="T10" fmla="*/ 7 w 12"/>
                    <a:gd name="T11" fmla="*/ 0 h 17"/>
                  </a:gdLst>
                  <a:ahLst/>
                  <a:cxnLst>
                    <a:cxn ang="0">
                      <a:pos x="T0" y="T1"/>
                    </a:cxn>
                    <a:cxn ang="0">
                      <a:pos x="T2" y="T3"/>
                    </a:cxn>
                    <a:cxn ang="0">
                      <a:pos x="T4" y="T5"/>
                    </a:cxn>
                    <a:cxn ang="0">
                      <a:pos x="T6" y="T7"/>
                    </a:cxn>
                    <a:cxn ang="0">
                      <a:pos x="T8" y="T9"/>
                    </a:cxn>
                    <a:cxn ang="0">
                      <a:pos x="T10" y="T11"/>
                    </a:cxn>
                  </a:cxnLst>
                  <a:rect l="0" t="0" r="r" b="b"/>
                  <a:pathLst>
                    <a:path w="12" h="17">
                      <a:moveTo>
                        <a:pt x="7" y="0"/>
                      </a:moveTo>
                      <a:cubicBezTo>
                        <a:pt x="5" y="0"/>
                        <a:pt x="3" y="1"/>
                        <a:pt x="1" y="2"/>
                      </a:cubicBezTo>
                      <a:cubicBezTo>
                        <a:pt x="1" y="6"/>
                        <a:pt x="0" y="11"/>
                        <a:pt x="0" y="15"/>
                      </a:cubicBezTo>
                      <a:cubicBezTo>
                        <a:pt x="1" y="16"/>
                        <a:pt x="2" y="17"/>
                        <a:pt x="3" y="17"/>
                      </a:cubicBezTo>
                      <a:cubicBezTo>
                        <a:pt x="5" y="12"/>
                        <a:pt x="9" y="7"/>
                        <a:pt x="12" y="2"/>
                      </a:cubicBezTo>
                      <a:cubicBezTo>
                        <a:pt x="11" y="1"/>
                        <a:pt x="9" y="0"/>
                        <a:pt x="7"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1026" name="Oval 8">
                  <a:extLst>
                    <a:ext uri="{FF2B5EF4-FFF2-40B4-BE49-F238E27FC236}">
                      <a16:creationId xmlns="" xmlns:a16="http://schemas.microsoft.com/office/drawing/2014/main" id="{C4E8E425-3AEB-46DB-8EC3-4B9F5F77ECEF}"/>
                    </a:ext>
                  </a:extLst>
                </p:cNvPr>
                <p:cNvSpPr>
                  <a:spLocks noChangeArrowheads="1"/>
                </p:cNvSpPr>
                <p:nvPr/>
              </p:nvSpPr>
              <p:spPr bwMode="auto">
                <a:xfrm>
                  <a:off x="1733" y="2494"/>
                  <a:ext cx="29" cy="2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1027" name="Oval 9">
                  <a:extLst>
                    <a:ext uri="{FF2B5EF4-FFF2-40B4-BE49-F238E27FC236}">
                      <a16:creationId xmlns="" xmlns:a16="http://schemas.microsoft.com/office/drawing/2014/main" id="{A69FCE1D-7B3A-49C1-BF60-C2A51B8579DB}"/>
                    </a:ext>
                  </a:extLst>
                </p:cNvPr>
                <p:cNvSpPr>
                  <a:spLocks noChangeArrowheads="1"/>
                </p:cNvSpPr>
                <p:nvPr/>
              </p:nvSpPr>
              <p:spPr bwMode="auto">
                <a:xfrm>
                  <a:off x="993" y="2104"/>
                  <a:ext cx="25" cy="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1028" name="Freeform 10">
                  <a:extLst>
                    <a:ext uri="{FF2B5EF4-FFF2-40B4-BE49-F238E27FC236}">
                      <a16:creationId xmlns="" xmlns:a16="http://schemas.microsoft.com/office/drawing/2014/main" id="{2DAD9402-3086-4707-A409-BE7B4BBA0A82}"/>
                    </a:ext>
                  </a:extLst>
                </p:cNvPr>
                <p:cNvSpPr>
                  <a:spLocks/>
                </p:cNvSpPr>
                <p:nvPr/>
              </p:nvSpPr>
              <p:spPr bwMode="auto">
                <a:xfrm>
                  <a:off x="904" y="2104"/>
                  <a:ext cx="30" cy="30"/>
                </a:xfrm>
                <a:custGeom>
                  <a:avLst/>
                  <a:gdLst>
                    <a:gd name="T0" fmla="*/ 11 w 17"/>
                    <a:gd name="T1" fmla="*/ 0 h 17"/>
                    <a:gd name="T2" fmla="*/ 0 w 17"/>
                    <a:gd name="T3" fmla="*/ 13 h 17"/>
                    <a:gd name="T4" fmla="*/ 8 w 17"/>
                    <a:gd name="T5" fmla="*/ 17 h 17"/>
                    <a:gd name="T6" fmla="*/ 17 w 17"/>
                    <a:gd name="T7" fmla="*/ 8 h 17"/>
                    <a:gd name="T8" fmla="*/ 11 w 17"/>
                    <a:gd name="T9" fmla="*/ 0 h 17"/>
                  </a:gdLst>
                  <a:ahLst/>
                  <a:cxnLst>
                    <a:cxn ang="0">
                      <a:pos x="T0" y="T1"/>
                    </a:cxn>
                    <a:cxn ang="0">
                      <a:pos x="T2" y="T3"/>
                    </a:cxn>
                    <a:cxn ang="0">
                      <a:pos x="T4" y="T5"/>
                    </a:cxn>
                    <a:cxn ang="0">
                      <a:pos x="T6" y="T7"/>
                    </a:cxn>
                    <a:cxn ang="0">
                      <a:pos x="T8" y="T9"/>
                    </a:cxn>
                  </a:cxnLst>
                  <a:rect l="0" t="0" r="r" b="b"/>
                  <a:pathLst>
                    <a:path w="17" h="17">
                      <a:moveTo>
                        <a:pt x="11" y="0"/>
                      </a:moveTo>
                      <a:cubicBezTo>
                        <a:pt x="7" y="4"/>
                        <a:pt x="4" y="8"/>
                        <a:pt x="0" y="13"/>
                      </a:cubicBezTo>
                      <a:cubicBezTo>
                        <a:pt x="2" y="16"/>
                        <a:pt x="4" y="17"/>
                        <a:pt x="8" y="17"/>
                      </a:cubicBezTo>
                      <a:cubicBezTo>
                        <a:pt x="13" y="17"/>
                        <a:pt x="17" y="13"/>
                        <a:pt x="17" y="8"/>
                      </a:cubicBezTo>
                      <a:cubicBezTo>
                        <a:pt x="17" y="4"/>
                        <a:pt x="14" y="1"/>
                        <a:pt x="11"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1029" name="Oval 11">
                  <a:extLst>
                    <a:ext uri="{FF2B5EF4-FFF2-40B4-BE49-F238E27FC236}">
                      <a16:creationId xmlns="" xmlns:a16="http://schemas.microsoft.com/office/drawing/2014/main" id="{8C6DC907-5A2C-4D5E-BFD7-7B9A69EE5B13}"/>
                    </a:ext>
                  </a:extLst>
                </p:cNvPr>
                <p:cNvSpPr>
                  <a:spLocks noChangeArrowheads="1"/>
                </p:cNvSpPr>
                <p:nvPr/>
              </p:nvSpPr>
              <p:spPr bwMode="auto">
                <a:xfrm>
                  <a:off x="1108" y="2065"/>
                  <a:ext cx="32"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1030" name="Oval 12">
                  <a:extLst>
                    <a:ext uri="{FF2B5EF4-FFF2-40B4-BE49-F238E27FC236}">
                      <a16:creationId xmlns="" xmlns:a16="http://schemas.microsoft.com/office/drawing/2014/main" id="{1E7A6E9F-E217-4EFC-A594-D40E31797C93}"/>
                    </a:ext>
                  </a:extLst>
                </p:cNvPr>
                <p:cNvSpPr>
                  <a:spLocks noChangeArrowheads="1"/>
                </p:cNvSpPr>
                <p:nvPr/>
              </p:nvSpPr>
              <p:spPr bwMode="auto">
                <a:xfrm>
                  <a:off x="961" y="2058"/>
                  <a:ext cx="28" cy="2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1031" name="Oval 13">
                  <a:extLst>
                    <a:ext uri="{FF2B5EF4-FFF2-40B4-BE49-F238E27FC236}">
                      <a16:creationId xmlns="" xmlns:a16="http://schemas.microsoft.com/office/drawing/2014/main" id="{7B13F3FE-610C-4C08-A0B3-3566C98571C2}"/>
                    </a:ext>
                  </a:extLst>
                </p:cNvPr>
                <p:cNvSpPr>
                  <a:spLocks noChangeArrowheads="1"/>
                </p:cNvSpPr>
                <p:nvPr/>
              </p:nvSpPr>
              <p:spPr bwMode="auto">
                <a:xfrm>
                  <a:off x="1078" y="2115"/>
                  <a:ext cx="28" cy="2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1032" name="Oval 14">
                  <a:extLst>
                    <a:ext uri="{FF2B5EF4-FFF2-40B4-BE49-F238E27FC236}">
                      <a16:creationId xmlns="" xmlns:a16="http://schemas.microsoft.com/office/drawing/2014/main" id="{C360C35A-F5F8-4C91-8742-C47DE36CDE57}"/>
                    </a:ext>
                  </a:extLst>
                </p:cNvPr>
                <p:cNvSpPr>
                  <a:spLocks noChangeArrowheads="1"/>
                </p:cNvSpPr>
                <p:nvPr/>
              </p:nvSpPr>
              <p:spPr bwMode="auto">
                <a:xfrm>
                  <a:off x="1032" y="2058"/>
                  <a:ext cx="28" cy="2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1033" name="Freeform 15">
                  <a:extLst>
                    <a:ext uri="{FF2B5EF4-FFF2-40B4-BE49-F238E27FC236}">
                      <a16:creationId xmlns="" xmlns:a16="http://schemas.microsoft.com/office/drawing/2014/main" id="{A28A41D6-3B21-4A57-B292-983CD248A497}"/>
                    </a:ext>
                  </a:extLst>
                </p:cNvPr>
                <p:cNvSpPr>
                  <a:spLocks/>
                </p:cNvSpPr>
                <p:nvPr/>
              </p:nvSpPr>
              <p:spPr bwMode="auto">
                <a:xfrm>
                  <a:off x="982" y="2194"/>
                  <a:ext cx="23" cy="16"/>
                </a:xfrm>
                <a:custGeom>
                  <a:avLst/>
                  <a:gdLst>
                    <a:gd name="T0" fmla="*/ 7 w 13"/>
                    <a:gd name="T1" fmla="*/ 0 h 9"/>
                    <a:gd name="T2" fmla="*/ 0 w 13"/>
                    <a:gd name="T3" fmla="*/ 7 h 9"/>
                    <a:gd name="T4" fmla="*/ 0 w 13"/>
                    <a:gd name="T5" fmla="*/ 9 h 9"/>
                    <a:gd name="T6" fmla="*/ 13 w 13"/>
                    <a:gd name="T7" fmla="*/ 3 h 9"/>
                    <a:gd name="T8" fmla="*/ 7 w 13"/>
                    <a:gd name="T9" fmla="*/ 0 h 9"/>
                  </a:gdLst>
                  <a:ahLst/>
                  <a:cxnLst>
                    <a:cxn ang="0">
                      <a:pos x="T0" y="T1"/>
                    </a:cxn>
                    <a:cxn ang="0">
                      <a:pos x="T2" y="T3"/>
                    </a:cxn>
                    <a:cxn ang="0">
                      <a:pos x="T4" y="T5"/>
                    </a:cxn>
                    <a:cxn ang="0">
                      <a:pos x="T6" y="T7"/>
                    </a:cxn>
                    <a:cxn ang="0">
                      <a:pos x="T8" y="T9"/>
                    </a:cxn>
                  </a:cxnLst>
                  <a:rect l="0" t="0" r="r" b="b"/>
                  <a:pathLst>
                    <a:path w="13" h="9">
                      <a:moveTo>
                        <a:pt x="7" y="0"/>
                      </a:moveTo>
                      <a:cubicBezTo>
                        <a:pt x="3" y="0"/>
                        <a:pt x="0" y="3"/>
                        <a:pt x="0" y="7"/>
                      </a:cubicBezTo>
                      <a:cubicBezTo>
                        <a:pt x="0" y="8"/>
                        <a:pt x="0" y="8"/>
                        <a:pt x="0" y="9"/>
                      </a:cubicBezTo>
                      <a:cubicBezTo>
                        <a:pt x="4" y="7"/>
                        <a:pt x="8" y="5"/>
                        <a:pt x="13" y="3"/>
                      </a:cubicBezTo>
                      <a:cubicBezTo>
                        <a:pt x="11" y="2"/>
                        <a:pt x="9" y="0"/>
                        <a:pt x="7"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1034" name="Freeform 16">
                  <a:extLst>
                    <a:ext uri="{FF2B5EF4-FFF2-40B4-BE49-F238E27FC236}">
                      <a16:creationId xmlns="" xmlns:a16="http://schemas.microsoft.com/office/drawing/2014/main" id="{8F98ED1F-25E3-4EAD-A328-C04B399F4A2B}"/>
                    </a:ext>
                  </a:extLst>
                </p:cNvPr>
                <p:cNvSpPr>
                  <a:spLocks/>
                </p:cNvSpPr>
                <p:nvPr/>
              </p:nvSpPr>
              <p:spPr bwMode="auto">
                <a:xfrm>
                  <a:off x="872" y="2146"/>
                  <a:ext cx="32" cy="32"/>
                </a:xfrm>
                <a:custGeom>
                  <a:avLst/>
                  <a:gdLst>
                    <a:gd name="T0" fmla="*/ 9 w 18"/>
                    <a:gd name="T1" fmla="*/ 0 h 18"/>
                    <a:gd name="T2" fmla="*/ 8 w 18"/>
                    <a:gd name="T3" fmla="*/ 0 h 18"/>
                    <a:gd name="T4" fmla="*/ 0 w 18"/>
                    <a:gd name="T5" fmla="*/ 11 h 18"/>
                    <a:gd name="T6" fmla="*/ 9 w 18"/>
                    <a:gd name="T7" fmla="*/ 18 h 18"/>
                    <a:gd name="T8" fmla="*/ 18 w 18"/>
                    <a:gd name="T9" fmla="*/ 9 h 18"/>
                    <a:gd name="T10" fmla="*/ 9 w 18"/>
                    <a:gd name="T11" fmla="*/ 0 h 18"/>
                  </a:gdLst>
                  <a:ahLst/>
                  <a:cxnLst>
                    <a:cxn ang="0">
                      <a:pos x="T0" y="T1"/>
                    </a:cxn>
                    <a:cxn ang="0">
                      <a:pos x="T2" y="T3"/>
                    </a:cxn>
                    <a:cxn ang="0">
                      <a:pos x="T4" y="T5"/>
                    </a:cxn>
                    <a:cxn ang="0">
                      <a:pos x="T6" y="T7"/>
                    </a:cxn>
                    <a:cxn ang="0">
                      <a:pos x="T8" y="T9"/>
                    </a:cxn>
                    <a:cxn ang="0">
                      <a:pos x="T10" y="T11"/>
                    </a:cxn>
                  </a:cxnLst>
                  <a:rect l="0" t="0" r="r" b="b"/>
                  <a:pathLst>
                    <a:path w="18" h="18">
                      <a:moveTo>
                        <a:pt x="9" y="0"/>
                      </a:moveTo>
                      <a:cubicBezTo>
                        <a:pt x="9" y="0"/>
                        <a:pt x="9" y="0"/>
                        <a:pt x="8" y="0"/>
                      </a:cubicBezTo>
                      <a:cubicBezTo>
                        <a:pt x="6" y="4"/>
                        <a:pt x="3" y="7"/>
                        <a:pt x="0" y="11"/>
                      </a:cubicBezTo>
                      <a:cubicBezTo>
                        <a:pt x="0" y="15"/>
                        <a:pt x="4" y="18"/>
                        <a:pt x="9" y="18"/>
                      </a:cubicBezTo>
                      <a:cubicBezTo>
                        <a:pt x="14" y="18"/>
                        <a:pt x="18" y="14"/>
                        <a:pt x="18" y="9"/>
                      </a:cubicBezTo>
                      <a:cubicBezTo>
                        <a:pt x="18" y="4"/>
                        <a:pt x="14" y="0"/>
                        <a:pt x="9"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1035" name="Oval 17">
                  <a:extLst>
                    <a:ext uri="{FF2B5EF4-FFF2-40B4-BE49-F238E27FC236}">
                      <a16:creationId xmlns="" xmlns:a16="http://schemas.microsoft.com/office/drawing/2014/main" id="{14B4680E-1B23-45E3-9E01-D17541CBCE28}"/>
                    </a:ext>
                  </a:extLst>
                </p:cNvPr>
                <p:cNvSpPr>
                  <a:spLocks noChangeArrowheads="1"/>
                </p:cNvSpPr>
                <p:nvPr/>
              </p:nvSpPr>
              <p:spPr bwMode="auto">
                <a:xfrm>
                  <a:off x="892" y="2193"/>
                  <a:ext cx="32" cy="3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1036" name="Oval 18">
                  <a:extLst>
                    <a:ext uri="{FF2B5EF4-FFF2-40B4-BE49-F238E27FC236}">
                      <a16:creationId xmlns="" xmlns:a16="http://schemas.microsoft.com/office/drawing/2014/main" id="{8C069D78-BA9E-47AF-9FA4-246D8148C749}"/>
                    </a:ext>
                  </a:extLst>
                </p:cNvPr>
                <p:cNvSpPr>
                  <a:spLocks noChangeArrowheads="1"/>
                </p:cNvSpPr>
                <p:nvPr/>
              </p:nvSpPr>
              <p:spPr bwMode="auto">
                <a:xfrm>
                  <a:off x="950" y="2148"/>
                  <a:ext cx="29" cy="2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1037" name="Oval 19">
                  <a:extLst>
                    <a:ext uri="{FF2B5EF4-FFF2-40B4-BE49-F238E27FC236}">
                      <a16:creationId xmlns="" xmlns:a16="http://schemas.microsoft.com/office/drawing/2014/main" id="{3985852A-34FB-4FF6-AE16-48583264E859}"/>
                    </a:ext>
                  </a:extLst>
                </p:cNvPr>
                <p:cNvSpPr>
                  <a:spLocks noChangeArrowheads="1"/>
                </p:cNvSpPr>
                <p:nvPr/>
              </p:nvSpPr>
              <p:spPr bwMode="auto">
                <a:xfrm>
                  <a:off x="1021" y="2148"/>
                  <a:ext cx="29" cy="2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1038" name="Oval 20">
                  <a:extLst>
                    <a:ext uri="{FF2B5EF4-FFF2-40B4-BE49-F238E27FC236}">
                      <a16:creationId xmlns="" xmlns:a16="http://schemas.microsoft.com/office/drawing/2014/main" id="{A84011FC-E6E7-4000-A000-B7F47B3BE7E8}"/>
                    </a:ext>
                  </a:extLst>
                </p:cNvPr>
                <p:cNvSpPr>
                  <a:spLocks noChangeArrowheads="1"/>
                </p:cNvSpPr>
                <p:nvPr/>
              </p:nvSpPr>
              <p:spPr bwMode="auto">
                <a:xfrm>
                  <a:off x="814" y="2240"/>
                  <a:ext cx="25" cy="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1039" name="Freeform 21">
                  <a:extLst>
                    <a:ext uri="{FF2B5EF4-FFF2-40B4-BE49-F238E27FC236}">
                      <a16:creationId xmlns="" xmlns:a16="http://schemas.microsoft.com/office/drawing/2014/main" id="{A8505921-9D77-4B1F-8D30-7892EBD22034}"/>
                    </a:ext>
                  </a:extLst>
                </p:cNvPr>
                <p:cNvSpPr>
                  <a:spLocks/>
                </p:cNvSpPr>
                <p:nvPr/>
              </p:nvSpPr>
              <p:spPr bwMode="auto">
                <a:xfrm>
                  <a:off x="876" y="2242"/>
                  <a:ext cx="19" cy="9"/>
                </a:xfrm>
                <a:custGeom>
                  <a:avLst/>
                  <a:gdLst>
                    <a:gd name="T0" fmla="*/ 8 w 11"/>
                    <a:gd name="T1" fmla="*/ 0 h 5"/>
                    <a:gd name="T2" fmla="*/ 0 w 11"/>
                    <a:gd name="T3" fmla="*/ 5 h 5"/>
                    <a:gd name="T4" fmla="*/ 11 w 11"/>
                    <a:gd name="T5" fmla="*/ 1 h 5"/>
                    <a:gd name="T6" fmla="*/ 8 w 11"/>
                    <a:gd name="T7" fmla="*/ 0 h 5"/>
                  </a:gdLst>
                  <a:ahLst/>
                  <a:cxnLst>
                    <a:cxn ang="0">
                      <a:pos x="T0" y="T1"/>
                    </a:cxn>
                    <a:cxn ang="0">
                      <a:pos x="T2" y="T3"/>
                    </a:cxn>
                    <a:cxn ang="0">
                      <a:pos x="T4" y="T5"/>
                    </a:cxn>
                    <a:cxn ang="0">
                      <a:pos x="T6" y="T7"/>
                    </a:cxn>
                  </a:cxnLst>
                  <a:rect l="0" t="0" r="r" b="b"/>
                  <a:pathLst>
                    <a:path w="11" h="5">
                      <a:moveTo>
                        <a:pt x="8" y="0"/>
                      </a:moveTo>
                      <a:cubicBezTo>
                        <a:pt x="4" y="0"/>
                        <a:pt x="1" y="2"/>
                        <a:pt x="0" y="5"/>
                      </a:cubicBezTo>
                      <a:cubicBezTo>
                        <a:pt x="3" y="4"/>
                        <a:pt x="7" y="2"/>
                        <a:pt x="11" y="1"/>
                      </a:cubicBezTo>
                      <a:cubicBezTo>
                        <a:pt x="10" y="1"/>
                        <a:pt x="9" y="0"/>
                        <a:pt x="8"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1040" name="Oval 22">
                  <a:extLst>
                    <a:ext uri="{FF2B5EF4-FFF2-40B4-BE49-F238E27FC236}">
                      <a16:creationId xmlns="" xmlns:a16="http://schemas.microsoft.com/office/drawing/2014/main" id="{E1837728-5653-412A-8BDA-49C0C90C7AF9}"/>
                    </a:ext>
                  </a:extLst>
                </p:cNvPr>
                <p:cNvSpPr>
                  <a:spLocks noChangeArrowheads="1"/>
                </p:cNvSpPr>
                <p:nvPr/>
              </p:nvSpPr>
              <p:spPr bwMode="auto">
                <a:xfrm>
                  <a:off x="1168" y="2086"/>
                  <a:ext cx="32"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1041" name="Oval 23">
                  <a:extLst>
                    <a:ext uri="{FF2B5EF4-FFF2-40B4-BE49-F238E27FC236}">
                      <a16:creationId xmlns="" xmlns:a16="http://schemas.microsoft.com/office/drawing/2014/main" id="{396F5B84-7A32-44A9-80A7-C6E810E0799E}"/>
                    </a:ext>
                  </a:extLst>
                </p:cNvPr>
                <p:cNvSpPr>
                  <a:spLocks noChangeArrowheads="1"/>
                </p:cNvSpPr>
                <p:nvPr/>
              </p:nvSpPr>
              <p:spPr bwMode="auto">
                <a:xfrm>
                  <a:off x="1239" y="2072"/>
                  <a:ext cx="25" cy="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1042" name="Oval 24">
                  <a:extLst>
                    <a:ext uri="{FF2B5EF4-FFF2-40B4-BE49-F238E27FC236}">
                      <a16:creationId xmlns="" xmlns:a16="http://schemas.microsoft.com/office/drawing/2014/main" id="{7862FA0F-88BA-4224-B0E9-322F314D1A09}"/>
                    </a:ext>
                  </a:extLst>
                </p:cNvPr>
                <p:cNvSpPr>
                  <a:spLocks noChangeArrowheads="1"/>
                </p:cNvSpPr>
                <p:nvPr/>
              </p:nvSpPr>
              <p:spPr bwMode="auto">
                <a:xfrm>
                  <a:off x="1409" y="2122"/>
                  <a:ext cx="25" cy="24"/>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1043" name="Oval 25">
                  <a:extLst>
                    <a:ext uri="{FF2B5EF4-FFF2-40B4-BE49-F238E27FC236}">
                      <a16:creationId xmlns="" xmlns:a16="http://schemas.microsoft.com/office/drawing/2014/main" id="{DDFEBB17-A611-4ED3-993B-7AF2D13F0FCB}"/>
                    </a:ext>
                  </a:extLst>
                </p:cNvPr>
                <p:cNvSpPr>
                  <a:spLocks noChangeArrowheads="1"/>
                </p:cNvSpPr>
                <p:nvPr/>
              </p:nvSpPr>
              <p:spPr bwMode="auto">
                <a:xfrm>
                  <a:off x="1299" y="2074"/>
                  <a:ext cx="32"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1044" name="Freeform 26">
                  <a:extLst>
                    <a:ext uri="{FF2B5EF4-FFF2-40B4-BE49-F238E27FC236}">
                      <a16:creationId xmlns="" xmlns:a16="http://schemas.microsoft.com/office/drawing/2014/main" id="{9C31B815-DC4D-4665-A41E-284AC6223FFC}"/>
                    </a:ext>
                  </a:extLst>
                </p:cNvPr>
                <p:cNvSpPr>
                  <a:spLocks/>
                </p:cNvSpPr>
                <p:nvPr/>
              </p:nvSpPr>
              <p:spPr bwMode="auto">
                <a:xfrm>
                  <a:off x="1232" y="2129"/>
                  <a:ext cx="32" cy="32"/>
                </a:xfrm>
                <a:custGeom>
                  <a:avLst/>
                  <a:gdLst>
                    <a:gd name="T0" fmla="*/ 9 w 18"/>
                    <a:gd name="T1" fmla="*/ 0 h 18"/>
                    <a:gd name="T2" fmla="*/ 0 w 18"/>
                    <a:gd name="T3" fmla="*/ 7 h 18"/>
                    <a:gd name="T4" fmla="*/ 8 w 18"/>
                    <a:gd name="T5" fmla="*/ 18 h 18"/>
                    <a:gd name="T6" fmla="*/ 9 w 18"/>
                    <a:gd name="T7" fmla="*/ 18 h 18"/>
                    <a:gd name="T8" fmla="*/ 18 w 18"/>
                    <a:gd name="T9" fmla="*/ 9 h 18"/>
                    <a:gd name="T10" fmla="*/ 9 w 18"/>
                    <a:gd name="T11" fmla="*/ 0 h 18"/>
                  </a:gdLst>
                  <a:ahLst/>
                  <a:cxnLst>
                    <a:cxn ang="0">
                      <a:pos x="T0" y="T1"/>
                    </a:cxn>
                    <a:cxn ang="0">
                      <a:pos x="T2" y="T3"/>
                    </a:cxn>
                    <a:cxn ang="0">
                      <a:pos x="T4" y="T5"/>
                    </a:cxn>
                    <a:cxn ang="0">
                      <a:pos x="T6" y="T7"/>
                    </a:cxn>
                    <a:cxn ang="0">
                      <a:pos x="T8" y="T9"/>
                    </a:cxn>
                    <a:cxn ang="0">
                      <a:pos x="T10" y="T11"/>
                    </a:cxn>
                  </a:cxnLst>
                  <a:rect l="0" t="0" r="r" b="b"/>
                  <a:pathLst>
                    <a:path w="18" h="18">
                      <a:moveTo>
                        <a:pt x="9" y="0"/>
                      </a:moveTo>
                      <a:cubicBezTo>
                        <a:pt x="5" y="0"/>
                        <a:pt x="1" y="3"/>
                        <a:pt x="0" y="7"/>
                      </a:cubicBezTo>
                      <a:cubicBezTo>
                        <a:pt x="3" y="9"/>
                        <a:pt x="6" y="13"/>
                        <a:pt x="8" y="18"/>
                      </a:cubicBezTo>
                      <a:cubicBezTo>
                        <a:pt x="8" y="18"/>
                        <a:pt x="9" y="18"/>
                        <a:pt x="9" y="18"/>
                      </a:cubicBezTo>
                      <a:cubicBezTo>
                        <a:pt x="14" y="18"/>
                        <a:pt x="18" y="14"/>
                        <a:pt x="18" y="9"/>
                      </a:cubicBezTo>
                      <a:cubicBezTo>
                        <a:pt x="18" y="4"/>
                        <a:pt x="14" y="0"/>
                        <a:pt x="9"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1045" name="Oval 27">
                  <a:extLst>
                    <a:ext uri="{FF2B5EF4-FFF2-40B4-BE49-F238E27FC236}">
                      <a16:creationId xmlns="" xmlns:a16="http://schemas.microsoft.com/office/drawing/2014/main" id="{EDD8B030-D937-4CBF-ABE5-D51D4EF5BEC5}"/>
                    </a:ext>
                  </a:extLst>
                </p:cNvPr>
                <p:cNvSpPr>
                  <a:spLocks noChangeArrowheads="1"/>
                </p:cNvSpPr>
                <p:nvPr/>
              </p:nvSpPr>
              <p:spPr bwMode="auto">
                <a:xfrm>
                  <a:off x="1306" y="2138"/>
                  <a:ext cx="32" cy="3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1046" name="Oval 28">
                  <a:extLst>
                    <a:ext uri="{FF2B5EF4-FFF2-40B4-BE49-F238E27FC236}">
                      <a16:creationId xmlns="" xmlns:a16="http://schemas.microsoft.com/office/drawing/2014/main" id="{5DAF496B-0266-47DB-A977-134CBE46E019}"/>
                    </a:ext>
                  </a:extLst>
                </p:cNvPr>
                <p:cNvSpPr>
                  <a:spLocks noChangeArrowheads="1"/>
                </p:cNvSpPr>
                <p:nvPr/>
              </p:nvSpPr>
              <p:spPr bwMode="auto">
                <a:xfrm>
                  <a:off x="1528" y="2090"/>
                  <a:ext cx="32"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1047" name="Oval 29">
                  <a:extLst>
                    <a:ext uri="{FF2B5EF4-FFF2-40B4-BE49-F238E27FC236}">
                      <a16:creationId xmlns="" xmlns:a16="http://schemas.microsoft.com/office/drawing/2014/main" id="{D8CB561F-D72E-493F-8681-B0101619C76B}"/>
                    </a:ext>
                  </a:extLst>
                </p:cNvPr>
                <p:cNvSpPr>
                  <a:spLocks noChangeArrowheads="1"/>
                </p:cNvSpPr>
                <p:nvPr/>
              </p:nvSpPr>
              <p:spPr bwMode="auto">
                <a:xfrm>
                  <a:off x="1377" y="2076"/>
                  <a:ext cx="29" cy="2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1048" name="Oval 30">
                  <a:extLst>
                    <a:ext uri="{FF2B5EF4-FFF2-40B4-BE49-F238E27FC236}">
                      <a16:creationId xmlns="" xmlns:a16="http://schemas.microsoft.com/office/drawing/2014/main" id="{385F01D9-0CDA-4EBC-BB3D-C79263DA9295}"/>
                    </a:ext>
                  </a:extLst>
                </p:cNvPr>
                <p:cNvSpPr>
                  <a:spLocks noChangeArrowheads="1"/>
                </p:cNvSpPr>
                <p:nvPr/>
              </p:nvSpPr>
              <p:spPr bwMode="auto">
                <a:xfrm>
                  <a:off x="1478" y="2141"/>
                  <a:ext cx="29" cy="2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1049" name="Oval 31">
                  <a:extLst>
                    <a:ext uri="{FF2B5EF4-FFF2-40B4-BE49-F238E27FC236}">
                      <a16:creationId xmlns="" xmlns:a16="http://schemas.microsoft.com/office/drawing/2014/main" id="{75C054B7-4AE5-4844-AA2A-09BE1C163E01}"/>
                    </a:ext>
                  </a:extLst>
                </p:cNvPr>
                <p:cNvSpPr>
                  <a:spLocks noChangeArrowheads="1"/>
                </p:cNvSpPr>
                <p:nvPr/>
              </p:nvSpPr>
              <p:spPr bwMode="auto">
                <a:xfrm>
                  <a:off x="1448" y="2083"/>
                  <a:ext cx="29" cy="2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1050" name="Oval 32">
                  <a:extLst>
                    <a:ext uri="{FF2B5EF4-FFF2-40B4-BE49-F238E27FC236}">
                      <a16:creationId xmlns="" xmlns:a16="http://schemas.microsoft.com/office/drawing/2014/main" id="{4ECB9272-C5E2-4F05-A278-3ACA220678DA}"/>
                    </a:ext>
                  </a:extLst>
                </p:cNvPr>
                <p:cNvSpPr>
                  <a:spLocks noChangeArrowheads="1"/>
                </p:cNvSpPr>
                <p:nvPr/>
              </p:nvSpPr>
              <p:spPr bwMode="auto">
                <a:xfrm>
                  <a:off x="1363" y="2219"/>
                  <a:ext cx="25" cy="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1051" name="Oval 33">
                  <a:extLst>
                    <a:ext uri="{FF2B5EF4-FFF2-40B4-BE49-F238E27FC236}">
                      <a16:creationId xmlns="" xmlns:a16="http://schemas.microsoft.com/office/drawing/2014/main" id="{75516D86-4619-4F33-971F-A88E0D653F7B}"/>
                    </a:ext>
                  </a:extLst>
                </p:cNvPr>
                <p:cNvSpPr>
                  <a:spLocks noChangeArrowheads="1"/>
                </p:cNvSpPr>
                <p:nvPr/>
              </p:nvSpPr>
              <p:spPr bwMode="auto">
                <a:xfrm>
                  <a:off x="1301" y="2193"/>
                  <a:ext cx="32" cy="3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1052" name="Freeform 34">
                  <a:extLst>
                    <a:ext uri="{FF2B5EF4-FFF2-40B4-BE49-F238E27FC236}">
                      <a16:creationId xmlns="" xmlns:a16="http://schemas.microsoft.com/office/drawing/2014/main" id="{7F6580DA-FE7E-40CB-B798-53023B7C5436}"/>
                    </a:ext>
                  </a:extLst>
                </p:cNvPr>
                <p:cNvSpPr>
                  <a:spLocks/>
                </p:cNvSpPr>
                <p:nvPr/>
              </p:nvSpPr>
              <p:spPr bwMode="auto">
                <a:xfrm>
                  <a:off x="1259" y="2203"/>
                  <a:ext cx="21" cy="32"/>
                </a:xfrm>
                <a:custGeom>
                  <a:avLst/>
                  <a:gdLst>
                    <a:gd name="T0" fmla="*/ 3 w 12"/>
                    <a:gd name="T1" fmla="*/ 0 h 18"/>
                    <a:gd name="T2" fmla="*/ 0 w 12"/>
                    <a:gd name="T3" fmla="*/ 0 h 18"/>
                    <a:gd name="T4" fmla="*/ 2 w 12"/>
                    <a:gd name="T5" fmla="*/ 18 h 18"/>
                    <a:gd name="T6" fmla="*/ 3 w 12"/>
                    <a:gd name="T7" fmla="*/ 18 h 18"/>
                    <a:gd name="T8" fmla="*/ 12 w 12"/>
                    <a:gd name="T9" fmla="*/ 9 h 18"/>
                    <a:gd name="T10" fmla="*/ 3 w 12"/>
                    <a:gd name="T11" fmla="*/ 0 h 18"/>
                  </a:gdLst>
                  <a:ahLst/>
                  <a:cxnLst>
                    <a:cxn ang="0">
                      <a:pos x="T0" y="T1"/>
                    </a:cxn>
                    <a:cxn ang="0">
                      <a:pos x="T2" y="T3"/>
                    </a:cxn>
                    <a:cxn ang="0">
                      <a:pos x="T4" y="T5"/>
                    </a:cxn>
                    <a:cxn ang="0">
                      <a:pos x="T6" y="T7"/>
                    </a:cxn>
                    <a:cxn ang="0">
                      <a:pos x="T8" y="T9"/>
                    </a:cxn>
                    <a:cxn ang="0">
                      <a:pos x="T10" y="T11"/>
                    </a:cxn>
                  </a:cxnLst>
                  <a:rect l="0" t="0" r="r" b="b"/>
                  <a:pathLst>
                    <a:path w="12" h="18">
                      <a:moveTo>
                        <a:pt x="3" y="0"/>
                      </a:moveTo>
                      <a:cubicBezTo>
                        <a:pt x="2" y="0"/>
                        <a:pt x="1" y="0"/>
                        <a:pt x="0" y="0"/>
                      </a:cubicBezTo>
                      <a:cubicBezTo>
                        <a:pt x="0" y="6"/>
                        <a:pt x="1" y="12"/>
                        <a:pt x="2" y="18"/>
                      </a:cubicBezTo>
                      <a:cubicBezTo>
                        <a:pt x="2" y="18"/>
                        <a:pt x="2" y="18"/>
                        <a:pt x="3" y="18"/>
                      </a:cubicBezTo>
                      <a:cubicBezTo>
                        <a:pt x="8" y="18"/>
                        <a:pt x="12" y="14"/>
                        <a:pt x="12" y="9"/>
                      </a:cubicBezTo>
                      <a:cubicBezTo>
                        <a:pt x="12" y="4"/>
                        <a:pt x="8" y="0"/>
                        <a:pt x="3"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1053" name="Freeform 35">
                  <a:extLst>
                    <a:ext uri="{FF2B5EF4-FFF2-40B4-BE49-F238E27FC236}">
                      <a16:creationId xmlns="" xmlns:a16="http://schemas.microsoft.com/office/drawing/2014/main" id="{B244B59B-3185-4E6A-A670-066CBE659189}"/>
                    </a:ext>
                  </a:extLst>
                </p:cNvPr>
                <p:cNvSpPr>
                  <a:spLocks/>
                </p:cNvSpPr>
                <p:nvPr/>
              </p:nvSpPr>
              <p:spPr bwMode="auto">
                <a:xfrm>
                  <a:off x="1524" y="2191"/>
                  <a:ext cx="32" cy="21"/>
                </a:xfrm>
                <a:custGeom>
                  <a:avLst/>
                  <a:gdLst>
                    <a:gd name="T0" fmla="*/ 9 w 18"/>
                    <a:gd name="T1" fmla="*/ 0 h 12"/>
                    <a:gd name="T2" fmla="*/ 0 w 18"/>
                    <a:gd name="T3" fmla="*/ 9 h 12"/>
                    <a:gd name="T4" fmla="*/ 0 w 18"/>
                    <a:gd name="T5" fmla="*/ 10 h 12"/>
                    <a:gd name="T6" fmla="*/ 7 w 18"/>
                    <a:gd name="T7" fmla="*/ 9 h 12"/>
                    <a:gd name="T8" fmla="*/ 15 w 18"/>
                    <a:gd name="T9" fmla="*/ 11 h 12"/>
                    <a:gd name="T10" fmla="*/ 17 w 18"/>
                    <a:gd name="T11" fmla="*/ 12 h 12"/>
                    <a:gd name="T12" fmla="*/ 18 w 18"/>
                    <a:gd name="T13" fmla="*/ 9 h 12"/>
                    <a:gd name="T14" fmla="*/ 9 w 18"/>
                    <a:gd name="T15" fmla="*/ 0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12">
                      <a:moveTo>
                        <a:pt x="9" y="0"/>
                      </a:moveTo>
                      <a:cubicBezTo>
                        <a:pt x="4" y="0"/>
                        <a:pt x="0" y="4"/>
                        <a:pt x="0" y="9"/>
                      </a:cubicBezTo>
                      <a:cubicBezTo>
                        <a:pt x="0" y="9"/>
                        <a:pt x="0" y="10"/>
                        <a:pt x="0" y="10"/>
                      </a:cubicBezTo>
                      <a:cubicBezTo>
                        <a:pt x="2" y="9"/>
                        <a:pt x="5" y="9"/>
                        <a:pt x="7" y="9"/>
                      </a:cubicBezTo>
                      <a:cubicBezTo>
                        <a:pt x="10" y="9"/>
                        <a:pt x="12" y="9"/>
                        <a:pt x="15" y="11"/>
                      </a:cubicBezTo>
                      <a:cubicBezTo>
                        <a:pt x="16" y="11"/>
                        <a:pt x="16" y="12"/>
                        <a:pt x="17" y="12"/>
                      </a:cubicBezTo>
                      <a:cubicBezTo>
                        <a:pt x="17" y="11"/>
                        <a:pt x="18" y="10"/>
                        <a:pt x="18" y="9"/>
                      </a:cubicBezTo>
                      <a:cubicBezTo>
                        <a:pt x="18" y="4"/>
                        <a:pt x="14" y="0"/>
                        <a:pt x="9"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1054" name="Oval 36">
                  <a:extLst>
                    <a:ext uri="{FF2B5EF4-FFF2-40B4-BE49-F238E27FC236}">
                      <a16:creationId xmlns="" xmlns:a16="http://schemas.microsoft.com/office/drawing/2014/main" id="{F6130C8D-AFBE-453F-AD02-9BCD8C9D4482}"/>
                    </a:ext>
                  </a:extLst>
                </p:cNvPr>
                <p:cNvSpPr>
                  <a:spLocks noChangeArrowheads="1"/>
                </p:cNvSpPr>
                <p:nvPr/>
              </p:nvSpPr>
              <p:spPr bwMode="auto">
                <a:xfrm>
                  <a:off x="1367" y="2166"/>
                  <a:ext cx="28" cy="2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1055" name="Oval 37">
                  <a:extLst>
                    <a:ext uri="{FF2B5EF4-FFF2-40B4-BE49-F238E27FC236}">
                      <a16:creationId xmlns="" xmlns:a16="http://schemas.microsoft.com/office/drawing/2014/main" id="{F79D97E7-120B-434F-939A-3D2FB7285527}"/>
                    </a:ext>
                  </a:extLst>
                </p:cNvPr>
                <p:cNvSpPr>
                  <a:spLocks noChangeArrowheads="1"/>
                </p:cNvSpPr>
                <p:nvPr/>
              </p:nvSpPr>
              <p:spPr bwMode="auto">
                <a:xfrm>
                  <a:off x="1413" y="2217"/>
                  <a:ext cx="28" cy="2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1056" name="Oval 38">
                  <a:extLst>
                    <a:ext uri="{FF2B5EF4-FFF2-40B4-BE49-F238E27FC236}">
                      <a16:creationId xmlns="" xmlns:a16="http://schemas.microsoft.com/office/drawing/2014/main" id="{7CC3AA3B-39E2-464D-9E07-959E7B9C150A}"/>
                    </a:ext>
                  </a:extLst>
                </p:cNvPr>
                <p:cNvSpPr>
                  <a:spLocks noChangeArrowheads="1"/>
                </p:cNvSpPr>
                <p:nvPr/>
              </p:nvSpPr>
              <p:spPr bwMode="auto">
                <a:xfrm>
                  <a:off x="1454" y="2182"/>
                  <a:ext cx="28" cy="2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1057" name="Oval 39">
                  <a:extLst>
                    <a:ext uri="{FF2B5EF4-FFF2-40B4-BE49-F238E27FC236}">
                      <a16:creationId xmlns="" xmlns:a16="http://schemas.microsoft.com/office/drawing/2014/main" id="{D119786F-4532-47CE-80FA-2E98C6FFDCF2}"/>
                    </a:ext>
                  </a:extLst>
                </p:cNvPr>
                <p:cNvSpPr>
                  <a:spLocks noChangeArrowheads="1"/>
                </p:cNvSpPr>
                <p:nvPr/>
              </p:nvSpPr>
              <p:spPr bwMode="auto">
                <a:xfrm>
                  <a:off x="1400" y="2308"/>
                  <a:ext cx="25" cy="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1058" name="Oval 40">
                  <a:extLst>
                    <a:ext uri="{FF2B5EF4-FFF2-40B4-BE49-F238E27FC236}">
                      <a16:creationId xmlns="" xmlns:a16="http://schemas.microsoft.com/office/drawing/2014/main" id="{67BFE2A4-D38F-4F15-8EFA-0F3D02376640}"/>
                    </a:ext>
                  </a:extLst>
                </p:cNvPr>
                <p:cNvSpPr>
                  <a:spLocks noChangeArrowheads="1"/>
                </p:cNvSpPr>
                <p:nvPr/>
              </p:nvSpPr>
              <p:spPr bwMode="auto">
                <a:xfrm>
                  <a:off x="1291" y="2260"/>
                  <a:ext cx="31"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1059" name="Oval 41">
                  <a:extLst>
                    <a:ext uri="{FF2B5EF4-FFF2-40B4-BE49-F238E27FC236}">
                      <a16:creationId xmlns="" xmlns:a16="http://schemas.microsoft.com/office/drawing/2014/main" id="{D8E7F0E8-DBD3-4409-BC07-C8AC5E34C7C6}"/>
                    </a:ext>
                  </a:extLst>
                </p:cNvPr>
                <p:cNvSpPr>
                  <a:spLocks noChangeArrowheads="1"/>
                </p:cNvSpPr>
                <p:nvPr/>
              </p:nvSpPr>
              <p:spPr bwMode="auto">
                <a:xfrm>
                  <a:off x="1310" y="2306"/>
                  <a:ext cx="32"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1060" name="Oval 42">
                  <a:extLst>
                    <a:ext uri="{FF2B5EF4-FFF2-40B4-BE49-F238E27FC236}">
                      <a16:creationId xmlns="" xmlns:a16="http://schemas.microsoft.com/office/drawing/2014/main" id="{B9B6A9D2-5C17-4DCE-AB73-8DF54392AF29}"/>
                    </a:ext>
                  </a:extLst>
                </p:cNvPr>
                <p:cNvSpPr>
                  <a:spLocks noChangeArrowheads="1"/>
                </p:cNvSpPr>
                <p:nvPr/>
              </p:nvSpPr>
              <p:spPr bwMode="auto">
                <a:xfrm>
                  <a:off x="1369" y="2262"/>
                  <a:ext cx="28" cy="2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1061" name="Freeform 43">
                  <a:extLst>
                    <a:ext uri="{FF2B5EF4-FFF2-40B4-BE49-F238E27FC236}">
                      <a16:creationId xmlns="" xmlns:a16="http://schemas.microsoft.com/office/drawing/2014/main" id="{3C0DB885-55F4-44E1-B835-2349E42ECF43}"/>
                    </a:ext>
                  </a:extLst>
                </p:cNvPr>
                <p:cNvSpPr>
                  <a:spLocks/>
                </p:cNvSpPr>
                <p:nvPr/>
              </p:nvSpPr>
              <p:spPr bwMode="auto">
                <a:xfrm>
                  <a:off x="1464" y="2246"/>
                  <a:ext cx="23" cy="26"/>
                </a:xfrm>
                <a:custGeom>
                  <a:avLst/>
                  <a:gdLst>
                    <a:gd name="T0" fmla="*/ 8 w 13"/>
                    <a:gd name="T1" fmla="*/ 0 h 15"/>
                    <a:gd name="T2" fmla="*/ 0 w 13"/>
                    <a:gd name="T3" fmla="*/ 8 h 15"/>
                    <a:gd name="T4" fmla="*/ 5 w 13"/>
                    <a:gd name="T5" fmla="*/ 15 h 15"/>
                    <a:gd name="T6" fmla="*/ 7 w 13"/>
                    <a:gd name="T7" fmla="*/ 12 h 15"/>
                    <a:gd name="T8" fmla="*/ 13 w 13"/>
                    <a:gd name="T9" fmla="*/ 2 h 15"/>
                    <a:gd name="T10" fmla="*/ 8 w 13"/>
                    <a:gd name="T11" fmla="*/ 0 h 15"/>
                  </a:gdLst>
                  <a:ahLst/>
                  <a:cxnLst>
                    <a:cxn ang="0">
                      <a:pos x="T0" y="T1"/>
                    </a:cxn>
                    <a:cxn ang="0">
                      <a:pos x="T2" y="T3"/>
                    </a:cxn>
                    <a:cxn ang="0">
                      <a:pos x="T4" y="T5"/>
                    </a:cxn>
                    <a:cxn ang="0">
                      <a:pos x="T6" y="T7"/>
                    </a:cxn>
                    <a:cxn ang="0">
                      <a:pos x="T8" y="T9"/>
                    </a:cxn>
                    <a:cxn ang="0">
                      <a:pos x="T10" y="T11"/>
                    </a:cxn>
                  </a:cxnLst>
                  <a:rect l="0" t="0" r="r" b="b"/>
                  <a:pathLst>
                    <a:path w="13" h="15">
                      <a:moveTo>
                        <a:pt x="8" y="0"/>
                      </a:moveTo>
                      <a:cubicBezTo>
                        <a:pt x="4" y="0"/>
                        <a:pt x="0" y="4"/>
                        <a:pt x="0" y="8"/>
                      </a:cubicBezTo>
                      <a:cubicBezTo>
                        <a:pt x="0" y="11"/>
                        <a:pt x="2" y="14"/>
                        <a:pt x="5" y="15"/>
                      </a:cubicBezTo>
                      <a:cubicBezTo>
                        <a:pt x="6" y="14"/>
                        <a:pt x="6" y="13"/>
                        <a:pt x="7" y="12"/>
                      </a:cubicBezTo>
                      <a:cubicBezTo>
                        <a:pt x="9" y="9"/>
                        <a:pt x="11" y="6"/>
                        <a:pt x="13" y="2"/>
                      </a:cubicBezTo>
                      <a:cubicBezTo>
                        <a:pt x="12" y="1"/>
                        <a:pt x="10" y="0"/>
                        <a:pt x="8"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1062" name="Oval 44">
                  <a:extLst>
                    <a:ext uri="{FF2B5EF4-FFF2-40B4-BE49-F238E27FC236}">
                      <a16:creationId xmlns="" xmlns:a16="http://schemas.microsoft.com/office/drawing/2014/main" id="{B586B16E-C3A0-416E-BEC7-C6105D8DCEB2}"/>
                    </a:ext>
                  </a:extLst>
                </p:cNvPr>
                <p:cNvSpPr>
                  <a:spLocks noChangeArrowheads="1"/>
                </p:cNvSpPr>
                <p:nvPr/>
              </p:nvSpPr>
              <p:spPr bwMode="auto">
                <a:xfrm>
                  <a:off x="1602" y="2100"/>
                  <a:ext cx="25" cy="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1063" name="Freeform 45">
                  <a:extLst>
                    <a:ext uri="{FF2B5EF4-FFF2-40B4-BE49-F238E27FC236}">
                      <a16:creationId xmlns="" xmlns:a16="http://schemas.microsoft.com/office/drawing/2014/main" id="{99DDE632-2120-4098-82B6-4E3261516303}"/>
                    </a:ext>
                  </a:extLst>
                </p:cNvPr>
                <p:cNvSpPr>
                  <a:spLocks/>
                </p:cNvSpPr>
                <p:nvPr/>
              </p:nvSpPr>
              <p:spPr bwMode="auto">
                <a:xfrm>
                  <a:off x="1765" y="2131"/>
                  <a:ext cx="11" cy="21"/>
                </a:xfrm>
                <a:custGeom>
                  <a:avLst/>
                  <a:gdLst>
                    <a:gd name="T0" fmla="*/ 6 w 6"/>
                    <a:gd name="T1" fmla="*/ 0 h 12"/>
                    <a:gd name="T2" fmla="*/ 0 w 6"/>
                    <a:gd name="T3" fmla="*/ 7 h 12"/>
                    <a:gd name="T4" fmla="*/ 2 w 6"/>
                    <a:gd name="T5" fmla="*/ 12 h 12"/>
                    <a:gd name="T6" fmla="*/ 6 w 6"/>
                    <a:gd name="T7" fmla="*/ 0 h 12"/>
                  </a:gdLst>
                  <a:ahLst/>
                  <a:cxnLst>
                    <a:cxn ang="0">
                      <a:pos x="T0" y="T1"/>
                    </a:cxn>
                    <a:cxn ang="0">
                      <a:pos x="T2" y="T3"/>
                    </a:cxn>
                    <a:cxn ang="0">
                      <a:pos x="T4" y="T5"/>
                    </a:cxn>
                    <a:cxn ang="0">
                      <a:pos x="T6" y="T7"/>
                    </a:cxn>
                  </a:cxnLst>
                  <a:rect l="0" t="0" r="r" b="b"/>
                  <a:pathLst>
                    <a:path w="6" h="12">
                      <a:moveTo>
                        <a:pt x="6" y="0"/>
                      </a:moveTo>
                      <a:cubicBezTo>
                        <a:pt x="2" y="1"/>
                        <a:pt x="0" y="4"/>
                        <a:pt x="0" y="7"/>
                      </a:cubicBezTo>
                      <a:cubicBezTo>
                        <a:pt x="0" y="9"/>
                        <a:pt x="1" y="11"/>
                        <a:pt x="2" y="12"/>
                      </a:cubicBezTo>
                      <a:cubicBezTo>
                        <a:pt x="3" y="8"/>
                        <a:pt x="4" y="4"/>
                        <a:pt x="6"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1064" name="Oval 46">
                  <a:extLst>
                    <a:ext uri="{FF2B5EF4-FFF2-40B4-BE49-F238E27FC236}">
                      <a16:creationId xmlns="" xmlns:a16="http://schemas.microsoft.com/office/drawing/2014/main" id="{E896C237-921C-42B0-9368-D7BFC1D2A41D}"/>
                    </a:ext>
                  </a:extLst>
                </p:cNvPr>
                <p:cNvSpPr>
                  <a:spLocks noChangeArrowheads="1"/>
                </p:cNvSpPr>
                <p:nvPr/>
              </p:nvSpPr>
              <p:spPr bwMode="auto">
                <a:xfrm>
                  <a:off x="1655" y="2083"/>
                  <a:ext cx="32"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1065" name="Oval 47">
                  <a:extLst>
                    <a:ext uri="{FF2B5EF4-FFF2-40B4-BE49-F238E27FC236}">
                      <a16:creationId xmlns="" xmlns:a16="http://schemas.microsoft.com/office/drawing/2014/main" id="{8AA1B8EE-4D4A-408B-9758-BAFE88687B26}"/>
                    </a:ext>
                  </a:extLst>
                </p:cNvPr>
                <p:cNvSpPr>
                  <a:spLocks noChangeArrowheads="1"/>
                </p:cNvSpPr>
                <p:nvPr/>
              </p:nvSpPr>
              <p:spPr bwMode="auto">
                <a:xfrm>
                  <a:off x="1555" y="2139"/>
                  <a:ext cx="31"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1066" name="Oval 48">
                  <a:extLst>
                    <a:ext uri="{FF2B5EF4-FFF2-40B4-BE49-F238E27FC236}">
                      <a16:creationId xmlns="" xmlns:a16="http://schemas.microsoft.com/office/drawing/2014/main" id="{9A531A79-DAB3-4D62-8786-20AFD70C8440}"/>
                    </a:ext>
                  </a:extLst>
                </p:cNvPr>
                <p:cNvSpPr>
                  <a:spLocks noChangeArrowheads="1"/>
                </p:cNvSpPr>
                <p:nvPr/>
              </p:nvSpPr>
              <p:spPr bwMode="auto">
                <a:xfrm>
                  <a:off x="1638" y="2143"/>
                  <a:ext cx="32"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1067" name="Oval 49">
                  <a:extLst>
                    <a:ext uri="{FF2B5EF4-FFF2-40B4-BE49-F238E27FC236}">
                      <a16:creationId xmlns="" xmlns:a16="http://schemas.microsoft.com/office/drawing/2014/main" id="{4EECF324-32BB-4338-AFB7-DCE1207A8E17}"/>
                    </a:ext>
                  </a:extLst>
                </p:cNvPr>
                <p:cNvSpPr>
                  <a:spLocks noChangeArrowheads="1"/>
                </p:cNvSpPr>
                <p:nvPr/>
              </p:nvSpPr>
              <p:spPr bwMode="auto">
                <a:xfrm>
                  <a:off x="1884" y="2099"/>
                  <a:ext cx="32"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1068" name="Oval 50">
                  <a:extLst>
                    <a:ext uri="{FF2B5EF4-FFF2-40B4-BE49-F238E27FC236}">
                      <a16:creationId xmlns="" xmlns:a16="http://schemas.microsoft.com/office/drawing/2014/main" id="{F5512EF2-D3C6-4633-9674-6FF7453CBCB5}"/>
                    </a:ext>
                  </a:extLst>
                </p:cNvPr>
                <p:cNvSpPr>
                  <a:spLocks noChangeArrowheads="1"/>
                </p:cNvSpPr>
                <p:nvPr/>
              </p:nvSpPr>
              <p:spPr bwMode="auto">
                <a:xfrm>
                  <a:off x="1733" y="2084"/>
                  <a:ext cx="29" cy="2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1069" name="Freeform 51">
                  <a:extLst>
                    <a:ext uri="{FF2B5EF4-FFF2-40B4-BE49-F238E27FC236}">
                      <a16:creationId xmlns="" xmlns:a16="http://schemas.microsoft.com/office/drawing/2014/main" id="{C6A18010-D099-4BF1-B228-2C7E89A71BCF}"/>
                    </a:ext>
                  </a:extLst>
                </p:cNvPr>
                <p:cNvSpPr>
                  <a:spLocks/>
                </p:cNvSpPr>
                <p:nvPr/>
              </p:nvSpPr>
              <p:spPr bwMode="auto">
                <a:xfrm>
                  <a:off x="1806" y="2092"/>
                  <a:ext cx="28" cy="21"/>
                </a:xfrm>
                <a:custGeom>
                  <a:avLst/>
                  <a:gdLst>
                    <a:gd name="T0" fmla="*/ 8 w 16"/>
                    <a:gd name="T1" fmla="*/ 0 h 12"/>
                    <a:gd name="T2" fmla="*/ 0 w 16"/>
                    <a:gd name="T3" fmla="*/ 8 h 12"/>
                    <a:gd name="T4" fmla="*/ 0 w 16"/>
                    <a:gd name="T5" fmla="*/ 8 h 12"/>
                    <a:gd name="T6" fmla="*/ 14 w 16"/>
                    <a:gd name="T7" fmla="*/ 12 h 12"/>
                    <a:gd name="T8" fmla="*/ 16 w 16"/>
                    <a:gd name="T9" fmla="*/ 8 h 12"/>
                    <a:gd name="T10" fmla="*/ 8 w 16"/>
                    <a:gd name="T11" fmla="*/ 0 h 12"/>
                  </a:gdLst>
                  <a:ahLst/>
                  <a:cxnLst>
                    <a:cxn ang="0">
                      <a:pos x="T0" y="T1"/>
                    </a:cxn>
                    <a:cxn ang="0">
                      <a:pos x="T2" y="T3"/>
                    </a:cxn>
                    <a:cxn ang="0">
                      <a:pos x="T4" y="T5"/>
                    </a:cxn>
                    <a:cxn ang="0">
                      <a:pos x="T6" y="T7"/>
                    </a:cxn>
                    <a:cxn ang="0">
                      <a:pos x="T8" y="T9"/>
                    </a:cxn>
                    <a:cxn ang="0">
                      <a:pos x="T10" y="T11"/>
                    </a:cxn>
                  </a:cxnLst>
                  <a:rect l="0" t="0" r="r" b="b"/>
                  <a:pathLst>
                    <a:path w="16" h="12">
                      <a:moveTo>
                        <a:pt x="8" y="0"/>
                      </a:moveTo>
                      <a:cubicBezTo>
                        <a:pt x="3" y="0"/>
                        <a:pt x="0" y="3"/>
                        <a:pt x="0" y="8"/>
                      </a:cubicBezTo>
                      <a:cubicBezTo>
                        <a:pt x="0" y="8"/>
                        <a:pt x="0" y="8"/>
                        <a:pt x="0" y="8"/>
                      </a:cubicBezTo>
                      <a:cubicBezTo>
                        <a:pt x="4" y="8"/>
                        <a:pt x="9" y="9"/>
                        <a:pt x="14" y="12"/>
                      </a:cubicBezTo>
                      <a:cubicBezTo>
                        <a:pt x="15" y="11"/>
                        <a:pt x="16" y="10"/>
                        <a:pt x="16" y="8"/>
                      </a:cubicBezTo>
                      <a:cubicBezTo>
                        <a:pt x="16" y="4"/>
                        <a:pt x="12" y="0"/>
                        <a:pt x="8"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1070" name="Oval 52">
                  <a:extLst>
                    <a:ext uri="{FF2B5EF4-FFF2-40B4-BE49-F238E27FC236}">
                      <a16:creationId xmlns="" xmlns:a16="http://schemas.microsoft.com/office/drawing/2014/main" id="{CCC8BB20-06F9-42EC-9EEE-67EAB6DEF3D6}"/>
                    </a:ext>
                  </a:extLst>
                </p:cNvPr>
                <p:cNvSpPr>
                  <a:spLocks noChangeArrowheads="1"/>
                </p:cNvSpPr>
                <p:nvPr/>
              </p:nvSpPr>
              <p:spPr bwMode="auto">
                <a:xfrm>
                  <a:off x="1721" y="2228"/>
                  <a:ext cx="25" cy="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1071" name="Oval 53">
                  <a:extLst>
                    <a:ext uri="{FF2B5EF4-FFF2-40B4-BE49-F238E27FC236}">
                      <a16:creationId xmlns="" xmlns:a16="http://schemas.microsoft.com/office/drawing/2014/main" id="{D8ECDAB8-B408-43F2-BB39-BEA7BF424DF3}"/>
                    </a:ext>
                  </a:extLst>
                </p:cNvPr>
                <p:cNvSpPr>
                  <a:spLocks noChangeArrowheads="1"/>
                </p:cNvSpPr>
                <p:nvPr/>
              </p:nvSpPr>
              <p:spPr bwMode="auto">
                <a:xfrm>
                  <a:off x="1670" y="2200"/>
                  <a:ext cx="32"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1072" name="Oval 54">
                  <a:extLst>
                    <a:ext uri="{FF2B5EF4-FFF2-40B4-BE49-F238E27FC236}">
                      <a16:creationId xmlns="" xmlns:a16="http://schemas.microsoft.com/office/drawing/2014/main" id="{C69CA455-B66E-4810-81FC-8A1660D86CF2}"/>
                    </a:ext>
                  </a:extLst>
                </p:cNvPr>
                <p:cNvSpPr>
                  <a:spLocks noChangeArrowheads="1"/>
                </p:cNvSpPr>
                <p:nvPr/>
              </p:nvSpPr>
              <p:spPr bwMode="auto">
                <a:xfrm>
                  <a:off x="1599" y="2208"/>
                  <a:ext cx="32"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1073" name="Oval 55">
                  <a:extLst>
                    <a:ext uri="{FF2B5EF4-FFF2-40B4-BE49-F238E27FC236}">
                      <a16:creationId xmlns="" xmlns:a16="http://schemas.microsoft.com/office/drawing/2014/main" id="{00876E41-2E75-44A3-B59F-6C68990BAB10}"/>
                    </a:ext>
                  </a:extLst>
                </p:cNvPr>
                <p:cNvSpPr>
                  <a:spLocks noChangeArrowheads="1"/>
                </p:cNvSpPr>
                <p:nvPr/>
              </p:nvSpPr>
              <p:spPr bwMode="auto">
                <a:xfrm>
                  <a:off x="1709" y="2145"/>
                  <a:ext cx="28" cy="2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1074" name="Freeform 56">
                  <a:extLst>
                    <a:ext uri="{FF2B5EF4-FFF2-40B4-BE49-F238E27FC236}">
                      <a16:creationId xmlns="" xmlns:a16="http://schemas.microsoft.com/office/drawing/2014/main" id="{F724C6D3-679A-437E-9121-785FA3D329E9}"/>
                    </a:ext>
                  </a:extLst>
                </p:cNvPr>
                <p:cNvSpPr>
                  <a:spLocks/>
                </p:cNvSpPr>
                <p:nvPr/>
              </p:nvSpPr>
              <p:spPr bwMode="auto">
                <a:xfrm>
                  <a:off x="1588" y="2262"/>
                  <a:ext cx="16" cy="24"/>
                </a:xfrm>
                <a:custGeom>
                  <a:avLst/>
                  <a:gdLst>
                    <a:gd name="T0" fmla="*/ 2 w 9"/>
                    <a:gd name="T1" fmla="*/ 0 h 14"/>
                    <a:gd name="T2" fmla="*/ 0 w 9"/>
                    <a:gd name="T3" fmla="*/ 0 h 14"/>
                    <a:gd name="T4" fmla="*/ 4 w 9"/>
                    <a:gd name="T5" fmla="*/ 14 h 14"/>
                    <a:gd name="T6" fmla="*/ 9 w 9"/>
                    <a:gd name="T7" fmla="*/ 7 h 14"/>
                    <a:gd name="T8" fmla="*/ 2 w 9"/>
                    <a:gd name="T9" fmla="*/ 0 h 14"/>
                  </a:gdLst>
                  <a:ahLst/>
                  <a:cxnLst>
                    <a:cxn ang="0">
                      <a:pos x="T0" y="T1"/>
                    </a:cxn>
                    <a:cxn ang="0">
                      <a:pos x="T2" y="T3"/>
                    </a:cxn>
                    <a:cxn ang="0">
                      <a:pos x="T4" y="T5"/>
                    </a:cxn>
                    <a:cxn ang="0">
                      <a:pos x="T6" y="T7"/>
                    </a:cxn>
                    <a:cxn ang="0">
                      <a:pos x="T8" y="T9"/>
                    </a:cxn>
                  </a:cxnLst>
                  <a:rect l="0" t="0" r="r" b="b"/>
                  <a:pathLst>
                    <a:path w="9" h="14">
                      <a:moveTo>
                        <a:pt x="2" y="0"/>
                      </a:moveTo>
                      <a:cubicBezTo>
                        <a:pt x="1" y="0"/>
                        <a:pt x="1" y="0"/>
                        <a:pt x="0" y="0"/>
                      </a:cubicBezTo>
                      <a:cubicBezTo>
                        <a:pt x="2" y="4"/>
                        <a:pt x="3" y="9"/>
                        <a:pt x="4" y="14"/>
                      </a:cubicBezTo>
                      <a:cubicBezTo>
                        <a:pt x="7" y="13"/>
                        <a:pt x="9" y="10"/>
                        <a:pt x="9" y="7"/>
                      </a:cubicBezTo>
                      <a:cubicBezTo>
                        <a:pt x="9" y="3"/>
                        <a:pt x="6" y="0"/>
                        <a:pt x="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1075" name="Oval 57">
                  <a:extLst>
                    <a:ext uri="{FF2B5EF4-FFF2-40B4-BE49-F238E27FC236}">
                      <a16:creationId xmlns="" xmlns:a16="http://schemas.microsoft.com/office/drawing/2014/main" id="{DDA6B4D2-D5ED-48D5-ABCB-BEA76C573F7F}"/>
                    </a:ext>
                  </a:extLst>
                </p:cNvPr>
                <p:cNvSpPr>
                  <a:spLocks noChangeArrowheads="1"/>
                </p:cNvSpPr>
                <p:nvPr/>
              </p:nvSpPr>
              <p:spPr bwMode="auto">
                <a:xfrm>
                  <a:off x="1634" y="2269"/>
                  <a:ext cx="32"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1076" name="Oval 58">
                  <a:extLst>
                    <a:ext uri="{FF2B5EF4-FFF2-40B4-BE49-F238E27FC236}">
                      <a16:creationId xmlns="" xmlns:a16="http://schemas.microsoft.com/office/drawing/2014/main" id="{7648A2C9-344B-4447-AA09-2478ECF6F515}"/>
                    </a:ext>
                  </a:extLst>
                </p:cNvPr>
                <p:cNvSpPr>
                  <a:spLocks noChangeArrowheads="1"/>
                </p:cNvSpPr>
                <p:nvPr/>
              </p:nvSpPr>
              <p:spPr bwMode="auto">
                <a:xfrm>
                  <a:off x="1663" y="2304"/>
                  <a:ext cx="31"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1077" name="Oval 59">
                  <a:extLst>
                    <a:ext uri="{FF2B5EF4-FFF2-40B4-BE49-F238E27FC236}">
                      <a16:creationId xmlns="" xmlns:a16="http://schemas.microsoft.com/office/drawing/2014/main" id="{D98A6680-82F0-4C4F-80C8-2535E8DC0747}"/>
                    </a:ext>
                  </a:extLst>
                </p:cNvPr>
                <p:cNvSpPr>
                  <a:spLocks noChangeArrowheads="1"/>
                </p:cNvSpPr>
                <p:nvPr/>
              </p:nvSpPr>
              <p:spPr bwMode="auto">
                <a:xfrm>
                  <a:off x="1716" y="2281"/>
                  <a:ext cx="28" cy="2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1078" name="Oval 60">
                  <a:extLst>
                    <a:ext uri="{FF2B5EF4-FFF2-40B4-BE49-F238E27FC236}">
                      <a16:creationId xmlns="" xmlns:a16="http://schemas.microsoft.com/office/drawing/2014/main" id="{A3FA4C05-9EED-451F-BD46-A4836665FF47}"/>
                    </a:ext>
                  </a:extLst>
                </p:cNvPr>
                <p:cNvSpPr>
                  <a:spLocks noChangeArrowheads="1"/>
                </p:cNvSpPr>
                <p:nvPr/>
              </p:nvSpPr>
              <p:spPr bwMode="auto">
                <a:xfrm>
                  <a:off x="1951" y="2099"/>
                  <a:ext cx="32"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1079" name="Oval 61">
                  <a:extLst>
                    <a:ext uri="{FF2B5EF4-FFF2-40B4-BE49-F238E27FC236}">
                      <a16:creationId xmlns="" xmlns:a16="http://schemas.microsoft.com/office/drawing/2014/main" id="{506D7AA0-F5C2-41AF-A8CB-C84E24BCC26D}"/>
                    </a:ext>
                  </a:extLst>
                </p:cNvPr>
                <p:cNvSpPr>
                  <a:spLocks noChangeArrowheads="1"/>
                </p:cNvSpPr>
                <p:nvPr/>
              </p:nvSpPr>
              <p:spPr bwMode="auto">
                <a:xfrm>
                  <a:off x="1969" y="2159"/>
                  <a:ext cx="32"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1080" name="Oval 62">
                  <a:extLst>
                    <a:ext uri="{FF2B5EF4-FFF2-40B4-BE49-F238E27FC236}">
                      <a16:creationId xmlns="" xmlns:a16="http://schemas.microsoft.com/office/drawing/2014/main" id="{C518D9A2-F42C-4EE6-8B83-59C028E94664}"/>
                    </a:ext>
                  </a:extLst>
                </p:cNvPr>
                <p:cNvSpPr>
                  <a:spLocks noChangeArrowheads="1"/>
                </p:cNvSpPr>
                <p:nvPr/>
              </p:nvSpPr>
              <p:spPr bwMode="auto">
                <a:xfrm>
                  <a:off x="2017" y="2090"/>
                  <a:ext cx="25" cy="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1081" name="Freeform 63">
                  <a:extLst>
                    <a:ext uri="{FF2B5EF4-FFF2-40B4-BE49-F238E27FC236}">
                      <a16:creationId xmlns="" xmlns:a16="http://schemas.microsoft.com/office/drawing/2014/main" id="{3329F58F-5AC1-47C2-BCD8-57DF00B27EFE}"/>
                    </a:ext>
                  </a:extLst>
                </p:cNvPr>
                <p:cNvSpPr>
                  <a:spLocks/>
                </p:cNvSpPr>
                <p:nvPr/>
              </p:nvSpPr>
              <p:spPr bwMode="auto">
                <a:xfrm>
                  <a:off x="1907" y="2148"/>
                  <a:ext cx="32" cy="29"/>
                </a:xfrm>
                <a:custGeom>
                  <a:avLst/>
                  <a:gdLst>
                    <a:gd name="T0" fmla="*/ 9 w 18"/>
                    <a:gd name="T1" fmla="*/ 0 h 16"/>
                    <a:gd name="T2" fmla="*/ 0 w 18"/>
                    <a:gd name="T3" fmla="*/ 9 h 16"/>
                    <a:gd name="T4" fmla="*/ 14 w 18"/>
                    <a:gd name="T5" fmla="*/ 16 h 16"/>
                    <a:gd name="T6" fmla="*/ 18 w 18"/>
                    <a:gd name="T7" fmla="*/ 9 h 16"/>
                    <a:gd name="T8" fmla="*/ 9 w 18"/>
                    <a:gd name="T9" fmla="*/ 0 h 16"/>
                  </a:gdLst>
                  <a:ahLst/>
                  <a:cxnLst>
                    <a:cxn ang="0">
                      <a:pos x="T0" y="T1"/>
                    </a:cxn>
                    <a:cxn ang="0">
                      <a:pos x="T2" y="T3"/>
                    </a:cxn>
                    <a:cxn ang="0">
                      <a:pos x="T4" y="T5"/>
                    </a:cxn>
                    <a:cxn ang="0">
                      <a:pos x="T6" y="T7"/>
                    </a:cxn>
                    <a:cxn ang="0">
                      <a:pos x="T8" y="T9"/>
                    </a:cxn>
                  </a:cxnLst>
                  <a:rect l="0" t="0" r="r" b="b"/>
                  <a:pathLst>
                    <a:path w="18" h="16">
                      <a:moveTo>
                        <a:pt x="9" y="0"/>
                      </a:moveTo>
                      <a:cubicBezTo>
                        <a:pt x="4" y="0"/>
                        <a:pt x="0" y="4"/>
                        <a:pt x="0" y="9"/>
                      </a:cubicBezTo>
                      <a:cubicBezTo>
                        <a:pt x="5" y="12"/>
                        <a:pt x="10" y="14"/>
                        <a:pt x="14" y="16"/>
                      </a:cubicBezTo>
                      <a:cubicBezTo>
                        <a:pt x="16" y="15"/>
                        <a:pt x="18" y="12"/>
                        <a:pt x="18" y="9"/>
                      </a:cubicBezTo>
                      <a:cubicBezTo>
                        <a:pt x="18" y="4"/>
                        <a:pt x="14" y="0"/>
                        <a:pt x="9"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1082" name="Oval 64">
                  <a:extLst>
                    <a:ext uri="{FF2B5EF4-FFF2-40B4-BE49-F238E27FC236}">
                      <a16:creationId xmlns="" xmlns:a16="http://schemas.microsoft.com/office/drawing/2014/main" id="{0E4B7747-D8E0-4317-B2A5-621A8E691FEE}"/>
                    </a:ext>
                  </a:extLst>
                </p:cNvPr>
                <p:cNvSpPr>
                  <a:spLocks noChangeArrowheads="1"/>
                </p:cNvSpPr>
                <p:nvPr/>
              </p:nvSpPr>
              <p:spPr bwMode="auto">
                <a:xfrm>
                  <a:off x="2052" y="2132"/>
                  <a:ext cx="32"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1083" name="Freeform 65">
                  <a:extLst>
                    <a:ext uri="{FF2B5EF4-FFF2-40B4-BE49-F238E27FC236}">
                      <a16:creationId xmlns="" xmlns:a16="http://schemas.microsoft.com/office/drawing/2014/main" id="{4CA4C40C-F937-4198-83BC-9B33410E4606}"/>
                    </a:ext>
                  </a:extLst>
                </p:cNvPr>
                <p:cNvSpPr>
                  <a:spLocks/>
                </p:cNvSpPr>
                <p:nvPr/>
              </p:nvSpPr>
              <p:spPr bwMode="auto">
                <a:xfrm>
                  <a:off x="2127" y="2235"/>
                  <a:ext cx="25" cy="25"/>
                </a:xfrm>
                <a:custGeom>
                  <a:avLst/>
                  <a:gdLst>
                    <a:gd name="T0" fmla="*/ 7 w 14"/>
                    <a:gd name="T1" fmla="*/ 0 h 14"/>
                    <a:gd name="T2" fmla="*/ 0 w 14"/>
                    <a:gd name="T3" fmla="*/ 7 h 14"/>
                    <a:gd name="T4" fmla="*/ 3 w 14"/>
                    <a:gd name="T5" fmla="*/ 13 h 14"/>
                    <a:gd name="T6" fmla="*/ 5 w 14"/>
                    <a:gd name="T7" fmla="*/ 13 h 14"/>
                    <a:gd name="T8" fmla="*/ 7 w 14"/>
                    <a:gd name="T9" fmla="*/ 14 h 14"/>
                    <a:gd name="T10" fmla="*/ 14 w 14"/>
                    <a:gd name="T11" fmla="*/ 7 h 14"/>
                    <a:gd name="T12" fmla="*/ 7 w 14"/>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14" h="14">
                      <a:moveTo>
                        <a:pt x="7" y="0"/>
                      </a:moveTo>
                      <a:cubicBezTo>
                        <a:pt x="3" y="0"/>
                        <a:pt x="0" y="3"/>
                        <a:pt x="0" y="7"/>
                      </a:cubicBezTo>
                      <a:cubicBezTo>
                        <a:pt x="0" y="9"/>
                        <a:pt x="1" y="11"/>
                        <a:pt x="3" y="13"/>
                      </a:cubicBezTo>
                      <a:cubicBezTo>
                        <a:pt x="4" y="13"/>
                        <a:pt x="5" y="13"/>
                        <a:pt x="5" y="13"/>
                      </a:cubicBezTo>
                      <a:cubicBezTo>
                        <a:pt x="6" y="14"/>
                        <a:pt x="6" y="14"/>
                        <a:pt x="7" y="14"/>
                      </a:cubicBezTo>
                      <a:cubicBezTo>
                        <a:pt x="11" y="14"/>
                        <a:pt x="14" y="10"/>
                        <a:pt x="14" y="7"/>
                      </a:cubicBezTo>
                      <a:cubicBezTo>
                        <a:pt x="14" y="3"/>
                        <a:pt x="11" y="0"/>
                        <a:pt x="7"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1084" name="Oval 66">
                  <a:extLst>
                    <a:ext uri="{FF2B5EF4-FFF2-40B4-BE49-F238E27FC236}">
                      <a16:creationId xmlns="" xmlns:a16="http://schemas.microsoft.com/office/drawing/2014/main" id="{41DAF50C-4E76-44B6-A344-B23B75FE9EFB}"/>
                    </a:ext>
                  </a:extLst>
                </p:cNvPr>
                <p:cNvSpPr>
                  <a:spLocks noChangeArrowheads="1"/>
                </p:cNvSpPr>
                <p:nvPr/>
              </p:nvSpPr>
              <p:spPr bwMode="auto">
                <a:xfrm>
                  <a:off x="2084" y="2187"/>
                  <a:ext cx="32"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1085" name="Freeform 67">
                  <a:extLst>
                    <a:ext uri="{FF2B5EF4-FFF2-40B4-BE49-F238E27FC236}">
                      <a16:creationId xmlns="" xmlns:a16="http://schemas.microsoft.com/office/drawing/2014/main" id="{008F4803-CC87-40EA-ABD5-CC86E6101116}"/>
                    </a:ext>
                  </a:extLst>
                </p:cNvPr>
                <p:cNvSpPr>
                  <a:spLocks/>
                </p:cNvSpPr>
                <p:nvPr/>
              </p:nvSpPr>
              <p:spPr bwMode="auto">
                <a:xfrm>
                  <a:off x="2020" y="2189"/>
                  <a:ext cx="32" cy="30"/>
                </a:xfrm>
                <a:custGeom>
                  <a:avLst/>
                  <a:gdLst>
                    <a:gd name="T0" fmla="*/ 9 w 18"/>
                    <a:gd name="T1" fmla="*/ 0 h 17"/>
                    <a:gd name="T2" fmla="*/ 0 w 18"/>
                    <a:gd name="T3" fmla="*/ 9 h 17"/>
                    <a:gd name="T4" fmla="*/ 1 w 18"/>
                    <a:gd name="T5" fmla="*/ 13 h 17"/>
                    <a:gd name="T6" fmla="*/ 12 w 18"/>
                    <a:gd name="T7" fmla="*/ 17 h 17"/>
                    <a:gd name="T8" fmla="*/ 18 w 18"/>
                    <a:gd name="T9" fmla="*/ 9 h 17"/>
                    <a:gd name="T10" fmla="*/ 9 w 18"/>
                    <a:gd name="T11" fmla="*/ 0 h 17"/>
                  </a:gdLst>
                  <a:ahLst/>
                  <a:cxnLst>
                    <a:cxn ang="0">
                      <a:pos x="T0" y="T1"/>
                    </a:cxn>
                    <a:cxn ang="0">
                      <a:pos x="T2" y="T3"/>
                    </a:cxn>
                    <a:cxn ang="0">
                      <a:pos x="T4" y="T5"/>
                    </a:cxn>
                    <a:cxn ang="0">
                      <a:pos x="T6" y="T7"/>
                    </a:cxn>
                    <a:cxn ang="0">
                      <a:pos x="T8" y="T9"/>
                    </a:cxn>
                    <a:cxn ang="0">
                      <a:pos x="T10" y="T11"/>
                    </a:cxn>
                  </a:cxnLst>
                  <a:rect l="0" t="0" r="r" b="b"/>
                  <a:pathLst>
                    <a:path w="18" h="17">
                      <a:moveTo>
                        <a:pt x="9" y="0"/>
                      </a:moveTo>
                      <a:cubicBezTo>
                        <a:pt x="4" y="0"/>
                        <a:pt x="0" y="4"/>
                        <a:pt x="0" y="9"/>
                      </a:cubicBezTo>
                      <a:cubicBezTo>
                        <a:pt x="0" y="11"/>
                        <a:pt x="0" y="12"/>
                        <a:pt x="1" y="13"/>
                      </a:cubicBezTo>
                      <a:cubicBezTo>
                        <a:pt x="5" y="15"/>
                        <a:pt x="9" y="16"/>
                        <a:pt x="12" y="17"/>
                      </a:cubicBezTo>
                      <a:cubicBezTo>
                        <a:pt x="16" y="16"/>
                        <a:pt x="18" y="13"/>
                        <a:pt x="18" y="9"/>
                      </a:cubicBezTo>
                      <a:cubicBezTo>
                        <a:pt x="18" y="4"/>
                        <a:pt x="14" y="0"/>
                        <a:pt x="9"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1086" name="Freeform 68">
                  <a:extLst>
                    <a:ext uri="{FF2B5EF4-FFF2-40B4-BE49-F238E27FC236}">
                      <a16:creationId xmlns="" xmlns:a16="http://schemas.microsoft.com/office/drawing/2014/main" id="{3EE79C7D-2D3F-43CC-98B5-D6F748827E27}"/>
                    </a:ext>
                  </a:extLst>
                </p:cNvPr>
                <p:cNvSpPr>
                  <a:spLocks/>
                </p:cNvSpPr>
                <p:nvPr/>
              </p:nvSpPr>
              <p:spPr bwMode="auto">
                <a:xfrm>
                  <a:off x="2196" y="2281"/>
                  <a:ext cx="9" cy="4"/>
                </a:xfrm>
                <a:custGeom>
                  <a:avLst/>
                  <a:gdLst>
                    <a:gd name="T0" fmla="*/ 4 w 5"/>
                    <a:gd name="T1" fmla="*/ 0 h 2"/>
                    <a:gd name="T2" fmla="*/ 0 w 5"/>
                    <a:gd name="T3" fmla="*/ 1 h 2"/>
                    <a:gd name="T4" fmla="*/ 5 w 5"/>
                    <a:gd name="T5" fmla="*/ 2 h 2"/>
                    <a:gd name="T6" fmla="*/ 4 w 5"/>
                    <a:gd name="T7" fmla="*/ 0 h 2"/>
                    <a:gd name="T8" fmla="*/ 4 w 5"/>
                    <a:gd name="T9" fmla="*/ 0 h 2"/>
                  </a:gdLst>
                  <a:ahLst/>
                  <a:cxnLst>
                    <a:cxn ang="0">
                      <a:pos x="T0" y="T1"/>
                    </a:cxn>
                    <a:cxn ang="0">
                      <a:pos x="T2" y="T3"/>
                    </a:cxn>
                    <a:cxn ang="0">
                      <a:pos x="T4" y="T5"/>
                    </a:cxn>
                    <a:cxn ang="0">
                      <a:pos x="T6" y="T7"/>
                    </a:cxn>
                    <a:cxn ang="0">
                      <a:pos x="T8" y="T9"/>
                    </a:cxn>
                  </a:cxnLst>
                  <a:rect l="0" t="0" r="r" b="b"/>
                  <a:pathLst>
                    <a:path w="5" h="2">
                      <a:moveTo>
                        <a:pt x="4" y="0"/>
                      </a:moveTo>
                      <a:cubicBezTo>
                        <a:pt x="2" y="0"/>
                        <a:pt x="1" y="0"/>
                        <a:pt x="0" y="1"/>
                      </a:cubicBezTo>
                      <a:cubicBezTo>
                        <a:pt x="2" y="1"/>
                        <a:pt x="3" y="2"/>
                        <a:pt x="5" y="2"/>
                      </a:cubicBezTo>
                      <a:cubicBezTo>
                        <a:pt x="5" y="1"/>
                        <a:pt x="4" y="0"/>
                        <a:pt x="4" y="0"/>
                      </a:cubicBezTo>
                      <a:cubicBezTo>
                        <a:pt x="4" y="0"/>
                        <a:pt x="4" y="0"/>
                        <a:pt x="4"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1087" name="Freeform 69">
                  <a:extLst>
                    <a:ext uri="{FF2B5EF4-FFF2-40B4-BE49-F238E27FC236}">
                      <a16:creationId xmlns="" xmlns:a16="http://schemas.microsoft.com/office/drawing/2014/main" id="{340D1C2F-DE76-432B-9E5F-A0D89FA9FA54}"/>
                    </a:ext>
                  </a:extLst>
                </p:cNvPr>
                <p:cNvSpPr>
                  <a:spLocks/>
                </p:cNvSpPr>
                <p:nvPr/>
              </p:nvSpPr>
              <p:spPr bwMode="auto">
                <a:xfrm>
                  <a:off x="697" y="1730"/>
                  <a:ext cx="5" cy="2"/>
                </a:xfrm>
                <a:custGeom>
                  <a:avLst/>
                  <a:gdLst>
                    <a:gd name="T0" fmla="*/ 3 w 3"/>
                    <a:gd name="T1" fmla="*/ 0 h 1"/>
                    <a:gd name="T2" fmla="*/ 0 w 3"/>
                    <a:gd name="T3" fmla="*/ 1 h 1"/>
                    <a:gd name="T4" fmla="*/ 3 w 3"/>
                    <a:gd name="T5" fmla="*/ 0 h 1"/>
                  </a:gdLst>
                  <a:ahLst/>
                  <a:cxnLst>
                    <a:cxn ang="0">
                      <a:pos x="T0" y="T1"/>
                    </a:cxn>
                    <a:cxn ang="0">
                      <a:pos x="T2" y="T3"/>
                    </a:cxn>
                    <a:cxn ang="0">
                      <a:pos x="T4" y="T5"/>
                    </a:cxn>
                  </a:cxnLst>
                  <a:rect l="0" t="0" r="r" b="b"/>
                  <a:pathLst>
                    <a:path w="3" h="1">
                      <a:moveTo>
                        <a:pt x="3" y="0"/>
                      </a:moveTo>
                      <a:cubicBezTo>
                        <a:pt x="2" y="1"/>
                        <a:pt x="1" y="1"/>
                        <a:pt x="0" y="1"/>
                      </a:cubicBezTo>
                      <a:cubicBezTo>
                        <a:pt x="1" y="1"/>
                        <a:pt x="2" y="1"/>
                        <a:pt x="3"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1088" name="Freeform 70">
                  <a:extLst>
                    <a:ext uri="{FF2B5EF4-FFF2-40B4-BE49-F238E27FC236}">
                      <a16:creationId xmlns="" xmlns:a16="http://schemas.microsoft.com/office/drawing/2014/main" id="{A50E54EA-E988-453A-B539-27E86A7A63B4}"/>
                    </a:ext>
                  </a:extLst>
                </p:cNvPr>
                <p:cNvSpPr>
                  <a:spLocks/>
                </p:cNvSpPr>
                <p:nvPr/>
              </p:nvSpPr>
              <p:spPr bwMode="auto">
                <a:xfrm>
                  <a:off x="663" y="1758"/>
                  <a:ext cx="23" cy="14"/>
                </a:xfrm>
                <a:custGeom>
                  <a:avLst/>
                  <a:gdLst>
                    <a:gd name="T0" fmla="*/ 5 w 13"/>
                    <a:gd name="T1" fmla="*/ 0 h 8"/>
                    <a:gd name="T2" fmla="*/ 0 w 13"/>
                    <a:gd name="T3" fmla="*/ 1 h 8"/>
                    <a:gd name="T4" fmla="*/ 13 w 13"/>
                    <a:gd name="T5" fmla="*/ 8 h 8"/>
                    <a:gd name="T6" fmla="*/ 13 w 13"/>
                    <a:gd name="T7" fmla="*/ 8 h 8"/>
                    <a:gd name="T8" fmla="*/ 5 w 13"/>
                    <a:gd name="T9" fmla="*/ 0 h 8"/>
                  </a:gdLst>
                  <a:ahLst/>
                  <a:cxnLst>
                    <a:cxn ang="0">
                      <a:pos x="T0" y="T1"/>
                    </a:cxn>
                    <a:cxn ang="0">
                      <a:pos x="T2" y="T3"/>
                    </a:cxn>
                    <a:cxn ang="0">
                      <a:pos x="T4" y="T5"/>
                    </a:cxn>
                    <a:cxn ang="0">
                      <a:pos x="T6" y="T7"/>
                    </a:cxn>
                    <a:cxn ang="0">
                      <a:pos x="T8" y="T9"/>
                    </a:cxn>
                  </a:cxnLst>
                  <a:rect l="0" t="0" r="r" b="b"/>
                  <a:pathLst>
                    <a:path w="13" h="8">
                      <a:moveTo>
                        <a:pt x="5" y="0"/>
                      </a:moveTo>
                      <a:cubicBezTo>
                        <a:pt x="3" y="0"/>
                        <a:pt x="2" y="0"/>
                        <a:pt x="0" y="1"/>
                      </a:cubicBezTo>
                      <a:cubicBezTo>
                        <a:pt x="5" y="4"/>
                        <a:pt x="9" y="6"/>
                        <a:pt x="13" y="8"/>
                      </a:cubicBezTo>
                      <a:cubicBezTo>
                        <a:pt x="13" y="8"/>
                        <a:pt x="13" y="8"/>
                        <a:pt x="13" y="8"/>
                      </a:cubicBezTo>
                      <a:cubicBezTo>
                        <a:pt x="13" y="3"/>
                        <a:pt x="10" y="0"/>
                        <a:pt x="5"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1089" name="Oval 71">
                  <a:extLst>
                    <a:ext uri="{FF2B5EF4-FFF2-40B4-BE49-F238E27FC236}">
                      <a16:creationId xmlns="" xmlns:a16="http://schemas.microsoft.com/office/drawing/2014/main" id="{B82D9E62-0B67-476A-90FC-E11EF57090CF}"/>
                    </a:ext>
                  </a:extLst>
                </p:cNvPr>
                <p:cNvSpPr>
                  <a:spLocks noChangeArrowheads="1"/>
                </p:cNvSpPr>
                <p:nvPr/>
              </p:nvSpPr>
              <p:spPr bwMode="auto">
                <a:xfrm>
                  <a:off x="993" y="1696"/>
                  <a:ext cx="25" cy="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1090" name="Freeform 72">
                  <a:extLst>
                    <a:ext uri="{FF2B5EF4-FFF2-40B4-BE49-F238E27FC236}">
                      <a16:creationId xmlns="" xmlns:a16="http://schemas.microsoft.com/office/drawing/2014/main" id="{364DC9AF-7F21-46ED-BC69-F346E18D8A50}"/>
                    </a:ext>
                  </a:extLst>
                </p:cNvPr>
                <p:cNvSpPr>
                  <a:spLocks/>
                </p:cNvSpPr>
                <p:nvPr/>
              </p:nvSpPr>
              <p:spPr bwMode="auto">
                <a:xfrm>
                  <a:off x="892" y="1675"/>
                  <a:ext cx="18" cy="5"/>
                </a:xfrm>
                <a:custGeom>
                  <a:avLst/>
                  <a:gdLst>
                    <a:gd name="T0" fmla="*/ 10 w 10"/>
                    <a:gd name="T1" fmla="*/ 0 h 3"/>
                    <a:gd name="T2" fmla="*/ 0 w 10"/>
                    <a:gd name="T3" fmla="*/ 2 h 3"/>
                    <a:gd name="T4" fmla="*/ 4 w 10"/>
                    <a:gd name="T5" fmla="*/ 3 h 3"/>
                    <a:gd name="T6" fmla="*/ 10 w 10"/>
                    <a:gd name="T7" fmla="*/ 0 h 3"/>
                  </a:gdLst>
                  <a:ahLst/>
                  <a:cxnLst>
                    <a:cxn ang="0">
                      <a:pos x="T0" y="T1"/>
                    </a:cxn>
                    <a:cxn ang="0">
                      <a:pos x="T2" y="T3"/>
                    </a:cxn>
                    <a:cxn ang="0">
                      <a:pos x="T4" y="T5"/>
                    </a:cxn>
                    <a:cxn ang="0">
                      <a:pos x="T6" y="T7"/>
                    </a:cxn>
                  </a:cxnLst>
                  <a:rect l="0" t="0" r="r" b="b"/>
                  <a:pathLst>
                    <a:path w="10" h="3">
                      <a:moveTo>
                        <a:pt x="10" y="0"/>
                      </a:moveTo>
                      <a:cubicBezTo>
                        <a:pt x="7" y="1"/>
                        <a:pt x="4" y="1"/>
                        <a:pt x="0" y="2"/>
                      </a:cubicBezTo>
                      <a:cubicBezTo>
                        <a:pt x="1" y="2"/>
                        <a:pt x="2" y="3"/>
                        <a:pt x="4" y="3"/>
                      </a:cubicBezTo>
                      <a:cubicBezTo>
                        <a:pt x="6" y="3"/>
                        <a:pt x="8" y="2"/>
                        <a:pt x="10"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1091" name="Oval 73">
                  <a:extLst>
                    <a:ext uri="{FF2B5EF4-FFF2-40B4-BE49-F238E27FC236}">
                      <a16:creationId xmlns="" xmlns:a16="http://schemas.microsoft.com/office/drawing/2014/main" id="{294BB14B-D225-4C43-B8D7-99FDCE08AA06}"/>
                    </a:ext>
                  </a:extLst>
                </p:cNvPr>
                <p:cNvSpPr>
                  <a:spLocks noChangeArrowheads="1"/>
                </p:cNvSpPr>
                <p:nvPr/>
              </p:nvSpPr>
              <p:spPr bwMode="auto">
                <a:xfrm>
                  <a:off x="805" y="1696"/>
                  <a:ext cx="32"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1092" name="Oval 74">
                  <a:extLst>
                    <a:ext uri="{FF2B5EF4-FFF2-40B4-BE49-F238E27FC236}">
                      <a16:creationId xmlns="" xmlns:a16="http://schemas.microsoft.com/office/drawing/2014/main" id="{F2EFCCAB-D39D-4D04-B5AC-BCD06344157E}"/>
                    </a:ext>
                  </a:extLst>
                </p:cNvPr>
                <p:cNvSpPr>
                  <a:spLocks noChangeArrowheads="1"/>
                </p:cNvSpPr>
                <p:nvPr/>
              </p:nvSpPr>
              <p:spPr bwMode="auto">
                <a:xfrm>
                  <a:off x="903" y="1694"/>
                  <a:ext cx="31"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1093" name="Oval 75">
                  <a:extLst>
                    <a:ext uri="{FF2B5EF4-FFF2-40B4-BE49-F238E27FC236}">
                      <a16:creationId xmlns="" xmlns:a16="http://schemas.microsoft.com/office/drawing/2014/main" id="{27B23289-6FAD-4C23-8F24-03FAE2C2BEE1}"/>
                    </a:ext>
                  </a:extLst>
                </p:cNvPr>
                <p:cNvSpPr>
                  <a:spLocks noChangeArrowheads="1"/>
                </p:cNvSpPr>
                <p:nvPr/>
              </p:nvSpPr>
              <p:spPr bwMode="auto">
                <a:xfrm>
                  <a:off x="1108" y="1657"/>
                  <a:ext cx="32"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1094" name="Freeform 76">
                  <a:extLst>
                    <a:ext uri="{FF2B5EF4-FFF2-40B4-BE49-F238E27FC236}">
                      <a16:creationId xmlns="" xmlns:a16="http://schemas.microsoft.com/office/drawing/2014/main" id="{EDEC1074-A9AC-4E0F-B614-6C5A82E6BD41}"/>
                    </a:ext>
                  </a:extLst>
                </p:cNvPr>
                <p:cNvSpPr>
                  <a:spLocks/>
                </p:cNvSpPr>
                <p:nvPr/>
              </p:nvSpPr>
              <p:spPr bwMode="auto">
                <a:xfrm>
                  <a:off x="961" y="1659"/>
                  <a:ext cx="28" cy="20"/>
                </a:xfrm>
                <a:custGeom>
                  <a:avLst/>
                  <a:gdLst>
                    <a:gd name="T0" fmla="*/ 15 w 16"/>
                    <a:gd name="T1" fmla="*/ 0 h 11"/>
                    <a:gd name="T2" fmla="*/ 0 w 16"/>
                    <a:gd name="T3" fmla="*/ 3 h 11"/>
                    <a:gd name="T4" fmla="*/ 8 w 16"/>
                    <a:gd name="T5" fmla="*/ 11 h 11"/>
                    <a:gd name="T6" fmla="*/ 16 w 16"/>
                    <a:gd name="T7" fmla="*/ 3 h 11"/>
                    <a:gd name="T8" fmla="*/ 15 w 16"/>
                    <a:gd name="T9" fmla="*/ 0 h 11"/>
                  </a:gdLst>
                  <a:ahLst/>
                  <a:cxnLst>
                    <a:cxn ang="0">
                      <a:pos x="T0" y="T1"/>
                    </a:cxn>
                    <a:cxn ang="0">
                      <a:pos x="T2" y="T3"/>
                    </a:cxn>
                    <a:cxn ang="0">
                      <a:pos x="T4" y="T5"/>
                    </a:cxn>
                    <a:cxn ang="0">
                      <a:pos x="T6" y="T7"/>
                    </a:cxn>
                    <a:cxn ang="0">
                      <a:pos x="T8" y="T9"/>
                    </a:cxn>
                  </a:cxnLst>
                  <a:rect l="0" t="0" r="r" b="b"/>
                  <a:pathLst>
                    <a:path w="16" h="11">
                      <a:moveTo>
                        <a:pt x="15" y="0"/>
                      </a:moveTo>
                      <a:cubicBezTo>
                        <a:pt x="10" y="1"/>
                        <a:pt x="5" y="2"/>
                        <a:pt x="0" y="3"/>
                      </a:cubicBezTo>
                      <a:cubicBezTo>
                        <a:pt x="0" y="7"/>
                        <a:pt x="3" y="11"/>
                        <a:pt x="8" y="11"/>
                      </a:cubicBezTo>
                      <a:cubicBezTo>
                        <a:pt x="12" y="11"/>
                        <a:pt x="16" y="7"/>
                        <a:pt x="16" y="3"/>
                      </a:cubicBezTo>
                      <a:cubicBezTo>
                        <a:pt x="16" y="2"/>
                        <a:pt x="15" y="1"/>
                        <a:pt x="15"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1095" name="Oval 77">
                  <a:extLst>
                    <a:ext uri="{FF2B5EF4-FFF2-40B4-BE49-F238E27FC236}">
                      <a16:creationId xmlns="" xmlns:a16="http://schemas.microsoft.com/office/drawing/2014/main" id="{7B65DD84-3764-41DD-AD4D-E9FEF371382B}"/>
                    </a:ext>
                  </a:extLst>
                </p:cNvPr>
                <p:cNvSpPr>
                  <a:spLocks noChangeArrowheads="1"/>
                </p:cNvSpPr>
                <p:nvPr/>
              </p:nvSpPr>
              <p:spPr bwMode="auto">
                <a:xfrm>
                  <a:off x="1078" y="1707"/>
                  <a:ext cx="28" cy="2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1096" name="Oval 78">
                  <a:extLst>
                    <a:ext uri="{FF2B5EF4-FFF2-40B4-BE49-F238E27FC236}">
                      <a16:creationId xmlns="" xmlns:a16="http://schemas.microsoft.com/office/drawing/2014/main" id="{E6200981-70F1-44D9-A0F4-E2EA6AB1851E}"/>
                    </a:ext>
                  </a:extLst>
                </p:cNvPr>
                <p:cNvSpPr>
                  <a:spLocks noChangeArrowheads="1"/>
                </p:cNvSpPr>
                <p:nvPr/>
              </p:nvSpPr>
              <p:spPr bwMode="auto">
                <a:xfrm>
                  <a:off x="1032" y="1650"/>
                  <a:ext cx="28" cy="2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1097" name="Oval 79">
                  <a:extLst>
                    <a:ext uri="{FF2B5EF4-FFF2-40B4-BE49-F238E27FC236}">
                      <a16:creationId xmlns="" xmlns:a16="http://schemas.microsoft.com/office/drawing/2014/main" id="{5F064D18-3DB5-4CB9-A2E0-EA32125C3CB6}"/>
                    </a:ext>
                  </a:extLst>
                </p:cNvPr>
                <p:cNvSpPr>
                  <a:spLocks noChangeArrowheads="1"/>
                </p:cNvSpPr>
                <p:nvPr/>
              </p:nvSpPr>
              <p:spPr bwMode="auto">
                <a:xfrm>
                  <a:off x="745" y="1741"/>
                  <a:ext cx="32" cy="3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1098" name="Oval 80">
                  <a:extLst>
                    <a:ext uri="{FF2B5EF4-FFF2-40B4-BE49-F238E27FC236}">
                      <a16:creationId xmlns="" xmlns:a16="http://schemas.microsoft.com/office/drawing/2014/main" id="{223DE6E6-63BA-4ABA-BFE9-1293AD172918}"/>
                    </a:ext>
                  </a:extLst>
                </p:cNvPr>
                <p:cNvSpPr>
                  <a:spLocks noChangeArrowheads="1"/>
                </p:cNvSpPr>
                <p:nvPr/>
              </p:nvSpPr>
              <p:spPr bwMode="auto">
                <a:xfrm>
                  <a:off x="812" y="1737"/>
                  <a:ext cx="25" cy="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1099" name="Oval 81">
                  <a:extLst>
                    <a:ext uri="{FF2B5EF4-FFF2-40B4-BE49-F238E27FC236}">
                      <a16:creationId xmlns="" xmlns:a16="http://schemas.microsoft.com/office/drawing/2014/main" id="{71C5FDA7-9A77-493A-A231-FD31372D2445}"/>
                    </a:ext>
                  </a:extLst>
                </p:cNvPr>
                <p:cNvSpPr>
                  <a:spLocks noChangeArrowheads="1"/>
                </p:cNvSpPr>
                <p:nvPr/>
              </p:nvSpPr>
              <p:spPr bwMode="auto">
                <a:xfrm>
                  <a:off x="982" y="1787"/>
                  <a:ext cx="25" cy="24"/>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1100" name="Oval 82">
                  <a:extLst>
                    <a:ext uri="{FF2B5EF4-FFF2-40B4-BE49-F238E27FC236}">
                      <a16:creationId xmlns="" xmlns:a16="http://schemas.microsoft.com/office/drawing/2014/main" id="{CA174A4D-F29E-4859-9B27-6EE32B018740}"/>
                    </a:ext>
                  </a:extLst>
                </p:cNvPr>
                <p:cNvSpPr>
                  <a:spLocks noChangeArrowheads="1"/>
                </p:cNvSpPr>
                <p:nvPr/>
              </p:nvSpPr>
              <p:spPr bwMode="auto">
                <a:xfrm>
                  <a:off x="872" y="1739"/>
                  <a:ext cx="32"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1101" name="Freeform 83">
                  <a:extLst>
                    <a:ext uri="{FF2B5EF4-FFF2-40B4-BE49-F238E27FC236}">
                      <a16:creationId xmlns="" xmlns:a16="http://schemas.microsoft.com/office/drawing/2014/main" id="{7230832B-DBFD-4179-B68B-D549F0CE3620}"/>
                    </a:ext>
                  </a:extLst>
                </p:cNvPr>
                <p:cNvSpPr>
                  <a:spLocks/>
                </p:cNvSpPr>
                <p:nvPr/>
              </p:nvSpPr>
              <p:spPr bwMode="auto">
                <a:xfrm>
                  <a:off x="795" y="1787"/>
                  <a:ext cx="31" cy="28"/>
                </a:xfrm>
                <a:custGeom>
                  <a:avLst/>
                  <a:gdLst>
                    <a:gd name="T0" fmla="*/ 9 w 18"/>
                    <a:gd name="T1" fmla="*/ 0 h 16"/>
                    <a:gd name="T2" fmla="*/ 0 w 18"/>
                    <a:gd name="T3" fmla="*/ 9 h 16"/>
                    <a:gd name="T4" fmla="*/ 1 w 18"/>
                    <a:gd name="T5" fmla="*/ 13 h 16"/>
                    <a:gd name="T6" fmla="*/ 13 w 18"/>
                    <a:gd name="T7" fmla="*/ 16 h 16"/>
                    <a:gd name="T8" fmla="*/ 18 w 18"/>
                    <a:gd name="T9" fmla="*/ 9 h 16"/>
                    <a:gd name="T10" fmla="*/ 9 w 18"/>
                    <a:gd name="T11" fmla="*/ 0 h 16"/>
                  </a:gdLst>
                  <a:ahLst/>
                  <a:cxnLst>
                    <a:cxn ang="0">
                      <a:pos x="T0" y="T1"/>
                    </a:cxn>
                    <a:cxn ang="0">
                      <a:pos x="T2" y="T3"/>
                    </a:cxn>
                    <a:cxn ang="0">
                      <a:pos x="T4" y="T5"/>
                    </a:cxn>
                    <a:cxn ang="0">
                      <a:pos x="T6" y="T7"/>
                    </a:cxn>
                    <a:cxn ang="0">
                      <a:pos x="T8" y="T9"/>
                    </a:cxn>
                    <a:cxn ang="0">
                      <a:pos x="T10" y="T11"/>
                    </a:cxn>
                  </a:cxnLst>
                  <a:rect l="0" t="0" r="r" b="b"/>
                  <a:pathLst>
                    <a:path w="18" h="16">
                      <a:moveTo>
                        <a:pt x="9" y="0"/>
                      </a:moveTo>
                      <a:cubicBezTo>
                        <a:pt x="4" y="0"/>
                        <a:pt x="0" y="4"/>
                        <a:pt x="0" y="9"/>
                      </a:cubicBezTo>
                      <a:cubicBezTo>
                        <a:pt x="0" y="10"/>
                        <a:pt x="0" y="12"/>
                        <a:pt x="1" y="13"/>
                      </a:cubicBezTo>
                      <a:cubicBezTo>
                        <a:pt x="5" y="14"/>
                        <a:pt x="9" y="15"/>
                        <a:pt x="13" y="16"/>
                      </a:cubicBezTo>
                      <a:cubicBezTo>
                        <a:pt x="16" y="15"/>
                        <a:pt x="18" y="12"/>
                        <a:pt x="18" y="9"/>
                      </a:cubicBezTo>
                      <a:cubicBezTo>
                        <a:pt x="18" y="4"/>
                        <a:pt x="14" y="0"/>
                        <a:pt x="9"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1102" name="Oval 84">
                  <a:extLst>
                    <a:ext uri="{FF2B5EF4-FFF2-40B4-BE49-F238E27FC236}">
                      <a16:creationId xmlns="" xmlns:a16="http://schemas.microsoft.com/office/drawing/2014/main" id="{64524EB7-5E8C-49D9-9140-54D29B84AFF4}"/>
                    </a:ext>
                  </a:extLst>
                </p:cNvPr>
                <p:cNvSpPr>
                  <a:spLocks noChangeArrowheads="1"/>
                </p:cNvSpPr>
                <p:nvPr/>
              </p:nvSpPr>
              <p:spPr bwMode="auto">
                <a:xfrm>
                  <a:off x="892" y="1785"/>
                  <a:ext cx="32"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1103" name="Oval 85">
                  <a:extLst>
                    <a:ext uri="{FF2B5EF4-FFF2-40B4-BE49-F238E27FC236}">
                      <a16:creationId xmlns="" xmlns:a16="http://schemas.microsoft.com/office/drawing/2014/main" id="{E65FD330-F513-442C-A30B-C1C65ED29346}"/>
                    </a:ext>
                  </a:extLst>
                </p:cNvPr>
                <p:cNvSpPr>
                  <a:spLocks noChangeArrowheads="1"/>
                </p:cNvSpPr>
                <p:nvPr/>
              </p:nvSpPr>
              <p:spPr bwMode="auto">
                <a:xfrm>
                  <a:off x="1094" y="1765"/>
                  <a:ext cx="32"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1104" name="Oval 86">
                  <a:extLst>
                    <a:ext uri="{FF2B5EF4-FFF2-40B4-BE49-F238E27FC236}">
                      <a16:creationId xmlns="" xmlns:a16="http://schemas.microsoft.com/office/drawing/2014/main" id="{449C36F6-B71F-4B11-A526-25983BACB148}"/>
                    </a:ext>
                  </a:extLst>
                </p:cNvPr>
                <p:cNvSpPr>
                  <a:spLocks noChangeArrowheads="1"/>
                </p:cNvSpPr>
                <p:nvPr/>
              </p:nvSpPr>
              <p:spPr bwMode="auto">
                <a:xfrm>
                  <a:off x="950" y="1741"/>
                  <a:ext cx="29" cy="2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1105" name="Oval 87">
                  <a:extLst>
                    <a:ext uri="{FF2B5EF4-FFF2-40B4-BE49-F238E27FC236}">
                      <a16:creationId xmlns="" xmlns:a16="http://schemas.microsoft.com/office/drawing/2014/main" id="{DA5E4DE2-42BD-4494-ABAE-A8B7167037E9}"/>
                    </a:ext>
                  </a:extLst>
                </p:cNvPr>
                <p:cNvSpPr>
                  <a:spLocks noChangeArrowheads="1"/>
                </p:cNvSpPr>
                <p:nvPr/>
              </p:nvSpPr>
              <p:spPr bwMode="auto">
                <a:xfrm>
                  <a:off x="1058" y="1806"/>
                  <a:ext cx="29" cy="2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1106" name="Oval 88">
                  <a:extLst>
                    <a:ext uri="{FF2B5EF4-FFF2-40B4-BE49-F238E27FC236}">
                      <a16:creationId xmlns="" xmlns:a16="http://schemas.microsoft.com/office/drawing/2014/main" id="{11FAB7DA-2623-406C-A11F-8583CB80F168}"/>
                    </a:ext>
                  </a:extLst>
                </p:cNvPr>
                <p:cNvSpPr>
                  <a:spLocks noChangeArrowheads="1"/>
                </p:cNvSpPr>
                <p:nvPr/>
              </p:nvSpPr>
              <p:spPr bwMode="auto">
                <a:xfrm>
                  <a:off x="1021" y="1741"/>
                  <a:ext cx="29" cy="2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1107" name="Freeform 89">
                  <a:extLst>
                    <a:ext uri="{FF2B5EF4-FFF2-40B4-BE49-F238E27FC236}">
                      <a16:creationId xmlns="" xmlns:a16="http://schemas.microsoft.com/office/drawing/2014/main" id="{D0ED9387-3759-436D-A723-D20C535654F8}"/>
                    </a:ext>
                  </a:extLst>
                </p:cNvPr>
                <p:cNvSpPr>
                  <a:spLocks/>
                </p:cNvSpPr>
                <p:nvPr/>
              </p:nvSpPr>
              <p:spPr bwMode="auto">
                <a:xfrm>
                  <a:off x="888" y="1835"/>
                  <a:ext cx="9" cy="1"/>
                </a:xfrm>
                <a:custGeom>
                  <a:avLst/>
                  <a:gdLst>
                    <a:gd name="T0" fmla="*/ 1 w 5"/>
                    <a:gd name="T1" fmla="*/ 0 h 1"/>
                    <a:gd name="T2" fmla="*/ 0 w 5"/>
                    <a:gd name="T3" fmla="*/ 0 h 1"/>
                    <a:gd name="T4" fmla="*/ 5 w 5"/>
                    <a:gd name="T5" fmla="*/ 1 h 1"/>
                    <a:gd name="T6" fmla="*/ 1 w 5"/>
                    <a:gd name="T7" fmla="*/ 0 h 1"/>
                  </a:gdLst>
                  <a:ahLst/>
                  <a:cxnLst>
                    <a:cxn ang="0">
                      <a:pos x="T0" y="T1"/>
                    </a:cxn>
                    <a:cxn ang="0">
                      <a:pos x="T2" y="T3"/>
                    </a:cxn>
                    <a:cxn ang="0">
                      <a:pos x="T4" y="T5"/>
                    </a:cxn>
                    <a:cxn ang="0">
                      <a:pos x="T6" y="T7"/>
                    </a:cxn>
                  </a:cxnLst>
                  <a:rect l="0" t="0" r="r" b="b"/>
                  <a:pathLst>
                    <a:path w="5" h="1">
                      <a:moveTo>
                        <a:pt x="1" y="0"/>
                      </a:moveTo>
                      <a:cubicBezTo>
                        <a:pt x="1" y="0"/>
                        <a:pt x="0" y="0"/>
                        <a:pt x="0" y="0"/>
                      </a:cubicBezTo>
                      <a:cubicBezTo>
                        <a:pt x="2" y="0"/>
                        <a:pt x="4" y="0"/>
                        <a:pt x="5" y="1"/>
                      </a:cubicBezTo>
                      <a:cubicBezTo>
                        <a:pt x="4" y="0"/>
                        <a:pt x="2" y="0"/>
                        <a:pt x="1"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1108" name="Oval 90">
                  <a:extLst>
                    <a:ext uri="{FF2B5EF4-FFF2-40B4-BE49-F238E27FC236}">
                      <a16:creationId xmlns="" xmlns:a16="http://schemas.microsoft.com/office/drawing/2014/main" id="{42CA3E9A-3CD1-4668-AAC0-D5B63EFB997C}"/>
                    </a:ext>
                  </a:extLst>
                </p:cNvPr>
                <p:cNvSpPr>
                  <a:spLocks noChangeArrowheads="1"/>
                </p:cNvSpPr>
                <p:nvPr/>
              </p:nvSpPr>
              <p:spPr bwMode="auto">
                <a:xfrm>
                  <a:off x="1124" y="1886"/>
                  <a:ext cx="32"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1109" name="Freeform 91">
                  <a:extLst>
                    <a:ext uri="{FF2B5EF4-FFF2-40B4-BE49-F238E27FC236}">
                      <a16:creationId xmlns="" xmlns:a16="http://schemas.microsoft.com/office/drawing/2014/main" id="{BEC08EE4-C6F9-4B7A-80B9-6444DF493ED9}"/>
                    </a:ext>
                  </a:extLst>
                </p:cNvPr>
                <p:cNvSpPr>
                  <a:spLocks/>
                </p:cNvSpPr>
                <p:nvPr/>
              </p:nvSpPr>
              <p:spPr bwMode="auto">
                <a:xfrm>
                  <a:off x="952" y="1836"/>
                  <a:ext cx="29" cy="22"/>
                </a:xfrm>
                <a:custGeom>
                  <a:avLst/>
                  <a:gdLst>
                    <a:gd name="T0" fmla="*/ 8 w 16"/>
                    <a:gd name="T1" fmla="*/ 0 h 12"/>
                    <a:gd name="T2" fmla="*/ 0 w 16"/>
                    <a:gd name="T3" fmla="*/ 8 h 12"/>
                    <a:gd name="T4" fmla="*/ 14 w 16"/>
                    <a:gd name="T5" fmla="*/ 12 h 12"/>
                    <a:gd name="T6" fmla="*/ 16 w 16"/>
                    <a:gd name="T7" fmla="*/ 8 h 12"/>
                    <a:gd name="T8" fmla="*/ 8 w 16"/>
                    <a:gd name="T9" fmla="*/ 0 h 12"/>
                  </a:gdLst>
                  <a:ahLst/>
                  <a:cxnLst>
                    <a:cxn ang="0">
                      <a:pos x="T0" y="T1"/>
                    </a:cxn>
                    <a:cxn ang="0">
                      <a:pos x="T2" y="T3"/>
                    </a:cxn>
                    <a:cxn ang="0">
                      <a:pos x="T4" y="T5"/>
                    </a:cxn>
                    <a:cxn ang="0">
                      <a:pos x="T6" y="T7"/>
                    </a:cxn>
                    <a:cxn ang="0">
                      <a:pos x="T8" y="T9"/>
                    </a:cxn>
                  </a:cxnLst>
                  <a:rect l="0" t="0" r="r" b="b"/>
                  <a:pathLst>
                    <a:path w="16" h="12">
                      <a:moveTo>
                        <a:pt x="8" y="0"/>
                      </a:moveTo>
                      <a:cubicBezTo>
                        <a:pt x="3" y="0"/>
                        <a:pt x="0" y="3"/>
                        <a:pt x="0" y="8"/>
                      </a:cubicBezTo>
                      <a:cubicBezTo>
                        <a:pt x="5" y="9"/>
                        <a:pt x="10" y="10"/>
                        <a:pt x="14" y="12"/>
                      </a:cubicBezTo>
                      <a:cubicBezTo>
                        <a:pt x="15" y="11"/>
                        <a:pt x="16" y="9"/>
                        <a:pt x="16" y="8"/>
                      </a:cubicBezTo>
                      <a:cubicBezTo>
                        <a:pt x="16" y="3"/>
                        <a:pt x="12" y="0"/>
                        <a:pt x="8"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1110" name="Oval 92">
                  <a:extLst>
                    <a:ext uri="{FF2B5EF4-FFF2-40B4-BE49-F238E27FC236}">
                      <a16:creationId xmlns="" xmlns:a16="http://schemas.microsoft.com/office/drawing/2014/main" id="{B677F6FB-7372-4F4A-BE0E-99D91AEBDDA0}"/>
                    </a:ext>
                  </a:extLst>
                </p:cNvPr>
                <p:cNvSpPr>
                  <a:spLocks noChangeArrowheads="1"/>
                </p:cNvSpPr>
                <p:nvPr/>
              </p:nvSpPr>
              <p:spPr bwMode="auto">
                <a:xfrm>
                  <a:off x="1053" y="1902"/>
                  <a:ext cx="29" cy="2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1111" name="Oval 93">
                  <a:extLst>
                    <a:ext uri="{FF2B5EF4-FFF2-40B4-BE49-F238E27FC236}">
                      <a16:creationId xmlns="" xmlns:a16="http://schemas.microsoft.com/office/drawing/2014/main" id="{5991521C-6AE0-4146-9C09-EF5023C9D17E}"/>
                    </a:ext>
                  </a:extLst>
                </p:cNvPr>
                <p:cNvSpPr>
                  <a:spLocks noChangeArrowheads="1"/>
                </p:cNvSpPr>
                <p:nvPr/>
              </p:nvSpPr>
              <p:spPr bwMode="auto">
                <a:xfrm>
                  <a:off x="1023" y="1836"/>
                  <a:ext cx="28" cy="2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1112" name="Oval 94">
                  <a:extLst>
                    <a:ext uri="{FF2B5EF4-FFF2-40B4-BE49-F238E27FC236}">
                      <a16:creationId xmlns="" xmlns:a16="http://schemas.microsoft.com/office/drawing/2014/main" id="{4A042D0C-3A7F-426C-962C-E8A5B420C1D4}"/>
                    </a:ext>
                  </a:extLst>
                </p:cNvPr>
                <p:cNvSpPr>
                  <a:spLocks noChangeArrowheads="1"/>
                </p:cNvSpPr>
                <p:nvPr/>
              </p:nvSpPr>
              <p:spPr bwMode="auto">
                <a:xfrm>
                  <a:off x="1168" y="1679"/>
                  <a:ext cx="32" cy="3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1113" name="Oval 95">
                  <a:extLst>
                    <a:ext uri="{FF2B5EF4-FFF2-40B4-BE49-F238E27FC236}">
                      <a16:creationId xmlns="" xmlns:a16="http://schemas.microsoft.com/office/drawing/2014/main" id="{DE323BB3-5772-486C-8796-57F845A41B58}"/>
                    </a:ext>
                  </a:extLst>
                </p:cNvPr>
                <p:cNvSpPr>
                  <a:spLocks noChangeArrowheads="1"/>
                </p:cNvSpPr>
                <p:nvPr/>
              </p:nvSpPr>
              <p:spPr bwMode="auto">
                <a:xfrm>
                  <a:off x="1239" y="1664"/>
                  <a:ext cx="25" cy="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1114" name="Oval 96">
                  <a:extLst>
                    <a:ext uri="{FF2B5EF4-FFF2-40B4-BE49-F238E27FC236}">
                      <a16:creationId xmlns="" xmlns:a16="http://schemas.microsoft.com/office/drawing/2014/main" id="{B454E2B8-2E46-4E28-A529-61F6FF228292}"/>
                    </a:ext>
                  </a:extLst>
                </p:cNvPr>
                <p:cNvSpPr>
                  <a:spLocks noChangeArrowheads="1"/>
                </p:cNvSpPr>
                <p:nvPr/>
              </p:nvSpPr>
              <p:spPr bwMode="auto">
                <a:xfrm>
                  <a:off x="1409" y="1714"/>
                  <a:ext cx="25" cy="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1115" name="Oval 97">
                  <a:extLst>
                    <a:ext uri="{FF2B5EF4-FFF2-40B4-BE49-F238E27FC236}">
                      <a16:creationId xmlns="" xmlns:a16="http://schemas.microsoft.com/office/drawing/2014/main" id="{5CEC876F-62B6-48C4-B658-7427DE46C494}"/>
                    </a:ext>
                  </a:extLst>
                </p:cNvPr>
                <p:cNvSpPr>
                  <a:spLocks noChangeArrowheads="1"/>
                </p:cNvSpPr>
                <p:nvPr/>
              </p:nvSpPr>
              <p:spPr bwMode="auto">
                <a:xfrm>
                  <a:off x="1299" y="1666"/>
                  <a:ext cx="32"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1116" name="Oval 98">
                  <a:extLst>
                    <a:ext uri="{FF2B5EF4-FFF2-40B4-BE49-F238E27FC236}">
                      <a16:creationId xmlns="" xmlns:a16="http://schemas.microsoft.com/office/drawing/2014/main" id="{26A29D91-829C-48D0-BD52-CD373D640568}"/>
                    </a:ext>
                  </a:extLst>
                </p:cNvPr>
                <p:cNvSpPr>
                  <a:spLocks noChangeArrowheads="1"/>
                </p:cNvSpPr>
                <p:nvPr/>
              </p:nvSpPr>
              <p:spPr bwMode="auto">
                <a:xfrm>
                  <a:off x="1232" y="1721"/>
                  <a:ext cx="32"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1117" name="Oval 99">
                  <a:extLst>
                    <a:ext uri="{FF2B5EF4-FFF2-40B4-BE49-F238E27FC236}">
                      <a16:creationId xmlns="" xmlns:a16="http://schemas.microsoft.com/office/drawing/2014/main" id="{CC1A6ED3-BDFA-4E6E-8CF6-9F1EEA3CD28A}"/>
                    </a:ext>
                  </a:extLst>
                </p:cNvPr>
                <p:cNvSpPr>
                  <a:spLocks noChangeArrowheads="1"/>
                </p:cNvSpPr>
                <p:nvPr/>
              </p:nvSpPr>
              <p:spPr bwMode="auto">
                <a:xfrm>
                  <a:off x="1306" y="1728"/>
                  <a:ext cx="32"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1118" name="Oval 100">
                  <a:extLst>
                    <a:ext uri="{FF2B5EF4-FFF2-40B4-BE49-F238E27FC236}">
                      <a16:creationId xmlns="" xmlns:a16="http://schemas.microsoft.com/office/drawing/2014/main" id="{DABC87D8-DCAA-48D3-98BB-480FED72ECC6}"/>
                    </a:ext>
                  </a:extLst>
                </p:cNvPr>
                <p:cNvSpPr>
                  <a:spLocks noChangeArrowheads="1"/>
                </p:cNvSpPr>
                <p:nvPr/>
              </p:nvSpPr>
              <p:spPr bwMode="auto">
                <a:xfrm>
                  <a:off x="1528" y="1682"/>
                  <a:ext cx="32"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1119" name="Oval 101">
                  <a:extLst>
                    <a:ext uri="{FF2B5EF4-FFF2-40B4-BE49-F238E27FC236}">
                      <a16:creationId xmlns="" xmlns:a16="http://schemas.microsoft.com/office/drawing/2014/main" id="{C866C229-52BB-4625-A657-09BCD58A4D02}"/>
                    </a:ext>
                  </a:extLst>
                </p:cNvPr>
                <p:cNvSpPr>
                  <a:spLocks noChangeArrowheads="1"/>
                </p:cNvSpPr>
                <p:nvPr/>
              </p:nvSpPr>
              <p:spPr bwMode="auto">
                <a:xfrm>
                  <a:off x="1377" y="1668"/>
                  <a:ext cx="29" cy="2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1120" name="Oval 102">
                  <a:extLst>
                    <a:ext uri="{FF2B5EF4-FFF2-40B4-BE49-F238E27FC236}">
                      <a16:creationId xmlns="" xmlns:a16="http://schemas.microsoft.com/office/drawing/2014/main" id="{1AC8A163-D477-4280-A917-7570EDAAC59D}"/>
                    </a:ext>
                  </a:extLst>
                </p:cNvPr>
                <p:cNvSpPr>
                  <a:spLocks noChangeArrowheads="1"/>
                </p:cNvSpPr>
                <p:nvPr/>
              </p:nvSpPr>
              <p:spPr bwMode="auto">
                <a:xfrm>
                  <a:off x="1478" y="1733"/>
                  <a:ext cx="29" cy="2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1121" name="Oval 103">
                  <a:extLst>
                    <a:ext uri="{FF2B5EF4-FFF2-40B4-BE49-F238E27FC236}">
                      <a16:creationId xmlns="" xmlns:a16="http://schemas.microsoft.com/office/drawing/2014/main" id="{52EE5B1E-E84A-45A9-801E-801907ADE5B5}"/>
                    </a:ext>
                  </a:extLst>
                </p:cNvPr>
                <p:cNvSpPr>
                  <a:spLocks noChangeArrowheads="1"/>
                </p:cNvSpPr>
                <p:nvPr/>
              </p:nvSpPr>
              <p:spPr bwMode="auto">
                <a:xfrm>
                  <a:off x="1448" y="1673"/>
                  <a:ext cx="29" cy="2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1122" name="Oval 104">
                  <a:extLst>
                    <a:ext uri="{FF2B5EF4-FFF2-40B4-BE49-F238E27FC236}">
                      <a16:creationId xmlns="" xmlns:a16="http://schemas.microsoft.com/office/drawing/2014/main" id="{AC517CB6-35B9-4E9F-B07B-D6021BF16D21}"/>
                    </a:ext>
                  </a:extLst>
                </p:cNvPr>
                <p:cNvSpPr>
                  <a:spLocks noChangeArrowheads="1"/>
                </p:cNvSpPr>
                <p:nvPr/>
              </p:nvSpPr>
              <p:spPr bwMode="auto">
                <a:xfrm>
                  <a:off x="1191" y="1758"/>
                  <a:ext cx="32"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1123" name="Oval 105">
                  <a:extLst>
                    <a:ext uri="{FF2B5EF4-FFF2-40B4-BE49-F238E27FC236}">
                      <a16:creationId xmlns="" xmlns:a16="http://schemas.microsoft.com/office/drawing/2014/main" id="{CE9C434F-62DA-4E3D-B7DB-C03D0CD44C5C}"/>
                    </a:ext>
                  </a:extLst>
                </p:cNvPr>
                <p:cNvSpPr>
                  <a:spLocks noChangeArrowheads="1"/>
                </p:cNvSpPr>
                <p:nvPr/>
              </p:nvSpPr>
              <p:spPr bwMode="auto">
                <a:xfrm>
                  <a:off x="1145" y="1741"/>
                  <a:ext cx="25" cy="24"/>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1124" name="Oval 106">
                  <a:extLst>
                    <a:ext uri="{FF2B5EF4-FFF2-40B4-BE49-F238E27FC236}">
                      <a16:creationId xmlns="" xmlns:a16="http://schemas.microsoft.com/office/drawing/2014/main" id="{BE3B20CA-4BB7-451A-BB31-CF79953FB857}"/>
                    </a:ext>
                  </a:extLst>
                </p:cNvPr>
                <p:cNvSpPr>
                  <a:spLocks noChangeArrowheads="1"/>
                </p:cNvSpPr>
                <p:nvPr/>
              </p:nvSpPr>
              <p:spPr bwMode="auto">
                <a:xfrm>
                  <a:off x="1363" y="1810"/>
                  <a:ext cx="25" cy="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1125" name="Oval 107">
                  <a:extLst>
                    <a:ext uri="{FF2B5EF4-FFF2-40B4-BE49-F238E27FC236}">
                      <a16:creationId xmlns="" xmlns:a16="http://schemas.microsoft.com/office/drawing/2014/main" id="{30C8D19F-5DB7-4974-A3D0-272FBA2A2C30}"/>
                    </a:ext>
                  </a:extLst>
                </p:cNvPr>
                <p:cNvSpPr>
                  <a:spLocks noChangeArrowheads="1"/>
                </p:cNvSpPr>
                <p:nvPr/>
              </p:nvSpPr>
              <p:spPr bwMode="auto">
                <a:xfrm>
                  <a:off x="1301" y="1785"/>
                  <a:ext cx="32"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1126" name="Oval 108">
                  <a:extLst>
                    <a:ext uri="{FF2B5EF4-FFF2-40B4-BE49-F238E27FC236}">
                      <a16:creationId xmlns="" xmlns:a16="http://schemas.microsoft.com/office/drawing/2014/main" id="{7D1C7AF3-9ED5-4CE5-8A96-5434E1AE2E7B}"/>
                    </a:ext>
                  </a:extLst>
                </p:cNvPr>
                <p:cNvSpPr>
                  <a:spLocks noChangeArrowheads="1"/>
                </p:cNvSpPr>
                <p:nvPr/>
              </p:nvSpPr>
              <p:spPr bwMode="auto">
                <a:xfrm>
                  <a:off x="1101" y="1845"/>
                  <a:ext cx="32"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1127" name="Oval 109">
                  <a:extLst>
                    <a:ext uri="{FF2B5EF4-FFF2-40B4-BE49-F238E27FC236}">
                      <a16:creationId xmlns="" xmlns:a16="http://schemas.microsoft.com/office/drawing/2014/main" id="{6FB01D8E-BFD0-42D6-930B-17BDF66DAE2B}"/>
                    </a:ext>
                  </a:extLst>
                </p:cNvPr>
                <p:cNvSpPr>
                  <a:spLocks noChangeArrowheads="1"/>
                </p:cNvSpPr>
                <p:nvPr/>
              </p:nvSpPr>
              <p:spPr bwMode="auto">
                <a:xfrm>
                  <a:off x="1248" y="1794"/>
                  <a:ext cx="32"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1128" name="Oval 110">
                  <a:extLst>
                    <a:ext uri="{FF2B5EF4-FFF2-40B4-BE49-F238E27FC236}">
                      <a16:creationId xmlns="" xmlns:a16="http://schemas.microsoft.com/office/drawing/2014/main" id="{50697667-3B9F-4822-B081-10F2BD1B1C0E}"/>
                    </a:ext>
                  </a:extLst>
                </p:cNvPr>
                <p:cNvSpPr>
                  <a:spLocks noChangeArrowheads="1"/>
                </p:cNvSpPr>
                <p:nvPr/>
              </p:nvSpPr>
              <p:spPr bwMode="auto">
                <a:xfrm>
                  <a:off x="1524" y="1781"/>
                  <a:ext cx="32"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1129" name="Oval 111">
                  <a:extLst>
                    <a:ext uri="{FF2B5EF4-FFF2-40B4-BE49-F238E27FC236}">
                      <a16:creationId xmlns="" xmlns:a16="http://schemas.microsoft.com/office/drawing/2014/main" id="{FA7C74B9-8ED0-41AA-9EE9-3644DF2B2C64}"/>
                    </a:ext>
                  </a:extLst>
                </p:cNvPr>
                <p:cNvSpPr>
                  <a:spLocks noChangeArrowheads="1"/>
                </p:cNvSpPr>
                <p:nvPr/>
              </p:nvSpPr>
              <p:spPr bwMode="auto">
                <a:xfrm>
                  <a:off x="1367" y="1758"/>
                  <a:ext cx="28" cy="2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1130" name="Oval 112">
                  <a:extLst>
                    <a:ext uri="{FF2B5EF4-FFF2-40B4-BE49-F238E27FC236}">
                      <a16:creationId xmlns="" xmlns:a16="http://schemas.microsoft.com/office/drawing/2014/main" id="{C9363BA4-B5E7-4A03-8CC3-294C3F0208C0}"/>
                    </a:ext>
                  </a:extLst>
                </p:cNvPr>
                <p:cNvSpPr>
                  <a:spLocks noChangeArrowheads="1"/>
                </p:cNvSpPr>
                <p:nvPr/>
              </p:nvSpPr>
              <p:spPr bwMode="auto">
                <a:xfrm>
                  <a:off x="1413" y="1808"/>
                  <a:ext cx="28" cy="2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1131" name="Oval 113">
                  <a:extLst>
                    <a:ext uri="{FF2B5EF4-FFF2-40B4-BE49-F238E27FC236}">
                      <a16:creationId xmlns="" xmlns:a16="http://schemas.microsoft.com/office/drawing/2014/main" id="{E7E8413A-B5A6-46A7-A8D0-2FEA2CF50CB9}"/>
                    </a:ext>
                  </a:extLst>
                </p:cNvPr>
                <p:cNvSpPr>
                  <a:spLocks noChangeArrowheads="1"/>
                </p:cNvSpPr>
                <p:nvPr/>
              </p:nvSpPr>
              <p:spPr bwMode="auto">
                <a:xfrm>
                  <a:off x="1454" y="1772"/>
                  <a:ext cx="28" cy="2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1132" name="Oval 114">
                  <a:extLst>
                    <a:ext uri="{FF2B5EF4-FFF2-40B4-BE49-F238E27FC236}">
                      <a16:creationId xmlns="" xmlns:a16="http://schemas.microsoft.com/office/drawing/2014/main" id="{5DBCD4B9-7EAB-4C38-BFE3-DA3B75CC6608}"/>
                    </a:ext>
                  </a:extLst>
                </p:cNvPr>
                <p:cNvSpPr>
                  <a:spLocks noChangeArrowheads="1"/>
                </p:cNvSpPr>
                <p:nvPr/>
              </p:nvSpPr>
              <p:spPr bwMode="auto">
                <a:xfrm>
                  <a:off x="1163" y="1819"/>
                  <a:ext cx="32" cy="3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1133" name="Oval 115">
                  <a:extLst>
                    <a:ext uri="{FF2B5EF4-FFF2-40B4-BE49-F238E27FC236}">
                      <a16:creationId xmlns="" xmlns:a16="http://schemas.microsoft.com/office/drawing/2014/main" id="{F030640B-75F0-4D8E-AB63-30FF1A73D687}"/>
                    </a:ext>
                  </a:extLst>
                </p:cNvPr>
                <p:cNvSpPr>
                  <a:spLocks noChangeArrowheads="1"/>
                </p:cNvSpPr>
                <p:nvPr/>
              </p:nvSpPr>
              <p:spPr bwMode="auto">
                <a:xfrm>
                  <a:off x="1229" y="1849"/>
                  <a:ext cx="24" cy="24"/>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1134" name="Oval 116">
                  <a:extLst>
                    <a:ext uri="{FF2B5EF4-FFF2-40B4-BE49-F238E27FC236}">
                      <a16:creationId xmlns="" xmlns:a16="http://schemas.microsoft.com/office/drawing/2014/main" id="{F6327075-8DDD-41E6-AE12-CC4ADF674238}"/>
                    </a:ext>
                  </a:extLst>
                </p:cNvPr>
                <p:cNvSpPr>
                  <a:spLocks noChangeArrowheads="1"/>
                </p:cNvSpPr>
                <p:nvPr/>
              </p:nvSpPr>
              <p:spPr bwMode="auto">
                <a:xfrm>
                  <a:off x="1400" y="1900"/>
                  <a:ext cx="25" cy="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1135" name="Oval 117">
                  <a:extLst>
                    <a:ext uri="{FF2B5EF4-FFF2-40B4-BE49-F238E27FC236}">
                      <a16:creationId xmlns="" xmlns:a16="http://schemas.microsoft.com/office/drawing/2014/main" id="{853C4E72-6AAE-4CB3-BE32-312C2B7082A8}"/>
                    </a:ext>
                  </a:extLst>
                </p:cNvPr>
                <p:cNvSpPr>
                  <a:spLocks noChangeArrowheads="1"/>
                </p:cNvSpPr>
                <p:nvPr/>
              </p:nvSpPr>
              <p:spPr bwMode="auto">
                <a:xfrm>
                  <a:off x="1291" y="1852"/>
                  <a:ext cx="31"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1136" name="Oval 118">
                  <a:extLst>
                    <a:ext uri="{FF2B5EF4-FFF2-40B4-BE49-F238E27FC236}">
                      <a16:creationId xmlns="" xmlns:a16="http://schemas.microsoft.com/office/drawing/2014/main" id="{77596A37-A41B-4028-ADB2-E314FF8D4C16}"/>
                    </a:ext>
                  </a:extLst>
                </p:cNvPr>
                <p:cNvSpPr>
                  <a:spLocks noChangeArrowheads="1"/>
                </p:cNvSpPr>
                <p:nvPr/>
              </p:nvSpPr>
              <p:spPr bwMode="auto">
                <a:xfrm>
                  <a:off x="1202" y="1897"/>
                  <a:ext cx="32" cy="3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1137" name="Oval 119">
                  <a:extLst>
                    <a:ext uri="{FF2B5EF4-FFF2-40B4-BE49-F238E27FC236}">
                      <a16:creationId xmlns="" xmlns:a16="http://schemas.microsoft.com/office/drawing/2014/main" id="{ADAB1E87-0266-4F30-9E3E-44888F1E3A89}"/>
                    </a:ext>
                  </a:extLst>
                </p:cNvPr>
                <p:cNvSpPr>
                  <a:spLocks noChangeArrowheads="1"/>
                </p:cNvSpPr>
                <p:nvPr/>
              </p:nvSpPr>
              <p:spPr bwMode="auto">
                <a:xfrm>
                  <a:off x="1310" y="1898"/>
                  <a:ext cx="32"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1138" name="Oval 120">
                  <a:extLst>
                    <a:ext uri="{FF2B5EF4-FFF2-40B4-BE49-F238E27FC236}">
                      <a16:creationId xmlns="" xmlns:a16="http://schemas.microsoft.com/office/drawing/2014/main" id="{3567E3E8-0692-4A97-BA68-99AE76C04CE0}"/>
                    </a:ext>
                  </a:extLst>
                </p:cNvPr>
                <p:cNvSpPr>
                  <a:spLocks noChangeArrowheads="1"/>
                </p:cNvSpPr>
                <p:nvPr/>
              </p:nvSpPr>
              <p:spPr bwMode="auto">
                <a:xfrm>
                  <a:off x="1516" y="1861"/>
                  <a:ext cx="31"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1139" name="Oval 121">
                  <a:extLst>
                    <a:ext uri="{FF2B5EF4-FFF2-40B4-BE49-F238E27FC236}">
                      <a16:creationId xmlns="" xmlns:a16="http://schemas.microsoft.com/office/drawing/2014/main" id="{5C4B38D1-B71F-4A6B-A1D0-73F3A49A9964}"/>
                    </a:ext>
                  </a:extLst>
                </p:cNvPr>
                <p:cNvSpPr>
                  <a:spLocks noChangeArrowheads="1"/>
                </p:cNvSpPr>
                <p:nvPr/>
              </p:nvSpPr>
              <p:spPr bwMode="auto">
                <a:xfrm>
                  <a:off x="1369" y="1854"/>
                  <a:ext cx="28" cy="2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1140" name="Oval 122">
                  <a:extLst>
                    <a:ext uri="{FF2B5EF4-FFF2-40B4-BE49-F238E27FC236}">
                      <a16:creationId xmlns="" xmlns:a16="http://schemas.microsoft.com/office/drawing/2014/main" id="{B61E4D6D-F9B2-4556-B6A3-F24C5FA512E5}"/>
                    </a:ext>
                  </a:extLst>
                </p:cNvPr>
                <p:cNvSpPr>
                  <a:spLocks noChangeArrowheads="1"/>
                </p:cNvSpPr>
                <p:nvPr/>
              </p:nvSpPr>
              <p:spPr bwMode="auto">
                <a:xfrm>
                  <a:off x="1477" y="1900"/>
                  <a:ext cx="28" cy="2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1141" name="Oval 123">
                  <a:extLst>
                    <a:ext uri="{FF2B5EF4-FFF2-40B4-BE49-F238E27FC236}">
                      <a16:creationId xmlns="" xmlns:a16="http://schemas.microsoft.com/office/drawing/2014/main" id="{28C5DA36-2029-4DC8-B92C-5F932516188A}"/>
                    </a:ext>
                  </a:extLst>
                </p:cNvPr>
                <p:cNvSpPr>
                  <a:spLocks noChangeArrowheads="1"/>
                </p:cNvSpPr>
                <p:nvPr/>
              </p:nvSpPr>
              <p:spPr bwMode="auto">
                <a:xfrm>
                  <a:off x="1464" y="1836"/>
                  <a:ext cx="29" cy="2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1142" name="Oval 124">
                  <a:extLst>
                    <a:ext uri="{FF2B5EF4-FFF2-40B4-BE49-F238E27FC236}">
                      <a16:creationId xmlns="" xmlns:a16="http://schemas.microsoft.com/office/drawing/2014/main" id="{A7AD1597-4D75-49F0-8643-97FCCE0C1853}"/>
                    </a:ext>
                  </a:extLst>
                </p:cNvPr>
                <p:cNvSpPr>
                  <a:spLocks noChangeArrowheads="1"/>
                </p:cNvSpPr>
                <p:nvPr/>
              </p:nvSpPr>
              <p:spPr bwMode="auto">
                <a:xfrm>
                  <a:off x="1602" y="1693"/>
                  <a:ext cx="25" cy="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1143" name="Oval 125">
                  <a:extLst>
                    <a:ext uri="{FF2B5EF4-FFF2-40B4-BE49-F238E27FC236}">
                      <a16:creationId xmlns="" xmlns:a16="http://schemas.microsoft.com/office/drawing/2014/main" id="{AA84EBAC-90B5-4774-A79C-957248DE3B8B}"/>
                    </a:ext>
                  </a:extLst>
                </p:cNvPr>
                <p:cNvSpPr>
                  <a:spLocks noChangeArrowheads="1"/>
                </p:cNvSpPr>
                <p:nvPr/>
              </p:nvSpPr>
              <p:spPr bwMode="auto">
                <a:xfrm>
                  <a:off x="1765" y="1723"/>
                  <a:ext cx="25" cy="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1144" name="Oval 126">
                  <a:extLst>
                    <a:ext uri="{FF2B5EF4-FFF2-40B4-BE49-F238E27FC236}">
                      <a16:creationId xmlns="" xmlns:a16="http://schemas.microsoft.com/office/drawing/2014/main" id="{7427641E-E6D9-4ABA-9F40-AB1B2905D251}"/>
                    </a:ext>
                  </a:extLst>
                </p:cNvPr>
                <p:cNvSpPr>
                  <a:spLocks noChangeArrowheads="1"/>
                </p:cNvSpPr>
                <p:nvPr/>
              </p:nvSpPr>
              <p:spPr bwMode="auto">
                <a:xfrm>
                  <a:off x="1655" y="1675"/>
                  <a:ext cx="32"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1145" name="Oval 127">
                  <a:extLst>
                    <a:ext uri="{FF2B5EF4-FFF2-40B4-BE49-F238E27FC236}">
                      <a16:creationId xmlns="" xmlns:a16="http://schemas.microsoft.com/office/drawing/2014/main" id="{2DAACF90-BB15-456B-822D-4095519B62C9}"/>
                    </a:ext>
                  </a:extLst>
                </p:cNvPr>
                <p:cNvSpPr>
                  <a:spLocks noChangeArrowheads="1"/>
                </p:cNvSpPr>
                <p:nvPr/>
              </p:nvSpPr>
              <p:spPr bwMode="auto">
                <a:xfrm>
                  <a:off x="1555" y="1732"/>
                  <a:ext cx="31"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1146" name="Oval 128">
                  <a:extLst>
                    <a:ext uri="{FF2B5EF4-FFF2-40B4-BE49-F238E27FC236}">
                      <a16:creationId xmlns="" xmlns:a16="http://schemas.microsoft.com/office/drawing/2014/main" id="{C7F2D727-CB2B-4951-BF36-9842AC58B658}"/>
                    </a:ext>
                  </a:extLst>
                </p:cNvPr>
                <p:cNvSpPr>
                  <a:spLocks noChangeArrowheads="1"/>
                </p:cNvSpPr>
                <p:nvPr/>
              </p:nvSpPr>
              <p:spPr bwMode="auto">
                <a:xfrm>
                  <a:off x="1638" y="1735"/>
                  <a:ext cx="32"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1147" name="Oval 129">
                  <a:extLst>
                    <a:ext uri="{FF2B5EF4-FFF2-40B4-BE49-F238E27FC236}">
                      <a16:creationId xmlns="" xmlns:a16="http://schemas.microsoft.com/office/drawing/2014/main" id="{B65FD2BE-3A2E-4C7F-A8AB-933F555FB115}"/>
                    </a:ext>
                  </a:extLst>
                </p:cNvPr>
                <p:cNvSpPr>
                  <a:spLocks noChangeArrowheads="1"/>
                </p:cNvSpPr>
                <p:nvPr/>
              </p:nvSpPr>
              <p:spPr bwMode="auto">
                <a:xfrm>
                  <a:off x="1884" y="1691"/>
                  <a:ext cx="32"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1148" name="Oval 130">
                  <a:extLst>
                    <a:ext uri="{FF2B5EF4-FFF2-40B4-BE49-F238E27FC236}">
                      <a16:creationId xmlns="" xmlns:a16="http://schemas.microsoft.com/office/drawing/2014/main" id="{DFE627AF-07F5-4625-B3BE-5CBAD154A475}"/>
                    </a:ext>
                  </a:extLst>
                </p:cNvPr>
                <p:cNvSpPr>
                  <a:spLocks noChangeArrowheads="1"/>
                </p:cNvSpPr>
                <p:nvPr/>
              </p:nvSpPr>
              <p:spPr bwMode="auto">
                <a:xfrm>
                  <a:off x="1733" y="1677"/>
                  <a:ext cx="29" cy="2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1149" name="Oval 131">
                  <a:extLst>
                    <a:ext uri="{FF2B5EF4-FFF2-40B4-BE49-F238E27FC236}">
                      <a16:creationId xmlns="" xmlns:a16="http://schemas.microsoft.com/office/drawing/2014/main" id="{ABEBD6D3-0EBE-44C8-BA0A-214055AEC8CE}"/>
                    </a:ext>
                  </a:extLst>
                </p:cNvPr>
                <p:cNvSpPr>
                  <a:spLocks noChangeArrowheads="1"/>
                </p:cNvSpPr>
                <p:nvPr/>
              </p:nvSpPr>
              <p:spPr bwMode="auto">
                <a:xfrm>
                  <a:off x="1834" y="1742"/>
                  <a:ext cx="29" cy="2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1150" name="Oval 132">
                  <a:extLst>
                    <a:ext uri="{FF2B5EF4-FFF2-40B4-BE49-F238E27FC236}">
                      <a16:creationId xmlns="" xmlns:a16="http://schemas.microsoft.com/office/drawing/2014/main" id="{406A1FC2-EB0E-4418-BC86-33F3560690C1}"/>
                    </a:ext>
                  </a:extLst>
                </p:cNvPr>
                <p:cNvSpPr>
                  <a:spLocks noChangeArrowheads="1"/>
                </p:cNvSpPr>
                <p:nvPr/>
              </p:nvSpPr>
              <p:spPr bwMode="auto">
                <a:xfrm>
                  <a:off x="1806" y="1682"/>
                  <a:ext cx="28" cy="2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1151" name="Oval 133">
                  <a:extLst>
                    <a:ext uri="{FF2B5EF4-FFF2-40B4-BE49-F238E27FC236}">
                      <a16:creationId xmlns="" xmlns:a16="http://schemas.microsoft.com/office/drawing/2014/main" id="{A87B88C9-0005-4546-87D8-DB00DA00BE0C}"/>
                    </a:ext>
                  </a:extLst>
                </p:cNvPr>
                <p:cNvSpPr>
                  <a:spLocks noChangeArrowheads="1"/>
                </p:cNvSpPr>
                <p:nvPr/>
              </p:nvSpPr>
              <p:spPr bwMode="auto">
                <a:xfrm>
                  <a:off x="1721" y="1819"/>
                  <a:ext cx="25" cy="24"/>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1152" name="Oval 134">
                  <a:extLst>
                    <a:ext uri="{FF2B5EF4-FFF2-40B4-BE49-F238E27FC236}">
                      <a16:creationId xmlns="" xmlns:a16="http://schemas.microsoft.com/office/drawing/2014/main" id="{25FF5469-735F-4C23-982C-42666E6CB327}"/>
                    </a:ext>
                  </a:extLst>
                </p:cNvPr>
                <p:cNvSpPr>
                  <a:spLocks noChangeArrowheads="1"/>
                </p:cNvSpPr>
                <p:nvPr/>
              </p:nvSpPr>
              <p:spPr bwMode="auto">
                <a:xfrm>
                  <a:off x="1670" y="1790"/>
                  <a:ext cx="32"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1153" name="Oval 135">
                  <a:extLst>
                    <a:ext uri="{FF2B5EF4-FFF2-40B4-BE49-F238E27FC236}">
                      <a16:creationId xmlns="" xmlns:a16="http://schemas.microsoft.com/office/drawing/2014/main" id="{155890E4-6C2A-4B90-8228-79C4ACCD2BB3}"/>
                    </a:ext>
                  </a:extLst>
                </p:cNvPr>
                <p:cNvSpPr>
                  <a:spLocks noChangeArrowheads="1"/>
                </p:cNvSpPr>
                <p:nvPr/>
              </p:nvSpPr>
              <p:spPr bwMode="auto">
                <a:xfrm>
                  <a:off x="1599" y="1799"/>
                  <a:ext cx="32"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1154" name="Oval 136">
                  <a:extLst>
                    <a:ext uri="{FF2B5EF4-FFF2-40B4-BE49-F238E27FC236}">
                      <a16:creationId xmlns="" xmlns:a16="http://schemas.microsoft.com/office/drawing/2014/main" id="{EC3F80E2-BAA5-4F0B-A805-764CFE0986A1}"/>
                    </a:ext>
                  </a:extLst>
                </p:cNvPr>
                <p:cNvSpPr>
                  <a:spLocks noChangeArrowheads="1"/>
                </p:cNvSpPr>
                <p:nvPr/>
              </p:nvSpPr>
              <p:spPr bwMode="auto">
                <a:xfrm>
                  <a:off x="1880" y="1790"/>
                  <a:ext cx="32"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1155" name="Oval 137">
                  <a:extLst>
                    <a:ext uri="{FF2B5EF4-FFF2-40B4-BE49-F238E27FC236}">
                      <a16:creationId xmlns="" xmlns:a16="http://schemas.microsoft.com/office/drawing/2014/main" id="{FD5E6729-E316-4292-81A7-2FB2FFEF22AA}"/>
                    </a:ext>
                  </a:extLst>
                </p:cNvPr>
                <p:cNvSpPr>
                  <a:spLocks noChangeArrowheads="1"/>
                </p:cNvSpPr>
                <p:nvPr/>
              </p:nvSpPr>
              <p:spPr bwMode="auto">
                <a:xfrm>
                  <a:off x="1709" y="1735"/>
                  <a:ext cx="28" cy="2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1156" name="Oval 138">
                  <a:extLst>
                    <a:ext uri="{FF2B5EF4-FFF2-40B4-BE49-F238E27FC236}">
                      <a16:creationId xmlns="" xmlns:a16="http://schemas.microsoft.com/office/drawing/2014/main" id="{8B6878F0-642F-48AE-96D6-6A910A7166B1}"/>
                    </a:ext>
                  </a:extLst>
                </p:cNvPr>
                <p:cNvSpPr>
                  <a:spLocks noChangeArrowheads="1"/>
                </p:cNvSpPr>
                <p:nvPr/>
              </p:nvSpPr>
              <p:spPr bwMode="auto">
                <a:xfrm>
                  <a:off x="1781" y="1836"/>
                  <a:ext cx="29" cy="2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1157" name="Oval 139">
                  <a:extLst>
                    <a:ext uri="{FF2B5EF4-FFF2-40B4-BE49-F238E27FC236}">
                      <a16:creationId xmlns="" xmlns:a16="http://schemas.microsoft.com/office/drawing/2014/main" id="{E40AE0F2-2903-4C33-977D-CEBBF802D858}"/>
                    </a:ext>
                  </a:extLst>
                </p:cNvPr>
                <p:cNvSpPr>
                  <a:spLocks noChangeArrowheads="1"/>
                </p:cNvSpPr>
                <p:nvPr/>
              </p:nvSpPr>
              <p:spPr bwMode="auto">
                <a:xfrm>
                  <a:off x="1785" y="1785"/>
                  <a:ext cx="28" cy="2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1158" name="Oval 140">
                  <a:extLst>
                    <a:ext uri="{FF2B5EF4-FFF2-40B4-BE49-F238E27FC236}">
                      <a16:creationId xmlns="" xmlns:a16="http://schemas.microsoft.com/office/drawing/2014/main" id="{A3BA8C24-5D82-4ADF-8B40-AFDE2BB22E1D}"/>
                    </a:ext>
                  </a:extLst>
                </p:cNvPr>
                <p:cNvSpPr>
                  <a:spLocks noChangeArrowheads="1"/>
                </p:cNvSpPr>
                <p:nvPr/>
              </p:nvSpPr>
              <p:spPr bwMode="auto">
                <a:xfrm>
                  <a:off x="1579" y="1852"/>
                  <a:ext cx="25" cy="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1159" name="Oval 141">
                  <a:extLst>
                    <a:ext uri="{FF2B5EF4-FFF2-40B4-BE49-F238E27FC236}">
                      <a16:creationId xmlns="" xmlns:a16="http://schemas.microsoft.com/office/drawing/2014/main" id="{BF6D1191-C088-4B0A-A778-F64295D320D9}"/>
                    </a:ext>
                  </a:extLst>
                </p:cNvPr>
                <p:cNvSpPr>
                  <a:spLocks noChangeArrowheads="1"/>
                </p:cNvSpPr>
                <p:nvPr/>
              </p:nvSpPr>
              <p:spPr bwMode="auto">
                <a:xfrm>
                  <a:off x="1776" y="1893"/>
                  <a:ext cx="25" cy="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1160" name="Oval 142">
                  <a:extLst>
                    <a:ext uri="{FF2B5EF4-FFF2-40B4-BE49-F238E27FC236}">
                      <a16:creationId xmlns="" xmlns:a16="http://schemas.microsoft.com/office/drawing/2014/main" id="{F10939E0-5189-4CA4-B58B-7018CC271B9E}"/>
                    </a:ext>
                  </a:extLst>
                </p:cNvPr>
                <p:cNvSpPr>
                  <a:spLocks noChangeArrowheads="1"/>
                </p:cNvSpPr>
                <p:nvPr/>
              </p:nvSpPr>
              <p:spPr bwMode="auto">
                <a:xfrm>
                  <a:off x="1634" y="1859"/>
                  <a:ext cx="32"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1161" name="Oval 143">
                  <a:extLst>
                    <a:ext uri="{FF2B5EF4-FFF2-40B4-BE49-F238E27FC236}">
                      <a16:creationId xmlns="" xmlns:a16="http://schemas.microsoft.com/office/drawing/2014/main" id="{3A62BE21-7396-4DA0-94AA-33CBBD831CB1}"/>
                    </a:ext>
                  </a:extLst>
                </p:cNvPr>
                <p:cNvSpPr>
                  <a:spLocks noChangeArrowheads="1"/>
                </p:cNvSpPr>
                <p:nvPr/>
              </p:nvSpPr>
              <p:spPr bwMode="auto">
                <a:xfrm>
                  <a:off x="1553" y="1900"/>
                  <a:ext cx="32"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1162" name="Oval 144">
                  <a:extLst>
                    <a:ext uri="{FF2B5EF4-FFF2-40B4-BE49-F238E27FC236}">
                      <a16:creationId xmlns="" xmlns:a16="http://schemas.microsoft.com/office/drawing/2014/main" id="{409CD0C3-71D3-4550-A803-16017E777982}"/>
                    </a:ext>
                  </a:extLst>
                </p:cNvPr>
                <p:cNvSpPr>
                  <a:spLocks noChangeArrowheads="1"/>
                </p:cNvSpPr>
                <p:nvPr/>
              </p:nvSpPr>
              <p:spPr bwMode="auto">
                <a:xfrm>
                  <a:off x="1663" y="1895"/>
                  <a:ext cx="31"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1163" name="Oval 145">
                  <a:extLst>
                    <a:ext uri="{FF2B5EF4-FFF2-40B4-BE49-F238E27FC236}">
                      <a16:creationId xmlns="" xmlns:a16="http://schemas.microsoft.com/office/drawing/2014/main" id="{D4CC4C22-B6E7-4FC6-A020-E74D9BD0F569}"/>
                    </a:ext>
                  </a:extLst>
                </p:cNvPr>
                <p:cNvSpPr>
                  <a:spLocks noChangeArrowheads="1"/>
                </p:cNvSpPr>
                <p:nvPr/>
              </p:nvSpPr>
              <p:spPr bwMode="auto">
                <a:xfrm>
                  <a:off x="1893" y="1868"/>
                  <a:ext cx="32"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1164" name="Oval 146">
                  <a:extLst>
                    <a:ext uri="{FF2B5EF4-FFF2-40B4-BE49-F238E27FC236}">
                      <a16:creationId xmlns="" xmlns:a16="http://schemas.microsoft.com/office/drawing/2014/main" id="{1F0A82F0-BD96-4A01-8848-FE67878AC973}"/>
                    </a:ext>
                  </a:extLst>
                </p:cNvPr>
                <p:cNvSpPr>
                  <a:spLocks noChangeArrowheads="1"/>
                </p:cNvSpPr>
                <p:nvPr/>
              </p:nvSpPr>
              <p:spPr bwMode="auto">
                <a:xfrm>
                  <a:off x="1716" y="1872"/>
                  <a:ext cx="28" cy="2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1165" name="Oval 147">
                  <a:extLst>
                    <a:ext uri="{FF2B5EF4-FFF2-40B4-BE49-F238E27FC236}">
                      <a16:creationId xmlns="" xmlns:a16="http://schemas.microsoft.com/office/drawing/2014/main" id="{133D7532-CEC0-4827-B592-18699D6B2FB7}"/>
                    </a:ext>
                  </a:extLst>
                </p:cNvPr>
                <p:cNvSpPr>
                  <a:spLocks noChangeArrowheads="1"/>
                </p:cNvSpPr>
                <p:nvPr/>
              </p:nvSpPr>
              <p:spPr bwMode="auto">
                <a:xfrm>
                  <a:off x="1834" y="1891"/>
                  <a:ext cx="29" cy="2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1166" name="Oval 148">
                  <a:extLst>
                    <a:ext uri="{FF2B5EF4-FFF2-40B4-BE49-F238E27FC236}">
                      <a16:creationId xmlns="" xmlns:a16="http://schemas.microsoft.com/office/drawing/2014/main" id="{B0FCCD97-1D30-4139-B24C-959B9551BEE3}"/>
                    </a:ext>
                  </a:extLst>
                </p:cNvPr>
                <p:cNvSpPr>
                  <a:spLocks noChangeArrowheads="1"/>
                </p:cNvSpPr>
                <p:nvPr/>
              </p:nvSpPr>
              <p:spPr bwMode="auto">
                <a:xfrm>
                  <a:off x="1838" y="1827"/>
                  <a:ext cx="28" cy="2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1167" name="Oval 149">
                  <a:extLst>
                    <a:ext uri="{FF2B5EF4-FFF2-40B4-BE49-F238E27FC236}">
                      <a16:creationId xmlns="" xmlns:a16="http://schemas.microsoft.com/office/drawing/2014/main" id="{2F5C028D-4ED0-47B3-A32E-2A3231D5EDAB}"/>
                    </a:ext>
                  </a:extLst>
                </p:cNvPr>
                <p:cNvSpPr>
                  <a:spLocks noChangeArrowheads="1"/>
                </p:cNvSpPr>
                <p:nvPr/>
              </p:nvSpPr>
              <p:spPr bwMode="auto">
                <a:xfrm>
                  <a:off x="1951" y="1689"/>
                  <a:ext cx="32"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1168" name="Oval 150">
                  <a:extLst>
                    <a:ext uri="{FF2B5EF4-FFF2-40B4-BE49-F238E27FC236}">
                      <a16:creationId xmlns="" xmlns:a16="http://schemas.microsoft.com/office/drawing/2014/main" id="{69CE73BE-1B2E-4DBF-8085-8A0125B1CD58}"/>
                    </a:ext>
                  </a:extLst>
                </p:cNvPr>
                <p:cNvSpPr>
                  <a:spLocks noChangeArrowheads="1"/>
                </p:cNvSpPr>
                <p:nvPr/>
              </p:nvSpPr>
              <p:spPr bwMode="auto">
                <a:xfrm>
                  <a:off x="1969" y="1749"/>
                  <a:ext cx="32"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1169" name="Oval 151">
                  <a:extLst>
                    <a:ext uri="{FF2B5EF4-FFF2-40B4-BE49-F238E27FC236}">
                      <a16:creationId xmlns="" xmlns:a16="http://schemas.microsoft.com/office/drawing/2014/main" id="{95E6B6DB-BF31-489B-948B-98F695508D55}"/>
                    </a:ext>
                  </a:extLst>
                </p:cNvPr>
                <p:cNvSpPr>
                  <a:spLocks noChangeArrowheads="1"/>
                </p:cNvSpPr>
                <p:nvPr/>
              </p:nvSpPr>
              <p:spPr bwMode="auto">
                <a:xfrm>
                  <a:off x="1932" y="1820"/>
                  <a:ext cx="32"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1170" name="Oval 152">
                  <a:extLst>
                    <a:ext uri="{FF2B5EF4-FFF2-40B4-BE49-F238E27FC236}">
                      <a16:creationId xmlns="" xmlns:a16="http://schemas.microsoft.com/office/drawing/2014/main" id="{C3AAFD18-2752-4145-8B66-C692F5E46850}"/>
                    </a:ext>
                  </a:extLst>
                </p:cNvPr>
                <p:cNvSpPr>
                  <a:spLocks noChangeArrowheads="1"/>
                </p:cNvSpPr>
                <p:nvPr/>
              </p:nvSpPr>
              <p:spPr bwMode="auto">
                <a:xfrm>
                  <a:off x="2017" y="1680"/>
                  <a:ext cx="25" cy="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1171" name="Oval 153">
                  <a:extLst>
                    <a:ext uri="{FF2B5EF4-FFF2-40B4-BE49-F238E27FC236}">
                      <a16:creationId xmlns="" xmlns:a16="http://schemas.microsoft.com/office/drawing/2014/main" id="{6CBA51E0-09F7-4524-AD1F-7C3FD0B26F47}"/>
                    </a:ext>
                  </a:extLst>
                </p:cNvPr>
                <p:cNvSpPr>
                  <a:spLocks noChangeArrowheads="1"/>
                </p:cNvSpPr>
                <p:nvPr/>
              </p:nvSpPr>
              <p:spPr bwMode="auto">
                <a:xfrm>
                  <a:off x="2180" y="1710"/>
                  <a:ext cx="25" cy="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1172" name="Oval 154">
                  <a:extLst>
                    <a:ext uri="{FF2B5EF4-FFF2-40B4-BE49-F238E27FC236}">
                      <a16:creationId xmlns="" xmlns:a16="http://schemas.microsoft.com/office/drawing/2014/main" id="{538F7463-C5A9-46E9-8855-ACDE762A920E}"/>
                    </a:ext>
                  </a:extLst>
                </p:cNvPr>
                <p:cNvSpPr>
                  <a:spLocks noChangeArrowheads="1"/>
                </p:cNvSpPr>
                <p:nvPr/>
              </p:nvSpPr>
              <p:spPr bwMode="auto">
                <a:xfrm>
                  <a:off x="2070" y="1663"/>
                  <a:ext cx="32" cy="3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1173" name="Oval 155">
                  <a:extLst>
                    <a:ext uri="{FF2B5EF4-FFF2-40B4-BE49-F238E27FC236}">
                      <a16:creationId xmlns="" xmlns:a16="http://schemas.microsoft.com/office/drawing/2014/main" id="{553FCA2E-9524-4D5F-815C-C563D6F50572}"/>
                    </a:ext>
                  </a:extLst>
                </p:cNvPr>
                <p:cNvSpPr>
                  <a:spLocks noChangeArrowheads="1"/>
                </p:cNvSpPr>
                <p:nvPr/>
              </p:nvSpPr>
              <p:spPr bwMode="auto">
                <a:xfrm>
                  <a:off x="1907" y="1739"/>
                  <a:ext cx="32"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1174" name="Oval 156">
                  <a:extLst>
                    <a:ext uri="{FF2B5EF4-FFF2-40B4-BE49-F238E27FC236}">
                      <a16:creationId xmlns="" xmlns:a16="http://schemas.microsoft.com/office/drawing/2014/main" id="{405C2045-C453-420D-A338-6E4E6B0B01A0}"/>
                    </a:ext>
                  </a:extLst>
                </p:cNvPr>
                <p:cNvSpPr>
                  <a:spLocks noChangeArrowheads="1"/>
                </p:cNvSpPr>
                <p:nvPr/>
              </p:nvSpPr>
              <p:spPr bwMode="auto">
                <a:xfrm>
                  <a:off x="2052" y="1723"/>
                  <a:ext cx="32"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1175" name="Freeform 157">
                  <a:extLst>
                    <a:ext uri="{FF2B5EF4-FFF2-40B4-BE49-F238E27FC236}">
                      <a16:creationId xmlns="" xmlns:a16="http://schemas.microsoft.com/office/drawing/2014/main" id="{318587EE-AF2B-404B-89EE-A0868BF12D10}"/>
                    </a:ext>
                  </a:extLst>
                </p:cNvPr>
                <p:cNvSpPr>
                  <a:spLocks/>
                </p:cNvSpPr>
                <p:nvPr/>
              </p:nvSpPr>
              <p:spPr bwMode="auto">
                <a:xfrm>
                  <a:off x="2148" y="1677"/>
                  <a:ext cx="27" cy="16"/>
                </a:xfrm>
                <a:custGeom>
                  <a:avLst/>
                  <a:gdLst>
                    <a:gd name="T0" fmla="*/ 0 w 15"/>
                    <a:gd name="T1" fmla="*/ 0 h 9"/>
                    <a:gd name="T2" fmla="*/ 0 w 15"/>
                    <a:gd name="T3" fmla="*/ 1 h 9"/>
                    <a:gd name="T4" fmla="*/ 8 w 15"/>
                    <a:gd name="T5" fmla="*/ 9 h 9"/>
                    <a:gd name="T6" fmla="*/ 15 w 15"/>
                    <a:gd name="T7" fmla="*/ 4 h 9"/>
                    <a:gd name="T8" fmla="*/ 0 w 15"/>
                    <a:gd name="T9" fmla="*/ 0 h 9"/>
                  </a:gdLst>
                  <a:ahLst/>
                  <a:cxnLst>
                    <a:cxn ang="0">
                      <a:pos x="T0" y="T1"/>
                    </a:cxn>
                    <a:cxn ang="0">
                      <a:pos x="T2" y="T3"/>
                    </a:cxn>
                    <a:cxn ang="0">
                      <a:pos x="T4" y="T5"/>
                    </a:cxn>
                    <a:cxn ang="0">
                      <a:pos x="T6" y="T7"/>
                    </a:cxn>
                    <a:cxn ang="0">
                      <a:pos x="T8" y="T9"/>
                    </a:cxn>
                  </a:cxnLst>
                  <a:rect l="0" t="0" r="r" b="b"/>
                  <a:pathLst>
                    <a:path w="15" h="9">
                      <a:moveTo>
                        <a:pt x="0" y="0"/>
                      </a:moveTo>
                      <a:cubicBezTo>
                        <a:pt x="0" y="0"/>
                        <a:pt x="0" y="1"/>
                        <a:pt x="0" y="1"/>
                      </a:cubicBezTo>
                      <a:cubicBezTo>
                        <a:pt x="0" y="6"/>
                        <a:pt x="4" y="9"/>
                        <a:pt x="8" y="9"/>
                      </a:cubicBezTo>
                      <a:cubicBezTo>
                        <a:pt x="11" y="9"/>
                        <a:pt x="14" y="7"/>
                        <a:pt x="15" y="4"/>
                      </a:cubicBezTo>
                      <a:cubicBezTo>
                        <a:pt x="10" y="3"/>
                        <a:pt x="5" y="1"/>
                        <a:pt x="0"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1176" name="Freeform 158">
                  <a:extLst>
                    <a:ext uri="{FF2B5EF4-FFF2-40B4-BE49-F238E27FC236}">
                      <a16:creationId xmlns="" xmlns:a16="http://schemas.microsoft.com/office/drawing/2014/main" id="{9EB6E7FA-0532-4215-B6D1-C66CB8F60F10}"/>
                    </a:ext>
                  </a:extLst>
                </p:cNvPr>
                <p:cNvSpPr>
                  <a:spLocks/>
                </p:cNvSpPr>
                <p:nvPr/>
              </p:nvSpPr>
              <p:spPr bwMode="auto">
                <a:xfrm>
                  <a:off x="2224" y="1746"/>
                  <a:ext cx="29" cy="28"/>
                </a:xfrm>
                <a:custGeom>
                  <a:avLst/>
                  <a:gdLst>
                    <a:gd name="T0" fmla="*/ 8 w 16"/>
                    <a:gd name="T1" fmla="*/ 0 h 16"/>
                    <a:gd name="T2" fmla="*/ 0 w 16"/>
                    <a:gd name="T3" fmla="*/ 8 h 16"/>
                    <a:gd name="T4" fmla="*/ 8 w 16"/>
                    <a:gd name="T5" fmla="*/ 16 h 16"/>
                    <a:gd name="T6" fmla="*/ 8 w 16"/>
                    <a:gd name="T7" fmla="*/ 16 h 16"/>
                    <a:gd name="T8" fmla="*/ 10 w 16"/>
                    <a:gd name="T9" fmla="*/ 16 h 16"/>
                    <a:gd name="T10" fmla="*/ 16 w 16"/>
                    <a:gd name="T11" fmla="*/ 8 h 16"/>
                    <a:gd name="T12" fmla="*/ 8 w 16"/>
                    <a:gd name="T13" fmla="*/ 0 h 16"/>
                  </a:gdLst>
                  <a:ahLst/>
                  <a:cxnLst>
                    <a:cxn ang="0">
                      <a:pos x="T0" y="T1"/>
                    </a:cxn>
                    <a:cxn ang="0">
                      <a:pos x="T2" y="T3"/>
                    </a:cxn>
                    <a:cxn ang="0">
                      <a:pos x="T4" y="T5"/>
                    </a:cxn>
                    <a:cxn ang="0">
                      <a:pos x="T6" y="T7"/>
                    </a:cxn>
                    <a:cxn ang="0">
                      <a:pos x="T8" y="T9"/>
                    </a:cxn>
                    <a:cxn ang="0">
                      <a:pos x="T10" y="T11"/>
                    </a:cxn>
                    <a:cxn ang="0">
                      <a:pos x="T12" y="T13"/>
                    </a:cxn>
                  </a:cxnLst>
                  <a:rect l="0" t="0" r="r" b="b"/>
                  <a:pathLst>
                    <a:path w="16" h="16">
                      <a:moveTo>
                        <a:pt x="8" y="0"/>
                      </a:moveTo>
                      <a:cubicBezTo>
                        <a:pt x="4" y="0"/>
                        <a:pt x="0" y="4"/>
                        <a:pt x="0" y="8"/>
                      </a:cubicBezTo>
                      <a:cubicBezTo>
                        <a:pt x="0" y="12"/>
                        <a:pt x="4" y="16"/>
                        <a:pt x="8" y="16"/>
                      </a:cubicBezTo>
                      <a:cubicBezTo>
                        <a:pt x="8" y="16"/>
                        <a:pt x="8" y="16"/>
                        <a:pt x="8" y="16"/>
                      </a:cubicBezTo>
                      <a:cubicBezTo>
                        <a:pt x="9" y="16"/>
                        <a:pt x="10" y="16"/>
                        <a:pt x="10" y="16"/>
                      </a:cubicBezTo>
                      <a:cubicBezTo>
                        <a:pt x="14" y="15"/>
                        <a:pt x="16" y="12"/>
                        <a:pt x="16" y="8"/>
                      </a:cubicBezTo>
                      <a:cubicBezTo>
                        <a:pt x="16" y="4"/>
                        <a:pt x="12" y="0"/>
                        <a:pt x="8"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1177" name="Freeform 159">
                  <a:extLst>
                    <a:ext uri="{FF2B5EF4-FFF2-40B4-BE49-F238E27FC236}">
                      <a16:creationId xmlns="" xmlns:a16="http://schemas.microsoft.com/office/drawing/2014/main" id="{C9C5A4C8-00BF-4BE1-85B7-5E6335C205D4}"/>
                    </a:ext>
                  </a:extLst>
                </p:cNvPr>
                <p:cNvSpPr>
                  <a:spLocks/>
                </p:cNvSpPr>
                <p:nvPr/>
              </p:nvSpPr>
              <p:spPr bwMode="auto">
                <a:xfrm>
                  <a:off x="2228" y="1698"/>
                  <a:ext cx="5" cy="2"/>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cubicBezTo>
                        <a:pt x="1" y="1"/>
                        <a:pt x="2" y="1"/>
                        <a:pt x="3" y="1"/>
                      </a:cubicBezTo>
                      <a:cubicBezTo>
                        <a:pt x="2" y="1"/>
                        <a:pt x="1" y="0"/>
                        <a:pt x="0"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1178" name="Freeform 160">
                  <a:extLst>
                    <a:ext uri="{FF2B5EF4-FFF2-40B4-BE49-F238E27FC236}">
                      <a16:creationId xmlns="" xmlns:a16="http://schemas.microsoft.com/office/drawing/2014/main" id="{1CFE2EBF-0F67-4D2F-B421-770F03DF6B29}"/>
                    </a:ext>
                  </a:extLst>
                </p:cNvPr>
                <p:cNvSpPr>
                  <a:spLocks/>
                </p:cNvSpPr>
                <p:nvPr/>
              </p:nvSpPr>
              <p:spPr bwMode="auto">
                <a:xfrm>
                  <a:off x="2084" y="1780"/>
                  <a:ext cx="32" cy="30"/>
                </a:xfrm>
                <a:custGeom>
                  <a:avLst/>
                  <a:gdLst>
                    <a:gd name="T0" fmla="*/ 9 w 18"/>
                    <a:gd name="T1" fmla="*/ 0 h 17"/>
                    <a:gd name="T2" fmla="*/ 0 w 18"/>
                    <a:gd name="T3" fmla="*/ 9 h 17"/>
                    <a:gd name="T4" fmla="*/ 7 w 18"/>
                    <a:gd name="T5" fmla="*/ 17 h 17"/>
                    <a:gd name="T6" fmla="*/ 16 w 18"/>
                    <a:gd name="T7" fmla="*/ 14 h 17"/>
                    <a:gd name="T8" fmla="*/ 18 w 18"/>
                    <a:gd name="T9" fmla="*/ 9 h 17"/>
                    <a:gd name="T10" fmla="*/ 9 w 18"/>
                    <a:gd name="T11" fmla="*/ 0 h 17"/>
                  </a:gdLst>
                  <a:ahLst/>
                  <a:cxnLst>
                    <a:cxn ang="0">
                      <a:pos x="T0" y="T1"/>
                    </a:cxn>
                    <a:cxn ang="0">
                      <a:pos x="T2" y="T3"/>
                    </a:cxn>
                    <a:cxn ang="0">
                      <a:pos x="T4" y="T5"/>
                    </a:cxn>
                    <a:cxn ang="0">
                      <a:pos x="T6" y="T7"/>
                    </a:cxn>
                    <a:cxn ang="0">
                      <a:pos x="T8" y="T9"/>
                    </a:cxn>
                    <a:cxn ang="0">
                      <a:pos x="T10" y="T11"/>
                    </a:cxn>
                  </a:cxnLst>
                  <a:rect l="0" t="0" r="r" b="b"/>
                  <a:pathLst>
                    <a:path w="18" h="17">
                      <a:moveTo>
                        <a:pt x="9" y="0"/>
                      </a:moveTo>
                      <a:cubicBezTo>
                        <a:pt x="4" y="0"/>
                        <a:pt x="0" y="4"/>
                        <a:pt x="0" y="9"/>
                      </a:cubicBezTo>
                      <a:cubicBezTo>
                        <a:pt x="0" y="13"/>
                        <a:pt x="3" y="16"/>
                        <a:pt x="7" y="17"/>
                      </a:cubicBezTo>
                      <a:cubicBezTo>
                        <a:pt x="10" y="16"/>
                        <a:pt x="13" y="15"/>
                        <a:pt x="16" y="14"/>
                      </a:cubicBezTo>
                      <a:cubicBezTo>
                        <a:pt x="18" y="13"/>
                        <a:pt x="18" y="11"/>
                        <a:pt x="18" y="9"/>
                      </a:cubicBezTo>
                      <a:cubicBezTo>
                        <a:pt x="18" y="4"/>
                        <a:pt x="14" y="0"/>
                        <a:pt x="9"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1179" name="Oval 161">
                  <a:extLst>
                    <a:ext uri="{FF2B5EF4-FFF2-40B4-BE49-F238E27FC236}">
                      <a16:creationId xmlns="" xmlns:a16="http://schemas.microsoft.com/office/drawing/2014/main" id="{4EF9428D-47FE-43B1-95BC-AC0A848BF4AF}"/>
                    </a:ext>
                  </a:extLst>
                </p:cNvPr>
                <p:cNvSpPr>
                  <a:spLocks noChangeArrowheads="1"/>
                </p:cNvSpPr>
                <p:nvPr/>
              </p:nvSpPr>
              <p:spPr bwMode="auto">
                <a:xfrm>
                  <a:off x="2020" y="1781"/>
                  <a:ext cx="32"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1180" name="Freeform 162">
                  <a:extLst>
                    <a:ext uri="{FF2B5EF4-FFF2-40B4-BE49-F238E27FC236}">
                      <a16:creationId xmlns="" xmlns:a16="http://schemas.microsoft.com/office/drawing/2014/main" id="{EED44630-A7D1-4183-B16F-D2417D719CBD}"/>
                    </a:ext>
                  </a:extLst>
                </p:cNvPr>
                <p:cNvSpPr>
                  <a:spLocks/>
                </p:cNvSpPr>
                <p:nvPr/>
              </p:nvSpPr>
              <p:spPr bwMode="auto">
                <a:xfrm>
                  <a:off x="2279" y="1748"/>
                  <a:ext cx="32" cy="19"/>
                </a:xfrm>
                <a:custGeom>
                  <a:avLst/>
                  <a:gdLst>
                    <a:gd name="T0" fmla="*/ 9 w 18"/>
                    <a:gd name="T1" fmla="*/ 0 h 11"/>
                    <a:gd name="T2" fmla="*/ 0 w 18"/>
                    <a:gd name="T3" fmla="*/ 9 h 11"/>
                    <a:gd name="T4" fmla="*/ 0 w 18"/>
                    <a:gd name="T5" fmla="*/ 11 h 11"/>
                    <a:gd name="T6" fmla="*/ 18 w 18"/>
                    <a:gd name="T7" fmla="*/ 8 h 11"/>
                    <a:gd name="T8" fmla="*/ 9 w 18"/>
                    <a:gd name="T9" fmla="*/ 0 h 11"/>
                  </a:gdLst>
                  <a:ahLst/>
                  <a:cxnLst>
                    <a:cxn ang="0">
                      <a:pos x="T0" y="T1"/>
                    </a:cxn>
                    <a:cxn ang="0">
                      <a:pos x="T2" y="T3"/>
                    </a:cxn>
                    <a:cxn ang="0">
                      <a:pos x="T4" y="T5"/>
                    </a:cxn>
                    <a:cxn ang="0">
                      <a:pos x="T6" y="T7"/>
                    </a:cxn>
                    <a:cxn ang="0">
                      <a:pos x="T8" y="T9"/>
                    </a:cxn>
                  </a:cxnLst>
                  <a:rect l="0" t="0" r="r" b="b"/>
                  <a:pathLst>
                    <a:path w="18" h="11">
                      <a:moveTo>
                        <a:pt x="9" y="0"/>
                      </a:moveTo>
                      <a:cubicBezTo>
                        <a:pt x="4" y="0"/>
                        <a:pt x="0" y="4"/>
                        <a:pt x="0" y="9"/>
                      </a:cubicBezTo>
                      <a:cubicBezTo>
                        <a:pt x="0" y="10"/>
                        <a:pt x="0" y="11"/>
                        <a:pt x="0" y="11"/>
                      </a:cubicBezTo>
                      <a:cubicBezTo>
                        <a:pt x="6" y="10"/>
                        <a:pt x="12" y="9"/>
                        <a:pt x="18" y="8"/>
                      </a:cubicBezTo>
                      <a:cubicBezTo>
                        <a:pt x="17" y="4"/>
                        <a:pt x="13" y="0"/>
                        <a:pt x="9"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1181" name="Oval 163">
                  <a:extLst>
                    <a:ext uri="{FF2B5EF4-FFF2-40B4-BE49-F238E27FC236}">
                      <a16:creationId xmlns="" xmlns:a16="http://schemas.microsoft.com/office/drawing/2014/main" id="{2363F761-7DFA-43D4-80BE-575223D90B8D}"/>
                    </a:ext>
                  </a:extLst>
                </p:cNvPr>
                <p:cNvSpPr>
                  <a:spLocks noChangeArrowheads="1"/>
                </p:cNvSpPr>
                <p:nvPr/>
              </p:nvSpPr>
              <p:spPr bwMode="auto">
                <a:xfrm>
                  <a:off x="2125" y="1732"/>
                  <a:ext cx="28" cy="2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1182" name="Freeform 164">
                  <a:extLst>
                    <a:ext uri="{FF2B5EF4-FFF2-40B4-BE49-F238E27FC236}">
                      <a16:creationId xmlns="" xmlns:a16="http://schemas.microsoft.com/office/drawing/2014/main" id="{3AE149DF-E65E-45A9-AE26-105D3E1E4D68}"/>
                    </a:ext>
                  </a:extLst>
                </p:cNvPr>
                <p:cNvSpPr>
                  <a:spLocks/>
                </p:cNvSpPr>
                <p:nvPr/>
              </p:nvSpPr>
              <p:spPr bwMode="auto">
                <a:xfrm>
                  <a:off x="2157" y="1774"/>
                  <a:ext cx="26" cy="16"/>
                </a:xfrm>
                <a:custGeom>
                  <a:avLst/>
                  <a:gdLst>
                    <a:gd name="T0" fmla="*/ 8 w 15"/>
                    <a:gd name="T1" fmla="*/ 0 h 9"/>
                    <a:gd name="T2" fmla="*/ 0 w 15"/>
                    <a:gd name="T3" fmla="*/ 8 h 9"/>
                    <a:gd name="T4" fmla="*/ 0 w 15"/>
                    <a:gd name="T5" fmla="*/ 9 h 9"/>
                    <a:gd name="T6" fmla="*/ 1 w 15"/>
                    <a:gd name="T7" fmla="*/ 9 h 9"/>
                    <a:gd name="T8" fmla="*/ 15 w 15"/>
                    <a:gd name="T9" fmla="*/ 6 h 9"/>
                    <a:gd name="T10" fmla="*/ 8 w 15"/>
                    <a:gd name="T11" fmla="*/ 0 h 9"/>
                  </a:gdLst>
                  <a:ahLst/>
                  <a:cxnLst>
                    <a:cxn ang="0">
                      <a:pos x="T0" y="T1"/>
                    </a:cxn>
                    <a:cxn ang="0">
                      <a:pos x="T2" y="T3"/>
                    </a:cxn>
                    <a:cxn ang="0">
                      <a:pos x="T4" y="T5"/>
                    </a:cxn>
                    <a:cxn ang="0">
                      <a:pos x="T6" y="T7"/>
                    </a:cxn>
                    <a:cxn ang="0">
                      <a:pos x="T8" y="T9"/>
                    </a:cxn>
                    <a:cxn ang="0">
                      <a:pos x="T10" y="T11"/>
                    </a:cxn>
                  </a:cxnLst>
                  <a:rect l="0" t="0" r="r" b="b"/>
                  <a:pathLst>
                    <a:path w="15" h="9">
                      <a:moveTo>
                        <a:pt x="8" y="0"/>
                      </a:moveTo>
                      <a:cubicBezTo>
                        <a:pt x="3" y="0"/>
                        <a:pt x="0" y="4"/>
                        <a:pt x="0" y="8"/>
                      </a:cubicBezTo>
                      <a:cubicBezTo>
                        <a:pt x="0" y="8"/>
                        <a:pt x="0" y="9"/>
                        <a:pt x="0" y="9"/>
                      </a:cubicBezTo>
                      <a:cubicBezTo>
                        <a:pt x="0" y="9"/>
                        <a:pt x="0" y="9"/>
                        <a:pt x="1" y="9"/>
                      </a:cubicBezTo>
                      <a:cubicBezTo>
                        <a:pt x="6" y="8"/>
                        <a:pt x="10" y="7"/>
                        <a:pt x="15" y="6"/>
                      </a:cubicBezTo>
                      <a:cubicBezTo>
                        <a:pt x="14" y="2"/>
                        <a:pt x="11" y="0"/>
                        <a:pt x="8"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1183" name="Freeform 165">
                  <a:extLst>
                    <a:ext uri="{FF2B5EF4-FFF2-40B4-BE49-F238E27FC236}">
                      <a16:creationId xmlns="" xmlns:a16="http://schemas.microsoft.com/office/drawing/2014/main" id="{7E69D2F8-A9F6-4783-9BA7-615C2C87ED54}"/>
                    </a:ext>
                  </a:extLst>
                </p:cNvPr>
                <p:cNvSpPr>
                  <a:spLocks/>
                </p:cNvSpPr>
                <p:nvPr/>
              </p:nvSpPr>
              <p:spPr bwMode="auto">
                <a:xfrm>
                  <a:off x="1985" y="1833"/>
                  <a:ext cx="25" cy="19"/>
                </a:xfrm>
                <a:custGeom>
                  <a:avLst/>
                  <a:gdLst>
                    <a:gd name="T0" fmla="*/ 7 w 14"/>
                    <a:gd name="T1" fmla="*/ 0 h 11"/>
                    <a:gd name="T2" fmla="*/ 0 w 14"/>
                    <a:gd name="T3" fmla="*/ 7 h 11"/>
                    <a:gd name="T4" fmla="*/ 1 w 14"/>
                    <a:gd name="T5" fmla="*/ 11 h 11"/>
                    <a:gd name="T6" fmla="*/ 14 w 14"/>
                    <a:gd name="T7" fmla="*/ 4 h 11"/>
                    <a:gd name="T8" fmla="*/ 7 w 14"/>
                    <a:gd name="T9" fmla="*/ 0 h 11"/>
                  </a:gdLst>
                  <a:ahLst/>
                  <a:cxnLst>
                    <a:cxn ang="0">
                      <a:pos x="T0" y="T1"/>
                    </a:cxn>
                    <a:cxn ang="0">
                      <a:pos x="T2" y="T3"/>
                    </a:cxn>
                    <a:cxn ang="0">
                      <a:pos x="T4" y="T5"/>
                    </a:cxn>
                    <a:cxn ang="0">
                      <a:pos x="T6" y="T7"/>
                    </a:cxn>
                    <a:cxn ang="0">
                      <a:pos x="T8" y="T9"/>
                    </a:cxn>
                  </a:cxnLst>
                  <a:rect l="0" t="0" r="r" b="b"/>
                  <a:pathLst>
                    <a:path w="14" h="11">
                      <a:moveTo>
                        <a:pt x="7" y="0"/>
                      </a:moveTo>
                      <a:cubicBezTo>
                        <a:pt x="3" y="0"/>
                        <a:pt x="0" y="3"/>
                        <a:pt x="0" y="7"/>
                      </a:cubicBezTo>
                      <a:cubicBezTo>
                        <a:pt x="0" y="8"/>
                        <a:pt x="1" y="10"/>
                        <a:pt x="1" y="11"/>
                      </a:cubicBezTo>
                      <a:cubicBezTo>
                        <a:pt x="5" y="8"/>
                        <a:pt x="9" y="6"/>
                        <a:pt x="14" y="4"/>
                      </a:cubicBezTo>
                      <a:cubicBezTo>
                        <a:pt x="13" y="2"/>
                        <a:pt x="10" y="0"/>
                        <a:pt x="7"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1184" name="Freeform 166">
                  <a:extLst>
                    <a:ext uri="{FF2B5EF4-FFF2-40B4-BE49-F238E27FC236}">
                      <a16:creationId xmlns="" xmlns:a16="http://schemas.microsoft.com/office/drawing/2014/main" id="{7571D4CC-57DC-4FB2-A724-FFE70FC5B011}"/>
                    </a:ext>
                  </a:extLst>
                </p:cNvPr>
                <p:cNvSpPr>
                  <a:spLocks/>
                </p:cNvSpPr>
                <p:nvPr/>
              </p:nvSpPr>
              <p:spPr bwMode="auto">
                <a:xfrm>
                  <a:off x="784" y="1262"/>
                  <a:ext cx="2" cy="2"/>
                </a:xfrm>
                <a:custGeom>
                  <a:avLst/>
                  <a:gdLst>
                    <a:gd name="T0" fmla="*/ 0 w 1"/>
                    <a:gd name="T1" fmla="*/ 0 h 1"/>
                    <a:gd name="T2" fmla="*/ 1 w 1"/>
                    <a:gd name="T3" fmla="*/ 1 h 1"/>
                    <a:gd name="T4" fmla="*/ 1 w 1"/>
                    <a:gd name="T5" fmla="*/ 0 h 1"/>
                    <a:gd name="T6" fmla="*/ 0 w 1"/>
                    <a:gd name="T7" fmla="*/ 0 h 1"/>
                  </a:gdLst>
                  <a:ahLst/>
                  <a:cxnLst>
                    <a:cxn ang="0">
                      <a:pos x="T0" y="T1"/>
                    </a:cxn>
                    <a:cxn ang="0">
                      <a:pos x="T2" y="T3"/>
                    </a:cxn>
                    <a:cxn ang="0">
                      <a:pos x="T4" y="T5"/>
                    </a:cxn>
                    <a:cxn ang="0">
                      <a:pos x="T6" y="T7"/>
                    </a:cxn>
                  </a:cxnLst>
                  <a:rect l="0" t="0" r="r" b="b"/>
                  <a:pathLst>
                    <a:path w="1" h="1">
                      <a:moveTo>
                        <a:pt x="0" y="0"/>
                      </a:moveTo>
                      <a:cubicBezTo>
                        <a:pt x="0" y="0"/>
                        <a:pt x="1" y="1"/>
                        <a:pt x="1" y="1"/>
                      </a:cubicBezTo>
                      <a:cubicBezTo>
                        <a:pt x="1" y="1"/>
                        <a:pt x="1" y="1"/>
                        <a:pt x="1" y="0"/>
                      </a:cubicBezTo>
                      <a:cubicBezTo>
                        <a:pt x="1" y="0"/>
                        <a:pt x="0" y="0"/>
                        <a:pt x="0"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1185" name="Freeform 167">
                  <a:extLst>
                    <a:ext uri="{FF2B5EF4-FFF2-40B4-BE49-F238E27FC236}">
                      <a16:creationId xmlns="" xmlns:a16="http://schemas.microsoft.com/office/drawing/2014/main" id="{F956E960-C2A5-49CF-8E99-4CD3E749AE50}"/>
                    </a:ext>
                  </a:extLst>
                </p:cNvPr>
                <p:cNvSpPr>
                  <a:spLocks/>
                </p:cNvSpPr>
                <p:nvPr/>
              </p:nvSpPr>
              <p:spPr bwMode="auto">
                <a:xfrm>
                  <a:off x="809" y="1287"/>
                  <a:ext cx="28" cy="30"/>
                </a:xfrm>
                <a:custGeom>
                  <a:avLst/>
                  <a:gdLst>
                    <a:gd name="T0" fmla="*/ 7 w 16"/>
                    <a:gd name="T1" fmla="*/ 0 h 17"/>
                    <a:gd name="T2" fmla="*/ 0 w 16"/>
                    <a:gd name="T3" fmla="*/ 3 h 17"/>
                    <a:gd name="T4" fmla="*/ 10 w 16"/>
                    <a:gd name="T5" fmla="*/ 17 h 17"/>
                    <a:gd name="T6" fmla="*/ 16 w 16"/>
                    <a:gd name="T7" fmla="*/ 9 h 17"/>
                    <a:gd name="T8" fmla="*/ 7 w 16"/>
                    <a:gd name="T9" fmla="*/ 0 h 17"/>
                  </a:gdLst>
                  <a:ahLst/>
                  <a:cxnLst>
                    <a:cxn ang="0">
                      <a:pos x="T0" y="T1"/>
                    </a:cxn>
                    <a:cxn ang="0">
                      <a:pos x="T2" y="T3"/>
                    </a:cxn>
                    <a:cxn ang="0">
                      <a:pos x="T4" y="T5"/>
                    </a:cxn>
                    <a:cxn ang="0">
                      <a:pos x="T6" y="T7"/>
                    </a:cxn>
                    <a:cxn ang="0">
                      <a:pos x="T8" y="T9"/>
                    </a:cxn>
                  </a:cxnLst>
                  <a:rect l="0" t="0" r="r" b="b"/>
                  <a:pathLst>
                    <a:path w="16" h="17">
                      <a:moveTo>
                        <a:pt x="7" y="0"/>
                      </a:moveTo>
                      <a:cubicBezTo>
                        <a:pt x="4" y="0"/>
                        <a:pt x="1" y="1"/>
                        <a:pt x="0" y="3"/>
                      </a:cubicBezTo>
                      <a:cubicBezTo>
                        <a:pt x="3" y="8"/>
                        <a:pt x="6" y="13"/>
                        <a:pt x="10" y="17"/>
                      </a:cubicBezTo>
                      <a:cubicBezTo>
                        <a:pt x="13" y="16"/>
                        <a:pt x="16" y="13"/>
                        <a:pt x="16" y="9"/>
                      </a:cubicBezTo>
                      <a:cubicBezTo>
                        <a:pt x="16" y="4"/>
                        <a:pt x="12" y="0"/>
                        <a:pt x="7"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1186" name="Freeform 168">
                  <a:extLst>
                    <a:ext uri="{FF2B5EF4-FFF2-40B4-BE49-F238E27FC236}">
                      <a16:creationId xmlns="" xmlns:a16="http://schemas.microsoft.com/office/drawing/2014/main" id="{00F42BD4-1025-4F2B-A0D7-4F1FB883323C}"/>
                    </a:ext>
                  </a:extLst>
                </p:cNvPr>
                <p:cNvSpPr>
                  <a:spLocks/>
                </p:cNvSpPr>
                <p:nvPr/>
              </p:nvSpPr>
              <p:spPr bwMode="auto">
                <a:xfrm>
                  <a:off x="903" y="1299"/>
                  <a:ext cx="30" cy="18"/>
                </a:xfrm>
                <a:custGeom>
                  <a:avLst/>
                  <a:gdLst>
                    <a:gd name="T0" fmla="*/ 0 w 17"/>
                    <a:gd name="T1" fmla="*/ 0 h 10"/>
                    <a:gd name="T2" fmla="*/ 0 w 17"/>
                    <a:gd name="T3" fmla="*/ 1 h 10"/>
                    <a:gd name="T4" fmla="*/ 9 w 17"/>
                    <a:gd name="T5" fmla="*/ 10 h 10"/>
                    <a:gd name="T6" fmla="*/ 17 w 17"/>
                    <a:gd name="T7" fmla="*/ 5 h 10"/>
                    <a:gd name="T8" fmla="*/ 0 w 17"/>
                    <a:gd name="T9" fmla="*/ 0 h 10"/>
                  </a:gdLst>
                  <a:ahLst/>
                  <a:cxnLst>
                    <a:cxn ang="0">
                      <a:pos x="T0" y="T1"/>
                    </a:cxn>
                    <a:cxn ang="0">
                      <a:pos x="T2" y="T3"/>
                    </a:cxn>
                    <a:cxn ang="0">
                      <a:pos x="T4" y="T5"/>
                    </a:cxn>
                    <a:cxn ang="0">
                      <a:pos x="T6" y="T7"/>
                    </a:cxn>
                    <a:cxn ang="0">
                      <a:pos x="T8" y="T9"/>
                    </a:cxn>
                  </a:cxnLst>
                  <a:rect l="0" t="0" r="r" b="b"/>
                  <a:pathLst>
                    <a:path w="17" h="10">
                      <a:moveTo>
                        <a:pt x="0" y="0"/>
                      </a:moveTo>
                      <a:cubicBezTo>
                        <a:pt x="0" y="0"/>
                        <a:pt x="0" y="1"/>
                        <a:pt x="0" y="1"/>
                      </a:cubicBezTo>
                      <a:cubicBezTo>
                        <a:pt x="0" y="6"/>
                        <a:pt x="4" y="10"/>
                        <a:pt x="9" y="10"/>
                      </a:cubicBezTo>
                      <a:cubicBezTo>
                        <a:pt x="12" y="10"/>
                        <a:pt x="15" y="8"/>
                        <a:pt x="17" y="5"/>
                      </a:cubicBezTo>
                      <a:cubicBezTo>
                        <a:pt x="11" y="3"/>
                        <a:pt x="5" y="2"/>
                        <a:pt x="0"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1187" name="Oval 169">
                  <a:extLst>
                    <a:ext uri="{FF2B5EF4-FFF2-40B4-BE49-F238E27FC236}">
                      <a16:creationId xmlns="" xmlns:a16="http://schemas.microsoft.com/office/drawing/2014/main" id="{DA421871-42BB-4D79-9158-99326D28A419}"/>
                    </a:ext>
                  </a:extLst>
                </p:cNvPr>
                <p:cNvSpPr>
                  <a:spLocks noChangeArrowheads="1"/>
                </p:cNvSpPr>
                <p:nvPr/>
              </p:nvSpPr>
              <p:spPr bwMode="auto">
                <a:xfrm>
                  <a:off x="982" y="1377"/>
                  <a:ext cx="25" cy="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1188" name="Oval 170">
                  <a:extLst>
                    <a:ext uri="{FF2B5EF4-FFF2-40B4-BE49-F238E27FC236}">
                      <a16:creationId xmlns="" xmlns:a16="http://schemas.microsoft.com/office/drawing/2014/main" id="{770745CE-3761-4120-B886-59618CF2960B}"/>
                    </a:ext>
                  </a:extLst>
                </p:cNvPr>
                <p:cNvSpPr>
                  <a:spLocks noChangeArrowheads="1"/>
                </p:cNvSpPr>
                <p:nvPr/>
              </p:nvSpPr>
              <p:spPr bwMode="auto">
                <a:xfrm>
                  <a:off x="872" y="1329"/>
                  <a:ext cx="32"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1189" name="Oval 171">
                  <a:extLst>
                    <a:ext uri="{FF2B5EF4-FFF2-40B4-BE49-F238E27FC236}">
                      <a16:creationId xmlns="" xmlns:a16="http://schemas.microsoft.com/office/drawing/2014/main" id="{2211424E-6360-4682-8D9B-0B6F6DFB4712}"/>
                    </a:ext>
                  </a:extLst>
                </p:cNvPr>
                <p:cNvSpPr>
                  <a:spLocks noChangeArrowheads="1"/>
                </p:cNvSpPr>
                <p:nvPr/>
              </p:nvSpPr>
              <p:spPr bwMode="auto">
                <a:xfrm>
                  <a:off x="892" y="1375"/>
                  <a:ext cx="32"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1190" name="Oval 172">
                  <a:extLst>
                    <a:ext uri="{FF2B5EF4-FFF2-40B4-BE49-F238E27FC236}">
                      <a16:creationId xmlns="" xmlns:a16="http://schemas.microsoft.com/office/drawing/2014/main" id="{17582B9C-D38B-47C7-9460-DF025DC67272}"/>
                    </a:ext>
                  </a:extLst>
                </p:cNvPr>
                <p:cNvSpPr>
                  <a:spLocks noChangeArrowheads="1"/>
                </p:cNvSpPr>
                <p:nvPr/>
              </p:nvSpPr>
              <p:spPr bwMode="auto">
                <a:xfrm>
                  <a:off x="1094" y="1356"/>
                  <a:ext cx="32"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1191" name="Oval 173">
                  <a:extLst>
                    <a:ext uri="{FF2B5EF4-FFF2-40B4-BE49-F238E27FC236}">
                      <a16:creationId xmlns="" xmlns:a16="http://schemas.microsoft.com/office/drawing/2014/main" id="{BDA92FFD-A2E8-4ECB-B2BD-6B58DF892208}"/>
                    </a:ext>
                  </a:extLst>
                </p:cNvPr>
                <p:cNvSpPr>
                  <a:spLocks noChangeArrowheads="1"/>
                </p:cNvSpPr>
                <p:nvPr/>
              </p:nvSpPr>
              <p:spPr bwMode="auto">
                <a:xfrm>
                  <a:off x="950" y="1331"/>
                  <a:ext cx="29" cy="2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1192" name="Oval 174">
                  <a:extLst>
                    <a:ext uri="{FF2B5EF4-FFF2-40B4-BE49-F238E27FC236}">
                      <a16:creationId xmlns="" xmlns:a16="http://schemas.microsoft.com/office/drawing/2014/main" id="{1AC76DAC-C835-4970-8F9D-0162ABF97A55}"/>
                    </a:ext>
                  </a:extLst>
                </p:cNvPr>
                <p:cNvSpPr>
                  <a:spLocks noChangeArrowheads="1"/>
                </p:cNvSpPr>
                <p:nvPr/>
              </p:nvSpPr>
              <p:spPr bwMode="auto">
                <a:xfrm>
                  <a:off x="1058" y="1397"/>
                  <a:ext cx="29" cy="2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1193" name="Oval 175">
                  <a:extLst>
                    <a:ext uri="{FF2B5EF4-FFF2-40B4-BE49-F238E27FC236}">
                      <a16:creationId xmlns="" xmlns:a16="http://schemas.microsoft.com/office/drawing/2014/main" id="{DE315794-1592-450C-BFF5-3E477352C784}"/>
                    </a:ext>
                  </a:extLst>
                </p:cNvPr>
                <p:cNvSpPr>
                  <a:spLocks noChangeArrowheads="1"/>
                </p:cNvSpPr>
                <p:nvPr/>
              </p:nvSpPr>
              <p:spPr bwMode="auto">
                <a:xfrm>
                  <a:off x="1021" y="1331"/>
                  <a:ext cx="29" cy="2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1194" name="Oval 176">
                  <a:extLst>
                    <a:ext uri="{FF2B5EF4-FFF2-40B4-BE49-F238E27FC236}">
                      <a16:creationId xmlns="" xmlns:a16="http://schemas.microsoft.com/office/drawing/2014/main" id="{707F2E42-654D-4B79-AA76-5BA233B68B31}"/>
                    </a:ext>
                  </a:extLst>
                </p:cNvPr>
                <p:cNvSpPr>
                  <a:spLocks noChangeArrowheads="1"/>
                </p:cNvSpPr>
                <p:nvPr/>
              </p:nvSpPr>
              <p:spPr bwMode="auto">
                <a:xfrm>
                  <a:off x="984" y="1473"/>
                  <a:ext cx="25" cy="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1195" name="Oval 177">
                  <a:extLst>
                    <a:ext uri="{FF2B5EF4-FFF2-40B4-BE49-F238E27FC236}">
                      <a16:creationId xmlns="" xmlns:a16="http://schemas.microsoft.com/office/drawing/2014/main" id="{B963BED7-CFC0-4DE8-98F9-E663754DCFA3}"/>
                    </a:ext>
                  </a:extLst>
                </p:cNvPr>
                <p:cNvSpPr>
                  <a:spLocks noChangeArrowheads="1"/>
                </p:cNvSpPr>
                <p:nvPr/>
              </p:nvSpPr>
              <p:spPr bwMode="auto">
                <a:xfrm>
                  <a:off x="1124" y="1476"/>
                  <a:ext cx="32"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1196" name="Oval 178">
                  <a:extLst>
                    <a:ext uri="{FF2B5EF4-FFF2-40B4-BE49-F238E27FC236}">
                      <a16:creationId xmlns="" xmlns:a16="http://schemas.microsoft.com/office/drawing/2014/main" id="{A8D89ACD-687F-4FBB-BEA8-8B2E7FF104AA}"/>
                    </a:ext>
                  </a:extLst>
                </p:cNvPr>
                <p:cNvSpPr>
                  <a:spLocks noChangeArrowheads="1"/>
                </p:cNvSpPr>
                <p:nvPr/>
              </p:nvSpPr>
              <p:spPr bwMode="auto">
                <a:xfrm>
                  <a:off x="952" y="1427"/>
                  <a:ext cx="29" cy="2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1197" name="Oval 179">
                  <a:extLst>
                    <a:ext uri="{FF2B5EF4-FFF2-40B4-BE49-F238E27FC236}">
                      <a16:creationId xmlns="" xmlns:a16="http://schemas.microsoft.com/office/drawing/2014/main" id="{524682A7-BDAC-4CA7-9A67-AB63F0FC17F4}"/>
                    </a:ext>
                  </a:extLst>
                </p:cNvPr>
                <p:cNvSpPr>
                  <a:spLocks noChangeArrowheads="1"/>
                </p:cNvSpPr>
                <p:nvPr/>
              </p:nvSpPr>
              <p:spPr bwMode="auto">
                <a:xfrm>
                  <a:off x="1053" y="1492"/>
                  <a:ext cx="29" cy="2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1198" name="Oval 180">
                  <a:extLst>
                    <a:ext uri="{FF2B5EF4-FFF2-40B4-BE49-F238E27FC236}">
                      <a16:creationId xmlns="" xmlns:a16="http://schemas.microsoft.com/office/drawing/2014/main" id="{34C0A0DA-3D07-4CF2-80A9-D8EEADF5D9B7}"/>
                    </a:ext>
                  </a:extLst>
                </p:cNvPr>
                <p:cNvSpPr>
                  <a:spLocks noChangeArrowheads="1"/>
                </p:cNvSpPr>
                <p:nvPr/>
              </p:nvSpPr>
              <p:spPr bwMode="auto">
                <a:xfrm>
                  <a:off x="1023" y="1427"/>
                  <a:ext cx="28" cy="2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1199" name="Oval 181">
                  <a:extLst>
                    <a:ext uri="{FF2B5EF4-FFF2-40B4-BE49-F238E27FC236}">
                      <a16:creationId xmlns="" xmlns:a16="http://schemas.microsoft.com/office/drawing/2014/main" id="{23BD4580-CEC8-47C8-ABFE-DFE6FC4A8B09}"/>
                    </a:ext>
                  </a:extLst>
                </p:cNvPr>
                <p:cNvSpPr>
                  <a:spLocks noChangeArrowheads="1"/>
                </p:cNvSpPr>
                <p:nvPr/>
              </p:nvSpPr>
              <p:spPr bwMode="auto">
                <a:xfrm>
                  <a:off x="1409" y="1305"/>
                  <a:ext cx="25" cy="24"/>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1200" name="Oval 182">
                  <a:extLst>
                    <a:ext uri="{FF2B5EF4-FFF2-40B4-BE49-F238E27FC236}">
                      <a16:creationId xmlns="" xmlns:a16="http://schemas.microsoft.com/office/drawing/2014/main" id="{0CC12A55-A75C-40F7-ABEA-C7621EB114C6}"/>
                    </a:ext>
                  </a:extLst>
                </p:cNvPr>
                <p:cNvSpPr>
                  <a:spLocks noChangeArrowheads="1"/>
                </p:cNvSpPr>
                <p:nvPr/>
              </p:nvSpPr>
              <p:spPr bwMode="auto">
                <a:xfrm>
                  <a:off x="1299" y="1257"/>
                  <a:ext cx="32"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1201" name="Oval 183">
                  <a:extLst>
                    <a:ext uri="{FF2B5EF4-FFF2-40B4-BE49-F238E27FC236}">
                      <a16:creationId xmlns="" xmlns:a16="http://schemas.microsoft.com/office/drawing/2014/main" id="{351A3845-75A7-4564-89D2-56C02A6DEB55}"/>
                    </a:ext>
                  </a:extLst>
                </p:cNvPr>
                <p:cNvSpPr>
                  <a:spLocks noChangeArrowheads="1"/>
                </p:cNvSpPr>
                <p:nvPr/>
              </p:nvSpPr>
              <p:spPr bwMode="auto">
                <a:xfrm>
                  <a:off x="1306" y="1319"/>
                  <a:ext cx="32"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1202" name="Freeform 184">
                  <a:extLst>
                    <a:ext uri="{FF2B5EF4-FFF2-40B4-BE49-F238E27FC236}">
                      <a16:creationId xmlns="" xmlns:a16="http://schemas.microsoft.com/office/drawing/2014/main" id="{707741F4-D661-4F1E-926C-C87B404CCE67}"/>
                    </a:ext>
                  </a:extLst>
                </p:cNvPr>
                <p:cNvSpPr>
                  <a:spLocks/>
                </p:cNvSpPr>
                <p:nvPr/>
              </p:nvSpPr>
              <p:spPr bwMode="auto">
                <a:xfrm>
                  <a:off x="1533" y="1285"/>
                  <a:ext cx="27" cy="20"/>
                </a:xfrm>
                <a:custGeom>
                  <a:avLst/>
                  <a:gdLst>
                    <a:gd name="T0" fmla="*/ 14 w 15"/>
                    <a:gd name="T1" fmla="*/ 0 h 11"/>
                    <a:gd name="T2" fmla="*/ 0 w 15"/>
                    <a:gd name="T3" fmla="*/ 9 h 11"/>
                    <a:gd name="T4" fmla="*/ 6 w 15"/>
                    <a:gd name="T5" fmla="*/ 11 h 11"/>
                    <a:gd name="T6" fmla="*/ 15 w 15"/>
                    <a:gd name="T7" fmla="*/ 2 h 11"/>
                    <a:gd name="T8" fmla="*/ 14 w 15"/>
                    <a:gd name="T9" fmla="*/ 0 h 11"/>
                  </a:gdLst>
                  <a:ahLst/>
                  <a:cxnLst>
                    <a:cxn ang="0">
                      <a:pos x="T0" y="T1"/>
                    </a:cxn>
                    <a:cxn ang="0">
                      <a:pos x="T2" y="T3"/>
                    </a:cxn>
                    <a:cxn ang="0">
                      <a:pos x="T4" y="T5"/>
                    </a:cxn>
                    <a:cxn ang="0">
                      <a:pos x="T6" y="T7"/>
                    </a:cxn>
                    <a:cxn ang="0">
                      <a:pos x="T8" y="T9"/>
                    </a:cxn>
                  </a:cxnLst>
                  <a:rect l="0" t="0" r="r" b="b"/>
                  <a:pathLst>
                    <a:path w="15" h="11">
                      <a:moveTo>
                        <a:pt x="14" y="0"/>
                      </a:moveTo>
                      <a:cubicBezTo>
                        <a:pt x="10" y="4"/>
                        <a:pt x="5" y="7"/>
                        <a:pt x="0" y="9"/>
                      </a:cubicBezTo>
                      <a:cubicBezTo>
                        <a:pt x="1" y="10"/>
                        <a:pt x="3" y="11"/>
                        <a:pt x="6" y="11"/>
                      </a:cubicBezTo>
                      <a:cubicBezTo>
                        <a:pt x="11" y="11"/>
                        <a:pt x="15" y="7"/>
                        <a:pt x="15" y="2"/>
                      </a:cubicBezTo>
                      <a:cubicBezTo>
                        <a:pt x="15" y="1"/>
                        <a:pt x="15" y="0"/>
                        <a:pt x="14"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1203" name="Oval 185">
                  <a:extLst>
                    <a:ext uri="{FF2B5EF4-FFF2-40B4-BE49-F238E27FC236}">
                      <a16:creationId xmlns="" xmlns:a16="http://schemas.microsoft.com/office/drawing/2014/main" id="{ED7C2C3B-F4C9-458B-8ABD-6A8F3846DB47}"/>
                    </a:ext>
                  </a:extLst>
                </p:cNvPr>
                <p:cNvSpPr>
                  <a:spLocks noChangeArrowheads="1"/>
                </p:cNvSpPr>
                <p:nvPr/>
              </p:nvSpPr>
              <p:spPr bwMode="auto">
                <a:xfrm>
                  <a:off x="1377" y="1258"/>
                  <a:ext cx="29" cy="2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1204" name="Oval 186">
                  <a:extLst>
                    <a:ext uri="{FF2B5EF4-FFF2-40B4-BE49-F238E27FC236}">
                      <a16:creationId xmlns="" xmlns:a16="http://schemas.microsoft.com/office/drawing/2014/main" id="{70C7BC0F-DDDF-4618-8A3B-78D9FFFB61B1}"/>
                    </a:ext>
                  </a:extLst>
                </p:cNvPr>
                <p:cNvSpPr>
                  <a:spLocks noChangeArrowheads="1"/>
                </p:cNvSpPr>
                <p:nvPr/>
              </p:nvSpPr>
              <p:spPr bwMode="auto">
                <a:xfrm>
                  <a:off x="1478" y="1324"/>
                  <a:ext cx="29" cy="2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1205" name="Oval 187">
                  <a:extLst>
                    <a:ext uri="{FF2B5EF4-FFF2-40B4-BE49-F238E27FC236}">
                      <a16:creationId xmlns="" xmlns:a16="http://schemas.microsoft.com/office/drawing/2014/main" id="{7B87D4A5-4379-4692-9C81-B491442273E1}"/>
                    </a:ext>
                  </a:extLst>
                </p:cNvPr>
                <p:cNvSpPr>
                  <a:spLocks noChangeArrowheads="1"/>
                </p:cNvSpPr>
                <p:nvPr/>
              </p:nvSpPr>
              <p:spPr bwMode="auto">
                <a:xfrm>
                  <a:off x="1448" y="1266"/>
                  <a:ext cx="29" cy="2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1206" name="Freeform 188">
                  <a:extLst>
                    <a:ext uri="{FF2B5EF4-FFF2-40B4-BE49-F238E27FC236}">
                      <a16:creationId xmlns="" xmlns:a16="http://schemas.microsoft.com/office/drawing/2014/main" id="{01C8CCDB-A3B0-465C-A61A-3BA77E3AAAF0}"/>
                    </a:ext>
                  </a:extLst>
                </p:cNvPr>
                <p:cNvSpPr>
                  <a:spLocks/>
                </p:cNvSpPr>
                <p:nvPr/>
              </p:nvSpPr>
              <p:spPr bwMode="auto">
                <a:xfrm>
                  <a:off x="1191" y="1363"/>
                  <a:ext cx="30" cy="18"/>
                </a:xfrm>
                <a:custGeom>
                  <a:avLst/>
                  <a:gdLst>
                    <a:gd name="T0" fmla="*/ 0 w 17"/>
                    <a:gd name="T1" fmla="*/ 0 h 10"/>
                    <a:gd name="T2" fmla="*/ 0 w 17"/>
                    <a:gd name="T3" fmla="*/ 1 h 10"/>
                    <a:gd name="T4" fmla="*/ 9 w 17"/>
                    <a:gd name="T5" fmla="*/ 10 h 10"/>
                    <a:gd name="T6" fmla="*/ 17 w 17"/>
                    <a:gd name="T7" fmla="*/ 3 h 10"/>
                    <a:gd name="T8" fmla="*/ 0 w 17"/>
                    <a:gd name="T9" fmla="*/ 0 h 10"/>
                  </a:gdLst>
                  <a:ahLst/>
                  <a:cxnLst>
                    <a:cxn ang="0">
                      <a:pos x="T0" y="T1"/>
                    </a:cxn>
                    <a:cxn ang="0">
                      <a:pos x="T2" y="T3"/>
                    </a:cxn>
                    <a:cxn ang="0">
                      <a:pos x="T4" y="T5"/>
                    </a:cxn>
                    <a:cxn ang="0">
                      <a:pos x="T6" y="T7"/>
                    </a:cxn>
                    <a:cxn ang="0">
                      <a:pos x="T8" y="T9"/>
                    </a:cxn>
                  </a:cxnLst>
                  <a:rect l="0" t="0" r="r" b="b"/>
                  <a:pathLst>
                    <a:path w="17" h="10">
                      <a:moveTo>
                        <a:pt x="0" y="0"/>
                      </a:moveTo>
                      <a:cubicBezTo>
                        <a:pt x="0" y="0"/>
                        <a:pt x="0" y="1"/>
                        <a:pt x="0" y="1"/>
                      </a:cubicBezTo>
                      <a:cubicBezTo>
                        <a:pt x="0" y="6"/>
                        <a:pt x="4" y="10"/>
                        <a:pt x="9" y="10"/>
                      </a:cubicBezTo>
                      <a:cubicBezTo>
                        <a:pt x="13" y="10"/>
                        <a:pt x="17" y="7"/>
                        <a:pt x="17" y="3"/>
                      </a:cubicBezTo>
                      <a:cubicBezTo>
                        <a:pt x="11" y="2"/>
                        <a:pt x="5" y="1"/>
                        <a:pt x="0"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1207" name="Freeform 189">
                  <a:extLst>
                    <a:ext uri="{FF2B5EF4-FFF2-40B4-BE49-F238E27FC236}">
                      <a16:creationId xmlns="" xmlns:a16="http://schemas.microsoft.com/office/drawing/2014/main" id="{4C8C60B7-52EB-4775-AF0E-8814F11D533B}"/>
                    </a:ext>
                  </a:extLst>
                </p:cNvPr>
                <p:cNvSpPr>
                  <a:spLocks/>
                </p:cNvSpPr>
                <p:nvPr/>
              </p:nvSpPr>
              <p:spPr bwMode="auto">
                <a:xfrm>
                  <a:off x="1149" y="1352"/>
                  <a:ext cx="10" cy="4"/>
                </a:xfrm>
                <a:custGeom>
                  <a:avLst/>
                  <a:gdLst>
                    <a:gd name="T0" fmla="*/ 0 w 6"/>
                    <a:gd name="T1" fmla="*/ 0 h 2"/>
                    <a:gd name="T2" fmla="*/ 5 w 6"/>
                    <a:gd name="T3" fmla="*/ 2 h 2"/>
                    <a:gd name="T4" fmla="*/ 6 w 6"/>
                    <a:gd name="T5" fmla="*/ 2 h 2"/>
                    <a:gd name="T6" fmla="*/ 0 w 6"/>
                    <a:gd name="T7" fmla="*/ 0 h 2"/>
                  </a:gdLst>
                  <a:ahLst/>
                  <a:cxnLst>
                    <a:cxn ang="0">
                      <a:pos x="T0" y="T1"/>
                    </a:cxn>
                    <a:cxn ang="0">
                      <a:pos x="T2" y="T3"/>
                    </a:cxn>
                    <a:cxn ang="0">
                      <a:pos x="T4" y="T5"/>
                    </a:cxn>
                    <a:cxn ang="0">
                      <a:pos x="T6" y="T7"/>
                    </a:cxn>
                  </a:cxnLst>
                  <a:rect l="0" t="0" r="r" b="b"/>
                  <a:pathLst>
                    <a:path w="6" h="2">
                      <a:moveTo>
                        <a:pt x="0" y="0"/>
                      </a:moveTo>
                      <a:cubicBezTo>
                        <a:pt x="1" y="1"/>
                        <a:pt x="3" y="2"/>
                        <a:pt x="5" y="2"/>
                      </a:cubicBezTo>
                      <a:cubicBezTo>
                        <a:pt x="5" y="2"/>
                        <a:pt x="6" y="2"/>
                        <a:pt x="6" y="2"/>
                      </a:cubicBezTo>
                      <a:cubicBezTo>
                        <a:pt x="4" y="1"/>
                        <a:pt x="2" y="1"/>
                        <a:pt x="0"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1208" name="Oval 190">
                  <a:extLst>
                    <a:ext uri="{FF2B5EF4-FFF2-40B4-BE49-F238E27FC236}">
                      <a16:creationId xmlns="" xmlns:a16="http://schemas.microsoft.com/office/drawing/2014/main" id="{9D7D9B99-2862-48EE-B42C-B4761C89700D}"/>
                    </a:ext>
                  </a:extLst>
                </p:cNvPr>
                <p:cNvSpPr>
                  <a:spLocks noChangeArrowheads="1"/>
                </p:cNvSpPr>
                <p:nvPr/>
              </p:nvSpPr>
              <p:spPr bwMode="auto">
                <a:xfrm>
                  <a:off x="1363" y="1402"/>
                  <a:ext cx="25" cy="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1209" name="Oval 191">
                  <a:extLst>
                    <a:ext uri="{FF2B5EF4-FFF2-40B4-BE49-F238E27FC236}">
                      <a16:creationId xmlns="" xmlns:a16="http://schemas.microsoft.com/office/drawing/2014/main" id="{E29C61E9-E450-4FAD-9B0B-F07916DB2C26}"/>
                    </a:ext>
                  </a:extLst>
                </p:cNvPr>
                <p:cNvSpPr>
                  <a:spLocks noChangeArrowheads="1"/>
                </p:cNvSpPr>
                <p:nvPr/>
              </p:nvSpPr>
              <p:spPr bwMode="auto">
                <a:xfrm>
                  <a:off x="1301" y="1375"/>
                  <a:ext cx="32"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1210" name="Oval 192">
                  <a:extLst>
                    <a:ext uri="{FF2B5EF4-FFF2-40B4-BE49-F238E27FC236}">
                      <a16:creationId xmlns="" xmlns:a16="http://schemas.microsoft.com/office/drawing/2014/main" id="{7C35DF4C-03DC-4208-90F4-1A560C6611BB}"/>
                    </a:ext>
                  </a:extLst>
                </p:cNvPr>
                <p:cNvSpPr>
                  <a:spLocks noChangeArrowheads="1"/>
                </p:cNvSpPr>
                <p:nvPr/>
              </p:nvSpPr>
              <p:spPr bwMode="auto">
                <a:xfrm>
                  <a:off x="1101" y="1436"/>
                  <a:ext cx="32"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1211" name="Oval 193">
                  <a:extLst>
                    <a:ext uri="{FF2B5EF4-FFF2-40B4-BE49-F238E27FC236}">
                      <a16:creationId xmlns="" xmlns:a16="http://schemas.microsoft.com/office/drawing/2014/main" id="{BED9ED92-E168-4BBA-AF9B-7E96E2435C26}"/>
                    </a:ext>
                  </a:extLst>
                </p:cNvPr>
                <p:cNvSpPr>
                  <a:spLocks noChangeArrowheads="1"/>
                </p:cNvSpPr>
                <p:nvPr/>
              </p:nvSpPr>
              <p:spPr bwMode="auto">
                <a:xfrm>
                  <a:off x="1248" y="1384"/>
                  <a:ext cx="32"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1212" name="Oval 194">
                  <a:extLst>
                    <a:ext uri="{FF2B5EF4-FFF2-40B4-BE49-F238E27FC236}">
                      <a16:creationId xmlns="" xmlns:a16="http://schemas.microsoft.com/office/drawing/2014/main" id="{95591207-7939-461E-99CC-07CA4C089237}"/>
                    </a:ext>
                  </a:extLst>
                </p:cNvPr>
                <p:cNvSpPr>
                  <a:spLocks noChangeArrowheads="1"/>
                </p:cNvSpPr>
                <p:nvPr/>
              </p:nvSpPr>
              <p:spPr bwMode="auto">
                <a:xfrm>
                  <a:off x="1524" y="1372"/>
                  <a:ext cx="32"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1213" name="Oval 195">
                  <a:extLst>
                    <a:ext uri="{FF2B5EF4-FFF2-40B4-BE49-F238E27FC236}">
                      <a16:creationId xmlns="" xmlns:a16="http://schemas.microsoft.com/office/drawing/2014/main" id="{1ED7D179-E4C0-4715-A5F4-DF782057D294}"/>
                    </a:ext>
                  </a:extLst>
                </p:cNvPr>
                <p:cNvSpPr>
                  <a:spLocks noChangeArrowheads="1"/>
                </p:cNvSpPr>
                <p:nvPr/>
              </p:nvSpPr>
              <p:spPr bwMode="auto">
                <a:xfrm>
                  <a:off x="1367" y="1349"/>
                  <a:ext cx="28" cy="2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1214" name="Oval 196">
                  <a:extLst>
                    <a:ext uri="{FF2B5EF4-FFF2-40B4-BE49-F238E27FC236}">
                      <a16:creationId xmlns="" xmlns:a16="http://schemas.microsoft.com/office/drawing/2014/main" id="{184898A8-7E33-4915-86EC-FA14C4B97C40}"/>
                    </a:ext>
                  </a:extLst>
                </p:cNvPr>
                <p:cNvSpPr>
                  <a:spLocks noChangeArrowheads="1"/>
                </p:cNvSpPr>
                <p:nvPr/>
              </p:nvSpPr>
              <p:spPr bwMode="auto">
                <a:xfrm>
                  <a:off x="1413" y="1400"/>
                  <a:ext cx="28" cy="2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1215" name="Oval 197">
                  <a:extLst>
                    <a:ext uri="{FF2B5EF4-FFF2-40B4-BE49-F238E27FC236}">
                      <a16:creationId xmlns="" xmlns:a16="http://schemas.microsoft.com/office/drawing/2014/main" id="{CF1E2BE0-3D99-4FA4-8DBD-EFE52EDAE658}"/>
                    </a:ext>
                  </a:extLst>
                </p:cNvPr>
                <p:cNvSpPr>
                  <a:spLocks noChangeArrowheads="1"/>
                </p:cNvSpPr>
                <p:nvPr/>
              </p:nvSpPr>
              <p:spPr bwMode="auto">
                <a:xfrm>
                  <a:off x="1454" y="1365"/>
                  <a:ext cx="28" cy="2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1216" name="Oval 198">
                  <a:extLst>
                    <a:ext uri="{FF2B5EF4-FFF2-40B4-BE49-F238E27FC236}">
                      <a16:creationId xmlns="" xmlns:a16="http://schemas.microsoft.com/office/drawing/2014/main" id="{D9920F4B-7731-4D19-A5AB-E9741FC4273E}"/>
                    </a:ext>
                  </a:extLst>
                </p:cNvPr>
                <p:cNvSpPr>
                  <a:spLocks noChangeArrowheads="1"/>
                </p:cNvSpPr>
                <p:nvPr/>
              </p:nvSpPr>
              <p:spPr bwMode="auto">
                <a:xfrm>
                  <a:off x="1163" y="1411"/>
                  <a:ext cx="32"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1217" name="Oval 199">
                  <a:extLst>
                    <a:ext uri="{FF2B5EF4-FFF2-40B4-BE49-F238E27FC236}">
                      <a16:creationId xmlns="" xmlns:a16="http://schemas.microsoft.com/office/drawing/2014/main" id="{FB6430DE-B3B3-47B8-BE5D-47BD81B0596C}"/>
                    </a:ext>
                  </a:extLst>
                </p:cNvPr>
                <p:cNvSpPr>
                  <a:spLocks noChangeArrowheads="1"/>
                </p:cNvSpPr>
                <p:nvPr/>
              </p:nvSpPr>
              <p:spPr bwMode="auto">
                <a:xfrm>
                  <a:off x="1229" y="1439"/>
                  <a:ext cx="24" cy="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1218" name="Oval 200">
                  <a:extLst>
                    <a:ext uri="{FF2B5EF4-FFF2-40B4-BE49-F238E27FC236}">
                      <a16:creationId xmlns="" xmlns:a16="http://schemas.microsoft.com/office/drawing/2014/main" id="{608FBAF4-97DC-4961-8CEC-C7EBD78F1F83}"/>
                    </a:ext>
                  </a:extLst>
                </p:cNvPr>
                <p:cNvSpPr>
                  <a:spLocks noChangeArrowheads="1"/>
                </p:cNvSpPr>
                <p:nvPr/>
              </p:nvSpPr>
              <p:spPr bwMode="auto">
                <a:xfrm>
                  <a:off x="1400" y="1491"/>
                  <a:ext cx="25" cy="24"/>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1219" name="Oval 201">
                  <a:extLst>
                    <a:ext uri="{FF2B5EF4-FFF2-40B4-BE49-F238E27FC236}">
                      <a16:creationId xmlns="" xmlns:a16="http://schemas.microsoft.com/office/drawing/2014/main" id="{FE739E41-AA55-4359-9598-EA1075F1860F}"/>
                    </a:ext>
                  </a:extLst>
                </p:cNvPr>
                <p:cNvSpPr>
                  <a:spLocks noChangeArrowheads="1"/>
                </p:cNvSpPr>
                <p:nvPr/>
              </p:nvSpPr>
              <p:spPr bwMode="auto">
                <a:xfrm>
                  <a:off x="1291" y="1443"/>
                  <a:ext cx="31"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1220" name="Oval 202">
                  <a:extLst>
                    <a:ext uri="{FF2B5EF4-FFF2-40B4-BE49-F238E27FC236}">
                      <a16:creationId xmlns="" xmlns:a16="http://schemas.microsoft.com/office/drawing/2014/main" id="{8380B3AD-6C31-450F-875E-F3CB122003F2}"/>
                    </a:ext>
                  </a:extLst>
                </p:cNvPr>
                <p:cNvSpPr>
                  <a:spLocks noChangeArrowheads="1"/>
                </p:cNvSpPr>
                <p:nvPr/>
              </p:nvSpPr>
              <p:spPr bwMode="auto">
                <a:xfrm>
                  <a:off x="1202" y="1489"/>
                  <a:ext cx="32"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1221" name="Oval 203">
                  <a:extLst>
                    <a:ext uri="{FF2B5EF4-FFF2-40B4-BE49-F238E27FC236}">
                      <a16:creationId xmlns="" xmlns:a16="http://schemas.microsoft.com/office/drawing/2014/main" id="{411FDE1B-6E4B-4B52-A3DD-A17F3D212D6A}"/>
                    </a:ext>
                  </a:extLst>
                </p:cNvPr>
                <p:cNvSpPr>
                  <a:spLocks noChangeArrowheads="1"/>
                </p:cNvSpPr>
                <p:nvPr/>
              </p:nvSpPr>
              <p:spPr bwMode="auto">
                <a:xfrm>
                  <a:off x="1310" y="1489"/>
                  <a:ext cx="32"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sp>
              <p:nvSpPr>
                <p:cNvPr id="1222" name="Oval 204">
                  <a:extLst>
                    <a:ext uri="{FF2B5EF4-FFF2-40B4-BE49-F238E27FC236}">
                      <a16:creationId xmlns="" xmlns:a16="http://schemas.microsoft.com/office/drawing/2014/main" id="{657ED613-73BB-4935-A56A-34C345E7EEAE}"/>
                    </a:ext>
                  </a:extLst>
                </p:cNvPr>
                <p:cNvSpPr>
                  <a:spLocks noChangeArrowheads="1"/>
                </p:cNvSpPr>
                <p:nvPr/>
              </p:nvSpPr>
              <p:spPr bwMode="auto">
                <a:xfrm>
                  <a:off x="1516" y="1452"/>
                  <a:ext cx="31"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grpSp>
          <p:sp>
            <p:nvSpPr>
              <p:cNvPr id="1022" name="Freeform 255">
                <a:extLst>
                  <a:ext uri="{FF2B5EF4-FFF2-40B4-BE49-F238E27FC236}">
                    <a16:creationId xmlns="" xmlns:a16="http://schemas.microsoft.com/office/drawing/2014/main" id="{BD8CBF7A-8D43-4EDD-BE79-47462A872326}"/>
                  </a:ext>
                </a:extLst>
              </p:cNvPr>
              <p:cNvSpPr>
                <a:spLocks/>
              </p:cNvSpPr>
              <p:nvPr/>
            </p:nvSpPr>
            <p:spPr bwMode="auto">
              <a:xfrm>
                <a:off x="1016000" y="1347787"/>
                <a:ext cx="2711450" cy="2751138"/>
              </a:xfrm>
              <a:custGeom>
                <a:avLst/>
                <a:gdLst>
                  <a:gd name="T0" fmla="*/ 368 w 964"/>
                  <a:gd name="T1" fmla="*/ 27 h 978"/>
                  <a:gd name="T2" fmla="*/ 360 w 964"/>
                  <a:gd name="T3" fmla="*/ 281 h 978"/>
                  <a:gd name="T4" fmla="*/ 173 w 964"/>
                  <a:gd name="T5" fmla="*/ 259 h 978"/>
                  <a:gd name="T6" fmla="*/ 162 w 964"/>
                  <a:gd name="T7" fmla="*/ 351 h 978"/>
                  <a:gd name="T8" fmla="*/ 149 w 964"/>
                  <a:gd name="T9" fmla="*/ 464 h 978"/>
                  <a:gd name="T10" fmla="*/ 113 w 964"/>
                  <a:gd name="T11" fmla="*/ 552 h 978"/>
                  <a:gd name="T12" fmla="*/ 191 w 964"/>
                  <a:gd name="T13" fmla="*/ 657 h 978"/>
                  <a:gd name="T14" fmla="*/ 81 w 964"/>
                  <a:gd name="T15" fmla="*/ 807 h 978"/>
                  <a:gd name="T16" fmla="*/ 330 w 964"/>
                  <a:gd name="T17" fmla="*/ 975 h 978"/>
                  <a:gd name="T18" fmla="*/ 468 w 964"/>
                  <a:gd name="T19" fmla="*/ 807 h 978"/>
                  <a:gd name="T20" fmla="*/ 629 w 964"/>
                  <a:gd name="T21" fmla="*/ 971 h 978"/>
                  <a:gd name="T22" fmla="*/ 633 w 964"/>
                  <a:gd name="T23" fmla="*/ 764 h 978"/>
                  <a:gd name="T24" fmla="*/ 780 w 964"/>
                  <a:gd name="T25" fmla="*/ 773 h 978"/>
                  <a:gd name="T26" fmla="*/ 825 w 964"/>
                  <a:gd name="T27" fmla="*/ 737 h 978"/>
                  <a:gd name="T28" fmla="*/ 790 w 964"/>
                  <a:gd name="T29" fmla="*/ 554 h 978"/>
                  <a:gd name="T30" fmla="*/ 963 w 964"/>
                  <a:gd name="T31" fmla="*/ 509 h 978"/>
                  <a:gd name="T32" fmla="*/ 744 w 964"/>
                  <a:gd name="T33" fmla="*/ 422 h 978"/>
                  <a:gd name="T34" fmla="*/ 903 w 964"/>
                  <a:gd name="T35" fmla="*/ 261 h 978"/>
                  <a:gd name="T36" fmla="*/ 803 w 964"/>
                  <a:gd name="T37" fmla="*/ 264 h 978"/>
                  <a:gd name="T38" fmla="*/ 619 w 964"/>
                  <a:gd name="T39" fmla="*/ 192 h 978"/>
                  <a:gd name="T40" fmla="*/ 602 w 964"/>
                  <a:gd name="T41" fmla="*/ 63 h 978"/>
                  <a:gd name="T42" fmla="*/ 488 w 964"/>
                  <a:gd name="T43" fmla="*/ 258 h 978"/>
                  <a:gd name="T44" fmla="*/ 606 w 964"/>
                  <a:gd name="T45" fmla="*/ 69 h 978"/>
                  <a:gd name="T46" fmla="*/ 628 w 964"/>
                  <a:gd name="T47" fmla="*/ 92 h 978"/>
                  <a:gd name="T48" fmla="*/ 747 w 964"/>
                  <a:gd name="T49" fmla="*/ 294 h 978"/>
                  <a:gd name="T50" fmla="*/ 898 w 964"/>
                  <a:gd name="T51" fmla="*/ 259 h 978"/>
                  <a:gd name="T52" fmla="*/ 733 w 964"/>
                  <a:gd name="T53" fmla="*/ 422 h 978"/>
                  <a:gd name="T54" fmla="*/ 948 w 964"/>
                  <a:gd name="T55" fmla="*/ 502 h 978"/>
                  <a:gd name="T56" fmla="*/ 892 w 964"/>
                  <a:gd name="T57" fmla="*/ 521 h 978"/>
                  <a:gd name="T58" fmla="*/ 772 w 964"/>
                  <a:gd name="T59" fmla="*/ 682 h 978"/>
                  <a:gd name="T60" fmla="*/ 882 w 964"/>
                  <a:gd name="T61" fmla="*/ 808 h 978"/>
                  <a:gd name="T62" fmla="*/ 631 w 964"/>
                  <a:gd name="T63" fmla="*/ 735 h 978"/>
                  <a:gd name="T64" fmla="*/ 633 w 964"/>
                  <a:gd name="T65" fmla="*/ 968 h 978"/>
                  <a:gd name="T66" fmla="*/ 504 w 964"/>
                  <a:gd name="T67" fmla="*/ 764 h 978"/>
                  <a:gd name="T68" fmla="*/ 330 w 964"/>
                  <a:gd name="T69" fmla="*/ 975 h 978"/>
                  <a:gd name="T70" fmla="*/ 318 w 964"/>
                  <a:gd name="T71" fmla="*/ 721 h 978"/>
                  <a:gd name="T72" fmla="*/ 80 w 964"/>
                  <a:gd name="T73" fmla="*/ 803 h 978"/>
                  <a:gd name="T74" fmla="*/ 203 w 964"/>
                  <a:gd name="T75" fmla="*/ 648 h 978"/>
                  <a:gd name="T76" fmla="*/ 66 w 964"/>
                  <a:gd name="T77" fmla="*/ 534 h 978"/>
                  <a:gd name="T78" fmla="*/ 61 w 964"/>
                  <a:gd name="T79" fmla="*/ 488 h 978"/>
                  <a:gd name="T80" fmla="*/ 266 w 964"/>
                  <a:gd name="T81" fmla="*/ 441 h 978"/>
                  <a:gd name="T82" fmla="*/ 77 w 964"/>
                  <a:gd name="T83" fmla="*/ 235 h 978"/>
                  <a:gd name="T84" fmla="*/ 366 w 964"/>
                  <a:gd name="T85" fmla="*/ 183 h 978"/>
                  <a:gd name="T86" fmla="*/ 416 w 964"/>
                  <a:gd name="T87" fmla="*/ 119 h 978"/>
                  <a:gd name="T88" fmla="*/ 491 w 964"/>
                  <a:gd name="T89" fmla="*/ 254 h 9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64" h="978">
                    <a:moveTo>
                      <a:pt x="491" y="254"/>
                    </a:moveTo>
                    <a:cubicBezTo>
                      <a:pt x="462" y="214"/>
                      <a:pt x="448" y="164"/>
                      <a:pt x="424" y="120"/>
                    </a:cubicBezTo>
                    <a:cubicBezTo>
                      <a:pt x="407" y="91"/>
                      <a:pt x="395" y="49"/>
                      <a:pt x="368" y="27"/>
                    </a:cubicBezTo>
                    <a:cubicBezTo>
                      <a:pt x="332" y="0"/>
                      <a:pt x="348" y="97"/>
                      <a:pt x="349" y="105"/>
                    </a:cubicBezTo>
                    <a:cubicBezTo>
                      <a:pt x="354" y="137"/>
                      <a:pt x="359" y="168"/>
                      <a:pt x="362" y="200"/>
                    </a:cubicBezTo>
                    <a:cubicBezTo>
                      <a:pt x="365" y="226"/>
                      <a:pt x="369" y="256"/>
                      <a:pt x="360" y="281"/>
                    </a:cubicBezTo>
                    <a:cubicBezTo>
                      <a:pt x="355" y="297"/>
                      <a:pt x="337" y="292"/>
                      <a:pt x="324" y="290"/>
                    </a:cubicBezTo>
                    <a:cubicBezTo>
                      <a:pt x="301" y="287"/>
                      <a:pt x="279" y="280"/>
                      <a:pt x="256" y="275"/>
                    </a:cubicBezTo>
                    <a:cubicBezTo>
                      <a:pt x="228" y="270"/>
                      <a:pt x="201" y="266"/>
                      <a:pt x="173" y="259"/>
                    </a:cubicBezTo>
                    <a:cubicBezTo>
                      <a:pt x="142" y="252"/>
                      <a:pt x="111" y="241"/>
                      <a:pt x="80" y="231"/>
                    </a:cubicBezTo>
                    <a:cubicBezTo>
                      <a:pt x="78" y="231"/>
                      <a:pt x="74" y="232"/>
                      <a:pt x="76" y="235"/>
                    </a:cubicBezTo>
                    <a:cubicBezTo>
                      <a:pt x="106" y="272"/>
                      <a:pt x="134" y="312"/>
                      <a:pt x="162" y="351"/>
                    </a:cubicBezTo>
                    <a:cubicBezTo>
                      <a:pt x="189" y="387"/>
                      <a:pt x="227" y="415"/>
                      <a:pt x="262" y="445"/>
                    </a:cubicBezTo>
                    <a:cubicBezTo>
                      <a:pt x="262" y="443"/>
                      <a:pt x="263" y="442"/>
                      <a:pt x="264" y="441"/>
                    </a:cubicBezTo>
                    <a:cubicBezTo>
                      <a:pt x="225" y="447"/>
                      <a:pt x="187" y="456"/>
                      <a:pt x="149" y="464"/>
                    </a:cubicBezTo>
                    <a:cubicBezTo>
                      <a:pt x="98" y="474"/>
                      <a:pt x="49" y="485"/>
                      <a:pt x="2" y="509"/>
                    </a:cubicBezTo>
                    <a:cubicBezTo>
                      <a:pt x="1" y="509"/>
                      <a:pt x="0" y="511"/>
                      <a:pt x="1" y="512"/>
                    </a:cubicBezTo>
                    <a:cubicBezTo>
                      <a:pt x="36" y="532"/>
                      <a:pt x="75" y="542"/>
                      <a:pt x="113" y="552"/>
                    </a:cubicBezTo>
                    <a:cubicBezTo>
                      <a:pt x="134" y="557"/>
                      <a:pt x="155" y="562"/>
                      <a:pt x="175" y="568"/>
                    </a:cubicBezTo>
                    <a:cubicBezTo>
                      <a:pt x="191" y="572"/>
                      <a:pt x="212" y="576"/>
                      <a:pt x="217" y="594"/>
                    </a:cubicBezTo>
                    <a:cubicBezTo>
                      <a:pt x="223" y="614"/>
                      <a:pt x="201" y="642"/>
                      <a:pt x="191" y="657"/>
                    </a:cubicBezTo>
                    <a:cubicBezTo>
                      <a:pt x="178" y="676"/>
                      <a:pt x="165" y="694"/>
                      <a:pt x="151" y="711"/>
                    </a:cubicBezTo>
                    <a:cubicBezTo>
                      <a:pt x="127" y="742"/>
                      <a:pt x="97" y="770"/>
                      <a:pt x="78" y="805"/>
                    </a:cubicBezTo>
                    <a:cubicBezTo>
                      <a:pt x="76" y="807"/>
                      <a:pt x="80" y="807"/>
                      <a:pt x="81" y="807"/>
                    </a:cubicBezTo>
                    <a:cubicBezTo>
                      <a:pt x="156" y="793"/>
                      <a:pt x="223" y="752"/>
                      <a:pt x="295" y="728"/>
                    </a:cubicBezTo>
                    <a:cubicBezTo>
                      <a:pt x="352" y="710"/>
                      <a:pt x="347" y="791"/>
                      <a:pt x="345" y="826"/>
                    </a:cubicBezTo>
                    <a:cubicBezTo>
                      <a:pt x="343" y="876"/>
                      <a:pt x="332" y="925"/>
                      <a:pt x="330" y="975"/>
                    </a:cubicBezTo>
                    <a:cubicBezTo>
                      <a:pt x="330" y="978"/>
                      <a:pt x="335" y="977"/>
                      <a:pt x="336" y="975"/>
                    </a:cubicBezTo>
                    <a:cubicBezTo>
                      <a:pt x="358" y="934"/>
                      <a:pt x="396" y="905"/>
                      <a:pt x="424" y="869"/>
                    </a:cubicBezTo>
                    <a:cubicBezTo>
                      <a:pt x="440" y="849"/>
                      <a:pt x="454" y="828"/>
                      <a:pt x="468" y="807"/>
                    </a:cubicBezTo>
                    <a:cubicBezTo>
                      <a:pt x="478" y="791"/>
                      <a:pt x="498" y="752"/>
                      <a:pt x="520" y="780"/>
                    </a:cubicBezTo>
                    <a:cubicBezTo>
                      <a:pt x="540" y="804"/>
                      <a:pt x="537" y="842"/>
                      <a:pt x="554" y="868"/>
                    </a:cubicBezTo>
                    <a:cubicBezTo>
                      <a:pt x="577" y="904"/>
                      <a:pt x="597" y="942"/>
                      <a:pt x="629" y="971"/>
                    </a:cubicBezTo>
                    <a:cubicBezTo>
                      <a:pt x="630" y="972"/>
                      <a:pt x="634" y="971"/>
                      <a:pt x="634" y="969"/>
                    </a:cubicBezTo>
                    <a:cubicBezTo>
                      <a:pt x="638" y="941"/>
                      <a:pt x="634" y="911"/>
                      <a:pt x="632" y="883"/>
                    </a:cubicBezTo>
                    <a:cubicBezTo>
                      <a:pt x="631" y="843"/>
                      <a:pt x="629" y="803"/>
                      <a:pt x="633" y="764"/>
                    </a:cubicBezTo>
                    <a:cubicBezTo>
                      <a:pt x="634" y="749"/>
                      <a:pt x="636" y="735"/>
                      <a:pt x="641" y="722"/>
                    </a:cubicBezTo>
                    <a:cubicBezTo>
                      <a:pt x="653" y="695"/>
                      <a:pt x="685" y="727"/>
                      <a:pt x="699" y="737"/>
                    </a:cubicBezTo>
                    <a:cubicBezTo>
                      <a:pt x="723" y="754"/>
                      <a:pt x="752" y="764"/>
                      <a:pt x="780" y="773"/>
                    </a:cubicBezTo>
                    <a:cubicBezTo>
                      <a:pt x="814" y="784"/>
                      <a:pt x="845" y="801"/>
                      <a:pt x="878" y="812"/>
                    </a:cubicBezTo>
                    <a:cubicBezTo>
                      <a:pt x="880" y="813"/>
                      <a:pt x="884" y="812"/>
                      <a:pt x="883" y="809"/>
                    </a:cubicBezTo>
                    <a:cubicBezTo>
                      <a:pt x="871" y="782"/>
                      <a:pt x="845" y="759"/>
                      <a:pt x="825" y="737"/>
                    </a:cubicBezTo>
                    <a:cubicBezTo>
                      <a:pt x="798" y="706"/>
                      <a:pt x="770" y="675"/>
                      <a:pt x="750" y="639"/>
                    </a:cubicBezTo>
                    <a:cubicBezTo>
                      <a:pt x="742" y="625"/>
                      <a:pt x="736" y="609"/>
                      <a:pt x="738" y="594"/>
                    </a:cubicBezTo>
                    <a:cubicBezTo>
                      <a:pt x="740" y="570"/>
                      <a:pt x="771" y="561"/>
                      <a:pt x="790" y="554"/>
                    </a:cubicBezTo>
                    <a:cubicBezTo>
                      <a:pt x="810" y="547"/>
                      <a:pt x="831" y="541"/>
                      <a:pt x="852" y="534"/>
                    </a:cubicBezTo>
                    <a:cubicBezTo>
                      <a:pt x="887" y="522"/>
                      <a:pt x="925" y="521"/>
                      <a:pt x="961" y="513"/>
                    </a:cubicBezTo>
                    <a:cubicBezTo>
                      <a:pt x="963" y="512"/>
                      <a:pt x="964" y="511"/>
                      <a:pt x="963" y="509"/>
                    </a:cubicBezTo>
                    <a:cubicBezTo>
                      <a:pt x="947" y="485"/>
                      <a:pt x="901" y="479"/>
                      <a:pt x="875" y="472"/>
                    </a:cubicBezTo>
                    <a:cubicBezTo>
                      <a:pt x="858" y="467"/>
                      <a:pt x="842" y="463"/>
                      <a:pt x="826" y="457"/>
                    </a:cubicBezTo>
                    <a:cubicBezTo>
                      <a:pt x="798" y="446"/>
                      <a:pt x="773" y="431"/>
                      <a:pt x="744" y="422"/>
                    </a:cubicBezTo>
                    <a:cubicBezTo>
                      <a:pt x="731" y="418"/>
                      <a:pt x="785" y="374"/>
                      <a:pt x="792" y="369"/>
                    </a:cubicBezTo>
                    <a:cubicBezTo>
                      <a:pt x="804" y="360"/>
                      <a:pt x="815" y="349"/>
                      <a:pt x="826" y="339"/>
                    </a:cubicBezTo>
                    <a:cubicBezTo>
                      <a:pt x="853" y="314"/>
                      <a:pt x="880" y="289"/>
                      <a:pt x="903" y="261"/>
                    </a:cubicBezTo>
                    <a:cubicBezTo>
                      <a:pt x="908" y="254"/>
                      <a:pt x="935" y="218"/>
                      <a:pt x="912" y="217"/>
                    </a:cubicBezTo>
                    <a:cubicBezTo>
                      <a:pt x="899" y="217"/>
                      <a:pt x="887" y="223"/>
                      <a:pt x="876" y="228"/>
                    </a:cubicBezTo>
                    <a:cubicBezTo>
                      <a:pt x="851" y="239"/>
                      <a:pt x="827" y="252"/>
                      <a:pt x="803" y="264"/>
                    </a:cubicBezTo>
                    <a:cubicBezTo>
                      <a:pt x="778" y="276"/>
                      <a:pt x="753" y="288"/>
                      <a:pt x="727" y="296"/>
                    </a:cubicBezTo>
                    <a:cubicBezTo>
                      <a:pt x="701" y="305"/>
                      <a:pt x="663" y="316"/>
                      <a:pt x="637" y="301"/>
                    </a:cubicBezTo>
                    <a:cubicBezTo>
                      <a:pt x="607" y="282"/>
                      <a:pt x="616" y="222"/>
                      <a:pt x="619" y="192"/>
                    </a:cubicBezTo>
                    <a:cubicBezTo>
                      <a:pt x="622" y="165"/>
                      <a:pt x="628" y="138"/>
                      <a:pt x="632" y="111"/>
                    </a:cubicBezTo>
                    <a:cubicBezTo>
                      <a:pt x="634" y="92"/>
                      <a:pt x="638" y="70"/>
                      <a:pt x="632" y="52"/>
                    </a:cubicBezTo>
                    <a:cubicBezTo>
                      <a:pt x="623" y="27"/>
                      <a:pt x="607" y="53"/>
                      <a:pt x="602" y="63"/>
                    </a:cubicBezTo>
                    <a:cubicBezTo>
                      <a:pt x="586" y="98"/>
                      <a:pt x="575" y="135"/>
                      <a:pt x="559" y="170"/>
                    </a:cubicBezTo>
                    <a:cubicBezTo>
                      <a:pt x="549" y="194"/>
                      <a:pt x="525" y="257"/>
                      <a:pt x="490" y="253"/>
                    </a:cubicBezTo>
                    <a:cubicBezTo>
                      <a:pt x="487" y="253"/>
                      <a:pt x="484" y="257"/>
                      <a:pt x="488" y="258"/>
                    </a:cubicBezTo>
                    <a:cubicBezTo>
                      <a:pt x="506" y="260"/>
                      <a:pt x="521" y="246"/>
                      <a:pt x="531" y="232"/>
                    </a:cubicBezTo>
                    <a:cubicBezTo>
                      <a:pt x="549" y="208"/>
                      <a:pt x="561" y="179"/>
                      <a:pt x="573" y="152"/>
                    </a:cubicBezTo>
                    <a:cubicBezTo>
                      <a:pt x="584" y="124"/>
                      <a:pt x="594" y="96"/>
                      <a:pt x="606" y="69"/>
                    </a:cubicBezTo>
                    <a:cubicBezTo>
                      <a:pt x="609" y="61"/>
                      <a:pt x="612" y="52"/>
                      <a:pt x="618" y="47"/>
                    </a:cubicBezTo>
                    <a:cubicBezTo>
                      <a:pt x="623" y="42"/>
                      <a:pt x="628" y="60"/>
                      <a:pt x="628" y="62"/>
                    </a:cubicBezTo>
                    <a:cubicBezTo>
                      <a:pt x="630" y="72"/>
                      <a:pt x="629" y="82"/>
                      <a:pt x="628" y="92"/>
                    </a:cubicBezTo>
                    <a:cubicBezTo>
                      <a:pt x="625" y="133"/>
                      <a:pt x="613" y="173"/>
                      <a:pt x="611" y="215"/>
                    </a:cubicBezTo>
                    <a:cubicBezTo>
                      <a:pt x="610" y="243"/>
                      <a:pt x="607" y="281"/>
                      <a:pt x="630" y="302"/>
                    </a:cubicBezTo>
                    <a:cubicBezTo>
                      <a:pt x="658" y="328"/>
                      <a:pt x="717" y="305"/>
                      <a:pt x="747" y="294"/>
                    </a:cubicBezTo>
                    <a:cubicBezTo>
                      <a:pt x="793" y="277"/>
                      <a:pt x="837" y="251"/>
                      <a:pt x="882" y="230"/>
                    </a:cubicBezTo>
                    <a:cubicBezTo>
                      <a:pt x="893" y="225"/>
                      <a:pt x="920" y="212"/>
                      <a:pt x="913" y="237"/>
                    </a:cubicBezTo>
                    <a:cubicBezTo>
                      <a:pt x="910" y="245"/>
                      <a:pt x="904" y="252"/>
                      <a:pt x="898" y="259"/>
                    </a:cubicBezTo>
                    <a:cubicBezTo>
                      <a:pt x="881" y="280"/>
                      <a:pt x="861" y="299"/>
                      <a:pt x="842" y="317"/>
                    </a:cubicBezTo>
                    <a:cubicBezTo>
                      <a:pt x="826" y="333"/>
                      <a:pt x="810" y="347"/>
                      <a:pt x="794" y="361"/>
                    </a:cubicBezTo>
                    <a:cubicBezTo>
                      <a:pt x="772" y="380"/>
                      <a:pt x="744" y="394"/>
                      <a:pt x="733" y="422"/>
                    </a:cubicBezTo>
                    <a:cubicBezTo>
                      <a:pt x="733" y="423"/>
                      <a:pt x="733" y="424"/>
                      <a:pt x="734" y="424"/>
                    </a:cubicBezTo>
                    <a:cubicBezTo>
                      <a:pt x="775" y="436"/>
                      <a:pt x="810" y="459"/>
                      <a:pt x="851" y="470"/>
                    </a:cubicBezTo>
                    <a:cubicBezTo>
                      <a:pt x="883" y="479"/>
                      <a:pt x="919" y="485"/>
                      <a:pt x="948" y="502"/>
                    </a:cubicBezTo>
                    <a:cubicBezTo>
                      <a:pt x="950" y="504"/>
                      <a:pt x="952" y="505"/>
                      <a:pt x="953" y="506"/>
                    </a:cubicBezTo>
                    <a:cubicBezTo>
                      <a:pt x="961" y="512"/>
                      <a:pt x="950" y="511"/>
                      <a:pt x="945" y="512"/>
                    </a:cubicBezTo>
                    <a:cubicBezTo>
                      <a:pt x="927" y="516"/>
                      <a:pt x="910" y="518"/>
                      <a:pt x="892" y="521"/>
                    </a:cubicBezTo>
                    <a:cubicBezTo>
                      <a:pt x="873" y="524"/>
                      <a:pt x="855" y="529"/>
                      <a:pt x="836" y="535"/>
                    </a:cubicBezTo>
                    <a:cubicBezTo>
                      <a:pt x="806" y="544"/>
                      <a:pt x="772" y="551"/>
                      <a:pt x="746" y="570"/>
                    </a:cubicBezTo>
                    <a:cubicBezTo>
                      <a:pt x="708" y="598"/>
                      <a:pt x="752" y="657"/>
                      <a:pt x="772" y="682"/>
                    </a:cubicBezTo>
                    <a:cubicBezTo>
                      <a:pt x="791" y="707"/>
                      <a:pt x="813" y="731"/>
                      <a:pt x="834" y="755"/>
                    </a:cubicBezTo>
                    <a:cubicBezTo>
                      <a:pt x="849" y="772"/>
                      <a:pt x="868" y="790"/>
                      <a:pt x="877" y="811"/>
                    </a:cubicBezTo>
                    <a:cubicBezTo>
                      <a:pt x="879" y="810"/>
                      <a:pt x="880" y="809"/>
                      <a:pt x="882" y="808"/>
                    </a:cubicBezTo>
                    <a:cubicBezTo>
                      <a:pt x="846" y="796"/>
                      <a:pt x="813" y="779"/>
                      <a:pt x="777" y="767"/>
                    </a:cubicBezTo>
                    <a:cubicBezTo>
                      <a:pt x="742" y="756"/>
                      <a:pt x="712" y="740"/>
                      <a:pt x="683" y="719"/>
                    </a:cubicBezTo>
                    <a:cubicBezTo>
                      <a:pt x="657" y="700"/>
                      <a:pt x="639" y="705"/>
                      <a:pt x="631" y="735"/>
                    </a:cubicBezTo>
                    <a:cubicBezTo>
                      <a:pt x="621" y="776"/>
                      <a:pt x="624" y="821"/>
                      <a:pt x="626" y="862"/>
                    </a:cubicBezTo>
                    <a:cubicBezTo>
                      <a:pt x="627" y="897"/>
                      <a:pt x="633" y="935"/>
                      <a:pt x="628" y="969"/>
                    </a:cubicBezTo>
                    <a:cubicBezTo>
                      <a:pt x="630" y="969"/>
                      <a:pt x="631" y="968"/>
                      <a:pt x="633" y="968"/>
                    </a:cubicBezTo>
                    <a:cubicBezTo>
                      <a:pt x="614" y="950"/>
                      <a:pt x="599" y="928"/>
                      <a:pt x="585" y="907"/>
                    </a:cubicBezTo>
                    <a:cubicBezTo>
                      <a:pt x="572" y="887"/>
                      <a:pt x="557" y="866"/>
                      <a:pt x="549" y="843"/>
                    </a:cubicBezTo>
                    <a:cubicBezTo>
                      <a:pt x="542" y="825"/>
                      <a:pt x="535" y="760"/>
                      <a:pt x="504" y="764"/>
                    </a:cubicBezTo>
                    <a:cubicBezTo>
                      <a:pt x="490" y="765"/>
                      <a:pt x="483" y="775"/>
                      <a:pt x="475" y="785"/>
                    </a:cubicBezTo>
                    <a:cubicBezTo>
                      <a:pt x="461" y="807"/>
                      <a:pt x="447" y="829"/>
                      <a:pt x="432" y="851"/>
                    </a:cubicBezTo>
                    <a:cubicBezTo>
                      <a:pt x="401" y="894"/>
                      <a:pt x="355" y="927"/>
                      <a:pt x="330" y="975"/>
                    </a:cubicBezTo>
                    <a:cubicBezTo>
                      <a:pt x="332" y="975"/>
                      <a:pt x="334" y="975"/>
                      <a:pt x="336" y="975"/>
                    </a:cubicBezTo>
                    <a:cubicBezTo>
                      <a:pt x="338" y="920"/>
                      <a:pt x="350" y="866"/>
                      <a:pt x="351" y="812"/>
                    </a:cubicBezTo>
                    <a:cubicBezTo>
                      <a:pt x="352" y="784"/>
                      <a:pt x="355" y="727"/>
                      <a:pt x="318" y="721"/>
                    </a:cubicBezTo>
                    <a:cubicBezTo>
                      <a:pt x="306" y="719"/>
                      <a:pt x="292" y="725"/>
                      <a:pt x="281" y="729"/>
                    </a:cubicBezTo>
                    <a:cubicBezTo>
                      <a:pt x="262" y="736"/>
                      <a:pt x="243" y="744"/>
                      <a:pt x="223" y="751"/>
                    </a:cubicBezTo>
                    <a:cubicBezTo>
                      <a:pt x="177" y="771"/>
                      <a:pt x="130" y="793"/>
                      <a:pt x="80" y="803"/>
                    </a:cubicBezTo>
                    <a:cubicBezTo>
                      <a:pt x="81" y="804"/>
                      <a:pt x="82" y="804"/>
                      <a:pt x="83" y="805"/>
                    </a:cubicBezTo>
                    <a:cubicBezTo>
                      <a:pt x="98" y="778"/>
                      <a:pt x="121" y="755"/>
                      <a:pt x="141" y="731"/>
                    </a:cubicBezTo>
                    <a:cubicBezTo>
                      <a:pt x="163" y="705"/>
                      <a:pt x="184" y="677"/>
                      <a:pt x="203" y="648"/>
                    </a:cubicBezTo>
                    <a:cubicBezTo>
                      <a:pt x="213" y="634"/>
                      <a:pt x="232" y="604"/>
                      <a:pt x="221" y="586"/>
                    </a:cubicBezTo>
                    <a:cubicBezTo>
                      <a:pt x="210" y="569"/>
                      <a:pt x="185" y="565"/>
                      <a:pt x="167" y="561"/>
                    </a:cubicBezTo>
                    <a:cubicBezTo>
                      <a:pt x="134" y="552"/>
                      <a:pt x="100" y="544"/>
                      <a:pt x="66" y="534"/>
                    </a:cubicBezTo>
                    <a:cubicBezTo>
                      <a:pt x="51" y="529"/>
                      <a:pt x="35" y="523"/>
                      <a:pt x="20" y="516"/>
                    </a:cubicBezTo>
                    <a:cubicBezTo>
                      <a:pt x="7" y="510"/>
                      <a:pt x="13" y="508"/>
                      <a:pt x="23" y="503"/>
                    </a:cubicBezTo>
                    <a:cubicBezTo>
                      <a:pt x="36" y="498"/>
                      <a:pt x="48" y="493"/>
                      <a:pt x="61" y="488"/>
                    </a:cubicBezTo>
                    <a:cubicBezTo>
                      <a:pt x="98" y="476"/>
                      <a:pt x="136" y="471"/>
                      <a:pt x="174" y="463"/>
                    </a:cubicBezTo>
                    <a:cubicBezTo>
                      <a:pt x="204" y="457"/>
                      <a:pt x="233" y="450"/>
                      <a:pt x="264" y="445"/>
                    </a:cubicBezTo>
                    <a:cubicBezTo>
                      <a:pt x="265" y="445"/>
                      <a:pt x="268" y="443"/>
                      <a:pt x="266" y="441"/>
                    </a:cubicBezTo>
                    <a:cubicBezTo>
                      <a:pt x="231" y="412"/>
                      <a:pt x="196" y="384"/>
                      <a:pt x="168" y="348"/>
                    </a:cubicBezTo>
                    <a:cubicBezTo>
                      <a:pt x="138" y="310"/>
                      <a:pt x="111" y="270"/>
                      <a:pt x="81" y="232"/>
                    </a:cubicBezTo>
                    <a:cubicBezTo>
                      <a:pt x="80" y="233"/>
                      <a:pt x="78" y="234"/>
                      <a:pt x="77" y="235"/>
                    </a:cubicBezTo>
                    <a:cubicBezTo>
                      <a:pt x="129" y="251"/>
                      <a:pt x="180" y="266"/>
                      <a:pt x="234" y="276"/>
                    </a:cubicBezTo>
                    <a:cubicBezTo>
                      <a:pt x="270" y="282"/>
                      <a:pt x="312" y="301"/>
                      <a:pt x="350" y="296"/>
                    </a:cubicBezTo>
                    <a:cubicBezTo>
                      <a:pt x="386" y="292"/>
                      <a:pt x="368" y="203"/>
                      <a:pt x="366" y="183"/>
                    </a:cubicBezTo>
                    <a:cubicBezTo>
                      <a:pt x="362" y="151"/>
                      <a:pt x="357" y="120"/>
                      <a:pt x="353" y="89"/>
                    </a:cubicBezTo>
                    <a:cubicBezTo>
                      <a:pt x="352" y="77"/>
                      <a:pt x="342" y="39"/>
                      <a:pt x="353" y="29"/>
                    </a:cubicBezTo>
                    <a:cubicBezTo>
                      <a:pt x="368" y="15"/>
                      <a:pt x="412" y="110"/>
                      <a:pt x="416" y="119"/>
                    </a:cubicBezTo>
                    <a:cubicBezTo>
                      <a:pt x="428" y="142"/>
                      <a:pt x="440" y="164"/>
                      <a:pt x="451" y="188"/>
                    </a:cubicBezTo>
                    <a:cubicBezTo>
                      <a:pt x="461" y="212"/>
                      <a:pt x="471" y="236"/>
                      <a:pt x="486" y="257"/>
                    </a:cubicBezTo>
                    <a:cubicBezTo>
                      <a:pt x="488" y="259"/>
                      <a:pt x="493" y="257"/>
                      <a:pt x="491" y="254"/>
                    </a:cubicBezTo>
                    <a:close/>
                  </a:path>
                </a:pathLst>
              </a:custGeom>
              <a:solidFill>
                <a:srgbClr val="FF70AD"/>
              </a:solidFill>
              <a:ln>
                <a:noFill/>
              </a:ln>
            </p:spPr>
            <p:txBody>
              <a:bodyPr vert="horz" wrap="square" lIns="91440" tIns="45720" rIns="91440" bIns="45720" numCol="1" anchor="t" anchorCtr="0" compatLnSpc="1">
                <a:prstTxWarp prst="textNoShape">
                  <a:avLst/>
                </a:prstTxWarp>
              </a:bodyPr>
              <a:lstStyle/>
              <a:p>
                <a:endParaRPr lang="zh-CN" altLang="en-US">
                  <a:latin typeface="#9Slide03 AllRoundGothic" panose="020B0703020202020104" pitchFamily="34" charset="0"/>
                  <a:ea typeface="字魂36号-正文宋楷" panose="02000000000000000000" pitchFamily="2" charset="-122"/>
                </a:endParaRPr>
              </a:p>
            </p:txBody>
          </p:sp>
        </p:grpSp>
        <p:sp>
          <p:nvSpPr>
            <p:cNvPr id="1227" name="文本框 1226">
              <a:extLst>
                <a:ext uri="{FF2B5EF4-FFF2-40B4-BE49-F238E27FC236}">
                  <a16:creationId xmlns="" xmlns:a16="http://schemas.microsoft.com/office/drawing/2014/main" id="{E5431C57-4737-4AF6-9F60-F84EE490C9D2}"/>
                </a:ext>
              </a:extLst>
            </p:cNvPr>
            <p:cNvSpPr txBox="1"/>
            <p:nvPr/>
          </p:nvSpPr>
          <p:spPr>
            <a:xfrm>
              <a:off x="9479158" y="3691408"/>
              <a:ext cx="1096774" cy="707886"/>
            </a:xfrm>
            <a:prstGeom prst="rect">
              <a:avLst/>
            </a:prstGeom>
            <a:noFill/>
          </p:spPr>
          <p:txBody>
            <a:bodyPr wrap="none" rtlCol="0">
              <a:spAutoFit/>
              <a:scene3d>
                <a:camera prst="orthographicFront"/>
                <a:lightRig rig="threePt" dir="t"/>
              </a:scene3d>
              <a:sp3d contourW="12700"/>
            </a:bodyPr>
            <a:lstStyle/>
            <a:p>
              <a:pPr algn="ctr"/>
              <a:r>
                <a:rPr lang="en-US" altLang="zh-CN" sz="2000" dirty="0" err="1">
                  <a:pattFill prst="wdDnDiag">
                    <a:fgClr>
                      <a:schemeClr val="tx1">
                        <a:lumMod val="65000"/>
                        <a:lumOff val="35000"/>
                      </a:schemeClr>
                    </a:fgClr>
                    <a:bgClr>
                      <a:schemeClr val="tx1">
                        <a:lumMod val="85000"/>
                        <a:lumOff val="15000"/>
                      </a:schemeClr>
                    </a:bgClr>
                  </a:pattFill>
                  <a:latin typeface="#9Slide03 AllRoundGothic" panose="020B0703020202020104" pitchFamily="34" charset="0"/>
                  <a:ea typeface="字魂36号-正文宋楷" panose="02000000000000000000" pitchFamily="2" charset="-122"/>
                </a:rPr>
                <a:t>Công</a:t>
              </a:r>
              <a:endParaRPr lang="en-US" altLang="zh-CN" sz="2000" dirty="0">
                <a:pattFill prst="wdDnDiag">
                  <a:fgClr>
                    <a:schemeClr val="tx1">
                      <a:lumMod val="65000"/>
                      <a:lumOff val="35000"/>
                    </a:schemeClr>
                  </a:fgClr>
                  <a:bgClr>
                    <a:schemeClr val="tx1">
                      <a:lumMod val="85000"/>
                      <a:lumOff val="15000"/>
                    </a:schemeClr>
                  </a:bgClr>
                </a:pattFill>
                <a:latin typeface="#9Slide03 AllRoundGothic" panose="020B0703020202020104" pitchFamily="34" charset="0"/>
                <a:ea typeface="字魂36号-正文宋楷" panose="02000000000000000000" pitchFamily="2" charset="-122"/>
              </a:endParaRPr>
            </a:p>
            <a:p>
              <a:pPr algn="ctr"/>
              <a:r>
                <a:rPr lang="en-US" altLang="zh-CN" sz="2000" dirty="0" err="1">
                  <a:pattFill prst="wdDnDiag">
                    <a:fgClr>
                      <a:schemeClr val="tx1">
                        <a:lumMod val="65000"/>
                        <a:lumOff val="35000"/>
                      </a:schemeClr>
                    </a:fgClr>
                    <a:bgClr>
                      <a:schemeClr val="tx1">
                        <a:lumMod val="85000"/>
                        <a:lumOff val="15000"/>
                      </a:schemeClr>
                    </a:bgClr>
                  </a:pattFill>
                  <a:latin typeface="#9Slide03 AllRoundGothic" panose="020B0703020202020104" pitchFamily="34" charset="0"/>
                  <a:ea typeface="字魂36号-正文宋楷" panose="02000000000000000000" pitchFamily="2" charset="-122"/>
                </a:rPr>
                <a:t>nguyên</a:t>
              </a:r>
              <a:endParaRPr lang="zh-CN" altLang="en-US" sz="2000" dirty="0">
                <a:pattFill prst="wdDnDiag">
                  <a:fgClr>
                    <a:schemeClr val="tx1">
                      <a:lumMod val="65000"/>
                      <a:lumOff val="35000"/>
                    </a:schemeClr>
                  </a:fgClr>
                  <a:bgClr>
                    <a:schemeClr val="tx1">
                      <a:lumMod val="85000"/>
                      <a:lumOff val="15000"/>
                    </a:schemeClr>
                  </a:bgClr>
                </a:pattFill>
                <a:latin typeface="#9Slide03 AllRoundGothic" panose="020B0703020202020104" pitchFamily="34" charset="0"/>
                <a:ea typeface="字魂36号-正文宋楷" panose="02000000000000000000" pitchFamily="2" charset="-122"/>
              </a:endParaRPr>
            </a:p>
          </p:txBody>
        </p:sp>
      </p:grpSp>
      <p:sp>
        <p:nvSpPr>
          <p:cNvPr id="1233" name="文本框 1232">
            <a:extLst>
              <a:ext uri="{FF2B5EF4-FFF2-40B4-BE49-F238E27FC236}">
                <a16:creationId xmlns="" xmlns:a16="http://schemas.microsoft.com/office/drawing/2014/main" id="{B6EDAD31-53D7-4634-AC77-F346F899F166}"/>
              </a:ext>
            </a:extLst>
          </p:cNvPr>
          <p:cNvSpPr txBox="1"/>
          <p:nvPr/>
        </p:nvSpPr>
        <p:spPr>
          <a:xfrm>
            <a:off x="8893975" y="1674315"/>
            <a:ext cx="2824998" cy="1569660"/>
          </a:xfrm>
          <a:prstGeom prst="rect">
            <a:avLst/>
          </a:prstGeom>
        </p:spPr>
        <p:txBody>
          <a:bodyPr wrap="square">
            <a:spAutoFit/>
            <a:scene3d>
              <a:camera prst="orthographicFront"/>
              <a:lightRig rig="threePt" dir="t"/>
            </a:scene3d>
            <a:sp3d contourW="12700"/>
          </a:bodyPr>
          <a:lstStyle>
            <a:defPPr>
              <a:defRPr lang="zh-CN"/>
            </a:defPPr>
            <a:lvl1pPr>
              <a:lnSpc>
                <a:spcPct val="120000"/>
              </a:lnSpc>
              <a:defRPr sz="3600" b="0">
                <a:solidFill>
                  <a:srgbClr val="1C75BC"/>
                </a:solidFill>
                <a:latin typeface="汉仪趣黑W" panose="00020600040101010101" pitchFamily="18" charset="-122"/>
                <a:ea typeface="汉仪趣黑W" panose="00020600040101010101" pitchFamily="18" charset="-122"/>
              </a:defRPr>
            </a:lvl1pPr>
          </a:lstStyle>
          <a:p>
            <a:pPr algn="ctr">
              <a:lnSpc>
                <a:spcPct val="100000"/>
              </a:lnSpc>
            </a:pPr>
            <a:r>
              <a:rPr lang="en-US" altLang="zh-CN" sz="2400" dirty="0" err="1">
                <a:solidFill>
                  <a:srgbClr val="C00000"/>
                </a:solidFill>
                <a:latin typeface="Times New Roman" panose="02020603050405020304" pitchFamily="18" charset="0"/>
                <a:ea typeface="字魂36号-正文宋楷" panose="02000000000000000000" pitchFamily="2" charset="-122"/>
                <a:cs typeface="Times New Roman" panose="02020603050405020304" pitchFamily="18" charset="0"/>
              </a:rPr>
              <a:t>Là</a:t>
            </a:r>
            <a:r>
              <a:rPr lang="en-US" altLang="zh-CN" sz="2400" dirty="0">
                <a:solidFill>
                  <a:srgbClr val="C00000"/>
                </a:solidFill>
                <a:latin typeface="Times New Roman" panose="02020603050405020304" pitchFamily="18" charset="0"/>
                <a:ea typeface="字魂36号-正文宋楷" panose="02000000000000000000" pitchFamily="2" charset="-122"/>
                <a:cs typeface="Times New Roman" panose="02020603050405020304" pitchFamily="18" charset="0"/>
              </a:rPr>
              <a:t> </a:t>
            </a:r>
            <a:r>
              <a:rPr lang="en-US" altLang="zh-CN" sz="2400" dirty="0" err="1">
                <a:solidFill>
                  <a:srgbClr val="C00000"/>
                </a:solidFill>
                <a:latin typeface="Times New Roman" panose="02020603050405020304" pitchFamily="18" charset="0"/>
                <a:ea typeface="字魂36号-正文宋楷" panose="02000000000000000000" pitchFamily="2" charset="-122"/>
                <a:cs typeface="Times New Roman" panose="02020603050405020304" pitchFamily="18" charset="0"/>
              </a:rPr>
              <a:t>thời</a:t>
            </a:r>
            <a:r>
              <a:rPr lang="en-US" altLang="zh-CN" sz="2400" dirty="0">
                <a:solidFill>
                  <a:srgbClr val="C00000"/>
                </a:solidFill>
                <a:latin typeface="Times New Roman" panose="02020603050405020304" pitchFamily="18" charset="0"/>
                <a:ea typeface="字魂36号-正文宋楷" panose="02000000000000000000" pitchFamily="2" charset="-122"/>
                <a:cs typeface="Times New Roman" panose="02020603050405020304" pitchFamily="18" charset="0"/>
              </a:rPr>
              <a:t> </a:t>
            </a:r>
            <a:r>
              <a:rPr lang="en-US" altLang="zh-CN" sz="2400" dirty="0" err="1">
                <a:solidFill>
                  <a:srgbClr val="C00000"/>
                </a:solidFill>
                <a:latin typeface="Times New Roman" panose="02020603050405020304" pitchFamily="18" charset="0"/>
                <a:ea typeface="字魂36号-正文宋楷" panose="02000000000000000000" pitchFamily="2" charset="-122"/>
                <a:cs typeface="Times New Roman" panose="02020603050405020304" pitchFamily="18" charset="0"/>
              </a:rPr>
              <a:t>gian</a:t>
            </a:r>
            <a:r>
              <a:rPr lang="en-US" altLang="zh-CN" sz="2400" dirty="0">
                <a:solidFill>
                  <a:srgbClr val="C00000"/>
                </a:solidFill>
                <a:latin typeface="Times New Roman" panose="02020603050405020304" pitchFamily="18" charset="0"/>
                <a:ea typeface="字魂36号-正文宋楷" panose="02000000000000000000" pitchFamily="2" charset="-122"/>
                <a:cs typeface="Times New Roman" panose="02020603050405020304" pitchFamily="18" charset="0"/>
              </a:rPr>
              <a:t> </a:t>
            </a:r>
            <a:r>
              <a:rPr lang="en-US" altLang="zh-CN" sz="2400" dirty="0" err="1">
                <a:solidFill>
                  <a:srgbClr val="C00000"/>
                </a:solidFill>
                <a:latin typeface="Times New Roman" panose="02020603050405020304" pitchFamily="18" charset="0"/>
                <a:ea typeface="字魂36号-正文宋楷" panose="02000000000000000000" pitchFamily="2" charset="-122"/>
                <a:cs typeface="Times New Roman" panose="02020603050405020304" pitchFamily="18" charset="0"/>
              </a:rPr>
              <a:t>tính</a:t>
            </a:r>
            <a:r>
              <a:rPr lang="en-US" altLang="zh-CN" sz="2400" dirty="0">
                <a:solidFill>
                  <a:srgbClr val="C00000"/>
                </a:solidFill>
                <a:latin typeface="Times New Roman" panose="02020603050405020304" pitchFamily="18" charset="0"/>
                <a:ea typeface="字魂36号-正文宋楷" panose="02000000000000000000" pitchFamily="2" charset="-122"/>
                <a:cs typeface="Times New Roman" panose="02020603050405020304" pitchFamily="18" charset="0"/>
              </a:rPr>
              <a:t> </a:t>
            </a:r>
            <a:r>
              <a:rPr lang="en-US" altLang="zh-CN" sz="2400" dirty="0" err="1">
                <a:solidFill>
                  <a:srgbClr val="C00000"/>
                </a:solidFill>
                <a:latin typeface="Times New Roman" panose="02020603050405020304" pitchFamily="18" charset="0"/>
                <a:ea typeface="字魂36号-正文宋楷" panose="02000000000000000000" pitchFamily="2" charset="-122"/>
                <a:cs typeface="Times New Roman" panose="02020603050405020304" pitchFamily="18" charset="0"/>
              </a:rPr>
              <a:t>từ</a:t>
            </a:r>
            <a:r>
              <a:rPr lang="en-US" altLang="zh-CN" sz="2400" dirty="0">
                <a:solidFill>
                  <a:srgbClr val="C00000"/>
                </a:solidFill>
                <a:latin typeface="Times New Roman" panose="02020603050405020304" pitchFamily="18" charset="0"/>
                <a:ea typeface="字魂36号-正文宋楷" panose="02000000000000000000" pitchFamily="2" charset="-122"/>
                <a:cs typeface="Times New Roman" panose="02020603050405020304" pitchFamily="18" charset="0"/>
              </a:rPr>
              <a:t> </a:t>
            </a:r>
            <a:r>
              <a:rPr lang="en-US" altLang="zh-CN" sz="2400" dirty="0" err="1">
                <a:solidFill>
                  <a:srgbClr val="C00000"/>
                </a:solidFill>
                <a:latin typeface="Times New Roman" panose="02020603050405020304" pitchFamily="18" charset="0"/>
                <a:ea typeface="字魂36号-正文宋楷" panose="02000000000000000000" pitchFamily="2" charset="-122"/>
                <a:cs typeface="Times New Roman" panose="02020603050405020304" pitchFamily="18" charset="0"/>
              </a:rPr>
              <a:t>khi</a:t>
            </a:r>
            <a:r>
              <a:rPr lang="en-US" altLang="zh-CN" sz="2400" dirty="0">
                <a:solidFill>
                  <a:srgbClr val="C00000"/>
                </a:solidFill>
                <a:latin typeface="Times New Roman" panose="02020603050405020304" pitchFamily="18" charset="0"/>
                <a:ea typeface="字魂36号-正文宋楷" panose="02000000000000000000" pitchFamily="2" charset="-122"/>
                <a:cs typeface="Times New Roman" panose="02020603050405020304" pitchFamily="18" charset="0"/>
              </a:rPr>
              <a:t> </a:t>
            </a:r>
            <a:r>
              <a:rPr lang="en-US" altLang="zh-CN" sz="2400" dirty="0" err="1">
                <a:solidFill>
                  <a:srgbClr val="C00000"/>
                </a:solidFill>
                <a:latin typeface="Times New Roman" panose="02020603050405020304" pitchFamily="18" charset="0"/>
                <a:ea typeface="字魂36号-正文宋楷" panose="02000000000000000000" pitchFamily="2" charset="-122"/>
                <a:cs typeface="Times New Roman" panose="02020603050405020304" pitchFamily="18" charset="0"/>
              </a:rPr>
              <a:t>chúa</a:t>
            </a:r>
            <a:r>
              <a:rPr lang="en-US" altLang="zh-CN" sz="2400" dirty="0">
                <a:solidFill>
                  <a:srgbClr val="C00000"/>
                </a:solidFill>
                <a:latin typeface="Times New Roman" panose="02020603050405020304" pitchFamily="18" charset="0"/>
                <a:ea typeface="字魂36号-正文宋楷" panose="02000000000000000000" pitchFamily="2" charset="-122"/>
                <a:cs typeface="Times New Roman" panose="02020603050405020304" pitchFamily="18" charset="0"/>
              </a:rPr>
              <a:t> </a:t>
            </a:r>
            <a:r>
              <a:rPr lang="en-US" altLang="zh-CN" sz="2400" dirty="0" err="1">
                <a:solidFill>
                  <a:srgbClr val="C00000"/>
                </a:solidFill>
                <a:latin typeface="Times New Roman" panose="02020603050405020304" pitchFamily="18" charset="0"/>
                <a:ea typeface="字魂36号-正文宋楷" panose="02000000000000000000" pitchFamily="2" charset="-122"/>
                <a:cs typeface="Times New Roman" panose="02020603050405020304" pitchFamily="18" charset="0"/>
              </a:rPr>
              <a:t>Giê-su</a:t>
            </a:r>
            <a:r>
              <a:rPr lang="en-US" altLang="zh-CN" sz="2400" dirty="0">
                <a:solidFill>
                  <a:srgbClr val="C00000"/>
                </a:solidFill>
                <a:latin typeface="Times New Roman" panose="02020603050405020304" pitchFamily="18" charset="0"/>
                <a:ea typeface="字魂36号-正文宋楷" panose="02000000000000000000" pitchFamily="2" charset="-122"/>
                <a:cs typeface="Times New Roman" panose="02020603050405020304" pitchFamily="18" charset="0"/>
              </a:rPr>
              <a:t> </a:t>
            </a:r>
            <a:r>
              <a:rPr lang="en-US" altLang="zh-CN" sz="2400" dirty="0" err="1">
                <a:solidFill>
                  <a:srgbClr val="C00000"/>
                </a:solidFill>
                <a:latin typeface="Times New Roman" panose="02020603050405020304" pitchFamily="18" charset="0"/>
                <a:ea typeface="字魂36号-正文宋楷" panose="02000000000000000000" pitchFamily="2" charset="-122"/>
                <a:cs typeface="Times New Roman" panose="02020603050405020304" pitchFamily="18" charset="0"/>
              </a:rPr>
              <a:t>ra</a:t>
            </a:r>
            <a:r>
              <a:rPr lang="en-US" altLang="zh-CN" sz="2400" dirty="0">
                <a:solidFill>
                  <a:srgbClr val="C00000"/>
                </a:solidFill>
                <a:latin typeface="Times New Roman" panose="02020603050405020304" pitchFamily="18" charset="0"/>
                <a:ea typeface="字魂36号-正文宋楷" panose="02000000000000000000" pitchFamily="2" charset="-122"/>
                <a:cs typeface="Times New Roman" panose="02020603050405020304" pitchFamily="18" charset="0"/>
              </a:rPr>
              <a:t> </a:t>
            </a:r>
            <a:r>
              <a:rPr lang="en-US" altLang="zh-CN" sz="2400" dirty="0" err="1">
                <a:solidFill>
                  <a:srgbClr val="C00000"/>
                </a:solidFill>
                <a:latin typeface="Times New Roman" panose="02020603050405020304" pitchFamily="18" charset="0"/>
                <a:ea typeface="字魂36号-正文宋楷" panose="02000000000000000000" pitchFamily="2" charset="-122"/>
                <a:cs typeface="Times New Roman" panose="02020603050405020304" pitchFamily="18" charset="0"/>
              </a:rPr>
              <a:t>đời</a:t>
            </a:r>
            <a:r>
              <a:rPr lang="en-US" altLang="zh-CN" sz="2400" dirty="0">
                <a:solidFill>
                  <a:srgbClr val="C00000"/>
                </a:solidFill>
                <a:latin typeface="Times New Roman" panose="02020603050405020304" pitchFamily="18" charset="0"/>
                <a:ea typeface="字魂36号-正文宋楷" panose="02000000000000000000" pitchFamily="2" charset="-122"/>
                <a:cs typeface="Times New Roman" panose="02020603050405020304" pitchFamily="18" charset="0"/>
              </a:rPr>
              <a:t> </a:t>
            </a:r>
            <a:r>
              <a:rPr lang="en-US" altLang="zh-CN" sz="2400" dirty="0" err="1">
                <a:solidFill>
                  <a:srgbClr val="C00000"/>
                </a:solidFill>
                <a:latin typeface="Times New Roman" panose="02020603050405020304" pitchFamily="18" charset="0"/>
                <a:ea typeface="字魂36号-正文宋楷" panose="02000000000000000000" pitchFamily="2" charset="-122"/>
                <a:cs typeface="Times New Roman" panose="02020603050405020304" pitchFamily="18" charset="0"/>
              </a:rPr>
              <a:t>đến</a:t>
            </a:r>
            <a:r>
              <a:rPr lang="en-US" altLang="zh-CN" sz="2400" dirty="0">
                <a:solidFill>
                  <a:srgbClr val="C00000"/>
                </a:solidFill>
                <a:latin typeface="Times New Roman" panose="02020603050405020304" pitchFamily="18" charset="0"/>
                <a:ea typeface="字魂36号-正文宋楷" panose="02000000000000000000" pitchFamily="2" charset="-122"/>
                <a:cs typeface="Times New Roman" panose="02020603050405020304" pitchFamily="18" charset="0"/>
              </a:rPr>
              <a:t> nay (</a:t>
            </a:r>
            <a:r>
              <a:rPr lang="en-US" altLang="zh-CN" sz="2400" dirty="0" err="1">
                <a:solidFill>
                  <a:srgbClr val="C00000"/>
                </a:solidFill>
                <a:latin typeface="Times New Roman" panose="02020603050405020304" pitchFamily="18" charset="0"/>
                <a:ea typeface="字魂36号-正文宋楷" panose="02000000000000000000" pitchFamily="2" charset="-122"/>
                <a:cs typeface="Times New Roman" panose="02020603050405020304" pitchFamily="18" charset="0"/>
              </a:rPr>
              <a:t>Công</a:t>
            </a:r>
            <a:r>
              <a:rPr lang="en-US" altLang="zh-CN" sz="2400" dirty="0">
                <a:solidFill>
                  <a:srgbClr val="C00000"/>
                </a:solidFill>
                <a:latin typeface="Times New Roman" panose="02020603050405020304" pitchFamily="18" charset="0"/>
                <a:ea typeface="字魂36号-正文宋楷" panose="02000000000000000000" pitchFamily="2" charset="-122"/>
                <a:cs typeface="Times New Roman" panose="02020603050405020304" pitchFamily="18" charset="0"/>
              </a:rPr>
              <a:t> </a:t>
            </a:r>
            <a:r>
              <a:rPr lang="en-US" altLang="zh-CN" sz="2400" dirty="0" err="1">
                <a:solidFill>
                  <a:srgbClr val="C00000"/>
                </a:solidFill>
                <a:latin typeface="Times New Roman" panose="02020603050405020304" pitchFamily="18" charset="0"/>
                <a:ea typeface="字魂36号-正文宋楷" panose="02000000000000000000" pitchFamily="2" charset="-122"/>
                <a:cs typeface="Times New Roman" panose="02020603050405020304" pitchFamily="18" charset="0"/>
              </a:rPr>
              <a:t>lịch</a:t>
            </a:r>
            <a:r>
              <a:rPr lang="en-US" altLang="zh-CN" sz="2400" dirty="0">
                <a:solidFill>
                  <a:srgbClr val="C00000"/>
                </a:solidFill>
                <a:latin typeface="Times New Roman" panose="02020603050405020304" pitchFamily="18" charset="0"/>
                <a:ea typeface="字魂36号-正文宋楷" panose="02000000000000000000" pitchFamily="2" charset="-122"/>
                <a:cs typeface="Times New Roman" panose="02020603050405020304" pitchFamily="18" charset="0"/>
              </a:rPr>
              <a:t>)</a:t>
            </a:r>
            <a:endParaRPr lang="zh-CN" altLang="en-US" sz="2400" dirty="0">
              <a:solidFill>
                <a:srgbClr val="C00000"/>
              </a:solidFill>
              <a:latin typeface="Times New Roman" panose="02020603050405020304" pitchFamily="18" charset="0"/>
              <a:ea typeface="字魂36号-正文宋楷" panose="02000000000000000000" pitchFamily="2" charset="-122"/>
              <a:cs typeface="Times New Roman" panose="02020603050405020304" pitchFamily="18" charset="0"/>
            </a:endParaRPr>
          </a:p>
        </p:txBody>
      </p:sp>
      <p:grpSp>
        <p:nvGrpSpPr>
          <p:cNvPr id="1228" name="Group 4">
            <a:extLst>
              <a:ext uri="{FF2B5EF4-FFF2-40B4-BE49-F238E27FC236}">
                <a16:creationId xmlns="" xmlns:a16="http://schemas.microsoft.com/office/drawing/2014/main" id="{A4773E7F-D296-47A6-8852-EECE15AEB292}"/>
              </a:ext>
            </a:extLst>
          </p:cNvPr>
          <p:cNvGrpSpPr>
            <a:grpSpLocks noChangeAspect="1"/>
          </p:cNvGrpSpPr>
          <p:nvPr/>
        </p:nvGrpSpPr>
        <p:grpSpPr bwMode="auto">
          <a:xfrm>
            <a:off x="1886727" y="-668057"/>
            <a:ext cx="8144280" cy="1664517"/>
            <a:chOff x="1541" y="-55"/>
            <a:chExt cx="4577" cy="1184"/>
          </a:xfrm>
        </p:grpSpPr>
        <p:sp>
          <p:nvSpPr>
            <p:cNvPr id="1229" name="AutoShape 3">
              <a:extLst>
                <a:ext uri="{FF2B5EF4-FFF2-40B4-BE49-F238E27FC236}">
                  <a16:creationId xmlns="" xmlns:a16="http://schemas.microsoft.com/office/drawing/2014/main" id="{63F8AE12-1E0A-46B7-8461-8058263B9B7B}"/>
                </a:ext>
              </a:extLst>
            </p:cNvPr>
            <p:cNvSpPr>
              <a:spLocks noChangeAspect="1" noChangeArrowheads="1" noTextEdit="1"/>
            </p:cNvSpPr>
            <p:nvPr/>
          </p:nvSpPr>
          <p:spPr bwMode="auto">
            <a:xfrm>
              <a:off x="1573" y="0"/>
              <a:ext cx="4534" cy="1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237" name="Freeform 5">
              <a:extLst>
                <a:ext uri="{FF2B5EF4-FFF2-40B4-BE49-F238E27FC236}">
                  <a16:creationId xmlns="" xmlns:a16="http://schemas.microsoft.com/office/drawing/2014/main" id="{CFECBD88-14B0-4C0C-BEF0-BC2741B1139F}"/>
                </a:ext>
              </a:extLst>
            </p:cNvPr>
            <p:cNvSpPr>
              <a:spLocks/>
            </p:cNvSpPr>
            <p:nvPr/>
          </p:nvSpPr>
          <p:spPr bwMode="auto">
            <a:xfrm>
              <a:off x="2302" y="489"/>
              <a:ext cx="3177" cy="640"/>
            </a:xfrm>
            <a:custGeom>
              <a:avLst/>
              <a:gdLst>
                <a:gd name="T0" fmla="*/ 67 w 1190"/>
                <a:gd name="T1" fmla="*/ 133 h 238"/>
                <a:gd name="T2" fmla="*/ 172 w 1190"/>
                <a:gd name="T3" fmla="*/ 23 h 238"/>
                <a:gd name="T4" fmla="*/ 401 w 1190"/>
                <a:gd name="T5" fmla="*/ 19 h 238"/>
                <a:gd name="T6" fmla="*/ 874 w 1190"/>
                <a:gd name="T7" fmla="*/ 38 h 238"/>
                <a:gd name="T8" fmla="*/ 1190 w 1190"/>
                <a:gd name="T9" fmla="*/ 119 h 238"/>
                <a:gd name="T10" fmla="*/ 874 w 1190"/>
                <a:gd name="T11" fmla="*/ 148 h 238"/>
                <a:gd name="T12" fmla="*/ 538 w 1190"/>
                <a:gd name="T13" fmla="*/ 171 h 238"/>
                <a:gd name="T14" fmla="*/ 67 w 1190"/>
                <a:gd name="T15" fmla="*/ 133 h 2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90" h="238">
                  <a:moveTo>
                    <a:pt x="67" y="133"/>
                  </a:moveTo>
                  <a:cubicBezTo>
                    <a:pt x="0" y="59"/>
                    <a:pt x="134" y="28"/>
                    <a:pt x="172" y="23"/>
                  </a:cubicBezTo>
                  <a:cubicBezTo>
                    <a:pt x="244" y="9"/>
                    <a:pt x="325" y="19"/>
                    <a:pt x="401" y="19"/>
                  </a:cubicBezTo>
                  <a:cubicBezTo>
                    <a:pt x="559" y="23"/>
                    <a:pt x="717" y="43"/>
                    <a:pt x="874" y="38"/>
                  </a:cubicBezTo>
                  <a:cubicBezTo>
                    <a:pt x="946" y="38"/>
                    <a:pt x="1190" y="0"/>
                    <a:pt x="1190" y="119"/>
                  </a:cubicBezTo>
                  <a:cubicBezTo>
                    <a:pt x="1190" y="238"/>
                    <a:pt x="932" y="162"/>
                    <a:pt x="874" y="148"/>
                  </a:cubicBezTo>
                  <a:cubicBezTo>
                    <a:pt x="773" y="126"/>
                    <a:pt x="656" y="149"/>
                    <a:pt x="538" y="171"/>
                  </a:cubicBezTo>
                  <a:cubicBezTo>
                    <a:pt x="367" y="203"/>
                    <a:pt x="194" y="235"/>
                    <a:pt x="67" y="133"/>
                  </a:cubicBezTo>
                </a:path>
              </a:pathLst>
            </a:custGeom>
            <a:solidFill>
              <a:srgbClr val="E6C9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239" name="Freeform 6">
              <a:extLst>
                <a:ext uri="{FF2B5EF4-FFF2-40B4-BE49-F238E27FC236}">
                  <a16:creationId xmlns="" xmlns:a16="http://schemas.microsoft.com/office/drawing/2014/main" id="{52B0E59F-18F1-4CCC-B301-2721CB66B28E}"/>
                </a:ext>
              </a:extLst>
            </p:cNvPr>
            <p:cNvSpPr>
              <a:spLocks/>
            </p:cNvSpPr>
            <p:nvPr/>
          </p:nvSpPr>
          <p:spPr bwMode="auto">
            <a:xfrm>
              <a:off x="1586" y="-55"/>
              <a:ext cx="881" cy="835"/>
            </a:xfrm>
            <a:custGeom>
              <a:avLst/>
              <a:gdLst>
                <a:gd name="T0" fmla="*/ 179 w 330"/>
                <a:gd name="T1" fmla="*/ 136 h 311"/>
                <a:gd name="T2" fmla="*/ 319 w 330"/>
                <a:gd name="T3" fmla="*/ 115 h 311"/>
                <a:gd name="T4" fmla="*/ 248 w 330"/>
                <a:gd name="T5" fmla="*/ 201 h 311"/>
                <a:gd name="T6" fmla="*/ 253 w 330"/>
                <a:gd name="T7" fmla="*/ 311 h 311"/>
                <a:gd name="T8" fmla="*/ 125 w 330"/>
                <a:gd name="T9" fmla="*/ 261 h 311"/>
                <a:gd name="T10" fmla="*/ 4 w 330"/>
                <a:gd name="T11" fmla="*/ 171 h 311"/>
                <a:gd name="T12" fmla="*/ 85 w 330"/>
                <a:gd name="T13" fmla="*/ 98 h 311"/>
                <a:gd name="T14" fmla="*/ 177 w 330"/>
                <a:gd name="T15" fmla="*/ 167 h 311"/>
                <a:gd name="T16" fmla="*/ 179 w 330"/>
                <a:gd name="T17" fmla="*/ 136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0" h="311">
                  <a:moveTo>
                    <a:pt x="179" y="136"/>
                  </a:moveTo>
                  <a:cubicBezTo>
                    <a:pt x="158" y="23"/>
                    <a:pt x="330" y="0"/>
                    <a:pt x="319" y="115"/>
                  </a:cubicBezTo>
                  <a:cubicBezTo>
                    <a:pt x="315" y="165"/>
                    <a:pt x="276" y="165"/>
                    <a:pt x="248" y="201"/>
                  </a:cubicBezTo>
                  <a:cubicBezTo>
                    <a:pt x="221" y="236"/>
                    <a:pt x="234" y="276"/>
                    <a:pt x="253" y="311"/>
                  </a:cubicBezTo>
                  <a:cubicBezTo>
                    <a:pt x="213" y="261"/>
                    <a:pt x="184" y="274"/>
                    <a:pt x="125" y="261"/>
                  </a:cubicBezTo>
                  <a:cubicBezTo>
                    <a:pt x="79" y="251"/>
                    <a:pt x="10" y="228"/>
                    <a:pt x="4" y="171"/>
                  </a:cubicBezTo>
                  <a:cubicBezTo>
                    <a:pt x="0" y="125"/>
                    <a:pt x="44" y="98"/>
                    <a:pt x="85" y="98"/>
                  </a:cubicBezTo>
                  <a:cubicBezTo>
                    <a:pt x="129" y="96"/>
                    <a:pt x="163" y="127"/>
                    <a:pt x="177" y="167"/>
                  </a:cubicBezTo>
                  <a:cubicBezTo>
                    <a:pt x="179" y="136"/>
                    <a:pt x="179" y="136"/>
                    <a:pt x="179" y="136"/>
                  </a:cubicBezTo>
                </a:path>
              </a:pathLst>
            </a:custGeom>
            <a:solidFill>
              <a:srgbClr val="E3A3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240" name="Freeform 7">
              <a:extLst>
                <a:ext uri="{FF2B5EF4-FFF2-40B4-BE49-F238E27FC236}">
                  <a16:creationId xmlns="" xmlns:a16="http://schemas.microsoft.com/office/drawing/2014/main" id="{2FB3FF3B-F54E-4CB0-986D-7132DBEBCA28}"/>
                </a:ext>
              </a:extLst>
            </p:cNvPr>
            <p:cNvSpPr>
              <a:spLocks/>
            </p:cNvSpPr>
            <p:nvPr/>
          </p:nvSpPr>
          <p:spPr bwMode="auto">
            <a:xfrm>
              <a:off x="2038" y="653"/>
              <a:ext cx="24" cy="5"/>
            </a:xfrm>
            <a:custGeom>
              <a:avLst/>
              <a:gdLst>
                <a:gd name="T0" fmla="*/ 4 w 9"/>
                <a:gd name="T1" fmla="*/ 0 h 2"/>
                <a:gd name="T2" fmla="*/ 0 w 9"/>
                <a:gd name="T3" fmla="*/ 1 h 2"/>
                <a:gd name="T4" fmla="*/ 9 w 9"/>
                <a:gd name="T5" fmla="*/ 2 h 2"/>
                <a:gd name="T6" fmla="*/ 4 w 9"/>
                <a:gd name="T7" fmla="*/ 0 h 2"/>
              </a:gdLst>
              <a:ahLst/>
              <a:cxnLst>
                <a:cxn ang="0">
                  <a:pos x="T0" y="T1"/>
                </a:cxn>
                <a:cxn ang="0">
                  <a:pos x="T2" y="T3"/>
                </a:cxn>
                <a:cxn ang="0">
                  <a:pos x="T4" y="T5"/>
                </a:cxn>
                <a:cxn ang="0">
                  <a:pos x="T6" y="T7"/>
                </a:cxn>
              </a:cxnLst>
              <a:rect l="0" t="0" r="r" b="b"/>
              <a:pathLst>
                <a:path w="9" h="2">
                  <a:moveTo>
                    <a:pt x="4" y="0"/>
                  </a:moveTo>
                  <a:cubicBezTo>
                    <a:pt x="3" y="0"/>
                    <a:pt x="2" y="0"/>
                    <a:pt x="0" y="1"/>
                  </a:cubicBezTo>
                  <a:cubicBezTo>
                    <a:pt x="4" y="1"/>
                    <a:pt x="7" y="1"/>
                    <a:pt x="9" y="2"/>
                  </a:cubicBezTo>
                  <a:cubicBezTo>
                    <a:pt x="8" y="1"/>
                    <a:pt x="6" y="0"/>
                    <a:pt x="4" y="0"/>
                  </a:cubicBezTo>
                </a:path>
              </a:pathLst>
            </a:cu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241" name="Freeform 8">
              <a:extLst>
                <a:ext uri="{FF2B5EF4-FFF2-40B4-BE49-F238E27FC236}">
                  <a16:creationId xmlns="" xmlns:a16="http://schemas.microsoft.com/office/drawing/2014/main" id="{555C0331-BE97-4CFE-BB70-5E1B4F0404D4}"/>
                </a:ext>
              </a:extLst>
            </p:cNvPr>
            <p:cNvSpPr>
              <a:spLocks/>
            </p:cNvSpPr>
            <p:nvPr/>
          </p:nvSpPr>
          <p:spPr bwMode="auto">
            <a:xfrm>
              <a:off x="2142" y="656"/>
              <a:ext cx="42" cy="37"/>
            </a:xfrm>
            <a:custGeom>
              <a:avLst/>
              <a:gdLst>
                <a:gd name="T0" fmla="*/ 8 w 16"/>
                <a:gd name="T1" fmla="*/ 0 h 14"/>
                <a:gd name="T2" fmla="*/ 0 w 16"/>
                <a:gd name="T3" fmla="*/ 7 h 14"/>
                <a:gd name="T4" fmla="*/ 13 w 16"/>
                <a:gd name="T5" fmla="*/ 14 h 14"/>
                <a:gd name="T6" fmla="*/ 16 w 16"/>
                <a:gd name="T7" fmla="*/ 8 h 14"/>
                <a:gd name="T8" fmla="*/ 8 w 16"/>
                <a:gd name="T9" fmla="*/ 0 h 14"/>
              </a:gdLst>
              <a:ahLst/>
              <a:cxnLst>
                <a:cxn ang="0">
                  <a:pos x="T0" y="T1"/>
                </a:cxn>
                <a:cxn ang="0">
                  <a:pos x="T2" y="T3"/>
                </a:cxn>
                <a:cxn ang="0">
                  <a:pos x="T4" y="T5"/>
                </a:cxn>
                <a:cxn ang="0">
                  <a:pos x="T6" y="T7"/>
                </a:cxn>
                <a:cxn ang="0">
                  <a:pos x="T8" y="T9"/>
                </a:cxn>
              </a:cxnLst>
              <a:rect l="0" t="0" r="r" b="b"/>
              <a:pathLst>
                <a:path w="16" h="14">
                  <a:moveTo>
                    <a:pt x="8" y="0"/>
                  </a:moveTo>
                  <a:cubicBezTo>
                    <a:pt x="4" y="0"/>
                    <a:pt x="0" y="3"/>
                    <a:pt x="0" y="7"/>
                  </a:cubicBezTo>
                  <a:cubicBezTo>
                    <a:pt x="5" y="9"/>
                    <a:pt x="9" y="11"/>
                    <a:pt x="13" y="14"/>
                  </a:cubicBezTo>
                  <a:cubicBezTo>
                    <a:pt x="15" y="12"/>
                    <a:pt x="16" y="10"/>
                    <a:pt x="16" y="8"/>
                  </a:cubicBezTo>
                  <a:cubicBezTo>
                    <a:pt x="16" y="4"/>
                    <a:pt x="12" y="0"/>
                    <a:pt x="8" y="0"/>
                  </a:cubicBezTo>
                </a:path>
              </a:pathLst>
            </a:cu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242" name="Freeform 9">
              <a:extLst>
                <a:ext uri="{FF2B5EF4-FFF2-40B4-BE49-F238E27FC236}">
                  <a16:creationId xmlns="" xmlns:a16="http://schemas.microsoft.com/office/drawing/2014/main" id="{EF6A66AF-DFA9-4BF2-A9B5-0C014638E6A2}"/>
                </a:ext>
              </a:extLst>
            </p:cNvPr>
            <p:cNvSpPr>
              <a:spLocks/>
            </p:cNvSpPr>
            <p:nvPr/>
          </p:nvSpPr>
          <p:spPr bwMode="auto">
            <a:xfrm>
              <a:off x="1717" y="204"/>
              <a:ext cx="46" cy="27"/>
            </a:xfrm>
            <a:custGeom>
              <a:avLst/>
              <a:gdLst>
                <a:gd name="T0" fmla="*/ 17 w 17"/>
                <a:gd name="T1" fmla="*/ 0 h 10"/>
                <a:gd name="T2" fmla="*/ 0 w 17"/>
                <a:gd name="T3" fmla="*/ 5 h 10"/>
                <a:gd name="T4" fmla="*/ 8 w 17"/>
                <a:gd name="T5" fmla="*/ 10 h 10"/>
                <a:gd name="T6" fmla="*/ 17 w 17"/>
                <a:gd name="T7" fmla="*/ 1 h 10"/>
                <a:gd name="T8" fmla="*/ 17 w 17"/>
                <a:gd name="T9" fmla="*/ 0 h 10"/>
              </a:gdLst>
              <a:ahLst/>
              <a:cxnLst>
                <a:cxn ang="0">
                  <a:pos x="T0" y="T1"/>
                </a:cxn>
                <a:cxn ang="0">
                  <a:pos x="T2" y="T3"/>
                </a:cxn>
                <a:cxn ang="0">
                  <a:pos x="T4" y="T5"/>
                </a:cxn>
                <a:cxn ang="0">
                  <a:pos x="T6" y="T7"/>
                </a:cxn>
                <a:cxn ang="0">
                  <a:pos x="T8" y="T9"/>
                </a:cxn>
              </a:cxnLst>
              <a:rect l="0" t="0" r="r" b="b"/>
              <a:pathLst>
                <a:path w="17" h="10">
                  <a:moveTo>
                    <a:pt x="17" y="0"/>
                  </a:moveTo>
                  <a:cubicBezTo>
                    <a:pt x="11" y="1"/>
                    <a:pt x="5" y="3"/>
                    <a:pt x="0" y="5"/>
                  </a:cubicBezTo>
                  <a:cubicBezTo>
                    <a:pt x="1" y="8"/>
                    <a:pt x="4" y="10"/>
                    <a:pt x="8" y="10"/>
                  </a:cubicBezTo>
                  <a:cubicBezTo>
                    <a:pt x="13" y="10"/>
                    <a:pt x="17" y="6"/>
                    <a:pt x="17" y="1"/>
                  </a:cubicBezTo>
                  <a:cubicBezTo>
                    <a:pt x="17" y="1"/>
                    <a:pt x="17" y="1"/>
                    <a:pt x="17" y="0"/>
                  </a:cubicBezTo>
                </a:path>
              </a:pathLst>
            </a:cu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243" name="Oval 10">
              <a:extLst>
                <a:ext uri="{FF2B5EF4-FFF2-40B4-BE49-F238E27FC236}">
                  <a16:creationId xmlns="" xmlns:a16="http://schemas.microsoft.com/office/drawing/2014/main" id="{97D10D8D-0A4C-4395-92F7-590310FECB35}"/>
                </a:ext>
              </a:extLst>
            </p:cNvPr>
            <p:cNvSpPr>
              <a:spLocks noChangeArrowheads="1"/>
            </p:cNvSpPr>
            <p:nvPr/>
          </p:nvSpPr>
          <p:spPr bwMode="auto">
            <a:xfrm>
              <a:off x="1661" y="247"/>
              <a:ext cx="43" cy="43"/>
            </a:xfrm>
            <a:prstGeom prst="ellipse">
              <a:avLst/>
            </a:pr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244" name="Oval 11">
              <a:extLst>
                <a:ext uri="{FF2B5EF4-FFF2-40B4-BE49-F238E27FC236}">
                  <a16:creationId xmlns="" xmlns:a16="http://schemas.microsoft.com/office/drawing/2014/main" id="{03233459-1A8F-419F-A1A3-54A6C30DCD3D}"/>
                </a:ext>
              </a:extLst>
            </p:cNvPr>
            <p:cNvSpPr>
              <a:spLocks noChangeArrowheads="1"/>
            </p:cNvSpPr>
            <p:nvPr/>
          </p:nvSpPr>
          <p:spPr bwMode="auto">
            <a:xfrm>
              <a:off x="1760" y="365"/>
              <a:ext cx="48" cy="49"/>
            </a:xfrm>
            <a:prstGeom prst="ellipse">
              <a:avLst/>
            </a:pr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245" name="Oval 12">
              <a:extLst>
                <a:ext uri="{FF2B5EF4-FFF2-40B4-BE49-F238E27FC236}">
                  <a16:creationId xmlns="" xmlns:a16="http://schemas.microsoft.com/office/drawing/2014/main" id="{B660ECF6-B5A5-4053-AFDA-77A6E1BC978F}"/>
                </a:ext>
              </a:extLst>
            </p:cNvPr>
            <p:cNvSpPr>
              <a:spLocks noChangeArrowheads="1"/>
            </p:cNvSpPr>
            <p:nvPr/>
          </p:nvSpPr>
          <p:spPr bwMode="auto">
            <a:xfrm>
              <a:off x="1653" y="390"/>
              <a:ext cx="43" cy="43"/>
            </a:xfrm>
            <a:prstGeom prst="ellipse">
              <a:avLst/>
            </a:pr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246" name="Freeform 13">
              <a:extLst>
                <a:ext uri="{FF2B5EF4-FFF2-40B4-BE49-F238E27FC236}">
                  <a16:creationId xmlns="" xmlns:a16="http://schemas.microsoft.com/office/drawing/2014/main" id="{0CCD2EF2-8C07-48A6-8D36-205362E45F10}"/>
                </a:ext>
              </a:extLst>
            </p:cNvPr>
            <p:cNvSpPr>
              <a:spLocks/>
            </p:cNvSpPr>
            <p:nvPr/>
          </p:nvSpPr>
          <p:spPr bwMode="auto">
            <a:xfrm>
              <a:off x="1610" y="290"/>
              <a:ext cx="40" cy="43"/>
            </a:xfrm>
            <a:custGeom>
              <a:avLst/>
              <a:gdLst>
                <a:gd name="T0" fmla="*/ 7 w 15"/>
                <a:gd name="T1" fmla="*/ 0 h 16"/>
                <a:gd name="T2" fmla="*/ 5 w 15"/>
                <a:gd name="T3" fmla="*/ 0 h 16"/>
                <a:gd name="T4" fmla="*/ 0 w 15"/>
                <a:gd name="T5" fmla="*/ 11 h 16"/>
                <a:gd name="T6" fmla="*/ 7 w 15"/>
                <a:gd name="T7" fmla="*/ 16 h 16"/>
                <a:gd name="T8" fmla="*/ 15 w 15"/>
                <a:gd name="T9" fmla="*/ 8 h 16"/>
                <a:gd name="T10" fmla="*/ 7 w 15"/>
                <a:gd name="T11" fmla="*/ 0 h 16"/>
              </a:gdLst>
              <a:ahLst/>
              <a:cxnLst>
                <a:cxn ang="0">
                  <a:pos x="T0" y="T1"/>
                </a:cxn>
                <a:cxn ang="0">
                  <a:pos x="T2" y="T3"/>
                </a:cxn>
                <a:cxn ang="0">
                  <a:pos x="T4" y="T5"/>
                </a:cxn>
                <a:cxn ang="0">
                  <a:pos x="T6" y="T7"/>
                </a:cxn>
                <a:cxn ang="0">
                  <a:pos x="T8" y="T9"/>
                </a:cxn>
                <a:cxn ang="0">
                  <a:pos x="T10" y="T11"/>
                </a:cxn>
              </a:cxnLst>
              <a:rect l="0" t="0" r="r" b="b"/>
              <a:pathLst>
                <a:path w="15" h="16">
                  <a:moveTo>
                    <a:pt x="7" y="0"/>
                  </a:moveTo>
                  <a:cubicBezTo>
                    <a:pt x="6" y="0"/>
                    <a:pt x="6" y="0"/>
                    <a:pt x="5" y="0"/>
                  </a:cubicBezTo>
                  <a:cubicBezTo>
                    <a:pt x="3" y="4"/>
                    <a:pt x="1" y="8"/>
                    <a:pt x="0" y="11"/>
                  </a:cubicBezTo>
                  <a:cubicBezTo>
                    <a:pt x="1" y="14"/>
                    <a:pt x="4" y="16"/>
                    <a:pt x="7" y="16"/>
                  </a:cubicBezTo>
                  <a:cubicBezTo>
                    <a:pt x="11" y="16"/>
                    <a:pt x="15" y="13"/>
                    <a:pt x="15" y="8"/>
                  </a:cubicBezTo>
                  <a:cubicBezTo>
                    <a:pt x="15" y="4"/>
                    <a:pt x="11" y="0"/>
                    <a:pt x="7" y="0"/>
                  </a:cubicBezTo>
                </a:path>
              </a:pathLst>
            </a:cu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247" name="Oval 14">
              <a:extLst>
                <a:ext uri="{FF2B5EF4-FFF2-40B4-BE49-F238E27FC236}">
                  <a16:creationId xmlns="" xmlns:a16="http://schemas.microsoft.com/office/drawing/2014/main" id="{06BD3FA2-7CDD-470A-897E-3A7E6CA25830}"/>
                </a:ext>
              </a:extLst>
            </p:cNvPr>
            <p:cNvSpPr>
              <a:spLocks noChangeArrowheads="1"/>
            </p:cNvSpPr>
            <p:nvPr/>
          </p:nvSpPr>
          <p:spPr bwMode="auto">
            <a:xfrm>
              <a:off x="2190" y="105"/>
              <a:ext cx="37" cy="37"/>
            </a:xfrm>
            <a:prstGeom prst="ellipse">
              <a:avLst/>
            </a:pr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248" name="Freeform 15">
              <a:extLst>
                <a:ext uri="{FF2B5EF4-FFF2-40B4-BE49-F238E27FC236}">
                  <a16:creationId xmlns="" xmlns:a16="http://schemas.microsoft.com/office/drawing/2014/main" id="{5F673266-F4E0-43FB-8CAF-F0A66F833020}"/>
                </a:ext>
              </a:extLst>
            </p:cNvPr>
            <p:cNvSpPr>
              <a:spLocks/>
            </p:cNvSpPr>
            <p:nvPr/>
          </p:nvSpPr>
          <p:spPr bwMode="auto">
            <a:xfrm>
              <a:off x="2080" y="159"/>
              <a:ext cx="3" cy="8"/>
            </a:xfrm>
            <a:custGeom>
              <a:avLst/>
              <a:gdLst>
                <a:gd name="T0" fmla="*/ 1 w 1"/>
                <a:gd name="T1" fmla="*/ 0 h 3"/>
                <a:gd name="T2" fmla="*/ 0 w 1"/>
                <a:gd name="T3" fmla="*/ 3 h 3"/>
                <a:gd name="T4" fmla="*/ 1 w 1"/>
                <a:gd name="T5" fmla="*/ 0 h 3"/>
              </a:gdLst>
              <a:ahLst/>
              <a:cxnLst>
                <a:cxn ang="0">
                  <a:pos x="T0" y="T1"/>
                </a:cxn>
                <a:cxn ang="0">
                  <a:pos x="T2" y="T3"/>
                </a:cxn>
                <a:cxn ang="0">
                  <a:pos x="T4" y="T5"/>
                </a:cxn>
              </a:cxnLst>
              <a:rect l="0" t="0" r="r" b="b"/>
              <a:pathLst>
                <a:path w="1" h="3">
                  <a:moveTo>
                    <a:pt x="1" y="0"/>
                  </a:moveTo>
                  <a:cubicBezTo>
                    <a:pt x="1" y="1"/>
                    <a:pt x="0" y="2"/>
                    <a:pt x="0" y="3"/>
                  </a:cubicBezTo>
                  <a:cubicBezTo>
                    <a:pt x="0" y="2"/>
                    <a:pt x="1" y="1"/>
                    <a:pt x="1" y="0"/>
                  </a:cubicBezTo>
                </a:path>
              </a:pathLst>
            </a:cu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249" name="Freeform 16">
              <a:extLst>
                <a:ext uri="{FF2B5EF4-FFF2-40B4-BE49-F238E27FC236}">
                  <a16:creationId xmlns="" xmlns:a16="http://schemas.microsoft.com/office/drawing/2014/main" id="{0A5DB825-FFFF-4A7A-AA16-DAD54044545B}"/>
                </a:ext>
              </a:extLst>
            </p:cNvPr>
            <p:cNvSpPr>
              <a:spLocks/>
            </p:cNvSpPr>
            <p:nvPr/>
          </p:nvSpPr>
          <p:spPr bwMode="auto">
            <a:xfrm>
              <a:off x="2369" y="67"/>
              <a:ext cx="37" cy="38"/>
            </a:xfrm>
            <a:custGeom>
              <a:avLst/>
              <a:gdLst>
                <a:gd name="T0" fmla="*/ 1 w 14"/>
                <a:gd name="T1" fmla="*/ 0 h 14"/>
                <a:gd name="T2" fmla="*/ 0 w 14"/>
                <a:gd name="T3" fmla="*/ 5 h 14"/>
                <a:gd name="T4" fmla="*/ 9 w 14"/>
                <a:gd name="T5" fmla="*/ 14 h 14"/>
                <a:gd name="T6" fmla="*/ 14 w 14"/>
                <a:gd name="T7" fmla="*/ 12 h 14"/>
                <a:gd name="T8" fmla="*/ 1 w 14"/>
                <a:gd name="T9" fmla="*/ 0 h 14"/>
              </a:gdLst>
              <a:ahLst/>
              <a:cxnLst>
                <a:cxn ang="0">
                  <a:pos x="T0" y="T1"/>
                </a:cxn>
                <a:cxn ang="0">
                  <a:pos x="T2" y="T3"/>
                </a:cxn>
                <a:cxn ang="0">
                  <a:pos x="T4" y="T5"/>
                </a:cxn>
                <a:cxn ang="0">
                  <a:pos x="T6" y="T7"/>
                </a:cxn>
                <a:cxn ang="0">
                  <a:pos x="T8" y="T9"/>
                </a:cxn>
              </a:cxnLst>
              <a:rect l="0" t="0" r="r" b="b"/>
              <a:pathLst>
                <a:path w="14" h="14">
                  <a:moveTo>
                    <a:pt x="1" y="0"/>
                  </a:moveTo>
                  <a:cubicBezTo>
                    <a:pt x="1" y="2"/>
                    <a:pt x="0" y="4"/>
                    <a:pt x="0" y="5"/>
                  </a:cubicBezTo>
                  <a:cubicBezTo>
                    <a:pt x="0" y="10"/>
                    <a:pt x="4" y="14"/>
                    <a:pt x="9" y="14"/>
                  </a:cubicBezTo>
                  <a:cubicBezTo>
                    <a:pt x="11" y="14"/>
                    <a:pt x="13" y="14"/>
                    <a:pt x="14" y="12"/>
                  </a:cubicBezTo>
                  <a:cubicBezTo>
                    <a:pt x="11" y="8"/>
                    <a:pt x="6" y="4"/>
                    <a:pt x="1" y="0"/>
                  </a:cubicBezTo>
                </a:path>
              </a:pathLst>
            </a:cu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250" name="Freeform 17">
              <a:extLst>
                <a:ext uri="{FF2B5EF4-FFF2-40B4-BE49-F238E27FC236}">
                  <a16:creationId xmlns="" xmlns:a16="http://schemas.microsoft.com/office/drawing/2014/main" id="{A39206B8-821B-4AFF-8140-8B7AB5006EFD}"/>
                </a:ext>
              </a:extLst>
            </p:cNvPr>
            <p:cNvSpPr>
              <a:spLocks/>
            </p:cNvSpPr>
            <p:nvPr/>
          </p:nvSpPr>
          <p:spPr bwMode="auto">
            <a:xfrm>
              <a:off x="2155" y="59"/>
              <a:ext cx="29" cy="19"/>
            </a:xfrm>
            <a:custGeom>
              <a:avLst/>
              <a:gdLst>
                <a:gd name="T0" fmla="*/ 11 w 11"/>
                <a:gd name="T1" fmla="*/ 0 h 7"/>
                <a:gd name="T2" fmla="*/ 0 w 11"/>
                <a:gd name="T3" fmla="*/ 7 h 7"/>
                <a:gd name="T4" fmla="*/ 3 w 11"/>
                <a:gd name="T5" fmla="*/ 7 h 7"/>
                <a:gd name="T6" fmla="*/ 11 w 11"/>
                <a:gd name="T7" fmla="*/ 0 h 7"/>
              </a:gdLst>
              <a:ahLst/>
              <a:cxnLst>
                <a:cxn ang="0">
                  <a:pos x="T0" y="T1"/>
                </a:cxn>
                <a:cxn ang="0">
                  <a:pos x="T2" y="T3"/>
                </a:cxn>
                <a:cxn ang="0">
                  <a:pos x="T4" y="T5"/>
                </a:cxn>
                <a:cxn ang="0">
                  <a:pos x="T6" y="T7"/>
                </a:cxn>
              </a:cxnLst>
              <a:rect l="0" t="0" r="r" b="b"/>
              <a:pathLst>
                <a:path w="11" h="7">
                  <a:moveTo>
                    <a:pt x="11" y="0"/>
                  </a:moveTo>
                  <a:cubicBezTo>
                    <a:pt x="7" y="2"/>
                    <a:pt x="3" y="4"/>
                    <a:pt x="0" y="7"/>
                  </a:cubicBezTo>
                  <a:cubicBezTo>
                    <a:pt x="1" y="7"/>
                    <a:pt x="2" y="7"/>
                    <a:pt x="3" y="7"/>
                  </a:cubicBezTo>
                  <a:cubicBezTo>
                    <a:pt x="7" y="7"/>
                    <a:pt x="10" y="4"/>
                    <a:pt x="11" y="0"/>
                  </a:cubicBezTo>
                </a:path>
              </a:pathLst>
            </a:cu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251" name="Oval 18">
              <a:extLst>
                <a:ext uri="{FF2B5EF4-FFF2-40B4-BE49-F238E27FC236}">
                  <a16:creationId xmlns="" xmlns:a16="http://schemas.microsoft.com/office/drawing/2014/main" id="{D00B3ABF-8A49-4301-9032-0096A95C0EAC}"/>
                </a:ext>
              </a:extLst>
            </p:cNvPr>
            <p:cNvSpPr>
              <a:spLocks noChangeArrowheads="1"/>
            </p:cNvSpPr>
            <p:nvPr/>
          </p:nvSpPr>
          <p:spPr bwMode="auto">
            <a:xfrm>
              <a:off x="2294" y="134"/>
              <a:ext cx="43" cy="43"/>
            </a:xfrm>
            <a:prstGeom prst="ellipse">
              <a:avLst/>
            </a:pr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252" name="Oval 19">
              <a:extLst>
                <a:ext uri="{FF2B5EF4-FFF2-40B4-BE49-F238E27FC236}">
                  <a16:creationId xmlns="" xmlns:a16="http://schemas.microsoft.com/office/drawing/2014/main" id="{7741B8A2-BBE0-4C4D-ACC5-85B0AB31AFB6}"/>
                </a:ext>
              </a:extLst>
            </p:cNvPr>
            <p:cNvSpPr>
              <a:spLocks noChangeArrowheads="1"/>
            </p:cNvSpPr>
            <p:nvPr/>
          </p:nvSpPr>
          <p:spPr bwMode="auto">
            <a:xfrm>
              <a:off x="2251" y="46"/>
              <a:ext cx="43" cy="43"/>
            </a:xfrm>
            <a:prstGeom prst="ellipse">
              <a:avLst/>
            </a:pr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253" name="Freeform 20">
              <a:extLst>
                <a:ext uri="{FF2B5EF4-FFF2-40B4-BE49-F238E27FC236}">
                  <a16:creationId xmlns="" xmlns:a16="http://schemas.microsoft.com/office/drawing/2014/main" id="{E394560C-511C-4168-AAD4-121FBB3FE1D4}"/>
                </a:ext>
              </a:extLst>
            </p:cNvPr>
            <p:cNvSpPr>
              <a:spLocks/>
            </p:cNvSpPr>
            <p:nvPr/>
          </p:nvSpPr>
          <p:spPr bwMode="auto">
            <a:xfrm>
              <a:off x="1861" y="202"/>
              <a:ext cx="43" cy="18"/>
            </a:xfrm>
            <a:custGeom>
              <a:avLst/>
              <a:gdLst>
                <a:gd name="T0" fmla="*/ 0 w 16"/>
                <a:gd name="T1" fmla="*/ 0 h 7"/>
                <a:gd name="T2" fmla="*/ 9 w 16"/>
                <a:gd name="T3" fmla="*/ 7 h 7"/>
                <a:gd name="T4" fmla="*/ 16 w 16"/>
                <a:gd name="T5" fmla="*/ 4 h 7"/>
                <a:gd name="T6" fmla="*/ 0 w 16"/>
                <a:gd name="T7" fmla="*/ 0 h 7"/>
              </a:gdLst>
              <a:ahLst/>
              <a:cxnLst>
                <a:cxn ang="0">
                  <a:pos x="T0" y="T1"/>
                </a:cxn>
                <a:cxn ang="0">
                  <a:pos x="T2" y="T3"/>
                </a:cxn>
                <a:cxn ang="0">
                  <a:pos x="T4" y="T5"/>
                </a:cxn>
                <a:cxn ang="0">
                  <a:pos x="T6" y="T7"/>
                </a:cxn>
              </a:cxnLst>
              <a:rect l="0" t="0" r="r" b="b"/>
              <a:pathLst>
                <a:path w="16" h="7">
                  <a:moveTo>
                    <a:pt x="0" y="0"/>
                  </a:moveTo>
                  <a:cubicBezTo>
                    <a:pt x="1" y="4"/>
                    <a:pt x="5" y="7"/>
                    <a:pt x="9" y="7"/>
                  </a:cubicBezTo>
                  <a:cubicBezTo>
                    <a:pt x="12" y="7"/>
                    <a:pt x="14" y="6"/>
                    <a:pt x="16" y="4"/>
                  </a:cubicBezTo>
                  <a:cubicBezTo>
                    <a:pt x="11" y="2"/>
                    <a:pt x="6" y="1"/>
                    <a:pt x="0" y="0"/>
                  </a:cubicBezTo>
                </a:path>
              </a:pathLst>
            </a:cu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254" name="Oval 21">
              <a:extLst>
                <a:ext uri="{FF2B5EF4-FFF2-40B4-BE49-F238E27FC236}">
                  <a16:creationId xmlns="" xmlns:a16="http://schemas.microsoft.com/office/drawing/2014/main" id="{F7B13557-B1CB-4183-AE7B-2884177988D4}"/>
                </a:ext>
              </a:extLst>
            </p:cNvPr>
            <p:cNvSpPr>
              <a:spLocks noChangeArrowheads="1"/>
            </p:cNvSpPr>
            <p:nvPr/>
          </p:nvSpPr>
          <p:spPr bwMode="auto">
            <a:xfrm>
              <a:off x="2123" y="253"/>
              <a:ext cx="37" cy="37"/>
            </a:xfrm>
            <a:prstGeom prst="ellipse">
              <a:avLst/>
            </a:pr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255" name="Freeform 22">
              <a:extLst>
                <a:ext uri="{FF2B5EF4-FFF2-40B4-BE49-F238E27FC236}">
                  <a16:creationId xmlns="" xmlns:a16="http://schemas.microsoft.com/office/drawing/2014/main" id="{A0E76CDB-EEA3-4653-9257-927CE5DC7BFE}"/>
                </a:ext>
              </a:extLst>
            </p:cNvPr>
            <p:cNvSpPr>
              <a:spLocks/>
            </p:cNvSpPr>
            <p:nvPr/>
          </p:nvSpPr>
          <p:spPr bwMode="auto">
            <a:xfrm>
              <a:off x="2064" y="218"/>
              <a:ext cx="14" cy="40"/>
            </a:xfrm>
            <a:custGeom>
              <a:avLst/>
              <a:gdLst>
                <a:gd name="T0" fmla="*/ 0 w 5"/>
                <a:gd name="T1" fmla="*/ 0 h 15"/>
                <a:gd name="T2" fmla="*/ 0 w 5"/>
                <a:gd name="T3" fmla="*/ 12 h 15"/>
                <a:gd name="T4" fmla="*/ 0 w 5"/>
                <a:gd name="T5" fmla="*/ 15 h 15"/>
                <a:gd name="T6" fmla="*/ 5 w 5"/>
                <a:gd name="T7" fmla="*/ 7 h 15"/>
                <a:gd name="T8" fmla="*/ 0 w 5"/>
                <a:gd name="T9" fmla="*/ 0 h 15"/>
              </a:gdLst>
              <a:ahLst/>
              <a:cxnLst>
                <a:cxn ang="0">
                  <a:pos x="T0" y="T1"/>
                </a:cxn>
                <a:cxn ang="0">
                  <a:pos x="T2" y="T3"/>
                </a:cxn>
                <a:cxn ang="0">
                  <a:pos x="T4" y="T5"/>
                </a:cxn>
                <a:cxn ang="0">
                  <a:pos x="T6" y="T7"/>
                </a:cxn>
                <a:cxn ang="0">
                  <a:pos x="T8" y="T9"/>
                </a:cxn>
              </a:cxnLst>
              <a:rect l="0" t="0" r="r" b="b"/>
              <a:pathLst>
                <a:path w="5" h="15">
                  <a:moveTo>
                    <a:pt x="0" y="0"/>
                  </a:moveTo>
                  <a:cubicBezTo>
                    <a:pt x="0" y="4"/>
                    <a:pt x="0" y="8"/>
                    <a:pt x="0" y="12"/>
                  </a:cubicBezTo>
                  <a:cubicBezTo>
                    <a:pt x="0" y="13"/>
                    <a:pt x="0" y="14"/>
                    <a:pt x="0" y="15"/>
                  </a:cubicBezTo>
                  <a:cubicBezTo>
                    <a:pt x="3" y="14"/>
                    <a:pt x="5" y="11"/>
                    <a:pt x="5" y="7"/>
                  </a:cubicBezTo>
                  <a:cubicBezTo>
                    <a:pt x="5" y="4"/>
                    <a:pt x="3" y="1"/>
                    <a:pt x="0" y="0"/>
                  </a:cubicBezTo>
                </a:path>
              </a:pathLst>
            </a:cu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256" name="Oval 23">
              <a:extLst>
                <a:ext uri="{FF2B5EF4-FFF2-40B4-BE49-F238E27FC236}">
                  <a16:creationId xmlns="" xmlns:a16="http://schemas.microsoft.com/office/drawing/2014/main" id="{43527CD5-A388-46EA-ABD5-99D8219718BC}"/>
                </a:ext>
              </a:extLst>
            </p:cNvPr>
            <p:cNvSpPr>
              <a:spLocks noChangeArrowheads="1"/>
            </p:cNvSpPr>
            <p:nvPr/>
          </p:nvSpPr>
          <p:spPr bwMode="auto">
            <a:xfrm>
              <a:off x="1725" y="304"/>
              <a:ext cx="48" cy="48"/>
            </a:xfrm>
            <a:prstGeom prst="ellipse">
              <a:avLst/>
            </a:pr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257" name="Freeform 24">
              <a:extLst>
                <a:ext uri="{FF2B5EF4-FFF2-40B4-BE49-F238E27FC236}">
                  <a16:creationId xmlns="" xmlns:a16="http://schemas.microsoft.com/office/drawing/2014/main" id="{0A61F767-75B1-4D83-9238-AAB75F4D1A4F}"/>
                </a:ext>
              </a:extLst>
            </p:cNvPr>
            <p:cNvSpPr>
              <a:spLocks/>
            </p:cNvSpPr>
            <p:nvPr/>
          </p:nvSpPr>
          <p:spPr bwMode="auto">
            <a:xfrm>
              <a:off x="1947" y="236"/>
              <a:ext cx="43" cy="41"/>
            </a:xfrm>
            <a:custGeom>
              <a:avLst/>
              <a:gdLst>
                <a:gd name="T0" fmla="*/ 2 w 16"/>
                <a:gd name="T1" fmla="*/ 0 h 15"/>
                <a:gd name="T2" fmla="*/ 0 w 16"/>
                <a:gd name="T3" fmla="*/ 6 h 15"/>
                <a:gd name="T4" fmla="*/ 9 w 16"/>
                <a:gd name="T5" fmla="*/ 15 h 15"/>
                <a:gd name="T6" fmla="*/ 16 w 16"/>
                <a:gd name="T7" fmla="*/ 12 h 15"/>
                <a:gd name="T8" fmla="*/ 2 w 16"/>
                <a:gd name="T9" fmla="*/ 0 h 15"/>
              </a:gdLst>
              <a:ahLst/>
              <a:cxnLst>
                <a:cxn ang="0">
                  <a:pos x="T0" y="T1"/>
                </a:cxn>
                <a:cxn ang="0">
                  <a:pos x="T2" y="T3"/>
                </a:cxn>
                <a:cxn ang="0">
                  <a:pos x="T4" y="T5"/>
                </a:cxn>
                <a:cxn ang="0">
                  <a:pos x="T6" y="T7"/>
                </a:cxn>
                <a:cxn ang="0">
                  <a:pos x="T8" y="T9"/>
                </a:cxn>
              </a:cxnLst>
              <a:rect l="0" t="0" r="r" b="b"/>
              <a:pathLst>
                <a:path w="16" h="15">
                  <a:moveTo>
                    <a:pt x="2" y="0"/>
                  </a:moveTo>
                  <a:cubicBezTo>
                    <a:pt x="1" y="2"/>
                    <a:pt x="0" y="4"/>
                    <a:pt x="0" y="6"/>
                  </a:cubicBezTo>
                  <a:cubicBezTo>
                    <a:pt x="0" y="11"/>
                    <a:pt x="4" y="15"/>
                    <a:pt x="9" y="15"/>
                  </a:cubicBezTo>
                  <a:cubicBezTo>
                    <a:pt x="12" y="15"/>
                    <a:pt x="14" y="13"/>
                    <a:pt x="16" y="12"/>
                  </a:cubicBezTo>
                  <a:cubicBezTo>
                    <a:pt x="11" y="7"/>
                    <a:pt x="7" y="4"/>
                    <a:pt x="2" y="0"/>
                  </a:cubicBezTo>
                </a:path>
              </a:pathLst>
            </a:cu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258" name="Oval 25">
              <a:extLst>
                <a:ext uri="{FF2B5EF4-FFF2-40B4-BE49-F238E27FC236}">
                  <a16:creationId xmlns="" xmlns:a16="http://schemas.microsoft.com/office/drawing/2014/main" id="{09DA15A3-3784-4323-AB1B-FDA67C9DDE39}"/>
                </a:ext>
              </a:extLst>
            </p:cNvPr>
            <p:cNvSpPr>
              <a:spLocks noChangeArrowheads="1"/>
            </p:cNvSpPr>
            <p:nvPr/>
          </p:nvSpPr>
          <p:spPr bwMode="auto">
            <a:xfrm>
              <a:off x="2363" y="210"/>
              <a:ext cx="48" cy="48"/>
            </a:xfrm>
            <a:prstGeom prst="ellipse">
              <a:avLst/>
            </a:pr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259" name="Oval 26">
              <a:extLst>
                <a:ext uri="{FF2B5EF4-FFF2-40B4-BE49-F238E27FC236}">
                  <a16:creationId xmlns="" xmlns:a16="http://schemas.microsoft.com/office/drawing/2014/main" id="{CDABD97F-722E-4B31-B033-2141664BB727}"/>
                </a:ext>
              </a:extLst>
            </p:cNvPr>
            <p:cNvSpPr>
              <a:spLocks noChangeArrowheads="1"/>
            </p:cNvSpPr>
            <p:nvPr/>
          </p:nvSpPr>
          <p:spPr bwMode="auto">
            <a:xfrm>
              <a:off x="2126" y="172"/>
              <a:ext cx="42" cy="43"/>
            </a:xfrm>
            <a:prstGeom prst="ellipse">
              <a:avLst/>
            </a:pr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260" name="Oval 27">
              <a:extLst>
                <a:ext uri="{FF2B5EF4-FFF2-40B4-BE49-F238E27FC236}">
                  <a16:creationId xmlns="" xmlns:a16="http://schemas.microsoft.com/office/drawing/2014/main" id="{FFB377C0-3777-429E-98FD-95B45AEDC997}"/>
                </a:ext>
              </a:extLst>
            </p:cNvPr>
            <p:cNvSpPr>
              <a:spLocks noChangeArrowheads="1"/>
            </p:cNvSpPr>
            <p:nvPr/>
          </p:nvSpPr>
          <p:spPr bwMode="auto">
            <a:xfrm>
              <a:off x="2198" y="250"/>
              <a:ext cx="43" cy="43"/>
            </a:xfrm>
            <a:prstGeom prst="ellipse">
              <a:avLst/>
            </a:pr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261" name="Oval 28">
              <a:extLst>
                <a:ext uri="{FF2B5EF4-FFF2-40B4-BE49-F238E27FC236}">
                  <a16:creationId xmlns="" xmlns:a16="http://schemas.microsoft.com/office/drawing/2014/main" id="{0C02A1AD-227E-4CE2-A0EB-8650298DFDA7}"/>
                </a:ext>
              </a:extLst>
            </p:cNvPr>
            <p:cNvSpPr>
              <a:spLocks noChangeArrowheads="1"/>
            </p:cNvSpPr>
            <p:nvPr/>
          </p:nvSpPr>
          <p:spPr bwMode="auto">
            <a:xfrm>
              <a:off x="2257" y="196"/>
              <a:ext cx="42" cy="43"/>
            </a:xfrm>
            <a:prstGeom prst="ellipse">
              <a:avLst/>
            </a:pr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262" name="Oval 29">
              <a:extLst>
                <a:ext uri="{FF2B5EF4-FFF2-40B4-BE49-F238E27FC236}">
                  <a16:creationId xmlns="" xmlns:a16="http://schemas.microsoft.com/office/drawing/2014/main" id="{092EB791-D235-4E01-A242-C8997AAF616D}"/>
                </a:ext>
              </a:extLst>
            </p:cNvPr>
            <p:cNvSpPr>
              <a:spLocks noChangeArrowheads="1"/>
            </p:cNvSpPr>
            <p:nvPr/>
          </p:nvSpPr>
          <p:spPr bwMode="auto">
            <a:xfrm>
              <a:off x="1819" y="266"/>
              <a:ext cx="48" cy="48"/>
            </a:xfrm>
            <a:prstGeom prst="ellipse">
              <a:avLst/>
            </a:pr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263" name="Oval 30">
              <a:extLst>
                <a:ext uri="{FF2B5EF4-FFF2-40B4-BE49-F238E27FC236}">
                  <a16:creationId xmlns="" xmlns:a16="http://schemas.microsoft.com/office/drawing/2014/main" id="{E27809FF-C9E7-43CE-B452-60B868037865}"/>
                </a:ext>
              </a:extLst>
            </p:cNvPr>
            <p:cNvSpPr>
              <a:spLocks noChangeArrowheads="1"/>
            </p:cNvSpPr>
            <p:nvPr/>
          </p:nvSpPr>
          <p:spPr bwMode="auto">
            <a:xfrm>
              <a:off x="1917" y="312"/>
              <a:ext cx="38" cy="37"/>
            </a:xfrm>
            <a:prstGeom prst="ellipse">
              <a:avLst/>
            </a:pr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264" name="Oval 31">
              <a:extLst>
                <a:ext uri="{FF2B5EF4-FFF2-40B4-BE49-F238E27FC236}">
                  <a16:creationId xmlns="" xmlns:a16="http://schemas.microsoft.com/office/drawing/2014/main" id="{0CC4F7EB-AF80-4CD7-936C-AF1F1A3FBD25}"/>
                </a:ext>
              </a:extLst>
            </p:cNvPr>
            <p:cNvSpPr>
              <a:spLocks noChangeArrowheads="1"/>
            </p:cNvSpPr>
            <p:nvPr/>
          </p:nvSpPr>
          <p:spPr bwMode="auto">
            <a:xfrm>
              <a:off x="2176" y="387"/>
              <a:ext cx="38" cy="38"/>
            </a:xfrm>
            <a:prstGeom prst="ellipse">
              <a:avLst/>
            </a:pr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265" name="Freeform 32">
              <a:extLst>
                <a:ext uri="{FF2B5EF4-FFF2-40B4-BE49-F238E27FC236}">
                  <a16:creationId xmlns="" xmlns:a16="http://schemas.microsoft.com/office/drawing/2014/main" id="{DFBE3035-1B5E-4480-8710-A5C02520198C}"/>
                </a:ext>
              </a:extLst>
            </p:cNvPr>
            <p:cNvSpPr>
              <a:spLocks/>
            </p:cNvSpPr>
            <p:nvPr/>
          </p:nvSpPr>
          <p:spPr bwMode="auto">
            <a:xfrm>
              <a:off x="2011" y="317"/>
              <a:ext cx="40" cy="46"/>
            </a:xfrm>
            <a:custGeom>
              <a:avLst/>
              <a:gdLst>
                <a:gd name="T0" fmla="*/ 7 w 15"/>
                <a:gd name="T1" fmla="*/ 0 h 17"/>
                <a:gd name="T2" fmla="*/ 0 w 15"/>
                <a:gd name="T3" fmla="*/ 8 h 17"/>
                <a:gd name="T4" fmla="*/ 9 w 15"/>
                <a:gd name="T5" fmla="*/ 17 h 17"/>
                <a:gd name="T6" fmla="*/ 15 w 15"/>
                <a:gd name="T7" fmla="*/ 15 h 17"/>
                <a:gd name="T8" fmla="*/ 7 w 15"/>
                <a:gd name="T9" fmla="*/ 0 h 17"/>
              </a:gdLst>
              <a:ahLst/>
              <a:cxnLst>
                <a:cxn ang="0">
                  <a:pos x="T0" y="T1"/>
                </a:cxn>
                <a:cxn ang="0">
                  <a:pos x="T2" y="T3"/>
                </a:cxn>
                <a:cxn ang="0">
                  <a:pos x="T4" y="T5"/>
                </a:cxn>
                <a:cxn ang="0">
                  <a:pos x="T6" y="T7"/>
                </a:cxn>
                <a:cxn ang="0">
                  <a:pos x="T8" y="T9"/>
                </a:cxn>
              </a:cxnLst>
              <a:rect l="0" t="0" r="r" b="b"/>
              <a:pathLst>
                <a:path w="15" h="17">
                  <a:moveTo>
                    <a:pt x="7" y="0"/>
                  </a:moveTo>
                  <a:cubicBezTo>
                    <a:pt x="3" y="1"/>
                    <a:pt x="0" y="4"/>
                    <a:pt x="0" y="8"/>
                  </a:cubicBezTo>
                  <a:cubicBezTo>
                    <a:pt x="0" y="13"/>
                    <a:pt x="4" y="17"/>
                    <a:pt x="9" y="17"/>
                  </a:cubicBezTo>
                  <a:cubicBezTo>
                    <a:pt x="11" y="17"/>
                    <a:pt x="13" y="16"/>
                    <a:pt x="15" y="15"/>
                  </a:cubicBezTo>
                  <a:cubicBezTo>
                    <a:pt x="13" y="10"/>
                    <a:pt x="10" y="5"/>
                    <a:pt x="7" y="0"/>
                  </a:cubicBezTo>
                </a:path>
              </a:pathLst>
            </a:cu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266" name="Oval 33">
              <a:extLst>
                <a:ext uri="{FF2B5EF4-FFF2-40B4-BE49-F238E27FC236}">
                  <a16:creationId xmlns="" xmlns:a16="http://schemas.microsoft.com/office/drawing/2014/main" id="{164C1C5F-C5CF-47A1-B422-47D79CB358A0}"/>
                </a:ext>
              </a:extLst>
            </p:cNvPr>
            <p:cNvSpPr>
              <a:spLocks noChangeArrowheads="1"/>
            </p:cNvSpPr>
            <p:nvPr/>
          </p:nvSpPr>
          <p:spPr bwMode="auto">
            <a:xfrm>
              <a:off x="1880" y="384"/>
              <a:ext cx="48" cy="49"/>
            </a:xfrm>
            <a:prstGeom prst="ellipse">
              <a:avLst/>
            </a:pr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267" name="Oval 34">
              <a:extLst>
                <a:ext uri="{FF2B5EF4-FFF2-40B4-BE49-F238E27FC236}">
                  <a16:creationId xmlns="" xmlns:a16="http://schemas.microsoft.com/office/drawing/2014/main" id="{92BC660A-807D-4F29-8D42-4E7B571B6ADF}"/>
                </a:ext>
              </a:extLst>
            </p:cNvPr>
            <p:cNvSpPr>
              <a:spLocks noChangeArrowheads="1"/>
            </p:cNvSpPr>
            <p:nvPr/>
          </p:nvSpPr>
          <p:spPr bwMode="auto">
            <a:xfrm>
              <a:off x="2040" y="384"/>
              <a:ext cx="48" cy="49"/>
            </a:xfrm>
            <a:prstGeom prst="ellipse">
              <a:avLst/>
            </a:pr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268" name="Freeform 35">
              <a:extLst>
                <a:ext uri="{FF2B5EF4-FFF2-40B4-BE49-F238E27FC236}">
                  <a16:creationId xmlns="" xmlns:a16="http://schemas.microsoft.com/office/drawing/2014/main" id="{EC60EA6C-532B-4E70-B5DB-9F8742253DA9}"/>
                </a:ext>
              </a:extLst>
            </p:cNvPr>
            <p:cNvSpPr>
              <a:spLocks/>
            </p:cNvSpPr>
            <p:nvPr/>
          </p:nvSpPr>
          <p:spPr bwMode="auto">
            <a:xfrm>
              <a:off x="2350" y="328"/>
              <a:ext cx="48" cy="48"/>
            </a:xfrm>
            <a:custGeom>
              <a:avLst/>
              <a:gdLst>
                <a:gd name="T0" fmla="*/ 9 w 18"/>
                <a:gd name="T1" fmla="*/ 0 h 18"/>
                <a:gd name="T2" fmla="*/ 0 w 18"/>
                <a:gd name="T3" fmla="*/ 9 h 18"/>
                <a:gd name="T4" fmla="*/ 6 w 18"/>
                <a:gd name="T5" fmla="*/ 18 h 18"/>
                <a:gd name="T6" fmla="*/ 18 w 18"/>
                <a:gd name="T7" fmla="*/ 8 h 18"/>
                <a:gd name="T8" fmla="*/ 9 w 18"/>
                <a:gd name="T9" fmla="*/ 0 h 18"/>
              </a:gdLst>
              <a:ahLst/>
              <a:cxnLst>
                <a:cxn ang="0">
                  <a:pos x="T0" y="T1"/>
                </a:cxn>
                <a:cxn ang="0">
                  <a:pos x="T2" y="T3"/>
                </a:cxn>
                <a:cxn ang="0">
                  <a:pos x="T4" y="T5"/>
                </a:cxn>
                <a:cxn ang="0">
                  <a:pos x="T6" y="T7"/>
                </a:cxn>
                <a:cxn ang="0">
                  <a:pos x="T8" y="T9"/>
                </a:cxn>
              </a:cxnLst>
              <a:rect l="0" t="0" r="r" b="b"/>
              <a:pathLst>
                <a:path w="18" h="18">
                  <a:moveTo>
                    <a:pt x="9" y="0"/>
                  </a:moveTo>
                  <a:cubicBezTo>
                    <a:pt x="4" y="0"/>
                    <a:pt x="0" y="4"/>
                    <a:pt x="0" y="9"/>
                  </a:cubicBezTo>
                  <a:cubicBezTo>
                    <a:pt x="0" y="13"/>
                    <a:pt x="3" y="17"/>
                    <a:pt x="6" y="18"/>
                  </a:cubicBezTo>
                  <a:cubicBezTo>
                    <a:pt x="11" y="15"/>
                    <a:pt x="14" y="12"/>
                    <a:pt x="18" y="8"/>
                  </a:cubicBezTo>
                  <a:cubicBezTo>
                    <a:pt x="17" y="4"/>
                    <a:pt x="14" y="0"/>
                    <a:pt x="9" y="0"/>
                  </a:cubicBezTo>
                </a:path>
              </a:pathLst>
            </a:cu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269" name="Oval 36">
              <a:extLst>
                <a:ext uri="{FF2B5EF4-FFF2-40B4-BE49-F238E27FC236}">
                  <a16:creationId xmlns="" xmlns:a16="http://schemas.microsoft.com/office/drawing/2014/main" id="{08D736EA-92F9-43C5-B9D9-7C467465CFD2}"/>
                </a:ext>
              </a:extLst>
            </p:cNvPr>
            <p:cNvSpPr>
              <a:spLocks noChangeArrowheads="1"/>
            </p:cNvSpPr>
            <p:nvPr/>
          </p:nvSpPr>
          <p:spPr bwMode="auto">
            <a:xfrm>
              <a:off x="2128" y="317"/>
              <a:ext cx="43" cy="43"/>
            </a:xfrm>
            <a:prstGeom prst="ellipse">
              <a:avLst/>
            </a:pr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270" name="Freeform 37">
              <a:extLst>
                <a:ext uri="{FF2B5EF4-FFF2-40B4-BE49-F238E27FC236}">
                  <a16:creationId xmlns="" xmlns:a16="http://schemas.microsoft.com/office/drawing/2014/main" id="{9AB0F41D-58DC-4FEC-94BD-D66F26153B93}"/>
                </a:ext>
              </a:extLst>
            </p:cNvPr>
            <p:cNvSpPr>
              <a:spLocks/>
            </p:cNvSpPr>
            <p:nvPr/>
          </p:nvSpPr>
          <p:spPr bwMode="auto">
            <a:xfrm>
              <a:off x="2294" y="390"/>
              <a:ext cx="40" cy="35"/>
            </a:xfrm>
            <a:custGeom>
              <a:avLst/>
              <a:gdLst>
                <a:gd name="T0" fmla="*/ 8 w 15"/>
                <a:gd name="T1" fmla="*/ 0 h 13"/>
                <a:gd name="T2" fmla="*/ 0 w 15"/>
                <a:gd name="T3" fmla="*/ 8 h 13"/>
                <a:gd name="T4" fmla="*/ 2 w 15"/>
                <a:gd name="T5" fmla="*/ 13 h 13"/>
                <a:gd name="T6" fmla="*/ 15 w 15"/>
                <a:gd name="T7" fmla="*/ 4 h 13"/>
                <a:gd name="T8" fmla="*/ 8 w 15"/>
                <a:gd name="T9" fmla="*/ 0 h 13"/>
              </a:gdLst>
              <a:ahLst/>
              <a:cxnLst>
                <a:cxn ang="0">
                  <a:pos x="T0" y="T1"/>
                </a:cxn>
                <a:cxn ang="0">
                  <a:pos x="T2" y="T3"/>
                </a:cxn>
                <a:cxn ang="0">
                  <a:pos x="T4" y="T5"/>
                </a:cxn>
                <a:cxn ang="0">
                  <a:pos x="T6" y="T7"/>
                </a:cxn>
                <a:cxn ang="0">
                  <a:pos x="T8" y="T9"/>
                </a:cxn>
              </a:cxnLst>
              <a:rect l="0" t="0" r="r" b="b"/>
              <a:pathLst>
                <a:path w="15" h="13">
                  <a:moveTo>
                    <a:pt x="8" y="0"/>
                  </a:moveTo>
                  <a:cubicBezTo>
                    <a:pt x="3" y="0"/>
                    <a:pt x="0" y="3"/>
                    <a:pt x="0" y="8"/>
                  </a:cubicBezTo>
                  <a:cubicBezTo>
                    <a:pt x="0" y="10"/>
                    <a:pt x="1" y="12"/>
                    <a:pt x="2" y="13"/>
                  </a:cubicBezTo>
                  <a:cubicBezTo>
                    <a:pt x="6" y="10"/>
                    <a:pt x="11" y="7"/>
                    <a:pt x="15" y="4"/>
                  </a:cubicBezTo>
                  <a:cubicBezTo>
                    <a:pt x="13" y="1"/>
                    <a:pt x="11" y="0"/>
                    <a:pt x="8" y="0"/>
                  </a:cubicBezTo>
                </a:path>
              </a:pathLst>
            </a:cu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271" name="Oval 38">
              <a:extLst>
                <a:ext uri="{FF2B5EF4-FFF2-40B4-BE49-F238E27FC236}">
                  <a16:creationId xmlns="" xmlns:a16="http://schemas.microsoft.com/office/drawing/2014/main" id="{E3F12AA5-22A0-41A0-9B20-F5FD7A4100FF}"/>
                </a:ext>
              </a:extLst>
            </p:cNvPr>
            <p:cNvSpPr>
              <a:spLocks noChangeArrowheads="1"/>
            </p:cNvSpPr>
            <p:nvPr/>
          </p:nvSpPr>
          <p:spPr bwMode="auto">
            <a:xfrm>
              <a:off x="2273" y="293"/>
              <a:ext cx="42" cy="43"/>
            </a:xfrm>
            <a:prstGeom prst="ellipse">
              <a:avLst/>
            </a:pr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272" name="Freeform 39">
              <a:extLst>
                <a:ext uri="{FF2B5EF4-FFF2-40B4-BE49-F238E27FC236}">
                  <a16:creationId xmlns="" xmlns:a16="http://schemas.microsoft.com/office/drawing/2014/main" id="{2245BFCB-2553-4C92-B777-EA80CE103D85}"/>
                </a:ext>
              </a:extLst>
            </p:cNvPr>
            <p:cNvSpPr>
              <a:spLocks/>
            </p:cNvSpPr>
            <p:nvPr/>
          </p:nvSpPr>
          <p:spPr bwMode="auto">
            <a:xfrm>
              <a:off x="2409" y="134"/>
              <a:ext cx="32" cy="46"/>
            </a:xfrm>
            <a:custGeom>
              <a:avLst/>
              <a:gdLst>
                <a:gd name="T0" fmla="*/ 7 w 12"/>
                <a:gd name="T1" fmla="*/ 0 h 17"/>
                <a:gd name="T2" fmla="*/ 0 w 12"/>
                <a:gd name="T3" fmla="*/ 8 h 17"/>
                <a:gd name="T4" fmla="*/ 9 w 12"/>
                <a:gd name="T5" fmla="*/ 17 h 17"/>
                <a:gd name="T6" fmla="*/ 12 w 12"/>
                <a:gd name="T7" fmla="*/ 17 h 17"/>
                <a:gd name="T8" fmla="*/ 7 w 12"/>
                <a:gd name="T9" fmla="*/ 0 h 17"/>
              </a:gdLst>
              <a:ahLst/>
              <a:cxnLst>
                <a:cxn ang="0">
                  <a:pos x="T0" y="T1"/>
                </a:cxn>
                <a:cxn ang="0">
                  <a:pos x="T2" y="T3"/>
                </a:cxn>
                <a:cxn ang="0">
                  <a:pos x="T4" y="T5"/>
                </a:cxn>
                <a:cxn ang="0">
                  <a:pos x="T6" y="T7"/>
                </a:cxn>
                <a:cxn ang="0">
                  <a:pos x="T8" y="T9"/>
                </a:cxn>
              </a:cxnLst>
              <a:rect l="0" t="0" r="r" b="b"/>
              <a:pathLst>
                <a:path w="12" h="17">
                  <a:moveTo>
                    <a:pt x="7" y="0"/>
                  </a:moveTo>
                  <a:cubicBezTo>
                    <a:pt x="3" y="1"/>
                    <a:pt x="0" y="4"/>
                    <a:pt x="0" y="8"/>
                  </a:cubicBezTo>
                  <a:cubicBezTo>
                    <a:pt x="0" y="13"/>
                    <a:pt x="4" y="17"/>
                    <a:pt x="9" y="17"/>
                  </a:cubicBezTo>
                  <a:cubicBezTo>
                    <a:pt x="10" y="17"/>
                    <a:pt x="11" y="17"/>
                    <a:pt x="12" y="17"/>
                  </a:cubicBezTo>
                  <a:cubicBezTo>
                    <a:pt x="11" y="11"/>
                    <a:pt x="9" y="5"/>
                    <a:pt x="7" y="0"/>
                  </a:cubicBezTo>
                </a:path>
              </a:pathLst>
            </a:cu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273" name="Freeform 40">
              <a:extLst>
                <a:ext uri="{FF2B5EF4-FFF2-40B4-BE49-F238E27FC236}">
                  <a16:creationId xmlns="" xmlns:a16="http://schemas.microsoft.com/office/drawing/2014/main" id="{03EA850C-094A-43B1-82FA-28154628E77C}"/>
                </a:ext>
              </a:extLst>
            </p:cNvPr>
            <p:cNvSpPr>
              <a:spLocks/>
            </p:cNvSpPr>
            <p:nvPr/>
          </p:nvSpPr>
          <p:spPr bwMode="auto">
            <a:xfrm>
              <a:off x="1541" y="-16"/>
              <a:ext cx="918" cy="755"/>
            </a:xfrm>
            <a:custGeom>
              <a:avLst/>
              <a:gdLst>
                <a:gd name="T0" fmla="*/ 193 w 344"/>
                <a:gd name="T1" fmla="*/ 103 h 281"/>
                <a:gd name="T2" fmla="*/ 237 w 344"/>
                <a:gd name="T3" fmla="*/ 14 h 281"/>
                <a:gd name="T4" fmla="*/ 321 w 344"/>
                <a:gd name="T5" fmla="*/ 40 h 281"/>
                <a:gd name="T6" fmla="*/ 326 w 344"/>
                <a:gd name="T7" fmla="*/ 94 h 281"/>
                <a:gd name="T8" fmla="*/ 279 w 344"/>
                <a:gd name="T9" fmla="*/ 146 h 281"/>
                <a:gd name="T10" fmla="*/ 260 w 344"/>
                <a:gd name="T11" fmla="*/ 280 h 281"/>
                <a:gd name="T12" fmla="*/ 266 w 344"/>
                <a:gd name="T13" fmla="*/ 278 h 281"/>
                <a:gd name="T14" fmla="*/ 175 w 344"/>
                <a:gd name="T15" fmla="*/ 233 h 281"/>
                <a:gd name="T16" fmla="*/ 59 w 344"/>
                <a:gd name="T17" fmla="*/ 197 h 281"/>
                <a:gd name="T18" fmla="*/ 48 w 344"/>
                <a:gd name="T19" fmla="*/ 80 h 281"/>
                <a:gd name="T20" fmla="*/ 185 w 344"/>
                <a:gd name="T21" fmla="*/ 136 h 281"/>
                <a:gd name="T22" fmla="*/ 191 w 344"/>
                <a:gd name="T23" fmla="*/ 134 h 281"/>
                <a:gd name="T24" fmla="*/ 86 w 344"/>
                <a:gd name="T25" fmla="*/ 65 h 281"/>
                <a:gd name="T26" fmla="*/ 13 w 344"/>
                <a:gd name="T27" fmla="*/ 149 h 281"/>
                <a:gd name="T28" fmla="*/ 117 w 344"/>
                <a:gd name="T29" fmla="*/ 226 h 281"/>
                <a:gd name="T30" fmla="*/ 190 w 344"/>
                <a:gd name="T31" fmla="*/ 239 h 281"/>
                <a:gd name="T32" fmla="*/ 261 w 344"/>
                <a:gd name="T33" fmla="*/ 280 h 281"/>
                <a:gd name="T34" fmla="*/ 266 w 344"/>
                <a:gd name="T35" fmla="*/ 278 h 281"/>
                <a:gd name="T36" fmla="*/ 258 w 344"/>
                <a:gd name="T37" fmla="*/ 174 h 281"/>
                <a:gd name="T38" fmla="*/ 319 w 344"/>
                <a:gd name="T39" fmla="*/ 119 h 281"/>
                <a:gd name="T40" fmla="*/ 307 w 344"/>
                <a:gd name="T41" fmla="*/ 16 h 281"/>
                <a:gd name="T42" fmla="*/ 228 w 344"/>
                <a:gd name="T43" fmla="*/ 15 h 281"/>
                <a:gd name="T44" fmla="*/ 187 w 344"/>
                <a:gd name="T45" fmla="*/ 104 h 281"/>
                <a:gd name="T46" fmla="*/ 193 w 344"/>
                <a:gd name="T47" fmla="*/ 103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44" h="281">
                  <a:moveTo>
                    <a:pt x="193" y="103"/>
                  </a:moveTo>
                  <a:cubicBezTo>
                    <a:pt x="187" y="65"/>
                    <a:pt x="201" y="30"/>
                    <a:pt x="237" y="14"/>
                  </a:cubicBezTo>
                  <a:cubicBezTo>
                    <a:pt x="267" y="1"/>
                    <a:pt x="305" y="10"/>
                    <a:pt x="321" y="40"/>
                  </a:cubicBezTo>
                  <a:cubicBezTo>
                    <a:pt x="329" y="56"/>
                    <a:pt x="329" y="77"/>
                    <a:pt x="326" y="94"/>
                  </a:cubicBezTo>
                  <a:cubicBezTo>
                    <a:pt x="321" y="120"/>
                    <a:pt x="298" y="132"/>
                    <a:pt x="279" y="146"/>
                  </a:cubicBezTo>
                  <a:cubicBezTo>
                    <a:pt x="232" y="182"/>
                    <a:pt x="236" y="232"/>
                    <a:pt x="260" y="280"/>
                  </a:cubicBezTo>
                  <a:cubicBezTo>
                    <a:pt x="262" y="279"/>
                    <a:pt x="264" y="278"/>
                    <a:pt x="266" y="278"/>
                  </a:cubicBezTo>
                  <a:cubicBezTo>
                    <a:pt x="241" y="247"/>
                    <a:pt x="214" y="238"/>
                    <a:pt x="175" y="233"/>
                  </a:cubicBezTo>
                  <a:cubicBezTo>
                    <a:pt x="135" y="228"/>
                    <a:pt x="94" y="219"/>
                    <a:pt x="59" y="197"/>
                  </a:cubicBezTo>
                  <a:cubicBezTo>
                    <a:pt x="15" y="170"/>
                    <a:pt x="0" y="111"/>
                    <a:pt x="48" y="80"/>
                  </a:cubicBezTo>
                  <a:cubicBezTo>
                    <a:pt x="103" y="44"/>
                    <a:pt x="164" y="82"/>
                    <a:pt x="185" y="136"/>
                  </a:cubicBezTo>
                  <a:cubicBezTo>
                    <a:pt x="186" y="137"/>
                    <a:pt x="192" y="136"/>
                    <a:pt x="191" y="134"/>
                  </a:cubicBezTo>
                  <a:cubicBezTo>
                    <a:pt x="173" y="88"/>
                    <a:pt x="136" y="61"/>
                    <a:pt x="86" y="65"/>
                  </a:cubicBezTo>
                  <a:cubicBezTo>
                    <a:pt x="42" y="68"/>
                    <a:pt x="3" y="103"/>
                    <a:pt x="13" y="149"/>
                  </a:cubicBezTo>
                  <a:cubicBezTo>
                    <a:pt x="23" y="195"/>
                    <a:pt x="78" y="215"/>
                    <a:pt x="117" y="226"/>
                  </a:cubicBezTo>
                  <a:cubicBezTo>
                    <a:pt x="141" y="233"/>
                    <a:pt x="166" y="235"/>
                    <a:pt x="190" y="239"/>
                  </a:cubicBezTo>
                  <a:cubicBezTo>
                    <a:pt x="220" y="243"/>
                    <a:pt x="242" y="257"/>
                    <a:pt x="261" y="280"/>
                  </a:cubicBezTo>
                  <a:cubicBezTo>
                    <a:pt x="262" y="281"/>
                    <a:pt x="267" y="280"/>
                    <a:pt x="266" y="278"/>
                  </a:cubicBezTo>
                  <a:cubicBezTo>
                    <a:pt x="249" y="245"/>
                    <a:pt x="238" y="209"/>
                    <a:pt x="258" y="174"/>
                  </a:cubicBezTo>
                  <a:cubicBezTo>
                    <a:pt x="272" y="150"/>
                    <a:pt x="300" y="139"/>
                    <a:pt x="319" y="119"/>
                  </a:cubicBezTo>
                  <a:cubicBezTo>
                    <a:pt x="344" y="91"/>
                    <a:pt x="337" y="37"/>
                    <a:pt x="307" y="16"/>
                  </a:cubicBezTo>
                  <a:cubicBezTo>
                    <a:pt x="284" y="0"/>
                    <a:pt x="252" y="3"/>
                    <a:pt x="228" y="15"/>
                  </a:cubicBezTo>
                  <a:cubicBezTo>
                    <a:pt x="195" y="33"/>
                    <a:pt x="181" y="67"/>
                    <a:pt x="187" y="104"/>
                  </a:cubicBezTo>
                  <a:cubicBezTo>
                    <a:pt x="188" y="106"/>
                    <a:pt x="193" y="105"/>
                    <a:pt x="193" y="103"/>
                  </a:cubicBezTo>
                  <a:close/>
                </a:path>
              </a:pathLst>
            </a:custGeom>
            <a:solidFill>
              <a:srgbClr val="73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274" name="Freeform 41">
              <a:extLst>
                <a:ext uri="{FF2B5EF4-FFF2-40B4-BE49-F238E27FC236}">
                  <a16:creationId xmlns="" xmlns:a16="http://schemas.microsoft.com/office/drawing/2014/main" id="{7DD8F6DF-3AE3-4FB7-9057-DCBF0A5DD185}"/>
                </a:ext>
              </a:extLst>
            </p:cNvPr>
            <p:cNvSpPr>
              <a:spLocks/>
            </p:cNvSpPr>
            <p:nvPr/>
          </p:nvSpPr>
          <p:spPr bwMode="auto">
            <a:xfrm>
              <a:off x="5546" y="314"/>
              <a:ext cx="564" cy="600"/>
            </a:xfrm>
            <a:custGeom>
              <a:avLst/>
              <a:gdLst>
                <a:gd name="T0" fmla="*/ 113 w 211"/>
                <a:gd name="T1" fmla="*/ 81 h 223"/>
                <a:gd name="T2" fmla="*/ 195 w 211"/>
                <a:gd name="T3" fmla="*/ 35 h 223"/>
                <a:gd name="T4" fmla="*/ 211 w 211"/>
                <a:gd name="T5" fmla="*/ 79 h 223"/>
                <a:gd name="T6" fmla="*/ 176 w 211"/>
                <a:gd name="T7" fmla="*/ 119 h 223"/>
                <a:gd name="T8" fmla="*/ 131 w 211"/>
                <a:gd name="T9" fmla="*/ 167 h 223"/>
                <a:gd name="T10" fmla="*/ 86 w 211"/>
                <a:gd name="T11" fmla="*/ 200 h 223"/>
                <a:gd name="T12" fmla="*/ 19 w 211"/>
                <a:gd name="T13" fmla="*/ 35 h 223"/>
                <a:gd name="T14" fmla="*/ 82 w 211"/>
                <a:gd name="T15" fmla="*/ 25 h 223"/>
                <a:gd name="T16" fmla="*/ 109 w 211"/>
                <a:gd name="T17" fmla="*/ 90 h 223"/>
                <a:gd name="T18" fmla="*/ 113 w 211"/>
                <a:gd name="T19" fmla="*/ 8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1" h="223">
                  <a:moveTo>
                    <a:pt x="113" y="81"/>
                  </a:moveTo>
                  <a:cubicBezTo>
                    <a:pt x="126" y="48"/>
                    <a:pt x="161" y="0"/>
                    <a:pt x="195" y="35"/>
                  </a:cubicBezTo>
                  <a:cubicBezTo>
                    <a:pt x="203" y="44"/>
                    <a:pt x="211" y="69"/>
                    <a:pt x="211" y="79"/>
                  </a:cubicBezTo>
                  <a:cubicBezTo>
                    <a:pt x="209" y="106"/>
                    <a:pt x="195" y="104"/>
                    <a:pt x="176" y="119"/>
                  </a:cubicBezTo>
                  <a:cubicBezTo>
                    <a:pt x="151" y="137"/>
                    <a:pt x="147" y="142"/>
                    <a:pt x="131" y="167"/>
                  </a:cubicBezTo>
                  <a:cubicBezTo>
                    <a:pt x="116" y="190"/>
                    <a:pt x="115" y="223"/>
                    <a:pt x="86" y="200"/>
                  </a:cubicBezTo>
                  <a:cubicBezTo>
                    <a:pt x="55" y="177"/>
                    <a:pt x="0" y="73"/>
                    <a:pt x="19" y="35"/>
                  </a:cubicBezTo>
                  <a:cubicBezTo>
                    <a:pt x="30" y="10"/>
                    <a:pt x="59" y="8"/>
                    <a:pt x="82" y="25"/>
                  </a:cubicBezTo>
                  <a:cubicBezTo>
                    <a:pt x="105" y="42"/>
                    <a:pt x="94" y="69"/>
                    <a:pt x="109" y="90"/>
                  </a:cubicBezTo>
                  <a:cubicBezTo>
                    <a:pt x="113" y="81"/>
                    <a:pt x="113" y="81"/>
                    <a:pt x="113" y="81"/>
                  </a:cubicBezTo>
                </a:path>
              </a:pathLst>
            </a:custGeom>
            <a:solidFill>
              <a:srgbClr val="E3A3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275" name="Oval 42">
              <a:extLst>
                <a:ext uri="{FF2B5EF4-FFF2-40B4-BE49-F238E27FC236}">
                  <a16:creationId xmlns="" xmlns:a16="http://schemas.microsoft.com/office/drawing/2014/main" id="{7832D62A-E846-4E65-880D-5D7A1F0A1B36}"/>
                </a:ext>
              </a:extLst>
            </p:cNvPr>
            <p:cNvSpPr>
              <a:spLocks noChangeArrowheads="1"/>
            </p:cNvSpPr>
            <p:nvPr/>
          </p:nvSpPr>
          <p:spPr bwMode="auto">
            <a:xfrm>
              <a:off x="5744" y="739"/>
              <a:ext cx="37" cy="38"/>
            </a:xfrm>
            <a:prstGeom prst="ellipse">
              <a:avLst/>
            </a:pr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276" name="Freeform 43">
              <a:extLst>
                <a:ext uri="{FF2B5EF4-FFF2-40B4-BE49-F238E27FC236}">
                  <a16:creationId xmlns="" xmlns:a16="http://schemas.microsoft.com/office/drawing/2014/main" id="{58E9D4C3-85AB-4638-AE53-4762765E9424}"/>
                </a:ext>
              </a:extLst>
            </p:cNvPr>
            <p:cNvSpPr>
              <a:spLocks/>
            </p:cNvSpPr>
            <p:nvPr/>
          </p:nvSpPr>
          <p:spPr bwMode="auto">
            <a:xfrm>
              <a:off x="5923" y="691"/>
              <a:ext cx="26" cy="32"/>
            </a:xfrm>
            <a:custGeom>
              <a:avLst/>
              <a:gdLst>
                <a:gd name="T0" fmla="*/ 9 w 10"/>
                <a:gd name="T1" fmla="*/ 0 h 12"/>
                <a:gd name="T2" fmla="*/ 0 w 10"/>
                <a:gd name="T3" fmla="*/ 9 h 12"/>
                <a:gd name="T4" fmla="*/ 0 w 10"/>
                <a:gd name="T5" fmla="*/ 12 h 12"/>
                <a:gd name="T6" fmla="*/ 10 w 10"/>
                <a:gd name="T7" fmla="*/ 0 h 12"/>
                <a:gd name="T8" fmla="*/ 9 w 10"/>
                <a:gd name="T9" fmla="*/ 0 h 12"/>
              </a:gdLst>
              <a:ahLst/>
              <a:cxnLst>
                <a:cxn ang="0">
                  <a:pos x="T0" y="T1"/>
                </a:cxn>
                <a:cxn ang="0">
                  <a:pos x="T2" y="T3"/>
                </a:cxn>
                <a:cxn ang="0">
                  <a:pos x="T4" y="T5"/>
                </a:cxn>
                <a:cxn ang="0">
                  <a:pos x="T6" y="T7"/>
                </a:cxn>
                <a:cxn ang="0">
                  <a:pos x="T8" y="T9"/>
                </a:cxn>
              </a:cxnLst>
              <a:rect l="0" t="0" r="r" b="b"/>
              <a:pathLst>
                <a:path w="10" h="12">
                  <a:moveTo>
                    <a:pt x="9" y="0"/>
                  </a:moveTo>
                  <a:cubicBezTo>
                    <a:pt x="4" y="0"/>
                    <a:pt x="0" y="4"/>
                    <a:pt x="0" y="9"/>
                  </a:cubicBezTo>
                  <a:cubicBezTo>
                    <a:pt x="0" y="10"/>
                    <a:pt x="0" y="11"/>
                    <a:pt x="0" y="12"/>
                  </a:cubicBezTo>
                  <a:cubicBezTo>
                    <a:pt x="3" y="7"/>
                    <a:pt x="6" y="4"/>
                    <a:pt x="10" y="0"/>
                  </a:cubicBezTo>
                  <a:cubicBezTo>
                    <a:pt x="9" y="0"/>
                    <a:pt x="9" y="0"/>
                    <a:pt x="9" y="0"/>
                  </a:cubicBezTo>
                </a:path>
              </a:pathLst>
            </a:cu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277" name="Oval 44">
              <a:extLst>
                <a:ext uri="{FF2B5EF4-FFF2-40B4-BE49-F238E27FC236}">
                  <a16:creationId xmlns="" xmlns:a16="http://schemas.microsoft.com/office/drawing/2014/main" id="{A30FE37E-C8DA-441C-9A98-09108B51A3B3}"/>
                </a:ext>
              </a:extLst>
            </p:cNvPr>
            <p:cNvSpPr>
              <a:spLocks noChangeArrowheads="1"/>
            </p:cNvSpPr>
            <p:nvPr/>
          </p:nvSpPr>
          <p:spPr bwMode="auto">
            <a:xfrm>
              <a:off x="5696" y="669"/>
              <a:ext cx="42" cy="43"/>
            </a:xfrm>
            <a:prstGeom prst="ellipse">
              <a:avLst/>
            </a:pr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278" name="Freeform 45">
              <a:extLst>
                <a:ext uri="{FF2B5EF4-FFF2-40B4-BE49-F238E27FC236}">
                  <a16:creationId xmlns="" xmlns:a16="http://schemas.microsoft.com/office/drawing/2014/main" id="{E43EE0A9-5D49-4351-8BAA-1B0535F7C47F}"/>
                </a:ext>
              </a:extLst>
            </p:cNvPr>
            <p:cNvSpPr>
              <a:spLocks/>
            </p:cNvSpPr>
            <p:nvPr/>
          </p:nvSpPr>
          <p:spPr bwMode="auto">
            <a:xfrm>
              <a:off x="5848" y="768"/>
              <a:ext cx="40" cy="43"/>
            </a:xfrm>
            <a:custGeom>
              <a:avLst/>
              <a:gdLst>
                <a:gd name="T0" fmla="*/ 8 w 15"/>
                <a:gd name="T1" fmla="*/ 0 h 16"/>
                <a:gd name="T2" fmla="*/ 0 w 15"/>
                <a:gd name="T3" fmla="*/ 8 h 16"/>
                <a:gd name="T4" fmla="*/ 8 w 15"/>
                <a:gd name="T5" fmla="*/ 16 h 16"/>
                <a:gd name="T6" fmla="*/ 9 w 15"/>
                <a:gd name="T7" fmla="*/ 16 h 16"/>
                <a:gd name="T8" fmla="*/ 15 w 15"/>
                <a:gd name="T9" fmla="*/ 4 h 16"/>
                <a:gd name="T10" fmla="*/ 8 w 15"/>
                <a:gd name="T11" fmla="*/ 0 h 16"/>
              </a:gdLst>
              <a:ahLst/>
              <a:cxnLst>
                <a:cxn ang="0">
                  <a:pos x="T0" y="T1"/>
                </a:cxn>
                <a:cxn ang="0">
                  <a:pos x="T2" y="T3"/>
                </a:cxn>
                <a:cxn ang="0">
                  <a:pos x="T4" y="T5"/>
                </a:cxn>
                <a:cxn ang="0">
                  <a:pos x="T6" y="T7"/>
                </a:cxn>
                <a:cxn ang="0">
                  <a:pos x="T8" y="T9"/>
                </a:cxn>
                <a:cxn ang="0">
                  <a:pos x="T10" y="T11"/>
                </a:cxn>
              </a:cxnLst>
              <a:rect l="0" t="0" r="r" b="b"/>
              <a:pathLst>
                <a:path w="15" h="16">
                  <a:moveTo>
                    <a:pt x="8" y="0"/>
                  </a:moveTo>
                  <a:cubicBezTo>
                    <a:pt x="3" y="0"/>
                    <a:pt x="0" y="4"/>
                    <a:pt x="0" y="8"/>
                  </a:cubicBezTo>
                  <a:cubicBezTo>
                    <a:pt x="0" y="12"/>
                    <a:pt x="3" y="16"/>
                    <a:pt x="8" y="16"/>
                  </a:cubicBezTo>
                  <a:cubicBezTo>
                    <a:pt x="8" y="16"/>
                    <a:pt x="9" y="16"/>
                    <a:pt x="9" y="16"/>
                  </a:cubicBezTo>
                  <a:cubicBezTo>
                    <a:pt x="11" y="12"/>
                    <a:pt x="13" y="8"/>
                    <a:pt x="15" y="4"/>
                  </a:cubicBezTo>
                  <a:cubicBezTo>
                    <a:pt x="13" y="2"/>
                    <a:pt x="11" y="0"/>
                    <a:pt x="8" y="0"/>
                  </a:cubicBezTo>
                </a:path>
              </a:pathLst>
            </a:cu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279" name="Oval 46">
              <a:extLst>
                <a:ext uri="{FF2B5EF4-FFF2-40B4-BE49-F238E27FC236}">
                  <a16:creationId xmlns="" xmlns:a16="http://schemas.microsoft.com/office/drawing/2014/main" id="{D29F26A9-99FF-477A-ABE6-C383A79164AE}"/>
                </a:ext>
              </a:extLst>
            </p:cNvPr>
            <p:cNvSpPr>
              <a:spLocks noChangeArrowheads="1"/>
            </p:cNvSpPr>
            <p:nvPr/>
          </p:nvSpPr>
          <p:spPr bwMode="auto">
            <a:xfrm>
              <a:off x="5802" y="680"/>
              <a:ext cx="43" cy="43"/>
            </a:xfrm>
            <a:prstGeom prst="ellipse">
              <a:avLst/>
            </a:pr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280" name="Freeform 47">
              <a:extLst>
                <a:ext uri="{FF2B5EF4-FFF2-40B4-BE49-F238E27FC236}">
                  <a16:creationId xmlns="" xmlns:a16="http://schemas.microsoft.com/office/drawing/2014/main" id="{7C7C2EA0-B72B-4FE4-AC1E-B434AB00DFF6}"/>
                </a:ext>
              </a:extLst>
            </p:cNvPr>
            <p:cNvSpPr>
              <a:spLocks/>
            </p:cNvSpPr>
            <p:nvPr/>
          </p:nvSpPr>
          <p:spPr bwMode="auto">
            <a:xfrm>
              <a:off x="5773" y="836"/>
              <a:ext cx="40" cy="35"/>
            </a:xfrm>
            <a:custGeom>
              <a:avLst/>
              <a:gdLst>
                <a:gd name="T0" fmla="*/ 7 w 15"/>
                <a:gd name="T1" fmla="*/ 0 h 13"/>
                <a:gd name="T2" fmla="*/ 0 w 15"/>
                <a:gd name="T3" fmla="*/ 5 h 13"/>
                <a:gd name="T4" fmla="*/ 1 w 15"/>
                <a:gd name="T5" fmla="*/ 6 h 13"/>
                <a:gd name="T6" fmla="*/ 13 w 15"/>
                <a:gd name="T7" fmla="*/ 13 h 13"/>
                <a:gd name="T8" fmla="*/ 15 w 15"/>
                <a:gd name="T9" fmla="*/ 8 h 13"/>
                <a:gd name="T10" fmla="*/ 7 w 15"/>
                <a:gd name="T11" fmla="*/ 0 h 13"/>
              </a:gdLst>
              <a:ahLst/>
              <a:cxnLst>
                <a:cxn ang="0">
                  <a:pos x="T0" y="T1"/>
                </a:cxn>
                <a:cxn ang="0">
                  <a:pos x="T2" y="T3"/>
                </a:cxn>
                <a:cxn ang="0">
                  <a:pos x="T4" y="T5"/>
                </a:cxn>
                <a:cxn ang="0">
                  <a:pos x="T6" y="T7"/>
                </a:cxn>
                <a:cxn ang="0">
                  <a:pos x="T8" y="T9"/>
                </a:cxn>
                <a:cxn ang="0">
                  <a:pos x="T10" y="T11"/>
                </a:cxn>
              </a:cxnLst>
              <a:rect l="0" t="0" r="r" b="b"/>
              <a:pathLst>
                <a:path w="15" h="13">
                  <a:moveTo>
                    <a:pt x="7" y="0"/>
                  </a:moveTo>
                  <a:cubicBezTo>
                    <a:pt x="4" y="0"/>
                    <a:pt x="1" y="2"/>
                    <a:pt x="0" y="5"/>
                  </a:cubicBezTo>
                  <a:cubicBezTo>
                    <a:pt x="0" y="6"/>
                    <a:pt x="1" y="6"/>
                    <a:pt x="1" y="6"/>
                  </a:cubicBezTo>
                  <a:cubicBezTo>
                    <a:pt x="6" y="10"/>
                    <a:pt x="10" y="12"/>
                    <a:pt x="13" y="13"/>
                  </a:cubicBezTo>
                  <a:cubicBezTo>
                    <a:pt x="14" y="12"/>
                    <a:pt x="15" y="10"/>
                    <a:pt x="15" y="8"/>
                  </a:cubicBezTo>
                  <a:cubicBezTo>
                    <a:pt x="15" y="3"/>
                    <a:pt x="12" y="0"/>
                    <a:pt x="7" y="0"/>
                  </a:cubicBezTo>
                </a:path>
              </a:pathLst>
            </a:cu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281" name="Freeform 48">
              <a:extLst>
                <a:ext uri="{FF2B5EF4-FFF2-40B4-BE49-F238E27FC236}">
                  <a16:creationId xmlns="" xmlns:a16="http://schemas.microsoft.com/office/drawing/2014/main" id="{6768F48A-846E-40F4-9AA0-5629BD9726BB}"/>
                </a:ext>
              </a:extLst>
            </p:cNvPr>
            <p:cNvSpPr>
              <a:spLocks/>
            </p:cNvSpPr>
            <p:nvPr/>
          </p:nvSpPr>
          <p:spPr bwMode="auto">
            <a:xfrm>
              <a:off x="5757" y="382"/>
              <a:ext cx="35" cy="34"/>
            </a:xfrm>
            <a:custGeom>
              <a:avLst/>
              <a:gdLst>
                <a:gd name="T0" fmla="*/ 3 w 13"/>
                <a:gd name="T1" fmla="*/ 0 h 13"/>
                <a:gd name="T2" fmla="*/ 0 w 13"/>
                <a:gd name="T3" fmla="*/ 6 h 13"/>
                <a:gd name="T4" fmla="*/ 7 w 13"/>
                <a:gd name="T5" fmla="*/ 13 h 13"/>
                <a:gd name="T6" fmla="*/ 13 w 13"/>
                <a:gd name="T7" fmla="*/ 10 h 13"/>
                <a:gd name="T8" fmla="*/ 3 w 13"/>
                <a:gd name="T9" fmla="*/ 0 h 13"/>
              </a:gdLst>
              <a:ahLst/>
              <a:cxnLst>
                <a:cxn ang="0">
                  <a:pos x="T0" y="T1"/>
                </a:cxn>
                <a:cxn ang="0">
                  <a:pos x="T2" y="T3"/>
                </a:cxn>
                <a:cxn ang="0">
                  <a:pos x="T4" y="T5"/>
                </a:cxn>
                <a:cxn ang="0">
                  <a:pos x="T6" y="T7"/>
                </a:cxn>
                <a:cxn ang="0">
                  <a:pos x="T8" y="T9"/>
                </a:cxn>
              </a:cxnLst>
              <a:rect l="0" t="0" r="r" b="b"/>
              <a:pathLst>
                <a:path w="13" h="13">
                  <a:moveTo>
                    <a:pt x="3" y="0"/>
                  </a:moveTo>
                  <a:cubicBezTo>
                    <a:pt x="1" y="1"/>
                    <a:pt x="0" y="3"/>
                    <a:pt x="0" y="6"/>
                  </a:cubicBezTo>
                  <a:cubicBezTo>
                    <a:pt x="0" y="10"/>
                    <a:pt x="3" y="13"/>
                    <a:pt x="7" y="13"/>
                  </a:cubicBezTo>
                  <a:cubicBezTo>
                    <a:pt x="9" y="13"/>
                    <a:pt x="11" y="12"/>
                    <a:pt x="13" y="10"/>
                  </a:cubicBezTo>
                  <a:cubicBezTo>
                    <a:pt x="10" y="7"/>
                    <a:pt x="7" y="3"/>
                    <a:pt x="3" y="0"/>
                  </a:cubicBezTo>
                </a:path>
              </a:pathLst>
            </a:cu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282" name="Freeform 49">
              <a:extLst>
                <a:ext uri="{FF2B5EF4-FFF2-40B4-BE49-F238E27FC236}">
                  <a16:creationId xmlns="" xmlns:a16="http://schemas.microsoft.com/office/drawing/2014/main" id="{F9DCB8FD-50B6-4C5B-8258-4F28400C0249}"/>
                </a:ext>
              </a:extLst>
            </p:cNvPr>
            <p:cNvSpPr>
              <a:spLocks/>
            </p:cNvSpPr>
            <p:nvPr/>
          </p:nvSpPr>
          <p:spPr bwMode="auto">
            <a:xfrm>
              <a:off x="5594" y="382"/>
              <a:ext cx="43" cy="48"/>
            </a:xfrm>
            <a:custGeom>
              <a:avLst/>
              <a:gdLst>
                <a:gd name="T0" fmla="*/ 8 w 16"/>
                <a:gd name="T1" fmla="*/ 0 h 18"/>
                <a:gd name="T2" fmla="*/ 1 w 16"/>
                <a:gd name="T3" fmla="*/ 10 h 18"/>
                <a:gd name="T4" fmla="*/ 0 w 16"/>
                <a:gd name="T5" fmla="*/ 14 h 18"/>
                <a:gd name="T6" fmla="*/ 7 w 16"/>
                <a:gd name="T7" fmla="*/ 18 h 18"/>
                <a:gd name="T8" fmla="*/ 16 w 16"/>
                <a:gd name="T9" fmla="*/ 9 h 18"/>
                <a:gd name="T10" fmla="*/ 8 w 16"/>
                <a:gd name="T11" fmla="*/ 0 h 18"/>
              </a:gdLst>
              <a:ahLst/>
              <a:cxnLst>
                <a:cxn ang="0">
                  <a:pos x="T0" y="T1"/>
                </a:cxn>
                <a:cxn ang="0">
                  <a:pos x="T2" y="T3"/>
                </a:cxn>
                <a:cxn ang="0">
                  <a:pos x="T4" y="T5"/>
                </a:cxn>
                <a:cxn ang="0">
                  <a:pos x="T6" y="T7"/>
                </a:cxn>
                <a:cxn ang="0">
                  <a:pos x="T8" y="T9"/>
                </a:cxn>
                <a:cxn ang="0">
                  <a:pos x="T10" y="T11"/>
                </a:cxn>
              </a:cxnLst>
              <a:rect l="0" t="0" r="r" b="b"/>
              <a:pathLst>
                <a:path w="16" h="18">
                  <a:moveTo>
                    <a:pt x="8" y="0"/>
                  </a:moveTo>
                  <a:cubicBezTo>
                    <a:pt x="5" y="3"/>
                    <a:pt x="3" y="6"/>
                    <a:pt x="1" y="10"/>
                  </a:cubicBezTo>
                  <a:cubicBezTo>
                    <a:pt x="0" y="12"/>
                    <a:pt x="0" y="13"/>
                    <a:pt x="0" y="14"/>
                  </a:cubicBezTo>
                  <a:cubicBezTo>
                    <a:pt x="1" y="16"/>
                    <a:pt x="4" y="18"/>
                    <a:pt x="7" y="18"/>
                  </a:cubicBezTo>
                  <a:cubicBezTo>
                    <a:pt x="12" y="18"/>
                    <a:pt x="16" y="14"/>
                    <a:pt x="16" y="9"/>
                  </a:cubicBezTo>
                  <a:cubicBezTo>
                    <a:pt x="16" y="4"/>
                    <a:pt x="12" y="0"/>
                    <a:pt x="8" y="0"/>
                  </a:cubicBezTo>
                </a:path>
              </a:pathLst>
            </a:cu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283" name="Freeform 50">
              <a:extLst>
                <a:ext uri="{FF2B5EF4-FFF2-40B4-BE49-F238E27FC236}">
                  <a16:creationId xmlns="" xmlns:a16="http://schemas.microsoft.com/office/drawing/2014/main" id="{BFCDCC5E-946B-4461-9870-9FAD31473F5D}"/>
                </a:ext>
              </a:extLst>
            </p:cNvPr>
            <p:cNvSpPr>
              <a:spLocks/>
            </p:cNvSpPr>
            <p:nvPr/>
          </p:nvSpPr>
          <p:spPr bwMode="auto">
            <a:xfrm>
              <a:off x="5955" y="379"/>
              <a:ext cx="24" cy="11"/>
            </a:xfrm>
            <a:custGeom>
              <a:avLst/>
              <a:gdLst>
                <a:gd name="T0" fmla="*/ 9 w 9"/>
                <a:gd name="T1" fmla="*/ 0 h 4"/>
                <a:gd name="T2" fmla="*/ 0 w 9"/>
                <a:gd name="T3" fmla="*/ 4 h 4"/>
                <a:gd name="T4" fmla="*/ 2 w 9"/>
                <a:gd name="T5" fmla="*/ 4 h 4"/>
                <a:gd name="T6" fmla="*/ 9 w 9"/>
                <a:gd name="T7" fmla="*/ 0 h 4"/>
              </a:gdLst>
              <a:ahLst/>
              <a:cxnLst>
                <a:cxn ang="0">
                  <a:pos x="T0" y="T1"/>
                </a:cxn>
                <a:cxn ang="0">
                  <a:pos x="T2" y="T3"/>
                </a:cxn>
                <a:cxn ang="0">
                  <a:pos x="T4" y="T5"/>
                </a:cxn>
                <a:cxn ang="0">
                  <a:pos x="T6" y="T7"/>
                </a:cxn>
              </a:cxnLst>
              <a:rect l="0" t="0" r="r" b="b"/>
              <a:pathLst>
                <a:path w="9" h="4">
                  <a:moveTo>
                    <a:pt x="9" y="0"/>
                  </a:moveTo>
                  <a:cubicBezTo>
                    <a:pt x="6" y="1"/>
                    <a:pt x="3" y="2"/>
                    <a:pt x="0" y="4"/>
                  </a:cubicBezTo>
                  <a:cubicBezTo>
                    <a:pt x="1" y="4"/>
                    <a:pt x="1" y="4"/>
                    <a:pt x="2" y="4"/>
                  </a:cubicBezTo>
                  <a:cubicBezTo>
                    <a:pt x="5" y="4"/>
                    <a:pt x="7" y="2"/>
                    <a:pt x="9" y="0"/>
                  </a:cubicBezTo>
                </a:path>
              </a:pathLst>
            </a:cu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284" name="Freeform 51">
              <a:extLst>
                <a:ext uri="{FF2B5EF4-FFF2-40B4-BE49-F238E27FC236}">
                  <a16:creationId xmlns="" xmlns:a16="http://schemas.microsoft.com/office/drawing/2014/main" id="{4C38D6F0-E047-4508-ACAC-AF1DDA287B05}"/>
                </a:ext>
              </a:extLst>
            </p:cNvPr>
            <p:cNvSpPr>
              <a:spLocks/>
            </p:cNvSpPr>
            <p:nvPr/>
          </p:nvSpPr>
          <p:spPr bwMode="auto">
            <a:xfrm>
              <a:off x="5669" y="352"/>
              <a:ext cx="43" cy="38"/>
            </a:xfrm>
            <a:custGeom>
              <a:avLst/>
              <a:gdLst>
                <a:gd name="T0" fmla="*/ 5 w 16"/>
                <a:gd name="T1" fmla="*/ 0 h 14"/>
                <a:gd name="T2" fmla="*/ 2 w 16"/>
                <a:gd name="T3" fmla="*/ 0 h 14"/>
                <a:gd name="T4" fmla="*/ 0 w 16"/>
                <a:gd name="T5" fmla="*/ 6 h 14"/>
                <a:gd name="T6" fmla="*/ 8 w 16"/>
                <a:gd name="T7" fmla="*/ 14 h 14"/>
                <a:gd name="T8" fmla="*/ 16 w 16"/>
                <a:gd name="T9" fmla="*/ 6 h 14"/>
                <a:gd name="T10" fmla="*/ 14 w 16"/>
                <a:gd name="T11" fmla="*/ 1 h 14"/>
                <a:gd name="T12" fmla="*/ 5 w 16"/>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16" h="14">
                  <a:moveTo>
                    <a:pt x="5" y="0"/>
                  </a:moveTo>
                  <a:cubicBezTo>
                    <a:pt x="4" y="0"/>
                    <a:pt x="3" y="0"/>
                    <a:pt x="2" y="0"/>
                  </a:cubicBezTo>
                  <a:cubicBezTo>
                    <a:pt x="1" y="2"/>
                    <a:pt x="0" y="4"/>
                    <a:pt x="0" y="6"/>
                  </a:cubicBezTo>
                  <a:cubicBezTo>
                    <a:pt x="0" y="10"/>
                    <a:pt x="3" y="14"/>
                    <a:pt x="8" y="14"/>
                  </a:cubicBezTo>
                  <a:cubicBezTo>
                    <a:pt x="12" y="14"/>
                    <a:pt x="16" y="10"/>
                    <a:pt x="16" y="6"/>
                  </a:cubicBezTo>
                  <a:cubicBezTo>
                    <a:pt x="16" y="4"/>
                    <a:pt x="15" y="2"/>
                    <a:pt x="14" y="1"/>
                  </a:cubicBezTo>
                  <a:cubicBezTo>
                    <a:pt x="11" y="0"/>
                    <a:pt x="8" y="0"/>
                    <a:pt x="5" y="0"/>
                  </a:cubicBezTo>
                </a:path>
              </a:pathLst>
            </a:cu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285" name="Freeform 52">
              <a:extLst>
                <a:ext uri="{FF2B5EF4-FFF2-40B4-BE49-F238E27FC236}">
                  <a16:creationId xmlns="" xmlns:a16="http://schemas.microsoft.com/office/drawing/2014/main" id="{F7FABCCB-7B8A-4952-B601-56D976D56650}"/>
                </a:ext>
              </a:extLst>
            </p:cNvPr>
            <p:cNvSpPr>
              <a:spLocks/>
            </p:cNvSpPr>
            <p:nvPr/>
          </p:nvSpPr>
          <p:spPr bwMode="auto">
            <a:xfrm>
              <a:off x="6045" y="392"/>
              <a:ext cx="30" cy="27"/>
            </a:xfrm>
            <a:custGeom>
              <a:avLst/>
              <a:gdLst>
                <a:gd name="T0" fmla="*/ 0 w 11"/>
                <a:gd name="T1" fmla="*/ 0 h 10"/>
                <a:gd name="T2" fmla="*/ 0 w 11"/>
                <a:gd name="T3" fmla="*/ 1 h 10"/>
                <a:gd name="T4" fmla="*/ 9 w 11"/>
                <a:gd name="T5" fmla="*/ 10 h 10"/>
                <a:gd name="T6" fmla="*/ 11 w 11"/>
                <a:gd name="T7" fmla="*/ 10 h 10"/>
                <a:gd name="T8" fmla="*/ 8 w 11"/>
                <a:gd name="T9" fmla="*/ 6 h 10"/>
                <a:gd name="T10" fmla="*/ 0 w 11"/>
                <a:gd name="T11" fmla="*/ 0 h 10"/>
              </a:gdLst>
              <a:ahLst/>
              <a:cxnLst>
                <a:cxn ang="0">
                  <a:pos x="T0" y="T1"/>
                </a:cxn>
                <a:cxn ang="0">
                  <a:pos x="T2" y="T3"/>
                </a:cxn>
                <a:cxn ang="0">
                  <a:pos x="T4" y="T5"/>
                </a:cxn>
                <a:cxn ang="0">
                  <a:pos x="T6" y="T7"/>
                </a:cxn>
                <a:cxn ang="0">
                  <a:pos x="T8" y="T9"/>
                </a:cxn>
                <a:cxn ang="0">
                  <a:pos x="T10" y="T11"/>
                </a:cxn>
              </a:cxnLst>
              <a:rect l="0" t="0" r="r" b="b"/>
              <a:pathLst>
                <a:path w="11" h="10">
                  <a:moveTo>
                    <a:pt x="0" y="0"/>
                  </a:moveTo>
                  <a:cubicBezTo>
                    <a:pt x="0" y="0"/>
                    <a:pt x="0" y="1"/>
                    <a:pt x="0" y="1"/>
                  </a:cubicBezTo>
                  <a:cubicBezTo>
                    <a:pt x="0" y="6"/>
                    <a:pt x="4" y="10"/>
                    <a:pt x="9" y="10"/>
                  </a:cubicBezTo>
                  <a:cubicBezTo>
                    <a:pt x="10" y="10"/>
                    <a:pt x="10" y="10"/>
                    <a:pt x="11" y="10"/>
                  </a:cubicBezTo>
                  <a:cubicBezTo>
                    <a:pt x="10" y="9"/>
                    <a:pt x="9" y="7"/>
                    <a:pt x="8" y="6"/>
                  </a:cubicBezTo>
                  <a:cubicBezTo>
                    <a:pt x="5" y="4"/>
                    <a:pt x="3" y="2"/>
                    <a:pt x="0" y="0"/>
                  </a:cubicBezTo>
                </a:path>
              </a:pathLst>
            </a:cu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286" name="Freeform 53">
              <a:extLst>
                <a:ext uri="{FF2B5EF4-FFF2-40B4-BE49-F238E27FC236}">
                  <a16:creationId xmlns="" xmlns:a16="http://schemas.microsoft.com/office/drawing/2014/main" id="{D3E27BED-68D4-4463-8A7C-D0D98C358194}"/>
                </a:ext>
              </a:extLst>
            </p:cNvPr>
            <p:cNvSpPr>
              <a:spLocks/>
            </p:cNvSpPr>
            <p:nvPr/>
          </p:nvSpPr>
          <p:spPr bwMode="auto">
            <a:xfrm>
              <a:off x="5551" y="277"/>
              <a:ext cx="567" cy="569"/>
            </a:xfrm>
            <a:custGeom>
              <a:avLst/>
              <a:gdLst>
                <a:gd name="T0" fmla="*/ 107 w 212"/>
                <a:gd name="T1" fmla="*/ 80 h 212"/>
                <a:gd name="T2" fmla="*/ 185 w 212"/>
                <a:gd name="T3" fmla="*/ 39 h 212"/>
                <a:gd name="T4" fmla="*/ 199 w 212"/>
                <a:gd name="T5" fmla="*/ 76 h 212"/>
                <a:gd name="T6" fmla="*/ 177 w 212"/>
                <a:gd name="T7" fmla="*/ 111 h 212"/>
                <a:gd name="T8" fmla="*/ 131 w 212"/>
                <a:gd name="T9" fmla="*/ 150 h 212"/>
                <a:gd name="T10" fmla="*/ 110 w 212"/>
                <a:gd name="T11" fmla="*/ 185 h 212"/>
                <a:gd name="T12" fmla="*/ 80 w 212"/>
                <a:gd name="T13" fmla="*/ 199 h 212"/>
                <a:gd name="T14" fmla="*/ 42 w 212"/>
                <a:gd name="T15" fmla="*/ 151 h 212"/>
                <a:gd name="T16" fmla="*/ 13 w 212"/>
                <a:gd name="T17" fmla="*/ 80 h 212"/>
                <a:gd name="T18" fmla="*/ 51 w 212"/>
                <a:gd name="T19" fmla="*/ 16 h 212"/>
                <a:gd name="T20" fmla="*/ 97 w 212"/>
                <a:gd name="T21" fmla="*/ 90 h 212"/>
                <a:gd name="T22" fmla="*/ 103 w 212"/>
                <a:gd name="T23" fmla="*/ 89 h 212"/>
                <a:gd name="T24" fmla="*/ 86 w 212"/>
                <a:gd name="T25" fmla="*/ 36 h 212"/>
                <a:gd name="T26" fmla="*/ 46 w 212"/>
                <a:gd name="T27" fmla="*/ 13 h 212"/>
                <a:gd name="T28" fmla="*/ 3 w 212"/>
                <a:gd name="T29" fmla="*/ 51 h 212"/>
                <a:gd name="T30" fmla="*/ 34 w 212"/>
                <a:gd name="T31" fmla="*/ 148 h 212"/>
                <a:gd name="T32" fmla="*/ 91 w 212"/>
                <a:gd name="T33" fmla="*/ 209 h 212"/>
                <a:gd name="T34" fmla="*/ 106 w 212"/>
                <a:gd name="T35" fmla="*/ 202 h 212"/>
                <a:gd name="T36" fmla="*/ 131 w 212"/>
                <a:gd name="T37" fmla="*/ 157 h 212"/>
                <a:gd name="T38" fmla="*/ 169 w 212"/>
                <a:gd name="T39" fmla="*/ 118 h 212"/>
                <a:gd name="T40" fmla="*/ 203 w 212"/>
                <a:gd name="T41" fmla="*/ 89 h 212"/>
                <a:gd name="T42" fmla="*/ 161 w 212"/>
                <a:gd name="T43" fmla="*/ 21 h 212"/>
                <a:gd name="T44" fmla="*/ 101 w 212"/>
                <a:gd name="T45" fmla="*/ 82 h 212"/>
                <a:gd name="T46" fmla="*/ 107 w 212"/>
                <a:gd name="T47" fmla="*/ 80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2" h="212">
                  <a:moveTo>
                    <a:pt x="107" y="80"/>
                  </a:moveTo>
                  <a:cubicBezTo>
                    <a:pt x="118" y="51"/>
                    <a:pt x="153" y="0"/>
                    <a:pt x="185" y="39"/>
                  </a:cubicBezTo>
                  <a:cubicBezTo>
                    <a:pt x="193" y="48"/>
                    <a:pt x="197" y="64"/>
                    <a:pt x="199" y="76"/>
                  </a:cubicBezTo>
                  <a:cubicBezTo>
                    <a:pt x="202" y="93"/>
                    <a:pt x="190" y="103"/>
                    <a:pt x="177" y="111"/>
                  </a:cubicBezTo>
                  <a:cubicBezTo>
                    <a:pt x="159" y="120"/>
                    <a:pt x="143" y="134"/>
                    <a:pt x="131" y="150"/>
                  </a:cubicBezTo>
                  <a:cubicBezTo>
                    <a:pt x="123" y="161"/>
                    <a:pt x="116" y="172"/>
                    <a:pt x="110" y="185"/>
                  </a:cubicBezTo>
                  <a:cubicBezTo>
                    <a:pt x="103" y="200"/>
                    <a:pt x="97" y="212"/>
                    <a:pt x="80" y="199"/>
                  </a:cubicBezTo>
                  <a:cubicBezTo>
                    <a:pt x="63" y="187"/>
                    <a:pt x="52" y="168"/>
                    <a:pt x="42" y="151"/>
                  </a:cubicBezTo>
                  <a:cubicBezTo>
                    <a:pt x="29" y="129"/>
                    <a:pt x="19" y="105"/>
                    <a:pt x="13" y="80"/>
                  </a:cubicBezTo>
                  <a:cubicBezTo>
                    <a:pt x="6" y="53"/>
                    <a:pt x="7" y="7"/>
                    <a:pt x="51" y="16"/>
                  </a:cubicBezTo>
                  <a:cubicBezTo>
                    <a:pt x="90" y="24"/>
                    <a:pt x="81" y="64"/>
                    <a:pt x="97" y="90"/>
                  </a:cubicBezTo>
                  <a:cubicBezTo>
                    <a:pt x="98" y="91"/>
                    <a:pt x="103" y="89"/>
                    <a:pt x="103" y="89"/>
                  </a:cubicBezTo>
                  <a:cubicBezTo>
                    <a:pt x="93" y="72"/>
                    <a:pt x="94" y="53"/>
                    <a:pt x="86" y="36"/>
                  </a:cubicBezTo>
                  <a:cubicBezTo>
                    <a:pt x="80" y="22"/>
                    <a:pt x="60" y="12"/>
                    <a:pt x="46" y="13"/>
                  </a:cubicBezTo>
                  <a:cubicBezTo>
                    <a:pt x="22" y="13"/>
                    <a:pt x="6" y="27"/>
                    <a:pt x="3" y="51"/>
                  </a:cubicBezTo>
                  <a:cubicBezTo>
                    <a:pt x="0" y="83"/>
                    <a:pt x="19" y="120"/>
                    <a:pt x="34" y="148"/>
                  </a:cubicBezTo>
                  <a:cubicBezTo>
                    <a:pt x="44" y="166"/>
                    <a:pt x="66" y="209"/>
                    <a:pt x="91" y="209"/>
                  </a:cubicBezTo>
                  <a:cubicBezTo>
                    <a:pt x="98" y="209"/>
                    <a:pt x="102" y="206"/>
                    <a:pt x="106" y="202"/>
                  </a:cubicBezTo>
                  <a:cubicBezTo>
                    <a:pt x="117" y="190"/>
                    <a:pt x="122" y="170"/>
                    <a:pt x="131" y="157"/>
                  </a:cubicBezTo>
                  <a:cubicBezTo>
                    <a:pt x="141" y="141"/>
                    <a:pt x="154" y="130"/>
                    <a:pt x="169" y="118"/>
                  </a:cubicBezTo>
                  <a:cubicBezTo>
                    <a:pt x="182" y="109"/>
                    <a:pt x="197" y="105"/>
                    <a:pt x="203" y="89"/>
                  </a:cubicBezTo>
                  <a:cubicBezTo>
                    <a:pt x="212" y="65"/>
                    <a:pt x="190" y="18"/>
                    <a:pt x="161" y="21"/>
                  </a:cubicBezTo>
                  <a:cubicBezTo>
                    <a:pt x="130" y="25"/>
                    <a:pt x="112" y="55"/>
                    <a:pt x="101" y="82"/>
                  </a:cubicBezTo>
                  <a:cubicBezTo>
                    <a:pt x="101" y="82"/>
                    <a:pt x="106" y="82"/>
                    <a:pt x="107" y="80"/>
                  </a:cubicBezTo>
                  <a:close/>
                </a:path>
              </a:pathLst>
            </a:custGeom>
            <a:solidFill>
              <a:srgbClr val="73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287" name="Freeform 54">
              <a:extLst>
                <a:ext uri="{FF2B5EF4-FFF2-40B4-BE49-F238E27FC236}">
                  <a16:creationId xmlns="" xmlns:a16="http://schemas.microsoft.com/office/drawing/2014/main" id="{47A78ABF-4306-456F-9408-55DB6AE6476C}"/>
                </a:ext>
              </a:extLst>
            </p:cNvPr>
            <p:cNvSpPr>
              <a:spLocks/>
            </p:cNvSpPr>
            <p:nvPr/>
          </p:nvSpPr>
          <p:spPr bwMode="auto">
            <a:xfrm>
              <a:off x="2294" y="489"/>
              <a:ext cx="3180" cy="631"/>
            </a:xfrm>
            <a:custGeom>
              <a:avLst/>
              <a:gdLst>
                <a:gd name="T0" fmla="*/ 65 w 1191"/>
                <a:gd name="T1" fmla="*/ 118 h 235"/>
                <a:gd name="T2" fmla="*/ 167 w 1191"/>
                <a:gd name="T3" fmla="*/ 10 h 235"/>
                <a:gd name="T4" fmla="*/ 365 w 1191"/>
                <a:gd name="T5" fmla="*/ 5 h 235"/>
                <a:gd name="T6" fmla="*/ 561 w 1191"/>
                <a:gd name="T7" fmla="*/ 14 h 235"/>
                <a:gd name="T8" fmla="*/ 895 w 1191"/>
                <a:gd name="T9" fmla="*/ 24 h 235"/>
                <a:gd name="T10" fmla="*/ 1096 w 1191"/>
                <a:gd name="T11" fmla="*/ 26 h 235"/>
                <a:gd name="T12" fmla="*/ 1170 w 1191"/>
                <a:gd name="T13" fmla="*/ 65 h 235"/>
                <a:gd name="T14" fmla="*/ 1170 w 1191"/>
                <a:gd name="T15" fmla="*/ 145 h 235"/>
                <a:gd name="T16" fmla="*/ 1082 w 1191"/>
                <a:gd name="T17" fmla="*/ 179 h 235"/>
                <a:gd name="T18" fmla="*/ 979 w 1191"/>
                <a:gd name="T19" fmla="*/ 174 h 235"/>
                <a:gd name="T20" fmla="*/ 794 w 1191"/>
                <a:gd name="T21" fmla="*/ 147 h 235"/>
                <a:gd name="T22" fmla="*/ 515 w 1191"/>
                <a:gd name="T23" fmla="*/ 175 h 235"/>
                <a:gd name="T24" fmla="*/ 65 w 1191"/>
                <a:gd name="T25" fmla="*/ 118 h 235"/>
                <a:gd name="T26" fmla="*/ 60 w 1191"/>
                <a:gd name="T27" fmla="*/ 120 h 235"/>
                <a:gd name="T28" fmla="*/ 578 w 1191"/>
                <a:gd name="T29" fmla="*/ 168 h 235"/>
                <a:gd name="T30" fmla="*/ 864 w 1191"/>
                <a:gd name="T31" fmla="*/ 156 h 235"/>
                <a:gd name="T32" fmla="*/ 1035 w 1191"/>
                <a:gd name="T33" fmla="*/ 182 h 235"/>
                <a:gd name="T34" fmla="*/ 1177 w 1191"/>
                <a:gd name="T35" fmla="*/ 142 h 235"/>
                <a:gd name="T36" fmla="*/ 1182 w 1191"/>
                <a:gd name="T37" fmla="*/ 73 h 235"/>
                <a:gd name="T38" fmla="*/ 1125 w 1191"/>
                <a:gd name="T39" fmla="*/ 30 h 235"/>
                <a:gd name="T40" fmla="*/ 934 w 1191"/>
                <a:gd name="T41" fmla="*/ 19 h 235"/>
                <a:gd name="T42" fmla="*/ 635 w 1191"/>
                <a:gd name="T43" fmla="*/ 16 h 235"/>
                <a:gd name="T44" fmla="*/ 391 w 1191"/>
                <a:gd name="T45" fmla="*/ 3 h 235"/>
                <a:gd name="T46" fmla="*/ 271 w 1191"/>
                <a:gd name="T47" fmla="*/ 0 h 235"/>
                <a:gd name="T48" fmla="*/ 166 w 1191"/>
                <a:gd name="T49" fmla="*/ 8 h 235"/>
                <a:gd name="T50" fmla="*/ 60 w 1191"/>
                <a:gd name="T51" fmla="*/ 120 h 235"/>
                <a:gd name="T52" fmla="*/ 65 w 1191"/>
                <a:gd name="T53" fmla="*/ 118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91" h="235">
                  <a:moveTo>
                    <a:pt x="65" y="118"/>
                  </a:moveTo>
                  <a:cubicBezTo>
                    <a:pt x="7" y="50"/>
                    <a:pt x="115" y="17"/>
                    <a:pt x="167" y="10"/>
                  </a:cubicBezTo>
                  <a:cubicBezTo>
                    <a:pt x="234" y="2"/>
                    <a:pt x="298" y="3"/>
                    <a:pt x="365" y="5"/>
                  </a:cubicBezTo>
                  <a:cubicBezTo>
                    <a:pt x="431" y="7"/>
                    <a:pt x="496" y="10"/>
                    <a:pt x="561" y="14"/>
                  </a:cubicBezTo>
                  <a:cubicBezTo>
                    <a:pt x="672" y="21"/>
                    <a:pt x="783" y="30"/>
                    <a:pt x="895" y="24"/>
                  </a:cubicBezTo>
                  <a:cubicBezTo>
                    <a:pt x="961" y="20"/>
                    <a:pt x="1029" y="13"/>
                    <a:pt x="1096" y="26"/>
                  </a:cubicBezTo>
                  <a:cubicBezTo>
                    <a:pt x="1123" y="32"/>
                    <a:pt x="1152" y="42"/>
                    <a:pt x="1170" y="65"/>
                  </a:cubicBezTo>
                  <a:cubicBezTo>
                    <a:pt x="1187" y="87"/>
                    <a:pt x="1187" y="122"/>
                    <a:pt x="1170" y="145"/>
                  </a:cubicBezTo>
                  <a:cubicBezTo>
                    <a:pt x="1151" y="171"/>
                    <a:pt x="1112" y="177"/>
                    <a:pt x="1082" y="179"/>
                  </a:cubicBezTo>
                  <a:cubicBezTo>
                    <a:pt x="1048" y="182"/>
                    <a:pt x="1013" y="179"/>
                    <a:pt x="979" y="174"/>
                  </a:cubicBezTo>
                  <a:cubicBezTo>
                    <a:pt x="917" y="166"/>
                    <a:pt x="858" y="148"/>
                    <a:pt x="794" y="147"/>
                  </a:cubicBezTo>
                  <a:cubicBezTo>
                    <a:pt x="700" y="146"/>
                    <a:pt x="607" y="162"/>
                    <a:pt x="515" y="175"/>
                  </a:cubicBezTo>
                  <a:cubicBezTo>
                    <a:pt x="366" y="196"/>
                    <a:pt x="192" y="218"/>
                    <a:pt x="65" y="118"/>
                  </a:cubicBezTo>
                  <a:cubicBezTo>
                    <a:pt x="64" y="117"/>
                    <a:pt x="59" y="119"/>
                    <a:pt x="60" y="120"/>
                  </a:cubicBezTo>
                  <a:cubicBezTo>
                    <a:pt x="206" y="235"/>
                    <a:pt x="410" y="192"/>
                    <a:pt x="578" y="168"/>
                  </a:cubicBezTo>
                  <a:cubicBezTo>
                    <a:pt x="672" y="155"/>
                    <a:pt x="769" y="141"/>
                    <a:pt x="864" y="156"/>
                  </a:cubicBezTo>
                  <a:cubicBezTo>
                    <a:pt x="921" y="165"/>
                    <a:pt x="976" y="180"/>
                    <a:pt x="1035" y="182"/>
                  </a:cubicBezTo>
                  <a:cubicBezTo>
                    <a:pt x="1081" y="185"/>
                    <a:pt x="1147" y="184"/>
                    <a:pt x="1177" y="142"/>
                  </a:cubicBezTo>
                  <a:cubicBezTo>
                    <a:pt x="1191" y="123"/>
                    <a:pt x="1191" y="94"/>
                    <a:pt x="1182" y="73"/>
                  </a:cubicBezTo>
                  <a:cubicBezTo>
                    <a:pt x="1171" y="51"/>
                    <a:pt x="1148" y="38"/>
                    <a:pt x="1125" y="30"/>
                  </a:cubicBezTo>
                  <a:cubicBezTo>
                    <a:pt x="1065" y="10"/>
                    <a:pt x="996" y="15"/>
                    <a:pt x="934" y="19"/>
                  </a:cubicBezTo>
                  <a:cubicBezTo>
                    <a:pt x="834" y="25"/>
                    <a:pt x="735" y="22"/>
                    <a:pt x="635" y="16"/>
                  </a:cubicBezTo>
                  <a:cubicBezTo>
                    <a:pt x="554" y="11"/>
                    <a:pt x="472" y="3"/>
                    <a:pt x="391" y="3"/>
                  </a:cubicBezTo>
                  <a:cubicBezTo>
                    <a:pt x="351" y="3"/>
                    <a:pt x="311" y="0"/>
                    <a:pt x="271" y="0"/>
                  </a:cubicBezTo>
                  <a:cubicBezTo>
                    <a:pt x="235" y="0"/>
                    <a:pt x="201" y="4"/>
                    <a:pt x="166" y="8"/>
                  </a:cubicBezTo>
                  <a:cubicBezTo>
                    <a:pt x="113" y="15"/>
                    <a:pt x="0" y="50"/>
                    <a:pt x="60" y="120"/>
                  </a:cubicBezTo>
                  <a:cubicBezTo>
                    <a:pt x="61" y="121"/>
                    <a:pt x="66" y="119"/>
                    <a:pt x="65" y="118"/>
                  </a:cubicBezTo>
                </a:path>
              </a:pathLst>
            </a:custGeom>
            <a:solidFill>
              <a:srgbClr val="73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288" name="Freeform 55">
              <a:extLst>
                <a:ext uri="{FF2B5EF4-FFF2-40B4-BE49-F238E27FC236}">
                  <a16:creationId xmlns="" xmlns:a16="http://schemas.microsoft.com/office/drawing/2014/main" id="{08606C3A-68F0-4045-A9CB-81EEA66879C2}"/>
                </a:ext>
              </a:extLst>
            </p:cNvPr>
            <p:cNvSpPr>
              <a:spLocks/>
            </p:cNvSpPr>
            <p:nvPr/>
          </p:nvSpPr>
          <p:spPr bwMode="auto">
            <a:xfrm>
              <a:off x="2494" y="621"/>
              <a:ext cx="86" cy="260"/>
            </a:xfrm>
            <a:custGeom>
              <a:avLst/>
              <a:gdLst>
                <a:gd name="T0" fmla="*/ 16 w 32"/>
                <a:gd name="T1" fmla="*/ 0 h 97"/>
                <a:gd name="T2" fmla="*/ 0 w 32"/>
                <a:gd name="T3" fmla="*/ 10 h 97"/>
                <a:gd name="T4" fmla="*/ 13 w 32"/>
                <a:gd name="T5" fmla="*/ 74 h 97"/>
                <a:gd name="T6" fmla="*/ 15 w 32"/>
                <a:gd name="T7" fmla="*/ 87 h 97"/>
                <a:gd name="T8" fmla="*/ 32 w 32"/>
                <a:gd name="T9" fmla="*/ 97 h 97"/>
                <a:gd name="T10" fmla="*/ 30 w 32"/>
                <a:gd name="T11" fmla="*/ 72 h 97"/>
                <a:gd name="T12" fmla="*/ 16 w 32"/>
                <a:gd name="T13" fmla="*/ 0 h 97"/>
              </a:gdLst>
              <a:ahLst/>
              <a:cxnLst>
                <a:cxn ang="0">
                  <a:pos x="T0" y="T1"/>
                </a:cxn>
                <a:cxn ang="0">
                  <a:pos x="T2" y="T3"/>
                </a:cxn>
                <a:cxn ang="0">
                  <a:pos x="T4" y="T5"/>
                </a:cxn>
                <a:cxn ang="0">
                  <a:pos x="T6" y="T7"/>
                </a:cxn>
                <a:cxn ang="0">
                  <a:pos x="T8" y="T9"/>
                </a:cxn>
                <a:cxn ang="0">
                  <a:pos x="T10" y="T11"/>
                </a:cxn>
                <a:cxn ang="0">
                  <a:pos x="T12" y="T13"/>
                </a:cxn>
              </a:cxnLst>
              <a:rect l="0" t="0" r="r" b="b"/>
              <a:pathLst>
                <a:path w="32" h="97">
                  <a:moveTo>
                    <a:pt x="16" y="0"/>
                  </a:moveTo>
                  <a:cubicBezTo>
                    <a:pt x="10" y="3"/>
                    <a:pt x="5" y="6"/>
                    <a:pt x="0" y="10"/>
                  </a:cubicBezTo>
                  <a:cubicBezTo>
                    <a:pt x="4" y="31"/>
                    <a:pt x="9" y="53"/>
                    <a:pt x="13" y="74"/>
                  </a:cubicBezTo>
                  <a:cubicBezTo>
                    <a:pt x="13" y="78"/>
                    <a:pt x="14" y="82"/>
                    <a:pt x="15" y="87"/>
                  </a:cubicBezTo>
                  <a:cubicBezTo>
                    <a:pt x="21" y="90"/>
                    <a:pt x="26" y="93"/>
                    <a:pt x="32" y="97"/>
                  </a:cubicBezTo>
                  <a:cubicBezTo>
                    <a:pt x="31" y="88"/>
                    <a:pt x="31" y="79"/>
                    <a:pt x="30" y="72"/>
                  </a:cubicBezTo>
                  <a:cubicBezTo>
                    <a:pt x="26" y="48"/>
                    <a:pt x="21" y="24"/>
                    <a:pt x="16" y="0"/>
                  </a:cubicBezTo>
                </a:path>
              </a:pathLst>
            </a:custGeom>
            <a:solidFill>
              <a:srgbClr val="D4BB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289" name="Freeform 56">
              <a:extLst>
                <a:ext uri="{FF2B5EF4-FFF2-40B4-BE49-F238E27FC236}">
                  <a16:creationId xmlns="" xmlns:a16="http://schemas.microsoft.com/office/drawing/2014/main" id="{C25A8EBB-075F-4FD0-A417-682D76762860}"/>
                </a:ext>
              </a:extLst>
            </p:cNvPr>
            <p:cNvSpPr>
              <a:spLocks/>
            </p:cNvSpPr>
            <p:nvPr/>
          </p:nvSpPr>
          <p:spPr bwMode="auto">
            <a:xfrm>
              <a:off x="2542" y="892"/>
              <a:ext cx="40" cy="30"/>
            </a:xfrm>
            <a:custGeom>
              <a:avLst/>
              <a:gdLst>
                <a:gd name="T0" fmla="*/ 0 w 15"/>
                <a:gd name="T1" fmla="*/ 0 h 11"/>
                <a:gd name="T2" fmla="*/ 0 w 15"/>
                <a:gd name="T3" fmla="*/ 1 h 11"/>
                <a:gd name="T4" fmla="*/ 15 w 15"/>
                <a:gd name="T5" fmla="*/ 11 h 11"/>
                <a:gd name="T6" fmla="*/ 15 w 15"/>
                <a:gd name="T7" fmla="*/ 9 h 11"/>
                <a:gd name="T8" fmla="*/ 0 w 15"/>
                <a:gd name="T9" fmla="*/ 0 h 11"/>
              </a:gdLst>
              <a:ahLst/>
              <a:cxnLst>
                <a:cxn ang="0">
                  <a:pos x="T0" y="T1"/>
                </a:cxn>
                <a:cxn ang="0">
                  <a:pos x="T2" y="T3"/>
                </a:cxn>
                <a:cxn ang="0">
                  <a:pos x="T4" y="T5"/>
                </a:cxn>
                <a:cxn ang="0">
                  <a:pos x="T6" y="T7"/>
                </a:cxn>
                <a:cxn ang="0">
                  <a:pos x="T8" y="T9"/>
                </a:cxn>
              </a:cxnLst>
              <a:rect l="0" t="0" r="r" b="b"/>
              <a:pathLst>
                <a:path w="15" h="11">
                  <a:moveTo>
                    <a:pt x="0" y="0"/>
                  </a:moveTo>
                  <a:cubicBezTo>
                    <a:pt x="0" y="1"/>
                    <a:pt x="0" y="1"/>
                    <a:pt x="0" y="1"/>
                  </a:cubicBezTo>
                  <a:cubicBezTo>
                    <a:pt x="5" y="5"/>
                    <a:pt x="10" y="8"/>
                    <a:pt x="15" y="11"/>
                  </a:cubicBezTo>
                  <a:cubicBezTo>
                    <a:pt x="15" y="10"/>
                    <a:pt x="15" y="10"/>
                    <a:pt x="15" y="9"/>
                  </a:cubicBezTo>
                  <a:cubicBezTo>
                    <a:pt x="10" y="6"/>
                    <a:pt x="5" y="3"/>
                    <a:pt x="0" y="0"/>
                  </a:cubicBezTo>
                </a:path>
              </a:pathLst>
            </a:custGeom>
            <a:solidFill>
              <a:srgbClr val="EBED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290" name="Freeform 57">
              <a:extLst>
                <a:ext uri="{FF2B5EF4-FFF2-40B4-BE49-F238E27FC236}">
                  <a16:creationId xmlns="" xmlns:a16="http://schemas.microsoft.com/office/drawing/2014/main" id="{AD5341BA-3D70-4EA3-83F5-1B9CCB19DA09}"/>
                </a:ext>
              </a:extLst>
            </p:cNvPr>
            <p:cNvSpPr>
              <a:spLocks/>
            </p:cNvSpPr>
            <p:nvPr/>
          </p:nvSpPr>
          <p:spPr bwMode="auto">
            <a:xfrm>
              <a:off x="2537" y="871"/>
              <a:ext cx="45" cy="45"/>
            </a:xfrm>
            <a:custGeom>
              <a:avLst/>
              <a:gdLst>
                <a:gd name="T0" fmla="*/ 0 w 17"/>
                <a:gd name="T1" fmla="*/ 0 h 17"/>
                <a:gd name="T2" fmla="*/ 2 w 17"/>
                <a:gd name="T3" fmla="*/ 8 h 17"/>
                <a:gd name="T4" fmla="*/ 17 w 17"/>
                <a:gd name="T5" fmla="*/ 17 h 17"/>
                <a:gd name="T6" fmla="*/ 16 w 17"/>
                <a:gd name="T7" fmla="*/ 9 h 17"/>
                <a:gd name="T8" fmla="*/ 0 w 17"/>
                <a:gd name="T9" fmla="*/ 0 h 17"/>
              </a:gdLst>
              <a:ahLst/>
              <a:cxnLst>
                <a:cxn ang="0">
                  <a:pos x="T0" y="T1"/>
                </a:cxn>
                <a:cxn ang="0">
                  <a:pos x="T2" y="T3"/>
                </a:cxn>
                <a:cxn ang="0">
                  <a:pos x="T4" y="T5"/>
                </a:cxn>
                <a:cxn ang="0">
                  <a:pos x="T6" y="T7"/>
                </a:cxn>
                <a:cxn ang="0">
                  <a:pos x="T8" y="T9"/>
                </a:cxn>
              </a:cxnLst>
              <a:rect l="0" t="0" r="r" b="b"/>
              <a:pathLst>
                <a:path w="17" h="17">
                  <a:moveTo>
                    <a:pt x="0" y="0"/>
                  </a:moveTo>
                  <a:cubicBezTo>
                    <a:pt x="1" y="3"/>
                    <a:pt x="1" y="5"/>
                    <a:pt x="2" y="8"/>
                  </a:cubicBezTo>
                  <a:cubicBezTo>
                    <a:pt x="7" y="11"/>
                    <a:pt x="12" y="14"/>
                    <a:pt x="17" y="17"/>
                  </a:cubicBezTo>
                  <a:cubicBezTo>
                    <a:pt x="17" y="15"/>
                    <a:pt x="16" y="12"/>
                    <a:pt x="16" y="9"/>
                  </a:cubicBezTo>
                  <a:cubicBezTo>
                    <a:pt x="11" y="6"/>
                    <a:pt x="6" y="3"/>
                    <a:pt x="0" y="0"/>
                  </a:cubicBezTo>
                </a:path>
              </a:pathLst>
            </a:custGeom>
            <a:solidFill>
              <a:srgbClr val="D4BB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291" name="Freeform 58">
              <a:extLst>
                <a:ext uri="{FF2B5EF4-FFF2-40B4-BE49-F238E27FC236}">
                  <a16:creationId xmlns="" xmlns:a16="http://schemas.microsoft.com/office/drawing/2014/main" id="{214130B6-9C64-48AF-9BC9-5DE5BE5E6BE8}"/>
                </a:ext>
              </a:extLst>
            </p:cNvPr>
            <p:cNvSpPr>
              <a:spLocks/>
            </p:cNvSpPr>
            <p:nvPr/>
          </p:nvSpPr>
          <p:spPr bwMode="auto">
            <a:xfrm>
              <a:off x="2534" y="854"/>
              <a:ext cx="46" cy="41"/>
            </a:xfrm>
            <a:custGeom>
              <a:avLst/>
              <a:gdLst>
                <a:gd name="T0" fmla="*/ 0 w 17"/>
                <a:gd name="T1" fmla="*/ 0 h 15"/>
                <a:gd name="T2" fmla="*/ 1 w 17"/>
                <a:gd name="T3" fmla="*/ 6 h 15"/>
                <a:gd name="T4" fmla="*/ 17 w 17"/>
                <a:gd name="T5" fmla="*/ 15 h 15"/>
                <a:gd name="T6" fmla="*/ 17 w 17"/>
                <a:gd name="T7" fmla="*/ 10 h 15"/>
                <a:gd name="T8" fmla="*/ 0 w 17"/>
                <a:gd name="T9" fmla="*/ 0 h 15"/>
              </a:gdLst>
              <a:ahLst/>
              <a:cxnLst>
                <a:cxn ang="0">
                  <a:pos x="T0" y="T1"/>
                </a:cxn>
                <a:cxn ang="0">
                  <a:pos x="T2" y="T3"/>
                </a:cxn>
                <a:cxn ang="0">
                  <a:pos x="T4" y="T5"/>
                </a:cxn>
                <a:cxn ang="0">
                  <a:pos x="T6" y="T7"/>
                </a:cxn>
                <a:cxn ang="0">
                  <a:pos x="T8" y="T9"/>
                </a:cxn>
              </a:cxnLst>
              <a:rect l="0" t="0" r="r" b="b"/>
              <a:pathLst>
                <a:path w="17" h="15">
                  <a:moveTo>
                    <a:pt x="0" y="0"/>
                  </a:moveTo>
                  <a:cubicBezTo>
                    <a:pt x="1" y="2"/>
                    <a:pt x="1" y="4"/>
                    <a:pt x="1" y="6"/>
                  </a:cubicBezTo>
                  <a:cubicBezTo>
                    <a:pt x="7" y="9"/>
                    <a:pt x="12" y="12"/>
                    <a:pt x="17" y="15"/>
                  </a:cubicBezTo>
                  <a:cubicBezTo>
                    <a:pt x="17" y="13"/>
                    <a:pt x="17" y="11"/>
                    <a:pt x="17" y="10"/>
                  </a:cubicBezTo>
                  <a:cubicBezTo>
                    <a:pt x="11" y="6"/>
                    <a:pt x="6" y="3"/>
                    <a:pt x="0" y="0"/>
                  </a:cubicBezTo>
                </a:path>
              </a:pathLst>
            </a:custGeom>
            <a:solidFill>
              <a:srgbClr val="6A2E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292" name="Freeform 59">
              <a:extLst>
                <a:ext uri="{FF2B5EF4-FFF2-40B4-BE49-F238E27FC236}">
                  <a16:creationId xmlns="" xmlns:a16="http://schemas.microsoft.com/office/drawing/2014/main" id="{F868182E-8D47-4961-B8E7-49619E0F2D84}"/>
                </a:ext>
              </a:extLst>
            </p:cNvPr>
            <p:cNvSpPr>
              <a:spLocks/>
            </p:cNvSpPr>
            <p:nvPr/>
          </p:nvSpPr>
          <p:spPr bwMode="auto">
            <a:xfrm>
              <a:off x="2681" y="562"/>
              <a:ext cx="80" cy="395"/>
            </a:xfrm>
            <a:custGeom>
              <a:avLst/>
              <a:gdLst>
                <a:gd name="T0" fmla="*/ 16 w 30"/>
                <a:gd name="T1" fmla="*/ 0 h 147"/>
                <a:gd name="T2" fmla="*/ 0 w 30"/>
                <a:gd name="T3" fmla="*/ 3 h 147"/>
                <a:gd name="T4" fmla="*/ 12 w 30"/>
                <a:gd name="T5" fmla="*/ 141 h 147"/>
                <a:gd name="T6" fmla="*/ 30 w 30"/>
                <a:gd name="T7" fmla="*/ 147 h 147"/>
                <a:gd name="T8" fmla="*/ 16 w 30"/>
                <a:gd name="T9" fmla="*/ 0 h 147"/>
              </a:gdLst>
              <a:ahLst/>
              <a:cxnLst>
                <a:cxn ang="0">
                  <a:pos x="T0" y="T1"/>
                </a:cxn>
                <a:cxn ang="0">
                  <a:pos x="T2" y="T3"/>
                </a:cxn>
                <a:cxn ang="0">
                  <a:pos x="T4" y="T5"/>
                </a:cxn>
                <a:cxn ang="0">
                  <a:pos x="T6" y="T7"/>
                </a:cxn>
                <a:cxn ang="0">
                  <a:pos x="T8" y="T9"/>
                </a:cxn>
              </a:cxnLst>
              <a:rect l="0" t="0" r="r" b="b"/>
              <a:pathLst>
                <a:path w="30" h="147">
                  <a:moveTo>
                    <a:pt x="16" y="0"/>
                  </a:moveTo>
                  <a:cubicBezTo>
                    <a:pt x="11" y="1"/>
                    <a:pt x="6" y="2"/>
                    <a:pt x="0" y="3"/>
                  </a:cubicBezTo>
                  <a:cubicBezTo>
                    <a:pt x="7" y="49"/>
                    <a:pt x="12" y="95"/>
                    <a:pt x="12" y="141"/>
                  </a:cubicBezTo>
                  <a:cubicBezTo>
                    <a:pt x="18" y="143"/>
                    <a:pt x="24" y="145"/>
                    <a:pt x="30" y="147"/>
                  </a:cubicBezTo>
                  <a:cubicBezTo>
                    <a:pt x="26" y="98"/>
                    <a:pt x="24" y="49"/>
                    <a:pt x="16" y="0"/>
                  </a:cubicBezTo>
                </a:path>
              </a:pathLst>
            </a:custGeom>
            <a:solidFill>
              <a:srgbClr val="D4BB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293" name="Freeform 60">
              <a:extLst>
                <a:ext uri="{FF2B5EF4-FFF2-40B4-BE49-F238E27FC236}">
                  <a16:creationId xmlns="" xmlns:a16="http://schemas.microsoft.com/office/drawing/2014/main" id="{9FE450B6-CC6C-4F2A-AE83-5D2D654ACAAA}"/>
                </a:ext>
              </a:extLst>
            </p:cNvPr>
            <p:cNvSpPr>
              <a:spLocks/>
            </p:cNvSpPr>
            <p:nvPr/>
          </p:nvSpPr>
          <p:spPr bwMode="auto">
            <a:xfrm>
              <a:off x="2710" y="975"/>
              <a:ext cx="57" cy="22"/>
            </a:xfrm>
            <a:custGeom>
              <a:avLst/>
              <a:gdLst>
                <a:gd name="T0" fmla="*/ 0 w 21"/>
                <a:gd name="T1" fmla="*/ 0 h 8"/>
                <a:gd name="T2" fmla="*/ 0 w 21"/>
                <a:gd name="T3" fmla="*/ 2 h 8"/>
                <a:gd name="T4" fmla="*/ 21 w 21"/>
                <a:gd name="T5" fmla="*/ 8 h 8"/>
                <a:gd name="T6" fmla="*/ 21 w 21"/>
                <a:gd name="T7" fmla="*/ 7 h 8"/>
                <a:gd name="T8" fmla="*/ 0 w 21"/>
                <a:gd name="T9" fmla="*/ 0 h 8"/>
              </a:gdLst>
              <a:ahLst/>
              <a:cxnLst>
                <a:cxn ang="0">
                  <a:pos x="T0" y="T1"/>
                </a:cxn>
                <a:cxn ang="0">
                  <a:pos x="T2" y="T3"/>
                </a:cxn>
                <a:cxn ang="0">
                  <a:pos x="T4" y="T5"/>
                </a:cxn>
                <a:cxn ang="0">
                  <a:pos x="T6" y="T7"/>
                </a:cxn>
                <a:cxn ang="0">
                  <a:pos x="T8" y="T9"/>
                </a:cxn>
              </a:cxnLst>
              <a:rect l="0" t="0" r="r" b="b"/>
              <a:pathLst>
                <a:path w="21" h="8">
                  <a:moveTo>
                    <a:pt x="0" y="0"/>
                  </a:moveTo>
                  <a:cubicBezTo>
                    <a:pt x="0" y="1"/>
                    <a:pt x="0" y="1"/>
                    <a:pt x="0" y="2"/>
                  </a:cubicBezTo>
                  <a:cubicBezTo>
                    <a:pt x="7" y="4"/>
                    <a:pt x="14" y="6"/>
                    <a:pt x="21" y="8"/>
                  </a:cubicBezTo>
                  <a:cubicBezTo>
                    <a:pt x="21" y="8"/>
                    <a:pt x="21" y="7"/>
                    <a:pt x="21" y="7"/>
                  </a:cubicBezTo>
                  <a:cubicBezTo>
                    <a:pt x="14" y="5"/>
                    <a:pt x="7" y="3"/>
                    <a:pt x="0" y="0"/>
                  </a:cubicBezTo>
                </a:path>
              </a:pathLst>
            </a:custGeom>
            <a:solidFill>
              <a:srgbClr val="EBED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294" name="Freeform 61">
              <a:extLst>
                <a:ext uri="{FF2B5EF4-FFF2-40B4-BE49-F238E27FC236}">
                  <a16:creationId xmlns="" xmlns:a16="http://schemas.microsoft.com/office/drawing/2014/main" id="{0E64726B-00D0-4E9B-875D-7067E08F1D84}"/>
                </a:ext>
              </a:extLst>
            </p:cNvPr>
            <p:cNvSpPr>
              <a:spLocks/>
            </p:cNvSpPr>
            <p:nvPr/>
          </p:nvSpPr>
          <p:spPr bwMode="auto">
            <a:xfrm>
              <a:off x="2710" y="951"/>
              <a:ext cx="57" cy="43"/>
            </a:xfrm>
            <a:custGeom>
              <a:avLst/>
              <a:gdLst>
                <a:gd name="T0" fmla="*/ 1 w 21"/>
                <a:gd name="T1" fmla="*/ 0 h 16"/>
                <a:gd name="T2" fmla="*/ 0 w 21"/>
                <a:gd name="T3" fmla="*/ 9 h 16"/>
                <a:gd name="T4" fmla="*/ 21 w 21"/>
                <a:gd name="T5" fmla="*/ 16 h 16"/>
                <a:gd name="T6" fmla="*/ 20 w 21"/>
                <a:gd name="T7" fmla="*/ 6 h 16"/>
                <a:gd name="T8" fmla="*/ 1 w 21"/>
                <a:gd name="T9" fmla="*/ 0 h 16"/>
              </a:gdLst>
              <a:ahLst/>
              <a:cxnLst>
                <a:cxn ang="0">
                  <a:pos x="T0" y="T1"/>
                </a:cxn>
                <a:cxn ang="0">
                  <a:pos x="T2" y="T3"/>
                </a:cxn>
                <a:cxn ang="0">
                  <a:pos x="T4" y="T5"/>
                </a:cxn>
                <a:cxn ang="0">
                  <a:pos x="T6" y="T7"/>
                </a:cxn>
                <a:cxn ang="0">
                  <a:pos x="T8" y="T9"/>
                </a:cxn>
              </a:cxnLst>
              <a:rect l="0" t="0" r="r" b="b"/>
              <a:pathLst>
                <a:path w="21" h="16">
                  <a:moveTo>
                    <a:pt x="1" y="0"/>
                  </a:moveTo>
                  <a:cubicBezTo>
                    <a:pt x="1" y="3"/>
                    <a:pt x="0" y="6"/>
                    <a:pt x="0" y="9"/>
                  </a:cubicBezTo>
                  <a:cubicBezTo>
                    <a:pt x="7" y="12"/>
                    <a:pt x="14" y="14"/>
                    <a:pt x="21" y="16"/>
                  </a:cubicBezTo>
                  <a:cubicBezTo>
                    <a:pt x="20" y="13"/>
                    <a:pt x="20" y="10"/>
                    <a:pt x="20" y="6"/>
                  </a:cubicBezTo>
                  <a:cubicBezTo>
                    <a:pt x="13" y="5"/>
                    <a:pt x="7" y="3"/>
                    <a:pt x="1" y="0"/>
                  </a:cubicBezTo>
                </a:path>
              </a:pathLst>
            </a:custGeom>
            <a:solidFill>
              <a:srgbClr val="D4BB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295" name="Freeform 62">
              <a:extLst>
                <a:ext uri="{FF2B5EF4-FFF2-40B4-BE49-F238E27FC236}">
                  <a16:creationId xmlns="" xmlns:a16="http://schemas.microsoft.com/office/drawing/2014/main" id="{12CDD8D4-5A81-408F-8BFC-A452578B544A}"/>
                </a:ext>
              </a:extLst>
            </p:cNvPr>
            <p:cNvSpPr>
              <a:spLocks/>
            </p:cNvSpPr>
            <p:nvPr/>
          </p:nvSpPr>
          <p:spPr bwMode="auto">
            <a:xfrm>
              <a:off x="2713" y="940"/>
              <a:ext cx="51" cy="27"/>
            </a:xfrm>
            <a:custGeom>
              <a:avLst/>
              <a:gdLst>
                <a:gd name="T0" fmla="*/ 0 w 19"/>
                <a:gd name="T1" fmla="*/ 0 h 10"/>
                <a:gd name="T2" fmla="*/ 0 w 19"/>
                <a:gd name="T3" fmla="*/ 4 h 10"/>
                <a:gd name="T4" fmla="*/ 19 w 19"/>
                <a:gd name="T5" fmla="*/ 10 h 10"/>
                <a:gd name="T6" fmla="*/ 18 w 19"/>
                <a:gd name="T7" fmla="*/ 6 h 10"/>
                <a:gd name="T8" fmla="*/ 0 w 19"/>
                <a:gd name="T9" fmla="*/ 0 h 10"/>
              </a:gdLst>
              <a:ahLst/>
              <a:cxnLst>
                <a:cxn ang="0">
                  <a:pos x="T0" y="T1"/>
                </a:cxn>
                <a:cxn ang="0">
                  <a:pos x="T2" y="T3"/>
                </a:cxn>
                <a:cxn ang="0">
                  <a:pos x="T4" y="T5"/>
                </a:cxn>
                <a:cxn ang="0">
                  <a:pos x="T6" y="T7"/>
                </a:cxn>
                <a:cxn ang="0">
                  <a:pos x="T8" y="T9"/>
                </a:cxn>
              </a:cxnLst>
              <a:rect l="0" t="0" r="r" b="b"/>
              <a:pathLst>
                <a:path w="19" h="10">
                  <a:moveTo>
                    <a:pt x="0" y="0"/>
                  </a:moveTo>
                  <a:cubicBezTo>
                    <a:pt x="0" y="2"/>
                    <a:pt x="0" y="3"/>
                    <a:pt x="0" y="4"/>
                  </a:cubicBezTo>
                  <a:cubicBezTo>
                    <a:pt x="6" y="7"/>
                    <a:pt x="12" y="9"/>
                    <a:pt x="19" y="10"/>
                  </a:cubicBezTo>
                  <a:cubicBezTo>
                    <a:pt x="19" y="9"/>
                    <a:pt x="18" y="8"/>
                    <a:pt x="18" y="6"/>
                  </a:cubicBezTo>
                  <a:cubicBezTo>
                    <a:pt x="12" y="4"/>
                    <a:pt x="6" y="2"/>
                    <a:pt x="0" y="0"/>
                  </a:cubicBezTo>
                </a:path>
              </a:pathLst>
            </a:custGeom>
            <a:solidFill>
              <a:srgbClr val="6A2E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296" name="Freeform 63">
              <a:extLst>
                <a:ext uri="{FF2B5EF4-FFF2-40B4-BE49-F238E27FC236}">
                  <a16:creationId xmlns="" xmlns:a16="http://schemas.microsoft.com/office/drawing/2014/main" id="{C89B1772-9255-4247-85C8-980FCFA654DA}"/>
                </a:ext>
              </a:extLst>
            </p:cNvPr>
            <p:cNvSpPr>
              <a:spLocks noEditPoints="1"/>
            </p:cNvSpPr>
            <p:nvPr/>
          </p:nvSpPr>
          <p:spPr bwMode="auto">
            <a:xfrm>
              <a:off x="2857" y="537"/>
              <a:ext cx="107" cy="479"/>
            </a:xfrm>
            <a:custGeom>
              <a:avLst/>
              <a:gdLst>
                <a:gd name="T0" fmla="*/ 16 w 40"/>
                <a:gd name="T1" fmla="*/ 172 h 178"/>
                <a:gd name="T2" fmla="*/ 17 w 40"/>
                <a:gd name="T3" fmla="*/ 173 h 178"/>
                <a:gd name="T4" fmla="*/ 26 w 40"/>
                <a:gd name="T5" fmla="*/ 178 h 178"/>
                <a:gd name="T6" fmla="*/ 33 w 40"/>
                <a:gd name="T7" fmla="*/ 174 h 178"/>
                <a:gd name="T8" fmla="*/ 16 w 40"/>
                <a:gd name="T9" fmla="*/ 172 h 178"/>
                <a:gd name="T10" fmla="*/ 18 w 40"/>
                <a:gd name="T11" fmla="*/ 0 h 178"/>
                <a:gd name="T12" fmla="*/ 0 w 40"/>
                <a:gd name="T13" fmla="*/ 1 h 178"/>
                <a:gd name="T14" fmla="*/ 6 w 40"/>
                <a:gd name="T15" fmla="*/ 60 h 178"/>
                <a:gd name="T16" fmla="*/ 12 w 40"/>
                <a:gd name="T17" fmla="*/ 124 h 178"/>
                <a:gd name="T18" fmla="*/ 15 w 40"/>
                <a:gd name="T19" fmla="*/ 168 h 178"/>
                <a:gd name="T20" fmla="*/ 34 w 40"/>
                <a:gd name="T21" fmla="*/ 171 h 178"/>
                <a:gd name="T22" fmla="*/ 25 w 40"/>
                <a:gd name="T23" fmla="*/ 77 h 178"/>
                <a:gd name="T24" fmla="*/ 18 w 40"/>
                <a:gd name="T25" fmla="*/ 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 h="178">
                  <a:moveTo>
                    <a:pt x="16" y="172"/>
                  </a:moveTo>
                  <a:cubicBezTo>
                    <a:pt x="17" y="172"/>
                    <a:pt x="17" y="172"/>
                    <a:pt x="17" y="173"/>
                  </a:cubicBezTo>
                  <a:cubicBezTo>
                    <a:pt x="18" y="176"/>
                    <a:pt x="22" y="178"/>
                    <a:pt x="26" y="178"/>
                  </a:cubicBezTo>
                  <a:cubicBezTo>
                    <a:pt x="29" y="178"/>
                    <a:pt x="31" y="177"/>
                    <a:pt x="33" y="174"/>
                  </a:cubicBezTo>
                  <a:cubicBezTo>
                    <a:pt x="27" y="173"/>
                    <a:pt x="22" y="173"/>
                    <a:pt x="16" y="172"/>
                  </a:cubicBezTo>
                  <a:moveTo>
                    <a:pt x="18" y="0"/>
                  </a:moveTo>
                  <a:cubicBezTo>
                    <a:pt x="12" y="0"/>
                    <a:pt x="6" y="1"/>
                    <a:pt x="0" y="1"/>
                  </a:cubicBezTo>
                  <a:cubicBezTo>
                    <a:pt x="1" y="21"/>
                    <a:pt x="5" y="41"/>
                    <a:pt x="6" y="60"/>
                  </a:cubicBezTo>
                  <a:cubicBezTo>
                    <a:pt x="8" y="82"/>
                    <a:pt x="10" y="103"/>
                    <a:pt x="12" y="124"/>
                  </a:cubicBezTo>
                  <a:cubicBezTo>
                    <a:pt x="13" y="138"/>
                    <a:pt x="12" y="154"/>
                    <a:pt x="15" y="168"/>
                  </a:cubicBezTo>
                  <a:cubicBezTo>
                    <a:pt x="21" y="169"/>
                    <a:pt x="27" y="170"/>
                    <a:pt x="34" y="171"/>
                  </a:cubicBezTo>
                  <a:cubicBezTo>
                    <a:pt x="40" y="141"/>
                    <a:pt x="29" y="106"/>
                    <a:pt x="25" y="77"/>
                  </a:cubicBezTo>
                  <a:cubicBezTo>
                    <a:pt x="22" y="52"/>
                    <a:pt x="21" y="26"/>
                    <a:pt x="18" y="0"/>
                  </a:cubicBezTo>
                </a:path>
              </a:pathLst>
            </a:custGeom>
            <a:solidFill>
              <a:srgbClr val="D4BB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297" name="Freeform 64">
              <a:extLst>
                <a:ext uri="{FF2B5EF4-FFF2-40B4-BE49-F238E27FC236}">
                  <a16:creationId xmlns="" xmlns:a16="http://schemas.microsoft.com/office/drawing/2014/main" id="{C386F7A1-2307-44A7-9D07-42214EBAC8B7}"/>
                </a:ext>
              </a:extLst>
            </p:cNvPr>
            <p:cNvSpPr>
              <a:spLocks/>
            </p:cNvSpPr>
            <p:nvPr/>
          </p:nvSpPr>
          <p:spPr bwMode="auto">
            <a:xfrm>
              <a:off x="2897" y="989"/>
              <a:ext cx="51" cy="16"/>
            </a:xfrm>
            <a:custGeom>
              <a:avLst/>
              <a:gdLst>
                <a:gd name="T0" fmla="*/ 0 w 19"/>
                <a:gd name="T1" fmla="*/ 0 h 6"/>
                <a:gd name="T2" fmla="*/ 1 w 19"/>
                <a:gd name="T3" fmla="*/ 4 h 6"/>
                <a:gd name="T4" fmla="*/ 18 w 19"/>
                <a:gd name="T5" fmla="*/ 6 h 6"/>
                <a:gd name="T6" fmla="*/ 18 w 19"/>
                <a:gd name="T7" fmla="*/ 5 h 6"/>
                <a:gd name="T8" fmla="*/ 19 w 19"/>
                <a:gd name="T9" fmla="*/ 3 h 6"/>
                <a:gd name="T10" fmla="*/ 0 w 19"/>
                <a:gd name="T11" fmla="*/ 0 h 6"/>
              </a:gdLst>
              <a:ahLst/>
              <a:cxnLst>
                <a:cxn ang="0">
                  <a:pos x="T0" y="T1"/>
                </a:cxn>
                <a:cxn ang="0">
                  <a:pos x="T2" y="T3"/>
                </a:cxn>
                <a:cxn ang="0">
                  <a:pos x="T4" y="T5"/>
                </a:cxn>
                <a:cxn ang="0">
                  <a:pos x="T6" y="T7"/>
                </a:cxn>
                <a:cxn ang="0">
                  <a:pos x="T8" y="T9"/>
                </a:cxn>
                <a:cxn ang="0">
                  <a:pos x="T10" y="T11"/>
                </a:cxn>
              </a:cxnLst>
              <a:rect l="0" t="0" r="r" b="b"/>
              <a:pathLst>
                <a:path w="19" h="6">
                  <a:moveTo>
                    <a:pt x="0" y="0"/>
                  </a:moveTo>
                  <a:cubicBezTo>
                    <a:pt x="1" y="1"/>
                    <a:pt x="1" y="2"/>
                    <a:pt x="1" y="4"/>
                  </a:cubicBezTo>
                  <a:cubicBezTo>
                    <a:pt x="7" y="5"/>
                    <a:pt x="12" y="5"/>
                    <a:pt x="18" y="6"/>
                  </a:cubicBezTo>
                  <a:cubicBezTo>
                    <a:pt x="18" y="6"/>
                    <a:pt x="18" y="5"/>
                    <a:pt x="18" y="5"/>
                  </a:cubicBezTo>
                  <a:cubicBezTo>
                    <a:pt x="18" y="4"/>
                    <a:pt x="18" y="3"/>
                    <a:pt x="19" y="3"/>
                  </a:cubicBezTo>
                  <a:cubicBezTo>
                    <a:pt x="12" y="2"/>
                    <a:pt x="6" y="1"/>
                    <a:pt x="0" y="0"/>
                  </a:cubicBezTo>
                </a:path>
              </a:pathLst>
            </a:custGeom>
            <a:solidFill>
              <a:srgbClr val="6A2E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298" name="Freeform 65">
              <a:extLst>
                <a:ext uri="{FF2B5EF4-FFF2-40B4-BE49-F238E27FC236}">
                  <a16:creationId xmlns="" xmlns:a16="http://schemas.microsoft.com/office/drawing/2014/main" id="{FE26E3D3-16B4-4276-8BB3-F7CB6A208145}"/>
                </a:ext>
              </a:extLst>
            </p:cNvPr>
            <p:cNvSpPr>
              <a:spLocks/>
            </p:cNvSpPr>
            <p:nvPr/>
          </p:nvSpPr>
          <p:spPr bwMode="auto">
            <a:xfrm>
              <a:off x="3012" y="535"/>
              <a:ext cx="96" cy="473"/>
            </a:xfrm>
            <a:custGeom>
              <a:avLst/>
              <a:gdLst>
                <a:gd name="T0" fmla="*/ 2 w 36"/>
                <a:gd name="T1" fmla="*/ 0 h 176"/>
                <a:gd name="T2" fmla="*/ 0 w 36"/>
                <a:gd name="T3" fmla="*/ 0 h 176"/>
                <a:gd name="T4" fmla="*/ 17 w 36"/>
                <a:gd name="T5" fmla="*/ 169 h 176"/>
                <a:gd name="T6" fmla="*/ 19 w 36"/>
                <a:gd name="T7" fmla="*/ 175 h 176"/>
                <a:gd name="T8" fmla="*/ 34 w 36"/>
                <a:gd name="T9" fmla="*/ 176 h 176"/>
                <a:gd name="T10" fmla="*/ 36 w 36"/>
                <a:gd name="T11" fmla="*/ 169 h 176"/>
                <a:gd name="T12" fmla="*/ 16 w 36"/>
                <a:gd name="T13" fmla="*/ 0 h 176"/>
                <a:gd name="T14" fmla="*/ 2 w 36"/>
                <a:gd name="T15" fmla="*/ 0 h 1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 h="176">
                  <a:moveTo>
                    <a:pt x="2" y="0"/>
                  </a:moveTo>
                  <a:cubicBezTo>
                    <a:pt x="1" y="0"/>
                    <a:pt x="1" y="0"/>
                    <a:pt x="0" y="0"/>
                  </a:cubicBezTo>
                  <a:cubicBezTo>
                    <a:pt x="4" y="56"/>
                    <a:pt x="16" y="112"/>
                    <a:pt x="17" y="169"/>
                  </a:cubicBezTo>
                  <a:cubicBezTo>
                    <a:pt x="17" y="172"/>
                    <a:pt x="18" y="174"/>
                    <a:pt x="19" y="175"/>
                  </a:cubicBezTo>
                  <a:cubicBezTo>
                    <a:pt x="24" y="175"/>
                    <a:pt x="29" y="176"/>
                    <a:pt x="34" y="176"/>
                  </a:cubicBezTo>
                  <a:cubicBezTo>
                    <a:pt x="35" y="174"/>
                    <a:pt x="36" y="172"/>
                    <a:pt x="36" y="169"/>
                  </a:cubicBezTo>
                  <a:cubicBezTo>
                    <a:pt x="32" y="112"/>
                    <a:pt x="23" y="56"/>
                    <a:pt x="16" y="0"/>
                  </a:cubicBezTo>
                  <a:cubicBezTo>
                    <a:pt x="12" y="0"/>
                    <a:pt x="7" y="0"/>
                    <a:pt x="2" y="0"/>
                  </a:cubicBezTo>
                </a:path>
              </a:pathLst>
            </a:custGeom>
            <a:solidFill>
              <a:srgbClr val="D4BB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299" name="Freeform 66">
              <a:extLst>
                <a:ext uri="{FF2B5EF4-FFF2-40B4-BE49-F238E27FC236}">
                  <a16:creationId xmlns="" xmlns:a16="http://schemas.microsoft.com/office/drawing/2014/main" id="{E7F932C8-685D-48D9-BEBF-FA8D8628ED53}"/>
                </a:ext>
              </a:extLst>
            </p:cNvPr>
            <p:cNvSpPr>
              <a:spLocks/>
            </p:cNvSpPr>
            <p:nvPr/>
          </p:nvSpPr>
          <p:spPr bwMode="auto">
            <a:xfrm>
              <a:off x="3063" y="1005"/>
              <a:ext cx="40" cy="8"/>
            </a:xfrm>
            <a:custGeom>
              <a:avLst/>
              <a:gdLst>
                <a:gd name="T0" fmla="*/ 0 w 15"/>
                <a:gd name="T1" fmla="*/ 0 h 3"/>
                <a:gd name="T2" fmla="*/ 8 w 15"/>
                <a:gd name="T3" fmla="*/ 3 h 3"/>
                <a:gd name="T4" fmla="*/ 15 w 15"/>
                <a:gd name="T5" fmla="*/ 1 h 3"/>
                <a:gd name="T6" fmla="*/ 0 w 15"/>
                <a:gd name="T7" fmla="*/ 0 h 3"/>
              </a:gdLst>
              <a:ahLst/>
              <a:cxnLst>
                <a:cxn ang="0">
                  <a:pos x="T0" y="T1"/>
                </a:cxn>
                <a:cxn ang="0">
                  <a:pos x="T2" y="T3"/>
                </a:cxn>
                <a:cxn ang="0">
                  <a:pos x="T4" y="T5"/>
                </a:cxn>
                <a:cxn ang="0">
                  <a:pos x="T6" y="T7"/>
                </a:cxn>
              </a:cxnLst>
              <a:rect l="0" t="0" r="r" b="b"/>
              <a:pathLst>
                <a:path w="15" h="3">
                  <a:moveTo>
                    <a:pt x="0" y="0"/>
                  </a:moveTo>
                  <a:cubicBezTo>
                    <a:pt x="2" y="2"/>
                    <a:pt x="5" y="3"/>
                    <a:pt x="8" y="3"/>
                  </a:cubicBezTo>
                  <a:cubicBezTo>
                    <a:pt x="10" y="3"/>
                    <a:pt x="13" y="2"/>
                    <a:pt x="15" y="1"/>
                  </a:cubicBezTo>
                  <a:cubicBezTo>
                    <a:pt x="10" y="1"/>
                    <a:pt x="5" y="0"/>
                    <a:pt x="0" y="0"/>
                  </a:cubicBezTo>
                </a:path>
              </a:pathLst>
            </a:custGeom>
            <a:solidFill>
              <a:srgbClr val="6A2E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300" name="Freeform 67">
              <a:extLst>
                <a:ext uri="{FF2B5EF4-FFF2-40B4-BE49-F238E27FC236}">
                  <a16:creationId xmlns="" xmlns:a16="http://schemas.microsoft.com/office/drawing/2014/main" id="{48B8534F-7F47-411D-9231-DF408AA53FCF}"/>
                </a:ext>
              </a:extLst>
            </p:cNvPr>
            <p:cNvSpPr>
              <a:spLocks/>
            </p:cNvSpPr>
            <p:nvPr/>
          </p:nvSpPr>
          <p:spPr bwMode="auto">
            <a:xfrm>
              <a:off x="2566" y="588"/>
              <a:ext cx="91" cy="65"/>
            </a:xfrm>
            <a:custGeom>
              <a:avLst/>
              <a:gdLst>
                <a:gd name="T0" fmla="*/ 19 w 34"/>
                <a:gd name="T1" fmla="*/ 0 h 24"/>
                <a:gd name="T2" fmla="*/ 4 w 34"/>
                <a:gd name="T3" fmla="*/ 6 h 24"/>
                <a:gd name="T4" fmla="*/ 8 w 34"/>
                <a:gd name="T5" fmla="*/ 22 h 24"/>
                <a:gd name="T6" fmla="*/ 16 w 34"/>
                <a:gd name="T7" fmla="*/ 24 h 24"/>
                <a:gd name="T8" fmla="*/ 29 w 34"/>
                <a:gd name="T9" fmla="*/ 9 h 24"/>
                <a:gd name="T10" fmla="*/ 19 w 34"/>
                <a:gd name="T11" fmla="*/ 0 h 24"/>
              </a:gdLst>
              <a:ahLst/>
              <a:cxnLst>
                <a:cxn ang="0">
                  <a:pos x="T0" y="T1"/>
                </a:cxn>
                <a:cxn ang="0">
                  <a:pos x="T2" y="T3"/>
                </a:cxn>
                <a:cxn ang="0">
                  <a:pos x="T4" y="T5"/>
                </a:cxn>
                <a:cxn ang="0">
                  <a:pos x="T6" y="T7"/>
                </a:cxn>
                <a:cxn ang="0">
                  <a:pos x="T8" y="T9"/>
                </a:cxn>
                <a:cxn ang="0">
                  <a:pos x="T10" y="T11"/>
                </a:cxn>
              </a:cxnLst>
              <a:rect l="0" t="0" r="r" b="b"/>
              <a:pathLst>
                <a:path w="34" h="24">
                  <a:moveTo>
                    <a:pt x="19" y="0"/>
                  </a:moveTo>
                  <a:cubicBezTo>
                    <a:pt x="14" y="2"/>
                    <a:pt x="9" y="4"/>
                    <a:pt x="4" y="6"/>
                  </a:cubicBezTo>
                  <a:cubicBezTo>
                    <a:pt x="2" y="9"/>
                    <a:pt x="0" y="18"/>
                    <a:pt x="8" y="22"/>
                  </a:cubicBezTo>
                  <a:cubicBezTo>
                    <a:pt x="10" y="24"/>
                    <a:pt x="13" y="24"/>
                    <a:pt x="16" y="24"/>
                  </a:cubicBezTo>
                  <a:cubicBezTo>
                    <a:pt x="25" y="24"/>
                    <a:pt x="34" y="17"/>
                    <a:pt x="29" y="9"/>
                  </a:cubicBezTo>
                  <a:cubicBezTo>
                    <a:pt x="27" y="5"/>
                    <a:pt x="23" y="2"/>
                    <a:pt x="19" y="0"/>
                  </a:cubicBezTo>
                </a:path>
              </a:pathLst>
            </a:custGeom>
            <a:solidFill>
              <a:srgbClr val="FAF4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301" name="Freeform 68">
              <a:extLst>
                <a:ext uri="{FF2B5EF4-FFF2-40B4-BE49-F238E27FC236}">
                  <a16:creationId xmlns="" xmlns:a16="http://schemas.microsoft.com/office/drawing/2014/main" id="{C5B932CE-A635-4D44-8EA9-D0307E3B9F92}"/>
                </a:ext>
              </a:extLst>
            </p:cNvPr>
            <p:cNvSpPr>
              <a:spLocks/>
            </p:cNvSpPr>
            <p:nvPr/>
          </p:nvSpPr>
          <p:spPr bwMode="auto">
            <a:xfrm>
              <a:off x="2577" y="728"/>
              <a:ext cx="91" cy="70"/>
            </a:xfrm>
            <a:custGeom>
              <a:avLst/>
              <a:gdLst>
                <a:gd name="T0" fmla="*/ 20 w 34"/>
                <a:gd name="T1" fmla="*/ 0 h 26"/>
                <a:gd name="T2" fmla="*/ 15 w 34"/>
                <a:gd name="T3" fmla="*/ 2 h 26"/>
                <a:gd name="T4" fmla="*/ 8 w 34"/>
                <a:gd name="T5" fmla="*/ 18 h 26"/>
                <a:gd name="T6" fmla="*/ 22 w 34"/>
                <a:gd name="T7" fmla="*/ 26 h 26"/>
                <a:gd name="T8" fmla="*/ 33 w 34"/>
                <a:gd name="T9" fmla="*/ 18 h 26"/>
                <a:gd name="T10" fmla="*/ 20 w 34"/>
                <a:gd name="T11" fmla="*/ 0 h 26"/>
              </a:gdLst>
              <a:ahLst/>
              <a:cxnLst>
                <a:cxn ang="0">
                  <a:pos x="T0" y="T1"/>
                </a:cxn>
                <a:cxn ang="0">
                  <a:pos x="T2" y="T3"/>
                </a:cxn>
                <a:cxn ang="0">
                  <a:pos x="T4" y="T5"/>
                </a:cxn>
                <a:cxn ang="0">
                  <a:pos x="T6" y="T7"/>
                </a:cxn>
                <a:cxn ang="0">
                  <a:pos x="T8" y="T9"/>
                </a:cxn>
                <a:cxn ang="0">
                  <a:pos x="T10" y="T11"/>
                </a:cxn>
              </a:cxnLst>
              <a:rect l="0" t="0" r="r" b="b"/>
              <a:pathLst>
                <a:path w="34" h="26">
                  <a:moveTo>
                    <a:pt x="20" y="0"/>
                  </a:moveTo>
                  <a:cubicBezTo>
                    <a:pt x="19" y="0"/>
                    <a:pt x="17" y="1"/>
                    <a:pt x="15" y="2"/>
                  </a:cubicBezTo>
                  <a:cubicBezTo>
                    <a:pt x="15" y="2"/>
                    <a:pt x="0" y="4"/>
                    <a:pt x="8" y="18"/>
                  </a:cubicBezTo>
                  <a:cubicBezTo>
                    <a:pt x="11" y="24"/>
                    <a:pt x="17" y="26"/>
                    <a:pt x="22" y="26"/>
                  </a:cubicBezTo>
                  <a:cubicBezTo>
                    <a:pt x="27" y="26"/>
                    <a:pt x="32" y="23"/>
                    <a:pt x="33" y="18"/>
                  </a:cubicBezTo>
                  <a:cubicBezTo>
                    <a:pt x="34" y="11"/>
                    <a:pt x="28" y="0"/>
                    <a:pt x="20" y="0"/>
                  </a:cubicBezTo>
                </a:path>
              </a:pathLst>
            </a:custGeom>
            <a:solidFill>
              <a:srgbClr val="FAF4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302" name="Freeform 69">
              <a:extLst>
                <a:ext uri="{FF2B5EF4-FFF2-40B4-BE49-F238E27FC236}">
                  <a16:creationId xmlns="" xmlns:a16="http://schemas.microsoft.com/office/drawing/2014/main" id="{492AB806-4665-4C63-9199-4B2A509C68F5}"/>
                </a:ext>
              </a:extLst>
            </p:cNvPr>
            <p:cNvSpPr>
              <a:spLocks/>
            </p:cNvSpPr>
            <p:nvPr/>
          </p:nvSpPr>
          <p:spPr bwMode="auto">
            <a:xfrm>
              <a:off x="2620" y="897"/>
              <a:ext cx="58" cy="30"/>
            </a:xfrm>
            <a:custGeom>
              <a:avLst/>
              <a:gdLst>
                <a:gd name="T0" fmla="*/ 6 w 22"/>
                <a:gd name="T1" fmla="*/ 0 h 11"/>
                <a:gd name="T2" fmla="*/ 0 w 22"/>
                <a:gd name="T3" fmla="*/ 2 h 11"/>
                <a:gd name="T4" fmla="*/ 22 w 22"/>
                <a:gd name="T5" fmla="*/ 11 h 11"/>
                <a:gd name="T6" fmla="*/ 20 w 22"/>
                <a:gd name="T7" fmla="*/ 9 h 11"/>
                <a:gd name="T8" fmla="*/ 6 w 22"/>
                <a:gd name="T9" fmla="*/ 0 h 11"/>
              </a:gdLst>
              <a:ahLst/>
              <a:cxnLst>
                <a:cxn ang="0">
                  <a:pos x="T0" y="T1"/>
                </a:cxn>
                <a:cxn ang="0">
                  <a:pos x="T2" y="T3"/>
                </a:cxn>
                <a:cxn ang="0">
                  <a:pos x="T4" y="T5"/>
                </a:cxn>
                <a:cxn ang="0">
                  <a:pos x="T6" y="T7"/>
                </a:cxn>
                <a:cxn ang="0">
                  <a:pos x="T8" y="T9"/>
                </a:cxn>
              </a:cxnLst>
              <a:rect l="0" t="0" r="r" b="b"/>
              <a:pathLst>
                <a:path w="22" h="11">
                  <a:moveTo>
                    <a:pt x="6" y="0"/>
                  </a:moveTo>
                  <a:cubicBezTo>
                    <a:pt x="4" y="0"/>
                    <a:pt x="2" y="0"/>
                    <a:pt x="0" y="2"/>
                  </a:cubicBezTo>
                  <a:cubicBezTo>
                    <a:pt x="7" y="5"/>
                    <a:pt x="15" y="8"/>
                    <a:pt x="22" y="11"/>
                  </a:cubicBezTo>
                  <a:cubicBezTo>
                    <a:pt x="22" y="10"/>
                    <a:pt x="21" y="10"/>
                    <a:pt x="20" y="9"/>
                  </a:cubicBezTo>
                  <a:cubicBezTo>
                    <a:pt x="16" y="4"/>
                    <a:pt x="11" y="0"/>
                    <a:pt x="6" y="0"/>
                  </a:cubicBezTo>
                </a:path>
              </a:pathLst>
            </a:custGeom>
            <a:solidFill>
              <a:srgbClr val="FAF4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303" name="Freeform 70">
              <a:extLst>
                <a:ext uri="{FF2B5EF4-FFF2-40B4-BE49-F238E27FC236}">
                  <a16:creationId xmlns="" xmlns:a16="http://schemas.microsoft.com/office/drawing/2014/main" id="{8C34B7C8-B10A-419C-846E-B3DADEB3F4B6}"/>
                </a:ext>
              </a:extLst>
            </p:cNvPr>
            <p:cNvSpPr>
              <a:spLocks/>
            </p:cNvSpPr>
            <p:nvPr/>
          </p:nvSpPr>
          <p:spPr bwMode="auto">
            <a:xfrm>
              <a:off x="2609" y="932"/>
              <a:ext cx="61" cy="30"/>
            </a:xfrm>
            <a:custGeom>
              <a:avLst/>
              <a:gdLst>
                <a:gd name="T0" fmla="*/ 0 w 23"/>
                <a:gd name="T1" fmla="*/ 0 h 11"/>
                <a:gd name="T2" fmla="*/ 0 w 23"/>
                <a:gd name="T3" fmla="*/ 1 h 11"/>
                <a:gd name="T4" fmla="*/ 22 w 23"/>
                <a:gd name="T5" fmla="*/ 11 h 11"/>
                <a:gd name="T6" fmla="*/ 23 w 23"/>
                <a:gd name="T7" fmla="*/ 10 h 11"/>
                <a:gd name="T8" fmla="*/ 0 w 23"/>
                <a:gd name="T9" fmla="*/ 0 h 11"/>
              </a:gdLst>
              <a:ahLst/>
              <a:cxnLst>
                <a:cxn ang="0">
                  <a:pos x="T0" y="T1"/>
                </a:cxn>
                <a:cxn ang="0">
                  <a:pos x="T2" y="T3"/>
                </a:cxn>
                <a:cxn ang="0">
                  <a:pos x="T4" y="T5"/>
                </a:cxn>
                <a:cxn ang="0">
                  <a:pos x="T6" y="T7"/>
                </a:cxn>
                <a:cxn ang="0">
                  <a:pos x="T8" y="T9"/>
                </a:cxn>
              </a:cxnLst>
              <a:rect l="0" t="0" r="r" b="b"/>
              <a:pathLst>
                <a:path w="23" h="11">
                  <a:moveTo>
                    <a:pt x="0" y="0"/>
                  </a:moveTo>
                  <a:cubicBezTo>
                    <a:pt x="0" y="0"/>
                    <a:pt x="0" y="0"/>
                    <a:pt x="0" y="1"/>
                  </a:cubicBezTo>
                  <a:cubicBezTo>
                    <a:pt x="7" y="5"/>
                    <a:pt x="14" y="8"/>
                    <a:pt x="22" y="11"/>
                  </a:cubicBezTo>
                  <a:cubicBezTo>
                    <a:pt x="22" y="11"/>
                    <a:pt x="22" y="11"/>
                    <a:pt x="23" y="10"/>
                  </a:cubicBezTo>
                  <a:cubicBezTo>
                    <a:pt x="15" y="7"/>
                    <a:pt x="7" y="4"/>
                    <a:pt x="0"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304" name="Freeform 71">
              <a:extLst>
                <a:ext uri="{FF2B5EF4-FFF2-40B4-BE49-F238E27FC236}">
                  <a16:creationId xmlns="" xmlns:a16="http://schemas.microsoft.com/office/drawing/2014/main" id="{113DA76A-3B7D-411D-B841-BB231089262A}"/>
                </a:ext>
              </a:extLst>
            </p:cNvPr>
            <p:cNvSpPr>
              <a:spLocks/>
            </p:cNvSpPr>
            <p:nvPr/>
          </p:nvSpPr>
          <p:spPr bwMode="auto">
            <a:xfrm>
              <a:off x="2609" y="911"/>
              <a:ext cx="72" cy="48"/>
            </a:xfrm>
            <a:custGeom>
              <a:avLst/>
              <a:gdLst>
                <a:gd name="T0" fmla="*/ 1 w 27"/>
                <a:gd name="T1" fmla="*/ 0 h 18"/>
                <a:gd name="T2" fmla="*/ 0 w 27"/>
                <a:gd name="T3" fmla="*/ 2 h 18"/>
                <a:gd name="T4" fmla="*/ 0 w 27"/>
                <a:gd name="T5" fmla="*/ 8 h 18"/>
                <a:gd name="T6" fmla="*/ 23 w 27"/>
                <a:gd name="T7" fmla="*/ 18 h 18"/>
                <a:gd name="T8" fmla="*/ 27 w 27"/>
                <a:gd name="T9" fmla="*/ 11 h 18"/>
                <a:gd name="T10" fmla="*/ 1 w 27"/>
                <a:gd name="T11" fmla="*/ 0 h 18"/>
              </a:gdLst>
              <a:ahLst/>
              <a:cxnLst>
                <a:cxn ang="0">
                  <a:pos x="T0" y="T1"/>
                </a:cxn>
                <a:cxn ang="0">
                  <a:pos x="T2" y="T3"/>
                </a:cxn>
                <a:cxn ang="0">
                  <a:pos x="T4" y="T5"/>
                </a:cxn>
                <a:cxn ang="0">
                  <a:pos x="T6" y="T7"/>
                </a:cxn>
                <a:cxn ang="0">
                  <a:pos x="T8" y="T9"/>
                </a:cxn>
                <a:cxn ang="0">
                  <a:pos x="T10" y="T11"/>
                </a:cxn>
              </a:cxnLst>
              <a:rect l="0" t="0" r="r" b="b"/>
              <a:pathLst>
                <a:path w="27" h="18">
                  <a:moveTo>
                    <a:pt x="1" y="0"/>
                  </a:moveTo>
                  <a:cubicBezTo>
                    <a:pt x="1" y="1"/>
                    <a:pt x="1" y="1"/>
                    <a:pt x="0" y="2"/>
                  </a:cubicBezTo>
                  <a:cubicBezTo>
                    <a:pt x="0" y="2"/>
                    <a:pt x="0" y="4"/>
                    <a:pt x="0" y="8"/>
                  </a:cubicBezTo>
                  <a:cubicBezTo>
                    <a:pt x="7" y="12"/>
                    <a:pt x="15" y="15"/>
                    <a:pt x="23" y="18"/>
                  </a:cubicBezTo>
                  <a:cubicBezTo>
                    <a:pt x="25" y="16"/>
                    <a:pt x="26" y="14"/>
                    <a:pt x="27" y="11"/>
                  </a:cubicBezTo>
                  <a:cubicBezTo>
                    <a:pt x="18" y="8"/>
                    <a:pt x="10" y="4"/>
                    <a:pt x="1" y="0"/>
                  </a:cubicBezTo>
                </a:path>
              </a:pathLst>
            </a:custGeom>
            <a:solidFill>
              <a:srgbClr val="FAF4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305" name="Freeform 72">
              <a:extLst>
                <a:ext uri="{FF2B5EF4-FFF2-40B4-BE49-F238E27FC236}">
                  <a16:creationId xmlns="" xmlns:a16="http://schemas.microsoft.com/office/drawing/2014/main" id="{22624DA9-D874-4F16-86B6-BC1147A01723}"/>
                </a:ext>
              </a:extLst>
            </p:cNvPr>
            <p:cNvSpPr>
              <a:spLocks/>
            </p:cNvSpPr>
            <p:nvPr/>
          </p:nvSpPr>
          <p:spPr bwMode="auto">
            <a:xfrm>
              <a:off x="2612" y="903"/>
              <a:ext cx="69" cy="37"/>
            </a:xfrm>
            <a:custGeom>
              <a:avLst/>
              <a:gdLst>
                <a:gd name="T0" fmla="*/ 3 w 26"/>
                <a:gd name="T1" fmla="*/ 0 h 14"/>
                <a:gd name="T2" fmla="*/ 0 w 26"/>
                <a:gd name="T3" fmla="*/ 3 h 14"/>
                <a:gd name="T4" fmla="*/ 26 w 26"/>
                <a:gd name="T5" fmla="*/ 14 h 14"/>
                <a:gd name="T6" fmla="*/ 25 w 26"/>
                <a:gd name="T7" fmla="*/ 9 h 14"/>
                <a:gd name="T8" fmla="*/ 3 w 26"/>
                <a:gd name="T9" fmla="*/ 0 h 14"/>
              </a:gdLst>
              <a:ahLst/>
              <a:cxnLst>
                <a:cxn ang="0">
                  <a:pos x="T0" y="T1"/>
                </a:cxn>
                <a:cxn ang="0">
                  <a:pos x="T2" y="T3"/>
                </a:cxn>
                <a:cxn ang="0">
                  <a:pos x="T4" y="T5"/>
                </a:cxn>
                <a:cxn ang="0">
                  <a:pos x="T6" y="T7"/>
                </a:cxn>
                <a:cxn ang="0">
                  <a:pos x="T8" y="T9"/>
                </a:cxn>
              </a:cxnLst>
              <a:rect l="0" t="0" r="r" b="b"/>
              <a:pathLst>
                <a:path w="26" h="14">
                  <a:moveTo>
                    <a:pt x="3" y="0"/>
                  </a:moveTo>
                  <a:cubicBezTo>
                    <a:pt x="2" y="1"/>
                    <a:pt x="1" y="2"/>
                    <a:pt x="0" y="3"/>
                  </a:cubicBezTo>
                  <a:cubicBezTo>
                    <a:pt x="9" y="7"/>
                    <a:pt x="17" y="11"/>
                    <a:pt x="26" y="14"/>
                  </a:cubicBezTo>
                  <a:cubicBezTo>
                    <a:pt x="26" y="12"/>
                    <a:pt x="26" y="11"/>
                    <a:pt x="25" y="9"/>
                  </a:cubicBezTo>
                  <a:cubicBezTo>
                    <a:pt x="18" y="6"/>
                    <a:pt x="10" y="3"/>
                    <a:pt x="3" y="0"/>
                  </a:cubicBezTo>
                </a:path>
              </a:pathLst>
            </a:custGeom>
            <a:solidFill>
              <a:srgbClr val="E3D6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306" name="Freeform 73">
              <a:extLst>
                <a:ext uri="{FF2B5EF4-FFF2-40B4-BE49-F238E27FC236}">
                  <a16:creationId xmlns="" xmlns:a16="http://schemas.microsoft.com/office/drawing/2014/main" id="{771F4390-4773-48D7-BBD6-AC56CD942E8B}"/>
                </a:ext>
              </a:extLst>
            </p:cNvPr>
            <p:cNvSpPr>
              <a:spLocks/>
            </p:cNvSpPr>
            <p:nvPr/>
          </p:nvSpPr>
          <p:spPr bwMode="auto">
            <a:xfrm>
              <a:off x="2953" y="889"/>
              <a:ext cx="94" cy="76"/>
            </a:xfrm>
            <a:custGeom>
              <a:avLst/>
              <a:gdLst>
                <a:gd name="T0" fmla="*/ 14 w 35"/>
                <a:gd name="T1" fmla="*/ 0 h 28"/>
                <a:gd name="T2" fmla="*/ 4 w 35"/>
                <a:gd name="T3" fmla="*/ 7 h 28"/>
                <a:gd name="T4" fmla="*/ 12 w 35"/>
                <a:gd name="T5" fmla="*/ 27 h 28"/>
                <a:gd name="T6" fmla="*/ 16 w 35"/>
                <a:gd name="T7" fmla="*/ 28 h 28"/>
                <a:gd name="T8" fmla="*/ 28 w 35"/>
                <a:gd name="T9" fmla="*/ 9 h 28"/>
                <a:gd name="T10" fmla="*/ 14 w 35"/>
                <a:gd name="T11" fmla="*/ 0 h 28"/>
              </a:gdLst>
              <a:ahLst/>
              <a:cxnLst>
                <a:cxn ang="0">
                  <a:pos x="T0" y="T1"/>
                </a:cxn>
                <a:cxn ang="0">
                  <a:pos x="T2" y="T3"/>
                </a:cxn>
                <a:cxn ang="0">
                  <a:pos x="T4" y="T5"/>
                </a:cxn>
                <a:cxn ang="0">
                  <a:pos x="T6" y="T7"/>
                </a:cxn>
                <a:cxn ang="0">
                  <a:pos x="T8" y="T9"/>
                </a:cxn>
                <a:cxn ang="0">
                  <a:pos x="T10" y="T11"/>
                </a:cxn>
              </a:cxnLst>
              <a:rect l="0" t="0" r="r" b="b"/>
              <a:pathLst>
                <a:path w="35" h="28">
                  <a:moveTo>
                    <a:pt x="14" y="0"/>
                  </a:moveTo>
                  <a:cubicBezTo>
                    <a:pt x="10" y="0"/>
                    <a:pt x="7" y="2"/>
                    <a:pt x="4" y="7"/>
                  </a:cubicBezTo>
                  <a:cubicBezTo>
                    <a:pt x="4" y="7"/>
                    <a:pt x="0" y="25"/>
                    <a:pt x="12" y="27"/>
                  </a:cubicBezTo>
                  <a:cubicBezTo>
                    <a:pt x="13" y="28"/>
                    <a:pt x="15" y="28"/>
                    <a:pt x="16" y="28"/>
                  </a:cubicBezTo>
                  <a:cubicBezTo>
                    <a:pt x="26" y="28"/>
                    <a:pt x="35" y="17"/>
                    <a:pt x="28" y="9"/>
                  </a:cubicBezTo>
                  <a:cubicBezTo>
                    <a:pt x="24" y="4"/>
                    <a:pt x="19" y="0"/>
                    <a:pt x="14" y="0"/>
                  </a:cubicBezTo>
                </a:path>
              </a:pathLst>
            </a:custGeom>
            <a:solidFill>
              <a:srgbClr val="FAF4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307" name="Freeform 74">
              <a:extLst>
                <a:ext uri="{FF2B5EF4-FFF2-40B4-BE49-F238E27FC236}">
                  <a16:creationId xmlns="" xmlns:a16="http://schemas.microsoft.com/office/drawing/2014/main" id="{714B841A-0D08-428D-8925-057AC889870D}"/>
                </a:ext>
              </a:extLst>
            </p:cNvPr>
            <p:cNvSpPr>
              <a:spLocks/>
            </p:cNvSpPr>
            <p:nvPr/>
          </p:nvSpPr>
          <p:spPr bwMode="auto">
            <a:xfrm>
              <a:off x="2932" y="712"/>
              <a:ext cx="94" cy="75"/>
            </a:xfrm>
            <a:custGeom>
              <a:avLst/>
              <a:gdLst>
                <a:gd name="T0" fmla="*/ 14 w 35"/>
                <a:gd name="T1" fmla="*/ 0 h 28"/>
                <a:gd name="T2" fmla="*/ 4 w 35"/>
                <a:gd name="T3" fmla="*/ 7 h 28"/>
                <a:gd name="T4" fmla="*/ 12 w 35"/>
                <a:gd name="T5" fmla="*/ 28 h 28"/>
                <a:gd name="T6" fmla="*/ 15 w 35"/>
                <a:gd name="T7" fmla="*/ 28 h 28"/>
                <a:gd name="T8" fmla="*/ 28 w 35"/>
                <a:gd name="T9" fmla="*/ 9 h 28"/>
                <a:gd name="T10" fmla="*/ 14 w 35"/>
                <a:gd name="T11" fmla="*/ 0 h 28"/>
              </a:gdLst>
              <a:ahLst/>
              <a:cxnLst>
                <a:cxn ang="0">
                  <a:pos x="T0" y="T1"/>
                </a:cxn>
                <a:cxn ang="0">
                  <a:pos x="T2" y="T3"/>
                </a:cxn>
                <a:cxn ang="0">
                  <a:pos x="T4" y="T5"/>
                </a:cxn>
                <a:cxn ang="0">
                  <a:pos x="T6" y="T7"/>
                </a:cxn>
                <a:cxn ang="0">
                  <a:pos x="T8" y="T9"/>
                </a:cxn>
                <a:cxn ang="0">
                  <a:pos x="T10" y="T11"/>
                </a:cxn>
              </a:cxnLst>
              <a:rect l="0" t="0" r="r" b="b"/>
              <a:pathLst>
                <a:path w="35" h="28">
                  <a:moveTo>
                    <a:pt x="14" y="0"/>
                  </a:moveTo>
                  <a:cubicBezTo>
                    <a:pt x="10" y="0"/>
                    <a:pt x="7" y="2"/>
                    <a:pt x="4" y="7"/>
                  </a:cubicBezTo>
                  <a:cubicBezTo>
                    <a:pt x="4" y="7"/>
                    <a:pt x="0" y="25"/>
                    <a:pt x="12" y="28"/>
                  </a:cubicBezTo>
                  <a:cubicBezTo>
                    <a:pt x="13" y="28"/>
                    <a:pt x="14" y="28"/>
                    <a:pt x="15" y="28"/>
                  </a:cubicBezTo>
                  <a:cubicBezTo>
                    <a:pt x="26" y="28"/>
                    <a:pt x="35" y="17"/>
                    <a:pt x="28" y="9"/>
                  </a:cubicBezTo>
                  <a:cubicBezTo>
                    <a:pt x="23" y="4"/>
                    <a:pt x="18" y="0"/>
                    <a:pt x="14" y="0"/>
                  </a:cubicBezTo>
                </a:path>
              </a:pathLst>
            </a:custGeom>
            <a:solidFill>
              <a:srgbClr val="FAF4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308" name="Freeform 75">
              <a:extLst>
                <a:ext uri="{FF2B5EF4-FFF2-40B4-BE49-F238E27FC236}">
                  <a16:creationId xmlns="" xmlns:a16="http://schemas.microsoft.com/office/drawing/2014/main" id="{6B9E3D4F-E4D4-4487-BAB7-55CFC34304CC}"/>
                </a:ext>
              </a:extLst>
            </p:cNvPr>
            <p:cNvSpPr>
              <a:spLocks/>
            </p:cNvSpPr>
            <p:nvPr/>
          </p:nvSpPr>
          <p:spPr bwMode="auto">
            <a:xfrm>
              <a:off x="2919" y="564"/>
              <a:ext cx="93" cy="75"/>
            </a:xfrm>
            <a:custGeom>
              <a:avLst/>
              <a:gdLst>
                <a:gd name="T0" fmla="*/ 14 w 35"/>
                <a:gd name="T1" fmla="*/ 0 h 28"/>
                <a:gd name="T2" fmla="*/ 4 w 35"/>
                <a:gd name="T3" fmla="*/ 7 h 28"/>
                <a:gd name="T4" fmla="*/ 12 w 35"/>
                <a:gd name="T5" fmla="*/ 28 h 28"/>
                <a:gd name="T6" fmla="*/ 16 w 35"/>
                <a:gd name="T7" fmla="*/ 28 h 28"/>
                <a:gd name="T8" fmla="*/ 28 w 35"/>
                <a:gd name="T9" fmla="*/ 9 h 28"/>
                <a:gd name="T10" fmla="*/ 14 w 35"/>
                <a:gd name="T11" fmla="*/ 0 h 28"/>
              </a:gdLst>
              <a:ahLst/>
              <a:cxnLst>
                <a:cxn ang="0">
                  <a:pos x="T0" y="T1"/>
                </a:cxn>
                <a:cxn ang="0">
                  <a:pos x="T2" y="T3"/>
                </a:cxn>
                <a:cxn ang="0">
                  <a:pos x="T4" y="T5"/>
                </a:cxn>
                <a:cxn ang="0">
                  <a:pos x="T6" y="T7"/>
                </a:cxn>
                <a:cxn ang="0">
                  <a:pos x="T8" y="T9"/>
                </a:cxn>
                <a:cxn ang="0">
                  <a:pos x="T10" y="T11"/>
                </a:cxn>
              </a:cxnLst>
              <a:rect l="0" t="0" r="r" b="b"/>
              <a:pathLst>
                <a:path w="35" h="28">
                  <a:moveTo>
                    <a:pt x="14" y="0"/>
                  </a:moveTo>
                  <a:cubicBezTo>
                    <a:pt x="10" y="0"/>
                    <a:pt x="7" y="2"/>
                    <a:pt x="4" y="7"/>
                  </a:cubicBezTo>
                  <a:cubicBezTo>
                    <a:pt x="4" y="7"/>
                    <a:pt x="0" y="25"/>
                    <a:pt x="12" y="28"/>
                  </a:cubicBezTo>
                  <a:cubicBezTo>
                    <a:pt x="13" y="28"/>
                    <a:pt x="15" y="28"/>
                    <a:pt x="16" y="28"/>
                  </a:cubicBezTo>
                  <a:cubicBezTo>
                    <a:pt x="26" y="28"/>
                    <a:pt x="35" y="17"/>
                    <a:pt x="28" y="9"/>
                  </a:cubicBezTo>
                  <a:cubicBezTo>
                    <a:pt x="24" y="4"/>
                    <a:pt x="19" y="0"/>
                    <a:pt x="14" y="0"/>
                  </a:cubicBezTo>
                </a:path>
              </a:pathLst>
            </a:custGeom>
            <a:solidFill>
              <a:srgbClr val="FAF4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309" name="Freeform 76">
              <a:extLst>
                <a:ext uri="{FF2B5EF4-FFF2-40B4-BE49-F238E27FC236}">
                  <a16:creationId xmlns="" xmlns:a16="http://schemas.microsoft.com/office/drawing/2014/main" id="{FD820B71-DA1D-44A0-B498-16E429EBBCA8}"/>
                </a:ext>
              </a:extLst>
            </p:cNvPr>
            <p:cNvSpPr>
              <a:spLocks/>
            </p:cNvSpPr>
            <p:nvPr/>
          </p:nvSpPr>
          <p:spPr bwMode="auto">
            <a:xfrm>
              <a:off x="3175" y="537"/>
              <a:ext cx="134" cy="468"/>
            </a:xfrm>
            <a:custGeom>
              <a:avLst/>
              <a:gdLst>
                <a:gd name="T0" fmla="*/ 0 w 50"/>
                <a:gd name="T1" fmla="*/ 0 h 174"/>
                <a:gd name="T2" fmla="*/ 21 w 50"/>
                <a:gd name="T3" fmla="*/ 105 h 174"/>
                <a:gd name="T4" fmla="*/ 29 w 50"/>
                <a:gd name="T5" fmla="*/ 172 h 174"/>
                <a:gd name="T6" fmla="*/ 30 w 50"/>
                <a:gd name="T7" fmla="*/ 174 h 174"/>
                <a:gd name="T8" fmla="*/ 50 w 50"/>
                <a:gd name="T9" fmla="*/ 173 h 174"/>
                <a:gd name="T10" fmla="*/ 49 w 50"/>
                <a:gd name="T11" fmla="*/ 167 h 174"/>
                <a:gd name="T12" fmla="*/ 38 w 50"/>
                <a:gd name="T13" fmla="*/ 103 h 174"/>
                <a:gd name="T14" fmla="*/ 18 w 50"/>
                <a:gd name="T15" fmla="*/ 1 h 174"/>
                <a:gd name="T16" fmla="*/ 0 w 50"/>
                <a:gd name="T17"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174">
                  <a:moveTo>
                    <a:pt x="0" y="0"/>
                  </a:moveTo>
                  <a:cubicBezTo>
                    <a:pt x="7" y="35"/>
                    <a:pt x="14" y="70"/>
                    <a:pt x="21" y="105"/>
                  </a:cubicBezTo>
                  <a:cubicBezTo>
                    <a:pt x="24" y="126"/>
                    <a:pt x="31" y="151"/>
                    <a:pt x="29" y="172"/>
                  </a:cubicBezTo>
                  <a:cubicBezTo>
                    <a:pt x="29" y="172"/>
                    <a:pt x="30" y="173"/>
                    <a:pt x="30" y="174"/>
                  </a:cubicBezTo>
                  <a:cubicBezTo>
                    <a:pt x="37" y="173"/>
                    <a:pt x="43" y="173"/>
                    <a:pt x="50" y="173"/>
                  </a:cubicBezTo>
                  <a:cubicBezTo>
                    <a:pt x="50" y="171"/>
                    <a:pt x="50" y="169"/>
                    <a:pt x="49" y="167"/>
                  </a:cubicBezTo>
                  <a:cubicBezTo>
                    <a:pt x="38" y="152"/>
                    <a:pt x="41" y="121"/>
                    <a:pt x="38" y="103"/>
                  </a:cubicBezTo>
                  <a:cubicBezTo>
                    <a:pt x="32" y="69"/>
                    <a:pt x="25" y="35"/>
                    <a:pt x="18" y="1"/>
                  </a:cubicBezTo>
                  <a:cubicBezTo>
                    <a:pt x="12" y="0"/>
                    <a:pt x="6" y="0"/>
                    <a:pt x="0" y="0"/>
                  </a:cubicBezTo>
                </a:path>
              </a:pathLst>
            </a:custGeom>
            <a:solidFill>
              <a:srgbClr val="D4BB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310" name="Freeform 77">
              <a:extLst>
                <a:ext uri="{FF2B5EF4-FFF2-40B4-BE49-F238E27FC236}">
                  <a16:creationId xmlns="" xmlns:a16="http://schemas.microsoft.com/office/drawing/2014/main" id="{17F67990-709A-4CFE-92C4-9827D83CFD5A}"/>
                </a:ext>
              </a:extLst>
            </p:cNvPr>
            <p:cNvSpPr>
              <a:spLocks/>
            </p:cNvSpPr>
            <p:nvPr/>
          </p:nvSpPr>
          <p:spPr bwMode="auto">
            <a:xfrm>
              <a:off x="3274" y="1021"/>
              <a:ext cx="24" cy="3"/>
            </a:xfrm>
            <a:custGeom>
              <a:avLst/>
              <a:gdLst>
                <a:gd name="T0" fmla="*/ 9 w 9"/>
                <a:gd name="T1" fmla="*/ 0 h 1"/>
                <a:gd name="T2" fmla="*/ 0 w 9"/>
                <a:gd name="T3" fmla="*/ 0 h 1"/>
                <a:gd name="T4" fmla="*/ 3 w 9"/>
                <a:gd name="T5" fmla="*/ 1 h 1"/>
                <a:gd name="T6" fmla="*/ 3 w 9"/>
                <a:gd name="T7" fmla="*/ 1 h 1"/>
                <a:gd name="T8" fmla="*/ 4 w 9"/>
                <a:gd name="T9" fmla="*/ 1 h 1"/>
                <a:gd name="T10" fmla="*/ 9 w 9"/>
                <a:gd name="T11" fmla="*/ 0 h 1"/>
              </a:gdLst>
              <a:ahLst/>
              <a:cxnLst>
                <a:cxn ang="0">
                  <a:pos x="T0" y="T1"/>
                </a:cxn>
                <a:cxn ang="0">
                  <a:pos x="T2" y="T3"/>
                </a:cxn>
                <a:cxn ang="0">
                  <a:pos x="T4" y="T5"/>
                </a:cxn>
                <a:cxn ang="0">
                  <a:pos x="T6" y="T7"/>
                </a:cxn>
                <a:cxn ang="0">
                  <a:pos x="T8" y="T9"/>
                </a:cxn>
                <a:cxn ang="0">
                  <a:pos x="T10" y="T11"/>
                </a:cxn>
              </a:cxnLst>
              <a:rect l="0" t="0" r="r" b="b"/>
              <a:pathLst>
                <a:path w="9" h="1">
                  <a:moveTo>
                    <a:pt x="9" y="0"/>
                  </a:moveTo>
                  <a:cubicBezTo>
                    <a:pt x="6" y="0"/>
                    <a:pt x="3" y="0"/>
                    <a:pt x="0" y="0"/>
                  </a:cubicBezTo>
                  <a:cubicBezTo>
                    <a:pt x="1" y="1"/>
                    <a:pt x="2" y="1"/>
                    <a:pt x="3" y="1"/>
                  </a:cubicBezTo>
                  <a:cubicBezTo>
                    <a:pt x="3" y="1"/>
                    <a:pt x="3" y="1"/>
                    <a:pt x="3" y="1"/>
                  </a:cubicBezTo>
                  <a:cubicBezTo>
                    <a:pt x="4" y="1"/>
                    <a:pt x="4" y="1"/>
                    <a:pt x="4" y="1"/>
                  </a:cubicBezTo>
                  <a:cubicBezTo>
                    <a:pt x="6" y="1"/>
                    <a:pt x="7" y="0"/>
                    <a:pt x="9" y="0"/>
                  </a:cubicBezTo>
                </a:path>
              </a:pathLst>
            </a:custGeom>
            <a:solidFill>
              <a:srgbClr val="EBED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311" name="Freeform 78">
              <a:extLst>
                <a:ext uri="{FF2B5EF4-FFF2-40B4-BE49-F238E27FC236}">
                  <a16:creationId xmlns="" xmlns:a16="http://schemas.microsoft.com/office/drawing/2014/main" id="{7E223AC8-F36E-4204-AB8E-AA72E3CBFB12}"/>
                </a:ext>
              </a:extLst>
            </p:cNvPr>
            <p:cNvSpPr>
              <a:spLocks/>
            </p:cNvSpPr>
            <p:nvPr/>
          </p:nvSpPr>
          <p:spPr bwMode="auto">
            <a:xfrm>
              <a:off x="3258" y="1010"/>
              <a:ext cx="48" cy="11"/>
            </a:xfrm>
            <a:custGeom>
              <a:avLst/>
              <a:gdLst>
                <a:gd name="T0" fmla="*/ 18 w 18"/>
                <a:gd name="T1" fmla="*/ 0 h 4"/>
                <a:gd name="T2" fmla="*/ 0 w 18"/>
                <a:gd name="T3" fmla="*/ 1 h 4"/>
                <a:gd name="T4" fmla="*/ 6 w 18"/>
                <a:gd name="T5" fmla="*/ 4 h 4"/>
                <a:gd name="T6" fmla="*/ 15 w 18"/>
                <a:gd name="T7" fmla="*/ 4 h 4"/>
                <a:gd name="T8" fmla="*/ 17 w 18"/>
                <a:gd name="T9" fmla="*/ 1 h 4"/>
                <a:gd name="T10" fmla="*/ 18 w 18"/>
                <a:gd name="T11" fmla="*/ 0 h 4"/>
                <a:gd name="T12" fmla="*/ 18 w 18"/>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18" h="4">
                  <a:moveTo>
                    <a:pt x="18" y="0"/>
                  </a:moveTo>
                  <a:cubicBezTo>
                    <a:pt x="12" y="0"/>
                    <a:pt x="6" y="1"/>
                    <a:pt x="0" y="1"/>
                  </a:cubicBezTo>
                  <a:cubicBezTo>
                    <a:pt x="2" y="3"/>
                    <a:pt x="4" y="4"/>
                    <a:pt x="6" y="4"/>
                  </a:cubicBezTo>
                  <a:cubicBezTo>
                    <a:pt x="9" y="4"/>
                    <a:pt x="12" y="4"/>
                    <a:pt x="15" y="4"/>
                  </a:cubicBezTo>
                  <a:cubicBezTo>
                    <a:pt x="16" y="3"/>
                    <a:pt x="17" y="2"/>
                    <a:pt x="17" y="1"/>
                  </a:cubicBezTo>
                  <a:cubicBezTo>
                    <a:pt x="18" y="0"/>
                    <a:pt x="18" y="0"/>
                    <a:pt x="18" y="0"/>
                  </a:cubicBezTo>
                  <a:cubicBezTo>
                    <a:pt x="18" y="0"/>
                    <a:pt x="18" y="0"/>
                    <a:pt x="18" y="0"/>
                  </a:cubicBezTo>
                </a:path>
              </a:pathLst>
            </a:custGeom>
            <a:solidFill>
              <a:srgbClr val="D4BB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312" name="Freeform 79">
              <a:extLst>
                <a:ext uri="{FF2B5EF4-FFF2-40B4-BE49-F238E27FC236}">
                  <a16:creationId xmlns="" xmlns:a16="http://schemas.microsoft.com/office/drawing/2014/main" id="{BE856E4E-C600-425F-A2D7-CC40D91A4C38}"/>
                </a:ext>
              </a:extLst>
            </p:cNvPr>
            <p:cNvSpPr>
              <a:spLocks/>
            </p:cNvSpPr>
            <p:nvPr/>
          </p:nvSpPr>
          <p:spPr bwMode="auto">
            <a:xfrm>
              <a:off x="3255" y="1002"/>
              <a:ext cx="54" cy="11"/>
            </a:xfrm>
            <a:custGeom>
              <a:avLst/>
              <a:gdLst>
                <a:gd name="T0" fmla="*/ 20 w 20"/>
                <a:gd name="T1" fmla="*/ 0 h 4"/>
                <a:gd name="T2" fmla="*/ 0 w 20"/>
                <a:gd name="T3" fmla="*/ 1 h 4"/>
                <a:gd name="T4" fmla="*/ 1 w 20"/>
                <a:gd name="T5" fmla="*/ 4 h 4"/>
                <a:gd name="T6" fmla="*/ 19 w 20"/>
                <a:gd name="T7" fmla="*/ 3 h 4"/>
                <a:gd name="T8" fmla="*/ 20 w 20"/>
                <a:gd name="T9" fmla="*/ 0 h 4"/>
              </a:gdLst>
              <a:ahLst/>
              <a:cxnLst>
                <a:cxn ang="0">
                  <a:pos x="T0" y="T1"/>
                </a:cxn>
                <a:cxn ang="0">
                  <a:pos x="T2" y="T3"/>
                </a:cxn>
                <a:cxn ang="0">
                  <a:pos x="T4" y="T5"/>
                </a:cxn>
                <a:cxn ang="0">
                  <a:pos x="T6" y="T7"/>
                </a:cxn>
                <a:cxn ang="0">
                  <a:pos x="T8" y="T9"/>
                </a:cxn>
              </a:cxnLst>
              <a:rect l="0" t="0" r="r" b="b"/>
              <a:pathLst>
                <a:path w="20" h="4">
                  <a:moveTo>
                    <a:pt x="20" y="0"/>
                  </a:moveTo>
                  <a:cubicBezTo>
                    <a:pt x="13" y="0"/>
                    <a:pt x="7" y="0"/>
                    <a:pt x="0" y="1"/>
                  </a:cubicBezTo>
                  <a:cubicBezTo>
                    <a:pt x="0" y="2"/>
                    <a:pt x="0" y="3"/>
                    <a:pt x="1" y="4"/>
                  </a:cubicBezTo>
                  <a:cubicBezTo>
                    <a:pt x="7" y="4"/>
                    <a:pt x="13" y="3"/>
                    <a:pt x="19" y="3"/>
                  </a:cubicBezTo>
                  <a:cubicBezTo>
                    <a:pt x="20" y="2"/>
                    <a:pt x="20" y="1"/>
                    <a:pt x="20" y="0"/>
                  </a:cubicBezTo>
                </a:path>
              </a:pathLst>
            </a:custGeom>
            <a:solidFill>
              <a:srgbClr val="6A2E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313" name="Freeform 80">
              <a:extLst>
                <a:ext uri="{FF2B5EF4-FFF2-40B4-BE49-F238E27FC236}">
                  <a16:creationId xmlns="" xmlns:a16="http://schemas.microsoft.com/office/drawing/2014/main" id="{5EAD5817-13A5-4EAD-BEF6-49484E99E73A}"/>
                </a:ext>
              </a:extLst>
            </p:cNvPr>
            <p:cNvSpPr>
              <a:spLocks/>
            </p:cNvSpPr>
            <p:nvPr/>
          </p:nvSpPr>
          <p:spPr bwMode="auto">
            <a:xfrm>
              <a:off x="3378" y="543"/>
              <a:ext cx="88" cy="448"/>
            </a:xfrm>
            <a:custGeom>
              <a:avLst/>
              <a:gdLst>
                <a:gd name="T0" fmla="*/ 0 w 33"/>
                <a:gd name="T1" fmla="*/ 0 h 167"/>
                <a:gd name="T2" fmla="*/ 13 w 33"/>
                <a:gd name="T3" fmla="*/ 167 h 167"/>
                <a:gd name="T4" fmla="*/ 33 w 33"/>
                <a:gd name="T5" fmla="*/ 165 h 167"/>
                <a:gd name="T6" fmla="*/ 17 w 33"/>
                <a:gd name="T7" fmla="*/ 1 h 167"/>
                <a:gd name="T8" fmla="*/ 0 w 33"/>
                <a:gd name="T9" fmla="*/ 0 h 167"/>
              </a:gdLst>
              <a:ahLst/>
              <a:cxnLst>
                <a:cxn ang="0">
                  <a:pos x="T0" y="T1"/>
                </a:cxn>
                <a:cxn ang="0">
                  <a:pos x="T2" y="T3"/>
                </a:cxn>
                <a:cxn ang="0">
                  <a:pos x="T4" y="T5"/>
                </a:cxn>
                <a:cxn ang="0">
                  <a:pos x="T6" y="T7"/>
                </a:cxn>
                <a:cxn ang="0">
                  <a:pos x="T8" y="T9"/>
                </a:cxn>
              </a:cxnLst>
              <a:rect l="0" t="0" r="r" b="b"/>
              <a:pathLst>
                <a:path w="33" h="167">
                  <a:moveTo>
                    <a:pt x="0" y="0"/>
                  </a:moveTo>
                  <a:cubicBezTo>
                    <a:pt x="10" y="55"/>
                    <a:pt x="15" y="112"/>
                    <a:pt x="13" y="167"/>
                  </a:cubicBezTo>
                  <a:cubicBezTo>
                    <a:pt x="20" y="167"/>
                    <a:pt x="26" y="166"/>
                    <a:pt x="33" y="165"/>
                  </a:cubicBezTo>
                  <a:cubicBezTo>
                    <a:pt x="28" y="110"/>
                    <a:pt x="26" y="55"/>
                    <a:pt x="17" y="1"/>
                  </a:cubicBezTo>
                  <a:cubicBezTo>
                    <a:pt x="11" y="0"/>
                    <a:pt x="5" y="0"/>
                    <a:pt x="0" y="0"/>
                  </a:cubicBezTo>
                </a:path>
              </a:pathLst>
            </a:custGeom>
            <a:solidFill>
              <a:srgbClr val="D4BB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314" name="Freeform 81">
              <a:extLst>
                <a:ext uri="{FF2B5EF4-FFF2-40B4-BE49-F238E27FC236}">
                  <a16:creationId xmlns="" xmlns:a16="http://schemas.microsoft.com/office/drawing/2014/main" id="{26453CB2-3D29-48D1-9F7A-D778A627CFBC}"/>
                </a:ext>
              </a:extLst>
            </p:cNvPr>
            <p:cNvSpPr>
              <a:spLocks/>
            </p:cNvSpPr>
            <p:nvPr/>
          </p:nvSpPr>
          <p:spPr bwMode="auto">
            <a:xfrm>
              <a:off x="3413" y="997"/>
              <a:ext cx="56" cy="11"/>
            </a:xfrm>
            <a:custGeom>
              <a:avLst/>
              <a:gdLst>
                <a:gd name="T0" fmla="*/ 20 w 21"/>
                <a:gd name="T1" fmla="*/ 0 h 4"/>
                <a:gd name="T2" fmla="*/ 0 w 21"/>
                <a:gd name="T3" fmla="*/ 3 h 4"/>
                <a:gd name="T4" fmla="*/ 0 w 21"/>
                <a:gd name="T5" fmla="*/ 4 h 4"/>
                <a:gd name="T6" fmla="*/ 21 w 21"/>
                <a:gd name="T7" fmla="*/ 1 h 4"/>
                <a:gd name="T8" fmla="*/ 20 w 21"/>
                <a:gd name="T9" fmla="*/ 0 h 4"/>
              </a:gdLst>
              <a:ahLst/>
              <a:cxnLst>
                <a:cxn ang="0">
                  <a:pos x="T0" y="T1"/>
                </a:cxn>
                <a:cxn ang="0">
                  <a:pos x="T2" y="T3"/>
                </a:cxn>
                <a:cxn ang="0">
                  <a:pos x="T4" y="T5"/>
                </a:cxn>
                <a:cxn ang="0">
                  <a:pos x="T6" y="T7"/>
                </a:cxn>
                <a:cxn ang="0">
                  <a:pos x="T8" y="T9"/>
                </a:cxn>
              </a:cxnLst>
              <a:rect l="0" t="0" r="r" b="b"/>
              <a:pathLst>
                <a:path w="21" h="4">
                  <a:moveTo>
                    <a:pt x="20" y="0"/>
                  </a:moveTo>
                  <a:cubicBezTo>
                    <a:pt x="14" y="1"/>
                    <a:pt x="7" y="2"/>
                    <a:pt x="0" y="3"/>
                  </a:cubicBezTo>
                  <a:cubicBezTo>
                    <a:pt x="0" y="3"/>
                    <a:pt x="0" y="4"/>
                    <a:pt x="0" y="4"/>
                  </a:cubicBezTo>
                  <a:cubicBezTo>
                    <a:pt x="7" y="3"/>
                    <a:pt x="14" y="2"/>
                    <a:pt x="21" y="1"/>
                  </a:cubicBezTo>
                  <a:cubicBezTo>
                    <a:pt x="20" y="1"/>
                    <a:pt x="20" y="0"/>
                    <a:pt x="20" y="0"/>
                  </a:cubicBezTo>
                </a:path>
              </a:pathLst>
            </a:custGeom>
            <a:solidFill>
              <a:srgbClr val="EBED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315" name="Freeform 82">
              <a:extLst>
                <a:ext uri="{FF2B5EF4-FFF2-40B4-BE49-F238E27FC236}">
                  <a16:creationId xmlns="" xmlns:a16="http://schemas.microsoft.com/office/drawing/2014/main" id="{E75A72B1-F055-45A4-ADBB-1B647B375CF6}"/>
                </a:ext>
              </a:extLst>
            </p:cNvPr>
            <p:cNvSpPr>
              <a:spLocks/>
            </p:cNvSpPr>
            <p:nvPr/>
          </p:nvSpPr>
          <p:spPr bwMode="auto">
            <a:xfrm>
              <a:off x="3413" y="994"/>
              <a:ext cx="53" cy="11"/>
            </a:xfrm>
            <a:custGeom>
              <a:avLst/>
              <a:gdLst>
                <a:gd name="T0" fmla="*/ 20 w 20"/>
                <a:gd name="T1" fmla="*/ 0 h 4"/>
                <a:gd name="T2" fmla="*/ 0 w 20"/>
                <a:gd name="T3" fmla="*/ 2 h 4"/>
                <a:gd name="T4" fmla="*/ 0 w 20"/>
                <a:gd name="T5" fmla="*/ 4 h 4"/>
                <a:gd name="T6" fmla="*/ 20 w 20"/>
                <a:gd name="T7" fmla="*/ 1 h 4"/>
                <a:gd name="T8" fmla="*/ 20 w 20"/>
                <a:gd name="T9" fmla="*/ 0 h 4"/>
              </a:gdLst>
              <a:ahLst/>
              <a:cxnLst>
                <a:cxn ang="0">
                  <a:pos x="T0" y="T1"/>
                </a:cxn>
                <a:cxn ang="0">
                  <a:pos x="T2" y="T3"/>
                </a:cxn>
                <a:cxn ang="0">
                  <a:pos x="T4" y="T5"/>
                </a:cxn>
                <a:cxn ang="0">
                  <a:pos x="T6" y="T7"/>
                </a:cxn>
                <a:cxn ang="0">
                  <a:pos x="T8" y="T9"/>
                </a:cxn>
              </a:cxnLst>
              <a:rect l="0" t="0" r="r" b="b"/>
              <a:pathLst>
                <a:path w="20" h="4">
                  <a:moveTo>
                    <a:pt x="20" y="0"/>
                  </a:moveTo>
                  <a:cubicBezTo>
                    <a:pt x="14" y="1"/>
                    <a:pt x="7" y="2"/>
                    <a:pt x="0" y="2"/>
                  </a:cubicBezTo>
                  <a:cubicBezTo>
                    <a:pt x="0" y="3"/>
                    <a:pt x="0" y="3"/>
                    <a:pt x="0" y="4"/>
                  </a:cubicBezTo>
                  <a:cubicBezTo>
                    <a:pt x="7" y="3"/>
                    <a:pt x="14" y="2"/>
                    <a:pt x="20" y="1"/>
                  </a:cubicBezTo>
                  <a:cubicBezTo>
                    <a:pt x="20" y="1"/>
                    <a:pt x="20" y="0"/>
                    <a:pt x="20" y="0"/>
                  </a:cubicBezTo>
                </a:path>
              </a:pathLst>
            </a:custGeom>
            <a:solidFill>
              <a:srgbClr val="D4BB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316" name="Freeform 83">
              <a:extLst>
                <a:ext uri="{FF2B5EF4-FFF2-40B4-BE49-F238E27FC236}">
                  <a16:creationId xmlns="" xmlns:a16="http://schemas.microsoft.com/office/drawing/2014/main" id="{A2D3A269-A6EE-4655-AEE7-EF69C5909E77}"/>
                </a:ext>
              </a:extLst>
            </p:cNvPr>
            <p:cNvSpPr>
              <a:spLocks/>
            </p:cNvSpPr>
            <p:nvPr/>
          </p:nvSpPr>
          <p:spPr bwMode="auto">
            <a:xfrm>
              <a:off x="3413" y="986"/>
              <a:ext cx="53" cy="14"/>
            </a:xfrm>
            <a:custGeom>
              <a:avLst/>
              <a:gdLst>
                <a:gd name="T0" fmla="*/ 20 w 20"/>
                <a:gd name="T1" fmla="*/ 0 h 5"/>
                <a:gd name="T2" fmla="*/ 0 w 20"/>
                <a:gd name="T3" fmla="*/ 2 h 5"/>
                <a:gd name="T4" fmla="*/ 0 w 20"/>
                <a:gd name="T5" fmla="*/ 5 h 5"/>
                <a:gd name="T6" fmla="*/ 20 w 20"/>
                <a:gd name="T7" fmla="*/ 3 h 5"/>
                <a:gd name="T8" fmla="*/ 20 w 20"/>
                <a:gd name="T9" fmla="*/ 0 h 5"/>
              </a:gdLst>
              <a:ahLst/>
              <a:cxnLst>
                <a:cxn ang="0">
                  <a:pos x="T0" y="T1"/>
                </a:cxn>
                <a:cxn ang="0">
                  <a:pos x="T2" y="T3"/>
                </a:cxn>
                <a:cxn ang="0">
                  <a:pos x="T4" y="T5"/>
                </a:cxn>
                <a:cxn ang="0">
                  <a:pos x="T6" y="T7"/>
                </a:cxn>
                <a:cxn ang="0">
                  <a:pos x="T8" y="T9"/>
                </a:cxn>
              </a:cxnLst>
              <a:rect l="0" t="0" r="r" b="b"/>
              <a:pathLst>
                <a:path w="20" h="5">
                  <a:moveTo>
                    <a:pt x="20" y="0"/>
                  </a:moveTo>
                  <a:cubicBezTo>
                    <a:pt x="13" y="1"/>
                    <a:pt x="7" y="2"/>
                    <a:pt x="0" y="2"/>
                  </a:cubicBezTo>
                  <a:cubicBezTo>
                    <a:pt x="0" y="3"/>
                    <a:pt x="0" y="4"/>
                    <a:pt x="0" y="5"/>
                  </a:cubicBezTo>
                  <a:cubicBezTo>
                    <a:pt x="7" y="5"/>
                    <a:pt x="14" y="4"/>
                    <a:pt x="20" y="3"/>
                  </a:cubicBezTo>
                  <a:cubicBezTo>
                    <a:pt x="20" y="2"/>
                    <a:pt x="20" y="1"/>
                    <a:pt x="20" y="0"/>
                  </a:cubicBezTo>
                </a:path>
              </a:pathLst>
            </a:custGeom>
            <a:solidFill>
              <a:srgbClr val="6A2E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317" name="Freeform 84">
              <a:extLst>
                <a:ext uri="{FF2B5EF4-FFF2-40B4-BE49-F238E27FC236}">
                  <a16:creationId xmlns="" xmlns:a16="http://schemas.microsoft.com/office/drawing/2014/main" id="{0908F219-7309-403B-83F4-88577D2C22F2}"/>
                </a:ext>
              </a:extLst>
            </p:cNvPr>
            <p:cNvSpPr>
              <a:spLocks/>
            </p:cNvSpPr>
            <p:nvPr/>
          </p:nvSpPr>
          <p:spPr bwMode="auto">
            <a:xfrm>
              <a:off x="3560" y="551"/>
              <a:ext cx="98" cy="419"/>
            </a:xfrm>
            <a:custGeom>
              <a:avLst/>
              <a:gdLst>
                <a:gd name="T0" fmla="*/ 0 w 37"/>
                <a:gd name="T1" fmla="*/ 0 h 156"/>
                <a:gd name="T2" fmla="*/ 6 w 37"/>
                <a:gd name="T3" fmla="*/ 55 h 156"/>
                <a:gd name="T4" fmla="*/ 12 w 37"/>
                <a:gd name="T5" fmla="*/ 119 h 156"/>
                <a:gd name="T6" fmla="*/ 14 w 37"/>
                <a:gd name="T7" fmla="*/ 156 h 156"/>
                <a:gd name="T8" fmla="*/ 35 w 37"/>
                <a:gd name="T9" fmla="*/ 153 h 156"/>
                <a:gd name="T10" fmla="*/ 25 w 37"/>
                <a:gd name="T11" fmla="*/ 72 h 156"/>
                <a:gd name="T12" fmla="*/ 18 w 37"/>
                <a:gd name="T13" fmla="*/ 1 h 156"/>
                <a:gd name="T14" fmla="*/ 0 w 37"/>
                <a:gd name="T15" fmla="*/ 0 h 1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 h="156">
                  <a:moveTo>
                    <a:pt x="0" y="0"/>
                  </a:moveTo>
                  <a:cubicBezTo>
                    <a:pt x="2" y="19"/>
                    <a:pt x="5" y="38"/>
                    <a:pt x="6" y="55"/>
                  </a:cubicBezTo>
                  <a:cubicBezTo>
                    <a:pt x="8" y="77"/>
                    <a:pt x="10" y="98"/>
                    <a:pt x="12" y="119"/>
                  </a:cubicBezTo>
                  <a:cubicBezTo>
                    <a:pt x="13" y="131"/>
                    <a:pt x="12" y="144"/>
                    <a:pt x="14" y="156"/>
                  </a:cubicBezTo>
                  <a:cubicBezTo>
                    <a:pt x="21" y="155"/>
                    <a:pt x="28" y="154"/>
                    <a:pt x="35" y="153"/>
                  </a:cubicBezTo>
                  <a:cubicBezTo>
                    <a:pt x="37" y="127"/>
                    <a:pt x="28" y="97"/>
                    <a:pt x="25" y="72"/>
                  </a:cubicBezTo>
                  <a:cubicBezTo>
                    <a:pt x="22" y="49"/>
                    <a:pt x="21" y="25"/>
                    <a:pt x="18" y="1"/>
                  </a:cubicBezTo>
                  <a:cubicBezTo>
                    <a:pt x="12" y="0"/>
                    <a:pt x="6" y="0"/>
                    <a:pt x="0" y="0"/>
                  </a:cubicBezTo>
                </a:path>
              </a:pathLst>
            </a:custGeom>
            <a:solidFill>
              <a:srgbClr val="D4BB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318" name="Freeform 85">
              <a:extLst>
                <a:ext uri="{FF2B5EF4-FFF2-40B4-BE49-F238E27FC236}">
                  <a16:creationId xmlns="" xmlns:a16="http://schemas.microsoft.com/office/drawing/2014/main" id="{AFF71A3A-5095-48AF-9395-999CB0ABAB85}"/>
                </a:ext>
              </a:extLst>
            </p:cNvPr>
            <p:cNvSpPr>
              <a:spLocks/>
            </p:cNvSpPr>
            <p:nvPr/>
          </p:nvSpPr>
          <p:spPr bwMode="auto">
            <a:xfrm>
              <a:off x="3597" y="975"/>
              <a:ext cx="13" cy="3"/>
            </a:xfrm>
            <a:custGeom>
              <a:avLst/>
              <a:gdLst>
                <a:gd name="T0" fmla="*/ 5 w 5"/>
                <a:gd name="T1" fmla="*/ 0 h 1"/>
                <a:gd name="T2" fmla="*/ 0 w 5"/>
                <a:gd name="T3" fmla="*/ 1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cubicBezTo>
                    <a:pt x="3" y="0"/>
                    <a:pt x="2" y="0"/>
                    <a:pt x="0" y="1"/>
                  </a:cubicBezTo>
                  <a:cubicBezTo>
                    <a:pt x="0" y="1"/>
                    <a:pt x="0" y="1"/>
                    <a:pt x="0" y="1"/>
                  </a:cubicBezTo>
                  <a:cubicBezTo>
                    <a:pt x="2" y="0"/>
                    <a:pt x="3" y="0"/>
                    <a:pt x="5" y="0"/>
                  </a:cubicBezTo>
                </a:path>
              </a:pathLst>
            </a:custGeom>
            <a:solidFill>
              <a:srgbClr val="EBED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319" name="Freeform 86">
              <a:extLst>
                <a:ext uri="{FF2B5EF4-FFF2-40B4-BE49-F238E27FC236}">
                  <a16:creationId xmlns="" xmlns:a16="http://schemas.microsoft.com/office/drawing/2014/main" id="{002D5AA4-8E18-4A51-B82D-F455E845051E}"/>
                </a:ext>
              </a:extLst>
            </p:cNvPr>
            <p:cNvSpPr>
              <a:spLocks/>
            </p:cNvSpPr>
            <p:nvPr/>
          </p:nvSpPr>
          <p:spPr bwMode="auto">
            <a:xfrm>
              <a:off x="3597" y="962"/>
              <a:ext cx="56" cy="16"/>
            </a:xfrm>
            <a:custGeom>
              <a:avLst/>
              <a:gdLst>
                <a:gd name="T0" fmla="*/ 21 w 21"/>
                <a:gd name="T1" fmla="*/ 0 h 6"/>
                <a:gd name="T2" fmla="*/ 0 w 21"/>
                <a:gd name="T3" fmla="*/ 3 h 6"/>
                <a:gd name="T4" fmla="*/ 0 w 21"/>
                <a:gd name="T5" fmla="*/ 6 h 6"/>
                <a:gd name="T6" fmla="*/ 5 w 21"/>
                <a:gd name="T7" fmla="*/ 5 h 6"/>
                <a:gd name="T8" fmla="*/ 21 w 21"/>
                <a:gd name="T9" fmla="*/ 2 h 6"/>
                <a:gd name="T10" fmla="*/ 21 w 21"/>
                <a:gd name="T11" fmla="*/ 0 h 6"/>
              </a:gdLst>
              <a:ahLst/>
              <a:cxnLst>
                <a:cxn ang="0">
                  <a:pos x="T0" y="T1"/>
                </a:cxn>
                <a:cxn ang="0">
                  <a:pos x="T2" y="T3"/>
                </a:cxn>
                <a:cxn ang="0">
                  <a:pos x="T4" y="T5"/>
                </a:cxn>
                <a:cxn ang="0">
                  <a:pos x="T6" y="T7"/>
                </a:cxn>
                <a:cxn ang="0">
                  <a:pos x="T8" y="T9"/>
                </a:cxn>
                <a:cxn ang="0">
                  <a:pos x="T10" y="T11"/>
                </a:cxn>
              </a:cxnLst>
              <a:rect l="0" t="0" r="r" b="b"/>
              <a:pathLst>
                <a:path w="21" h="6">
                  <a:moveTo>
                    <a:pt x="21" y="0"/>
                  </a:moveTo>
                  <a:cubicBezTo>
                    <a:pt x="14" y="1"/>
                    <a:pt x="7" y="2"/>
                    <a:pt x="0" y="3"/>
                  </a:cubicBezTo>
                  <a:cubicBezTo>
                    <a:pt x="0" y="4"/>
                    <a:pt x="0" y="5"/>
                    <a:pt x="0" y="6"/>
                  </a:cubicBezTo>
                  <a:cubicBezTo>
                    <a:pt x="2" y="5"/>
                    <a:pt x="3" y="5"/>
                    <a:pt x="5" y="5"/>
                  </a:cubicBezTo>
                  <a:cubicBezTo>
                    <a:pt x="10" y="4"/>
                    <a:pt x="16" y="3"/>
                    <a:pt x="21" y="2"/>
                  </a:cubicBezTo>
                  <a:cubicBezTo>
                    <a:pt x="21" y="1"/>
                    <a:pt x="21" y="1"/>
                    <a:pt x="21" y="0"/>
                  </a:cubicBezTo>
                </a:path>
              </a:pathLst>
            </a:custGeom>
            <a:solidFill>
              <a:srgbClr val="6A2E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320" name="Freeform 87">
              <a:extLst>
                <a:ext uri="{FF2B5EF4-FFF2-40B4-BE49-F238E27FC236}">
                  <a16:creationId xmlns="" xmlns:a16="http://schemas.microsoft.com/office/drawing/2014/main" id="{CDFF4DED-B995-4E48-B95A-AB7138D60DEB}"/>
                </a:ext>
              </a:extLst>
            </p:cNvPr>
            <p:cNvSpPr>
              <a:spLocks/>
            </p:cNvSpPr>
            <p:nvPr/>
          </p:nvSpPr>
          <p:spPr bwMode="auto">
            <a:xfrm>
              <a:off x="3757" y="935"/>
              <a:ext cx="51" cy="11"/>
            </a:xfrm>
            <a:custGeom>
              <a:avLst/>
              <a:gdLst>
                <a:gd name="T0" fmla="*/ 18 w 19"/>
                <a:gd name="T1" fmla="*/ 0 h 4"/>
                <a:gd name="T2" fmla="*/ 0 w 19"/>
                <a:gd name="T3" fmla="*/ 3 h 4"/>
                <a:gd name="T4" fmla="*/ 0 w 19"/>
                <a:gd name="T5" fmla="*/ 4 h 4"/>
                <a:gd name="T6" fmla="*/ 7 w 19"/>
                <a:gd name="T7" fmla="*/ 3 h 4"/>
                <a:gd name="T8" fmla="*/ 19 w 19"/>
                <a:gd name="T9" fmla="*/ 1 h 4"/>
                <a:gd name="T10" fmla="*/ 18 w 19"/>
                <a:gd name="T11" fmla="*/ 0 h 4"/>
              </a:gdLst>
              <a:ahLst/>
              <a:cxnLst>
                <a:cxn ang="0">
                  <a:pos x="T0" y="T1"/>
                </a:cxn>
                <a:cxn ang="0">
                  <a:pos x="T2" y="T3"/>
                </a:cxn>
                <a:cxn ang="0">
                  <a:pos x="T4" y="T5"/>
                </a:cxn>
                <a:cxn ang="0">
                  <a:pos x="T6" y="T7"/>
                </a:cxn>
                <a:cxn ang="0">
                  <a:pos x="T8" y="T9"/>
                </a:cxn>
                <a:cxn ang="0">
                  <a:pos x="T10" y="T11"/>
                </a:cxn>
              </a:cxnLst>
              <a:rect l="0" t="0" r="r" b="b"/>
              <a:pathLst>
                <a:path w="19" h="4">
                  <a:moveTo>
                    <a:pt x="18" y="0"/>
                  </a:moveTo>
                  <a:cubicBezTo>
                    <a:pt x="12" y="1"/>
                    <a:pt x="6" y="2"/>
                    <a:pt x="0" y="3"/>
                  </a:cubicBezTo>
                  <a:cubicBezTo>
                    <a:pt x="0" y="4"/>
                    <a:pt x="0" y="4"/>
                    <a:pt x="0" y="4"/>
                  </a:cubicBezTo>
                  <a:cubicBezTo>
                    <a:pt x="2" y="4"/>
                    <a:pt x="5" y="4"/>
                    <a:pt x="7" y="3"/>
                  </a:cubicBezTo>
                  <a:cubicBezTo>
                    <a:pt x="11" y="3"/>
                    <a:pt x="15" y="2"/>
                    <a:pt x="19" y="1"/>
                  </a:cubicBezTo>
                  <a:cubicBezTo>
                    <a:pt x="18" y="1"/>
                    <a:pt x="18" y="0"/>
                    <a:pt x="18" y="0"/>
                  </a:cubicBezTo>
                </a:path>
              </a:pathLst>
            </a:custGeom>
            <a:solidFill>
              <a:srgbClr val="EBED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321" name="Freeform 88">
              <a:extLst>
                <a:ext uri="{FF2B5EF4-FFF2-40B4-BE49-F238E27FC236}">
                  <a16:creationId xmlns="" xmlns:a16="http://schemas.microsoft.com/office/drawing/2014/main" id="{306079D2-D678-4187-9EA0-BDC1FF7EE7D0}"/>
                </a:ext>
              </a:extLst>
            </p:cNvPr>
            <p:cNvSpPr>
              <a:spLocks/>
            </p:cNvSpPr>
            <p:nvPr/>
          </p:nvSpPr>
          <p:spPr bwMode="auto">
            <a:xfrm>
              <a:off x="3717" y="559"/>
              <a:ext cx="88" cy="384"/>
            </a:xfrm>
            <a:custGeom>
              <a:avLst/>
              <a:gdLst>
                <a:gd name="T0" fmla="*/ 0 w 33"/>
                <a:gd name="T1" fmla="*/ 0 h 143"/>
                <a:gd name="T2" fmla="*/ 15 w 33"/>
                <a:gd name="T3" fmla="*/ 143 h 143"/>
                <a:gd name="T4" fmla="*/ 33 w 33"/>
                <a:gd name="T5" fmla="*/ 140 h 143"/>
                <a:gd name="T6" fmla="*/ 17 w 33"/>
                <a:gd name="T7" fmla="*/ 1 h 143"/>
                <a:gd name="T8" fmla="*/ 0 w 33"/>
                <a:gd name="T9" fmla="*/ 0 h 143"/>
              </a:gdLst>
              <a:ahLst/>
              <a:cxnLst>
                <a:cxn ang="0">
                  <a:pos x="T0" y="T1"/>
                </a:cxn>
                <a:cxn ang="0">
                  <a:pos x="T2" y="T3"/>
                </a:cxn>
                <a:cxn ang="0">
                  <a:pos x="T4" y="T5"/>
                </a:cxn>
                <a:cxn ang="0">
                  <a:pos x="T6" y="T7"/>
                </a:cxn>
                <a:cxn ang="0">
                  <a:pos x="T8" y="T9"/>
                </a:cxn>
              </a:cxnLst>
              <a:rect l="0" t="0" r="r" b="b"/>
              <a:pathLst>
                <a:path w="33" h="143">
                  <a:moveTo>
                    <a:pt x="0" y="0"/>
                  </a:moveTo>
                  <a:cubicBezTo>
                    <a:pt x="3" y="48"/>
                    <a:pt x="12" y="96"/>
                    <a:pt x="15" y="143"/>
                  </a:cubicBezTo>
                  <a:cubicBezTo>
                    <a:pt x="21" y="142"/>
                    <a:pt x="27" y="141"/>
                    <a:pt x="33" y="140"/>
                  </a:cubicBezTo>
                  <a:cubicBezTo>
                    <a:pt x="29" y="94"/>
                    <a:pt x="22" y="47"/>
                    <a:pt x="17" y="1"/>
                  </a:cubicBezTo>
                  <a:cubicBezTo>
                    <a:pt x="11" y="1"/>
                    <a:pt x="5" y="1"/>
                    <a:pt x="0" y="0"/>
                  </a:cubicBezTo>
                </a:path>
              </a:pathLst>
            </a:custGeom>
            <a:solidFill>
              <a:srgbClr val="D4BB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322" name="Freeform 89">
              <a:extLst>
                <a:ext uri="{FF2B5EF4-FFF2-40B4-BE49-F238E27FC236}">
                  <a16:creationId xmlns="" xmlns:a16="http://schemas.microsoft.com/office/drawing/2014/main" id="{53125C3E-1FEA-4D5D-A39E-DE6FF7F63CB5}"/>
                </a:ext>
              </a:extLst>
            </p:cNvPr>
            <p:cNvSpPr>
              <a:spLocks/>
            </p:cNvSpPr>
            <p:nvPr/>
          </p:nvSpPr>
          <p:spPr bwMode="auto">
            <a:xfrm>
              <a:off x="3757" y="943"/>
              <a:ext cx="19" cy="5"/>
            </a:xfrm>
            <a:custGeom>
              <a:avLst/>
              <a:gdLst>
                <a:gd name="T0" fmla="*/ 7 w 7"/>
                <a:gd name="T1" fmla="*/ 0 h 2"/>
                <a:gd name="T2" fmla="*/ 0 w 7"/>
                <a:gd name="T3" fmla="*/ 1 h 2"/>
                <a:gd name="T4" fmla="*/ 0 w 7"/>
                <a:gd name="T5" fmla="*/ 2 h 2"/>
                <a:gd name="T6" fmla="*/ 7 w 7"/>
                <a:gd name="T7" fmla="*/ 0 h 2"/>
              </a:gdLst>
              <a:ahLst/>
              <a:cxnLst>
                <a:cxn ang="0">
                  <a:pos x="T0" y="T1"/>
                </a:cxn>
                <a:cxn ang="0">
                  <a:pos x="T2" y="T3"/>
                </a:cxn>
                <a:cxn ang="0">
                  <a:pos x="T4" y="T5"/>
                </a:cxn>
                <a:cxn ang="0">
                  <a:pos x="T6" y="T7"/>
                </a:cxn>
              </a:cxnLst>
              <a:rect l="0" t="0" r="r" b="b"/>
              <a:pathLst>
                <a:path w="7" h="2">
                  <a:moveTo>
                    <a:pt x="7" y="0"/>
                  </a:moveTo>
                  <a:cubicBezTo>
                    <a:pt x="5" y="1"/>
                    <a:pt x="2" y="1"/>
                    <a:pt x="0" y="1"/>
                  </a:cubicBezTo>
                  <a:cubicBezTo>
                    <a:pt x="0" y="1"/>
                    <a:pt x="0" y="1"/>
                    <a:pt x="0" y="2"/>
                  </a:cubicBezTo>
                  <a:cubicBezTo>
                    <a:pt x="2" y="1"/>
                    <a:pt x="5" y="1"/>
                    <a:pt x="7" y="0"/>
                  </a:cubicBezTo>
                </a:path>
              </a:pathLst>
            </a:custGeom>
            <a:solidFill>
              <a:srgbClr val="6A2E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323" name="Freeform 90">
              <a:extLst>
                <a:ext uri="{FF2B5EF4-FFF2-40B4-BE49-F238E27FC236}">
                  <a16:creationId xmlns="" xmlns:a16="http://schemas.microsoft.com/office/drawing/2014/main" id="{0FF9F4CD-58BC-4A11-B141-369AF4792F1F}"/>
                </a:ext>
              </a:extLst>
            </p:cNvPr>
            <p:cNvSpPr>
              <a:spLocks/>
            </p:cNvSpPr>
            <p:nvPr/>
          </p:nvSpPr>
          <p:spPr bwMode="auto">
            <a:xfrm>
              <a:off x="3261" y="586"/>
              <a:ext cx="96" cy="67"/>
            </a:xfrm>
            <a:custGeom>
              <a:avLst/>
              <a:gdLst>
                <a:gd name="T0" fmla="*/ 16 w 36"/>
                <a:gd name="T1" fmla="*/ 0 h 25"/>
                <a:gd name="T2" fmla="*/ 7 w 36"/>
                <a:gd name="T3" fmla="*/ 5 h 25"/>
                <a:gd name="T4" fmla="*/ 11 w 36"/>
                <a:gd name="T5" fmla="*/ 23 h 25"/>
                <a:gd name="T6" fmla="*/ 18 w 36"/>
                <a:gd name="T7" fmla="*/ 25 h 25"/>
                <a:gd name="T8" fmla="*/ 32 w 36"/>
                <a:gd name="T9" fmla="*/ 10 h 25"/>
                <a:gd name="T10" fmla="*/ 16 w 36"/>
                <a:gd name="T11" fmla="*/ 0 h 25"/>
              </a:gdLst>
              <a:ahLst/>
              <a:cxnLst>
                <a:cxn ang="0">
                  <a:pos x="T0" y="T1"/>
                </a:cxn>
                <a:cxn ang="0">
                  <a:pos x="T2" y="T3"/>
                </a:cxn>
                <a:cxn ang="0">
                  <a:pos x="T4" y="T5"/>
                </a:cxn>
                <a:cxn ang="0">
                  <a:pos x="T6" y="T7"/>
                </a:cxn>
                <a:cxn ang="0">
                  <a:pos x="T8" y="T9"/>
                </a:cxn>
                <a:cxn ang="0">
                  <a:pos x="T10" y="T11"/>
                </a:cxn>
              </a:cxnLst>
              <a:rect l="0" t="0" r="r" b="b"/>
              <a:pathLst>
                <a:path w="36" h="25">
                  <a:moveTo>
                    <a:pt x="16" y="0"/>
                  </a:moveTo>
                  <a:cubicBezTo>
                    <a:pt x="13" y="0"/>
                    <a:pt x="10" y="1"/>
                    <a:pt x="7" y="5"/>
                  </a:cubicBezTo>
                  <a:cubicBezTo>
                    <a:pt x="7" y="5"/>
                    <a:pt x="0" y="17"/>
                    <a:pt x="11" y="23"/>
                  </a:cubicBezTo>
                  <a:cubicBezTo>
                    <a:pt x="13" y="25"/>
                    <a:pt x="16" y="25"/>
                    <a:pt x="18" y="25"/>
                  </a:cubicBezTo>
                  <a:cubicBezTo>
                    <a:pt x="28" y="25"/>
                    <a:pt x="36" y="18"/>
                    <a:pt x="32" y="10"/>
                  </a:cubicBezTo>
                  <a:cubicBezTo>
                    <a:pt x="28" y="4"/>
                    <a:pt x="22" y="0"/>
                    <a:pt x="16" y="0"/>
                  </a:cubicBezTo>
                </a:path>
              </a:pathLst>
            </a:custGeom>
            <a:solidFill>
              <a:srgbClr val="FAF4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324" name="Freeform 91">
              <a:extLst>
                <a:ext uri="{FF2B5EF4-FFF2-40B4-BE49-F238E27FC236}">
                  <a16:creationId xmlns="" xmlns:a16="http://schemas.microsoft.com/office/drawing/2014/main" id="{A21A17DB-09DC-4695-919B-D677237428CB}"/>
                </a:ext>
              </a:extLst>
            </p:cNvPr>
            <p:cNvSpPr>
              <a:spLocks/>
            </p:cNvSpPr>
            <p:nvPr/>
          </p:nvSpPr>
          <p:spPr bwMode="auto">
            <a:xfrm>
              <a:off x="3277" y="728"/>
              <a:ext cx="93" cy="70"/>
            </a:xfrm>
            <a:custGeom>
              <a:avLst/>
              <a:gdLst>
                <a:gd name="T0" fmla="*/ 21 w 35"/>
                <a:gd name="T1" fmla="*/ 0 h 26"/>
                <a:gd name="T2" fmla="*/ 15 w 35"/>
                <a:gd name="T3" fmla="*/ 2 h 26"/>
                <a:gd name="T4" fmla="*/ 8 w 35"/>
                <a:gd name="T5" fmla="*/ 18 h 26"/>
                <a:gd name="T6" fmla="*/ 23 w 35"/>
                <a:gd name="T7" fmla="*/ 26 h 26"/>
                <a:gd name="T8" fmla="*/ 34 w 35"/>
                <a:gd name="T9" fmla="*/ 18 h 26"/>
                <a:gd name="T10" fmla="*/ 21 w 35"/>
                <a:gd name="T11" fmla="*/ 0 h 26"/>
              </a:gdLst>
              <a:ahLst/>
              <a:cxnLst>
                <a:cxn ang="0">
                  <a:pos x="T0" y="T1"/>
                </a:cxn>
                <a:cxn ang="0">
                  <a:pos x="T2" y="T3"/>
                </a:cxn>
                <a:cxn ang="0">
                  <a:pos x="T4" y="T5"/>
                </a:cxn>
                <a:cxn ang="0">
                  <a:pos x="T6" y="T7"/>
                </a:cxn>
                <a:cxn ang="0">
                  <a:pos x="T8" y="T9"/>
                </a:cxn>
                <a:cxn ang="0">
                  <a:pos x="T10" y="T11"/>
                </a:cxn>
              </a:cxnLst>
              <a:rect l="0" t="0" r="r" b="b"/>
              <a:pathLst>
                <a:path w="35" h="26">
                  <a:moveTo>
                    <a:pt x="21" y="0"/>
                  </a:moveTo>
                  <a:cubicBezTo>
                    <a:pt x="19" y="0"/>
                    <a:pt x="17" y="1"/>
                    <a:pt x="15" y="2"/>
                  </a:cubicBezTo>
                  <a:cubicBezTo>
                    <a:pt x="15" y="2"/>
                    <a:pt x="0" y="4"/>
                    <a:pt x="8" y="18"/>
                  </a:cubicBezTo>
                  <a:cubicBezTo>
                    <a:pt x="12" y="24"/>
                    <a:pt x="18" y="26"/>
                    <a:pt x="23" y="26"/>
                  </a:cubicBezTo>
                  <a:cubicBezTo>
                    <a:pt x="28" y="26"/>
                    <a:pt x="33" y="23"/>
                    <a:pt x="34" y="18"/>
                  </a:cubicBezTo>
                  <a:cubicBezTo>
                    <a:pt x="35" y="11"/>
                    <a:pt x="29" y="0"/>
                    <a:pt x="21" y="0"/>
                  </a:cubicBezTo>
                </a:path>
              </a:pathLst>
            </a:custGeom>
            <a:solidFill>
              <a:srgbClr val="FAF4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325" name="Freeform 92">
              <a:extLst>
                <a:ext uri="{FF2B5EF4-FFF2-40B4-BE49-F238E27FC236}">
                  <a16:creationId xmlns="" xmlns:a16="http://schemas.microsoft.com/office/drawing/2014/main" id="{01D4F1B5-C354-47FC-BF86-E173A70572D1}"/>
                </a:ext>
              </a:extLst>
            </p:cNvPr>
            <p:cNvSpPr>
              <a:spLocks/>
            </p:cNvSpPr>
            <p:nvPr/>
          </p:nvSpPr>
          <p:spPr bwMode="auto">
            <a:xfrm>
              <a:off x="3301" y="897"/>
              <a:ext cx="93" cy="76"/>
            </a:xfrm>
            <a:custGeom>
              <a:avLst/>
              <a:gdLst>
                <a:gd name="T0" fmla="*/ 14 w 35"/>
                <a:gd name="T1" fmla="*/ 0 h 28"/>
                <a:gd name="T2" fmla="*/ 4 w 35"/>
                <a:gd name="T3" fmla="*/ 7 h 28"/>
                <a:gd name="T4" fmla="*/ 12 w 35"/>
                <a:gd name="T5" fmla="*/ 27 h 28"/>
                <a:gd name="T6" fmla="*/ 16 w 35"/>
                <a:gd name="T7" fmla="*/ 28 h 28"/>
                <a:gd name="T8" fmla="*/ 28 w 35"/>
                <a:gd name="T9" fmla="*/ 9 h 28"/>
                <a:gd name="T10" fmla="*/ 14 w 35"/>
                <a:gd name="T11" fmla="*/ 0 h 28"/>
              </a:gdLst>
              <a:ahLst/>
              <a:cxnLst>
                <a:cxn ang="0">
                  <a:pos x="T0" y="T1"/>
                </a:cxn>
                <a:cxn ang="0">
                  <a:pos x="T2" y="T3"/>
                </a:cxn>
                <a:cxn ang="0">
                  <a:pos x="T4" y="T5"/>
                </a:cxn>
                <a:cxn ang="0">
                  <a:pos x="T6" y="T7"/>
                </a:cxn>
                <a:cxn ang="0">
                  <a:pos x="T8" y="T9"/>
                </a:cxn>
                <a:cxn ang="0">
                  <a:pos x="T10" y="T11"/>
                </a:cxn>
              </a:cxnLst>
              <a:rect l="0" t="0" r="r" b="b"/>
              <a:pathLst>
                <a:path w="35" h="28">
                  <a:moveTo>
                    <a:pt x="14" y="0"/>
                  </a:moveTo>
                  <a:cubicBezTo>
                    <a:pt x="10" y="0"/>
                    <a:pt x="7" y="2"/>
                    <a:pt x="4" y="7"/>
                  </a:cubicBezTo>
                  <a:cubicBezTo>
                    <a:pt x="4" y="7"/>
                    <a:pt x="0" y="25"/>
                    <a:pt x="12" y="27"/>
                  </a:cubicBezTo>
                  <a:cubicBezTo>
                    <a:pt x="13" y="28"/>
                    <a:pt x="14" y="28"/>
                    <a:pt x="16" y="28"/>
                  </a:cubicBezTo>
                  <a:cubicBezTo>
                    <a:pt x="26" y="28"/>
                    <a:pt x="35" y="17"/>
                    <a:pt x="28" y="9"/>
                  </a:cubicBezTo>
                  <a:cubicBezTo>
                    <a:pt x="24" y="4"/>
                    <a:pt x="18" y="0"/>
                    <a:pt x="14" y="0"/>
                  </a:cubicBezTo>
                </a:path>
              </a:pathLst>
            </a:custGeom>
            <a:solidFill>
              <a:srgbClr val="FAF4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326" name="Freeform 93">
              <a:extLst>
                <a:ext uri="{FF2B5EF4-FFF2-40B4-BE49-F238E27FC236}">
                  <a16:creationId xmlns="" xmlns:a16="http://schemas.microsoft.com/office/drawing/2014/main" id="{FC757E65-8CCB-49CE-91CC-7C19EF3722DE}"/>
                </a:ext>
              </a:extLst>
            </p:cNvPr>
            <p:cNvSpPr>
              <a:spLocks/>
            </p:cNvSpPr>
            <p:nvPr/>
          </p:nvSpPr>
          <p:spPr bwMode="auto">
            <a:xfrm>
              <a:off x="3701" y="948"/>
              <a:ext cx="27" cy="6"/>
            </a:xfrm>
            <a:custGeom>
              <a:avLst/>
              <a:gdLst>
                <a:gd name="T0" fmla="*/ 10 w 10"/>
                <a:gd name="T1" fmla="*/ 0 h 2"/>
                <a:gd name="T2" fmla="*/ 0 w 10"/>
                <a:gd name="T3" fmla="*/ 2 h 2"/>
                <a:gd name="T4" fmla="*/ 10 w 10"/>
                <a:gd name="T5" fmla="*/ 1 h 2"/>
                <a:gd name="T6" fmla="*/ 10 w 10"/>
                <a:gd name="T7" fmla="*/ 0 h 2"/>
              </a:gdLst>
              <a:ahLst/>
              <a:cxnLst>
                <a:cxn ang="0">
                  <a:pos x="T0" y="T1"/>
                </a:cxn>
                <a:cxn ang="0">
                  <a:pos x="T2" y="T3"/>
                </a:cxn>
                <a:cxn ang="0">
                  <a:pos x="T4" y="T5"/>
                </a:cxn>
                <a:cxn ang="0">
                  <a:pos x="T6" y="T7"/>
                </a:cxn>
              </a:cxnLst>
              <a:rect l="0" t="0" r="r" b="b"/>
              <a:pathLst>
                <a:path w="10" h="2">
                  <a:moveTo>
                    <a:pt x="10" y="0"/>
                  </a:moveTo>
                  <a:cubicBezTo>
                    <a:pt x="7" y="1"/>
                    <a:pt x="4" y="2"/>
                    <a:pt x="0" y="2"/>
                  </a:cubicBezTo>
                  <a:cubicBezTo>
                    <a:pt x="4" y="2"/>
                    <a:pt x="7" y="1"/>
                    <a:pt x="10" y="1"/>
                  </a:cubicBezTo>
                  <a:cubicBezTo>
                    <a:pt x="10" y="1"/>
                    <a:pt x="10" y="1"/>
                    <a:pt x="10"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327" name="Freeform 94">
              <a:extLst>
                <a:ext uri="{FF2B5EF4-FFF2-40B4-BE49-F238E27FC236}">
                  <a16:creationId xmlns="" xmlns:a16="http://schemas.microsoft.com/office/drawing/2014/main" id="{48386DFB-3114-4219-877D-C0B402913F19}"/>
                </a:ext>
              </a:extLst>
            </p:cNvPr>
            <p:cNvSpPr>
              <a:spLocks/>
            </p:cNvSpPr>
            <p:nvPr/>
          </p:nvSpPr>
          <p:spPr bwMode="auto">
            <a:xfrm>
              <a:off x="3658" y="889"/>
              <a:ext cx="83" cy="70"/>
            </a:xfrm>
            <a:custGeom>
              <a:avLst/>
              <a:gdLst>
                <a:gd name="T0" fmla="*/ 12 w 31"/>
                <a:gd name="T1" fmla="*/ 0 h 26"/>
                <a:gd name="T2" fmla="*/ 3 w 31"/>
                <a:gd name="T3" fmla="*/ 7 h 26"/>
                <a:gd name="T4" fmla="*/ 7 w 31"/>
                <a:gd name="T5" fmla="*/ 26 h 26"/>
                <a:gd name="T6" fmla="*/ 16 w 31"/>
                <a:gd name="T7" fmla="*/ 24 h 26"/>
                <a:gd name="T8" fmla="*/ 26 w 31"/>
                <a:gd name="T9" fmla="*/ 22 h 26"/>
                <a:gd name="T10" fmla="*/ 27 w 31"/>
                <a:gd name="T11" fmla="*/ 9 h 26"/>
                <a:gd name="T12" fmla="*/ 12 w 31"/>
                <a:gd name="T13" fmla="*/ 0 h 26"/>
              </a:gdLst>
              <a:ahLst/>
              <a:cxnLst>
                <a:cxn ang="0">
                  <a:pos x="T0" y="T1"/>
                </a:cxn>
                <a:cxn ang="0">
                  <a:pos x="T2" y="T3"/>
                </a:cxn>
                <a:cxn ang="0">
                  <a:pos x="T4" y="T5"/>
                </a:cxn>
                <a:cxn ang="0">
                  <a:pos x="T6" y="T7"/>
                </a:cxn>
                <a:cxn ang="0">
                  <a:pos x="T8" y="T9"/>
                </a:cxn>
                <a:cxn ang="0">
                  <a:pos x="T10" y="T11"/>
                </a:cxn>
                <a:cxn ang="0">
                  <a:pos x="T12" y="T13"/>
                </a:cxn>
              </a:cxnLst>
              <a:rect l="0" t="0" r="r" b="b"/>
              <a:pathLst>
                <a:path w="31" h="26">
                  <a:moveTo>
                    <a:pt x="12" y="0"/>
                  </a:moveTo>
                  <a:cubicBezTo>
                    <a:pt x="9" y="0"/>
                    <a:pt x="6" y="2"/>
                    <a:pt x="3" y="7"/>
                  </a:cubicBezTo>
                  <a:cubicBezTo>
                    <a:pt x="3" y="7"/>
                    <a:pt x="0" y="20"/>
                    <a:pt x="7" y="26"/>
                  </a:cubicBezTo>
                  <a:cubicBezTo>
                    <a:pt x="10" y="25"/>
                    <a:pt x="13" y="25"/>
                    <a:pt x="16" y="24"/>
                  </a:cubicBezTo>
                  <a:cubicBezTo>
                    <a:pt x="20" y="24"/>
                    <a:pt x="23" y="23"/>
                    <a:pt x="26" y="22"/>
                  </a:cubicBezTo>
                  <a:cubicBezTo>
                    <a:pt x="30" y="19"/>
                    <a:pt x="31" y="13"/>
                    <a:pt x="27" y="9"/>
                  </a:cubicBezTo>
                  <a:cubicBezTo>
                    <a:pt x="22" y="4"/>
                    <a:pt x="17" y="0"/>
                    <a:pt x="12" y="0"/>
                  </a:cubicBezTo>
                </a:path>
              </a:pathLst>
            </a:custGeom>
            <a:solidFill>
              <a:srgbClr val="FAF4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328" name="Freeform 95">
              <a:extLst>
                <a:ext uri="{FF2B5EF4-FFF2-40B4-BE49-F238E27FC236}">
                  <a16:creationId xmlns="" xmlns:a16="http://schemas.microsoft.com/office/drawing/2014/main" id="{C10B89E1-D1C9-4ADB-A5C8-7C6B981C66D7}"/>
                </a:ext>
              </a:extLst>
            </p:cNvPr>
            <p:cNvSpPr>
              <a:spLocks/>
            </p:cNvSpPr>
            <p:nvPr/>
          </p:nvSpPr>
          <p:spPr bwMode="auto">
            <a:xfrm>
              <a:off x="3677" y="951"/>
              <a:ext cx="51" cy="11"/>
            </a:xfrm>
            <a:custGeom>
              <a:avLst/>
              <a:gdLst>
                <a:gd name="T0" fmla="*/ 19 w 19"/>
                <a:gd name="T1" fmla="*/ 0 h 4"/>
                <a:gd name="T2" fmla="*/ 9 w 19"/>
                <a:gd name="T3" fmla="*/ 1 h 4"/>
                <a:gd name="T4" fmla="*/ 0 w 19"/>
                <a:gd name="T5" fmla="*/ 3 h 4"/>
                <a:gd name="T6" fmla="*/ 2 w 19"/>
                <a:gd name="T7" fmla="*/ 4 h 4"/>
                <a:gd name="T8" fmla="*/ 18 w 19"/>
                <a:gd name="T9" fmla="*/ 1 h 4"/>
                <a:gd name="T10" fmla="*/ 19 w 19"/>
                <a:gd name="T11" fmla="*/ 0 h 4"/>
              </a:gdLst>
              <a:ahLst/>
              <a:cxnLst>
                <a:cxn ang="0">
                  <a:pos x="T0" y="T1"/>
                </a:cxn>
                <a:cxn ang="0">
                  <a:pos x="T2" y="T3"/>
                </a:cxn>
                <a:cxn ang="0">
                  <a:pos x="T4" y="T5"/>
                </a:cxn>
                <a:cxn ang="0">
                  <a:pos x="T6" y="T7"/>
                </a:cxn>
                <a:cxn ang="0">
                  <a:pos x="T8" y="T9"/>
                </a:cxn>
                <a:cxn ang="0">
                  <a:pos x="T10" y="T11"/>
                </a:cxn>
              </a:cxnLst>
              <a:rect l="0" t="0" r="r" b="b"/>
              <a:pathLst>
                <a:path w="19" h="4">
                  <a:moveTo>
                    <a:pt x="19" y="0"/>
                  </a:moveTo>
                  <a:cubicBezTo>
                    <a:pt x="16" y="0"/>
                    <a:pt x="13" y="1"/>
                    <a:pt x="9" y="1"/>
                  </a:cubicBezTo>
                  <a:cubicBezTo>
                    <a:pt x="6" y="2"/>
                    <a:pt x="3" y="2"/>
                    <a:pt x="0" y="3"/>
                  </a:cubicBezTo>
                  <a:cubicBezTo>
                    <a:pt x="1" y="3"/>
                    <a:pt x="1" y="4"/>
                    <a:pt x="2" y="4"/>
                  </a:cubicBezTo>
                  <a:cubicBezTo>
                    <a:pt x="7" y="3"/>
                    <a:pt x="13" y="2"/>
                    <a:pt x="18" y="1"/>
                  </a:cubicBezTo>
                  <a:cubicBezTo>
                    <a:pt x="18" y="1"/>
                    <a:pt x="19" y="0"/>
                    <a:pt x="19" y="0"/>
                  </a:cubicBezTo>
                </a:path>
              </a:pathLst>
            </a:custGeom>
            <a:solidFill>
              <a:srgbClr val="E3D6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329" name="Freeform 96">
              <a:extLst>
                <a:ext uri="{FF2B5EF4-FFF2-40B4-BE49-F238E27FC236}">
                  <a16:creationId xmlns="" xmlns:a16="http://schemas.microsoft.com/office/drawing/2014/main" id="{0B96711F-58F1-454E-85C5-00233C12567A}"/>
                </a:ext>
              </a:extLst>
            </p:cNvPr>
            <p:cNvSpPr>
              <a:spLocks/>
            </p:cNvSpPr>
            <p:nvPr/>
          </p:nvSpPr>
          <p:spPr bwMode="auto">
            <a:xfrm>
              <a:off x="3634" y="712"/>
              <a:ext cx="94" cy="75"/>
            </a:xfrm>
            <a:custGeom>
              <a:avLst/>
              <a:gdLst>
                <a:gd name="T0" fmla="*/ 13 w 35"/>
                <a:gd name="T1" fmla="*/ 0 h 28"/>
                <a:gd name="T2" fmla="*/ 4 w 35"/>
                <a:gd name="T3" fmla="*/ 7 h 28"/>
                <a:gd name="T4" fmla="*/ 12 w 35"/>
                <a:gd name="T5" fmla="*/ 28 h 28"/>
                <a:gd name="T6" fmla="*/ 15 w 35"/>
                <a:gd name="T7" fmla="*/ 28 h 28"/>
                <a:gd name="T8" fmla="*/ 28 w 35"/>
                <a:gd name="T9" fmla="*/ 9 h 28"/>
                <a:gd name="T10" fmla="*/ 13 w 35"/>
                <a:gd name="T11" fmla="*/ 0 h 28"/>
              </a:gdLst>
              <a:ahLst/>
              <a:cxnLst>
                <a:cxn ang="0">
                  <a:pos x="T0" y="T1"/>
                </a:cxn>
                <a:cxn ang="0">
                  <a:pos x="T2" y="T3"/>
                </a:cxn>
                <a:cxn ang="0">
                  <a:pos x="T4" y="T5"/>
                </a:cxn>
                <a:cxn ang="0">
                  <a:pos x="T6" y="T7"/>
                </a:cxn>
                <a:cxn ang="0">
                  <a:pos x="T8" y="T9"/>
                </a:cxn>
                <a:cxn ang="0">
                  <a:pos x="T10" y="T11"/>
                </a:cxn>
              </a:cxnLst>
              <a:rect l="0" t="0" r="r" b="b"/>
              <a:pathLst>
                <a:path w="35" h="28">
                  <a:moveTo>
                    <a:pt x="13" y="0"/>
                  </a:moveTo>
                  <a:cubicBezTo>
                    <a:pt x="10" y="0"/>
                    <a:pt x="7" y="2"/>
                    <a:pt x="4" y="7"/>
                  </a:cubicBezTo>
                  <a:cubicBezTo>
                    <a:pt x="4" y="7"/>
                    <a:pt x="0" y="25"/>
                    <a:pt x="12" y="28"/>
                  </a:cubicBezTo>
                  <a:cubicBezTo>
                    <a:pt x="13" y="28"/>
                    <a:pt x="14" y="28"/>
                    <a:pt x="15" y="28"/>
                  </a:cubicBezTo>
                  <a:cubicBezTo>
                    <a:pt x="26" y="28"/>
                    <a:pt x="35" y="17"/>
                    <a:pt x="28" y="9"/>
                  </a:cubicBezTo>
                  <a:cubicBezTo>
                    <a:pt x="23" y="4"/>
                    <a:pt x="18" y="0"/>
                    <a:pt x="13" y="0"/>
                  </a:cubicBezTo>
                </a:path>
              </a:pathLst>
            </a:custGeom>
            <a:solidFill>
              <a:srgbClr val="FAF4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330" name="Freeform 97">
              <a:extLst>
                <a:ext uri="{FF2B5EF4-FFF2-40B4-BE49-F238E27FC236}">
                  <a16:creationId xmlns="" xmlns:a16="http://schemas.microsoft.com/office/drawing/2014/main" id="{9B0AC60A-9983-47BB-BDC9-4B5A81D0D6CB}"/>
                </a:ext>
              </a:extLst>
            </p:cNvPr>
            <p:cNvSpPr>
              <a:spLocks/>
            </p:cNvSpPr>
            <p:nvPr/>
          </p:nvSpPr>
          <p:spPr bwMode="auto">
            <a:xfrm>
              <a:off x="3621" y="564"/>
              <a:ext cx="93" cy="75"/>
            </a:xfrm>
            <a:custGeom>
              <a:avLst/>
              <a:gdLst>
                <a:gd name="T0" fmla="*/ 14 w 35"/>
                <a:gd name="T1" fmla="*/ 0 h 28"/>
                <a:gd name="T2" fmla="*/ 4 w 35"/>
                <a:gd name="T3" fmla="*/ 7 h 28"/>
                <a:gd name="T4" fmla="*/ 12 w 35"/>
                <a:gd name="T5" fmla="*/ 28 h 28"/>
                <a:gd name="T6" fmla="*/ 15 w 35"/>
                <a:gd name="T7" fmla="*/ 28 h 28"/>
                <a:gd name="T8" fmla="*/ 28 w 35"/>
                <a:gd name="T9" fmla="*/ 9 h 28"/>
                <a:gd name="T10" fmla="*/ 14 w 35"/>
                <a:gd name="T11" fmla="*/ 0 h 28"/>
              </a:gdLst>
              <a:ahLst/>
              <a:cxnLst>
                <a:cxn ang="0">
                  <a:pos x="T0" y="T1"/>
                </a:cxn>
                <a:cxn ang="0">
                  <a:pos x="T2" y="T3"/>
                </a:cxn>
                <a:cxn ang="0">
                  <a:pos x="T4" y="T5"/>
                </a:cxn>
                <a:cxn ang="0">
                  <a:pos x="T6" y="T7"/>
                </a:cxn>
                <a:cxn ang="0">
                  <a:pos x="T8" y="T9"/>
                </a:cxn>
                <a:cxn ang="0">
                  <a:pos x="T10" y="T11"/>
                </a:cxn>
              </a:cxnLst>
              <a:rect l="0" t="0" r="r" b="b"/>
              <a:pathLst>
                <a:path w="35" h="28">
                  <a:moveTo>
                    <a:pt x="14" y="0"/>
                  </a:moveTo>
                  <a:cubicBezTo>
                    <a:pt x="10" y="0"/>
                    <a:pt x="7" y="2"/>
                    <a:pt x="4" y="7"/>
                  </a:cubicBezTo>
                  <a:cubicBezTo>
                    <a:pt x="4" y="7"/>
                    <a:pt x="0" y="25"/>
                    <a:pt x="12" y="28"/>
                  </a:cubicBezTo>
                  <a:cubicBezTo>
                    <a:pt x="13" y="28"/>
                    <a:pt x="14" y="28"/>
                    <a:pt x="15" y="28"/>
                  </a:cubicBezTo>
                  <a:cubicBezTo>
                    <a:pt x="26" y="28"/>
                    <a:pt x="35" y="17"/>
                    <a:pt x="28" y="9"/>
                  </a:cubicBezTo>
                  <a:cubicBezTo>
                    <a:pt x="23" y="4"/>
                    <a:pt x="18" y="0"/>
                    <a:pt x="14" y="0"/>
                  </a:cubicBezTo>
                </a:path>
              </a:pathLst>
            </a:custGeom>
            <a:solidFill>
              <a:srgbClr val="FAF4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331" name="Freeform 98">
              <a:extLst>
                <a:ext uri="{FF2B5EF4-FFF2-40B4-BE49-F238E27FC236}">
                  <a16:creationId xmlns="" xmlns:a16="http://schemas.microsoft.com/office/drawing/2014/main" id="{1CCC3DB0-F46D-47CC-A6E1-EEEB2657A052}"/>
                </a:ext>
              </a:extLst>
            </p:cNvPr>
            <p:cNvSpPr>
              <a:spLocks/>
            </p:cNvSpPr>
            <p:nvPr/>
          </p:nvSpPr>
          <p:spPr bwMode="auto">
            <a:xfrm>
              <a:off x="3976" y="897"/>
              <a:ext cx="35" cy="11"/>
            </a:xfrm>
            <a:custGeom>
              <a:avLst/>
              <a:gdLst>
                <a:gd name="T0" fmla="*/ 13 w 13"/>
                <a:gd name="T1" fmla="*/ 0 h 4"/>
                <a:gd name="T2" fmla="*/ 0 w 13"/>
                <a:gd name="T3" fmla="*/ 3 h 4"/>
                <a:gd name="T4" fmla="*/ 0 w 13"/>
                <a:gd name="T5" fmla="*/ 4 h 4"/>
                <a:gd name="T6" fmla="*/ 13 w 13"/>
                <a:gd name="T7" fmla="*/ 2 h 4"/>
                <a:gd name="T8" fmla="*/ 13 w 13"/>
                <a:gd name="T9" fmla="*/ 0 h 4"/>
              </a:gdLst>
              <a:ahLst/>
              <a:cxnLst>
                <a:cxn ang="0">
                  <a:pos x="T0" y="T1"/>
                </a:cxn>
                <a:cxn ang="0">
                  <a:pos x="T2" y="T3"/>
                </a:cxn>
                <a:cxn ang="0">
                  <a:pos x="T4" y="T5"/>
                </a:cxn>
                <a:cxn ang="0">
                  <a:pos x="T6" y="T7"/>
                </a:cxn>
                <a:cxn ang="0">
                  <a:pos x="T8" y="T9"/>
                </a:cxn>
              </a:cxnLst>
              <a:rect l="0" t="0" r="r" b="b"/>
              <a:pathLst>
                <a:path w="13" h="4">
                  <a:moveTo>
                    <a:pt x="13" y="0"/>
                  </a:moveTo>
                  <a:cubicBezTo>
                    <a:pt x="9" y="1"/>
                    <a:pt x="5" y="2"/>
                    <a:pt x="0" y="3"/>
                  </a:cubicBezTo>
                  <a:cubicBezTo>
                    <a:pt x="0" y="3"/>
                    <a:pt x="0" y="3"/>
                    <a:pt x="0" y="4"/>
                  </a:cubicBezTo>
                  <a:cubicBezTo>
                    <a:pt x="5" y="3"/>
                    <a:pt x="9" y="2"/>
                    <a:pt x="13" y="2"/>
                  </a:cubicBezTo>
                  <a:cubicBezTo>
                    <a:pt x="13" y="1"/>
                    <a:pt x="13" y="1"/>
                    <a:pt x="13" y="0"/>
                  </a:cubicBezTo>
                </a:path>
              </a:pathLst>
            </a:custGeom>
            <a:solidFill>
              <a:srgbClr val="EBED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332" name="Freeform 99">
              <a:extLst>
                <a:ext uri="{FF2B5EF4-FFF2-40B4-BE49-F238E27FC236}">
                  <a16:creationId xmlns="" xmlns:a16="http://schemas.microsoft.com/office/drawing/2014/main" id="{0C9C952A-6261-4DEE-ADF7-872FC0CF20C9}"/>
                </a:ext>
              </a:extLst>
            </p:cNvPr>
            <p:cNvSpPr>
              <a:spLocks/>
            </p:cNvSpPr>
            <p:nvPr/>
          </p:nvSpPr>
          <p:spPr bwMode="auto">
            <a:xfrm>
              <a:off x="3912" y="572"/>
              <a:ext cx="99" cy="333"/>
            </a:xfrm>
            <a:custGeom>
              <a:avLst/>
              <a:gdLst>
                <a:gd name="T0" fmla="*/ 0 w 37"/>
                <a:gd name="T1" fmla="*/ 0 h 124"/>
                <a:gd name="T2" fmla="*/ 17 w 37"/>
                <a:gd name="T3" fmla="*/ 84 h 124"/>
                <a:gd name="T4" fmla="*/ 24 w 37"/>
                <a:gd name="T5" fmla="*/ 124 h 124"/>
                <a:gd name="T6" fmla="*/ 37 w 37"/>
                <a:gd name="T7" fmla="*/ 121 h 124"/>
                <a:gd name="T8" fmla="*/ 34 w 37"/>
                <a:gd name="T9" fmla="*/ 82 h 124"/>
                <a:gd name="T10" fmla="*/ 19 w 37"/>
                <a:gd name="T11" fmla="*/ 1 h 124"/>
                <a:gd name="T12" fmla="*/ 0 w 37"/>
                <a:gd name="T13" fmla="*/ 0 h 124"/>
              </a:gdLst>
              <a:ahLst/>
              <a:cxnLst>
                <a:cxn ang="0">
                  <a:pos x="T0" y="T1"/>
                </a:cxn>
                <a:cxn ang="0">
                  <a:pos x="T2" y="T3"/>
                </a:cxn>
                <a:cxn ang="0">
                  <a:pos x="T4" y="T5"/>
                </a:cxn>
                <a:cxn ang="0">
                  <a:pos x="T6" y="T7"/>
                </a:cxn>
                <a:cxn ang="0">
                  <a:pos x="T8" y="T9"/>
                </a:cxn>
                <a:cxn ang="0">
                  <a:pos x="T10" y="T11"/>
                </a:cxn>
                <a:cxn ang="0">
                  <a:pos x="T12" y="T13"/>
                </a:cxn>
              </a:cxnLst>
              <a:rect l="0" t="0" r="r" b="b"/>
              <a:pathLst>
                <a:path w="37" h="124">
                  <a:moveTo>
                    <a:pt x="0" y="0"/>
                  </a:moveTo>
                  <a:cubicBezTo>
                    <a:pt x="6" y="28"/>
                    <a:pt x="12" y="56"/>
                    <a:pt x="17" y="84"/>
                  </a:cubicBezTo>
                  <a:cubicBezTo>
                    <a:pt x="19" y="96"/>
                    <a:pt x="22" y="110"/>
                    <a:pt x="24" y="124"/>
                  </a:cubicBezTo>
                  <a:cubicBezTo>
                    <a:pt x="29" y="123"/>
                    <a:pt x="33" y="122"/>
                    <a:pt x="37" y="121"/>
                  </a:cubicBezTo>
                  <a:cubicBezTo>
                    <a:pt x="36" y="108"/>
                    <a:pt x="36" y="92"/>
                    <a:pt x="34" y="82"/>
                  </a:cubicBezTo>
                  <a:cubicBezTo>
                    <a:pt x="29" y="55"/>
                    <a:pt x="24" y="28"/>
                    <a:pt x="19" y="1"/>
                  </a:cubicBezTo>
                  <a:cubicBezTo>
                    <a:pt x="12" y="1"/>
                    <a:pt x="6" y="0"/>
                    <a:pt x="0" y="0"/>
                  </a:cubicBezTo>
                </a:path>
              </a:pathLst>
            </a:custGeom>
            <a:solidFill>
              <a:srgbClr val="D4BB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333" name="Freeform 100">
              <a:extLst>
                <a:ext uri="{FF2B5EF4-FFF2-40B4-BE49-F238E27FC236}">
                  <a16:creationId xmlns="" xmlns:a16="http://schemas.microsoft.com/office/drawing/2014/main" id="{E5CBA8C1-03FE-4012-B2FA-2C17ED772780}"/>
                </a:ext>
              </a:extLst>
            </p:cNvPr>
            <p:cNvSpPr>
              <a:spLocks/>
            </p:cNvSpPr>
            <p:nvPr/>
          </p:nvSpPr>
          <p:spPr bwMode="auto">
            <a:xfrm>
              <a:off x="4142" y="876"/>
              <a:ext cx="45" cy="8"/>
            </a:xfrm>
            <a:custGeom>
              <a:avLst/>
              <a:gdLst>
                <a:gd name="T0" fmla="*/ 17 w 17"/>
                <a:gd name="T1" fmla="*/ 0 h 3"/>
                <a:gd name="T2" fmla="*/ 0 w 17"/>
                <a:gd name="T3" fmla="*/ 2 h 3"/>
                <a:gd name="T4" fmla="*/ 0 w 17"/>
                <a:gd name="T5" fmla="*/ 3 h 3"/>
                <a:gd name="T6" fmla="*/ 17 w 17"/>
                <a:gd name="T7" fmla="*/ 1 h 3"/>
                <a:gd name="T8" fmla="*/ 17 w 17"/>
                <a:gd name="T9" fmla="*/ 0 h 3"/>
              </a:gdLst>
              <a:ahLst/>
              <a:cxnLst>
                <a:cxn ang="0">
                  <a:pos x="T0" y="T1"/>
                </a:cxn>
                <a:cxn ang="0">
                  <a:pos x="T2" y="T3"/>
                </a:cxn>
                <a:cxn ang="0">
                  <a:pos x="T4" y="T5"/>
                </a:cxn>
                <a:cxn ang="0">
                  <a:pos x="T6" y="T7"/>
                </a:cxn>
                <a:cxn ang="0">
                  <a:pos x="T8" y="T9"/>
                </a:cxn>
              </a:cxnLst>
              <a:rect l="0" t="0" r="r" b="b"/>
              <a:pathLst>
                <a:path w="17" h="3">
                  <a:moveTo>
                    <a:pt x="17" y="0"/>
                  </a:moveTo>
                  <a:cubicBezTo>
                    <a:pt x="11" y="0"/>
                    <a:pt x="5" y="1"/>
                    <a:pt x="0" y="2"/>
                  </a:cubicBezTo>
                  <a:cubicBezTo>
                    <a:pt x="0" y="2"/>
                    <a:pt x="0" y="2"/>
                    <a:pt x="0" y="3"/>
                  </a:cubicBezTo>
                  <a:cubicBezTo>
                    <a:pt x="5" y="2"/>
                    <a:pt x="11" y="1"/>
                    <a:pt x="17" y="1"/>
                  </a:cubicBezTo>
                  <a:cubicBezTo>
                    <a:pt x="17" y="0"/>
                    <a:pt x="17" y="0"/>
                    <a:pt x="17" y="0"/>
                  </a:cubicBezTo>
                </a:path>
              </a:pathLst>
            </a:custGeom>
            <a:solidFill>
              <a:srgbClr val="EBED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334" name="Freeform 101">
              <a:extLst>
                <a:ext uri="{FF2B5EF4-FFF2-40B4-BE49-F238E27FC236}">
                  <a16:creationId xmlns="" xmlns:a16="http://schemas.microsoft.com/office/drawing/2014/main" id="{BD13BC02-4C65-4C64-A727-A259F0E14716}"/>
                </a:ext>
              </a:extLst>
            </p:cNvPr>
            <p:cNvSpPr>
              <a:spLocks/>
            </p:cNvSpPr>
            <p:nvPr/>
          </p:nvSpPr>
          <p:spPr bwMode="auto">
            <a:xfrm>
              <a:off x="4115" y="583"/>
              <a:ext cx="72" cy="298"/>
            </a:xfrm>
            <a:custGeom>
              <a:avLst/>
              <a:gdLst>
                <a:gd name="T0" fmla="*/ 0 w 27"/>
                <a:gd name="T1" fmla="*/ 0 h 111"/>
                <a:gd name="T2" fmla="*/ 10 w 27"/>
                <a:gd name="T3" fmla="*/ 111 h 111"/>
                <a:gd name="T4" fmla="*/ 27 w 27"/>
                <a:gd name="T5" fmla="*/ 109 h 111"/>
                <a:gd name="T6" fmla="*/ 17 w 27"/>
                <a:gd name="T7" fmla="*/ 1 h 111"/>
                <a:gd name="T8" fmla="*/ 0 w 27"/>
                <a:gd name="T9" fmla="*/ 0 h 111"/>
              </a:gdLst>
              <a:ahLst/>
              <a:cxnLst>
                <a:cxn ang="0">
                  <a:pos x="T0" y="T1"/>
                </a:cxn>
                <a:cxn ang="0">
                  <a:pos x="T2" y="T3"/>
                </a:cxn>
                <a:cxn ang="0">
                  <a:pos x="T4" y="T5"/>
                </a:cxn>
                <a:cxn ang="0">
                  <a:pos x="T6" y="T7"/>
                </a:cxn>
                <a:cxn ang="0">
                  <a:pos x="T8" y="T9"/>
                </a:cxn>
              </a:cxnLst>
              <a:rect l="0" t="0" r="r" b="b"/>
              <a:pathLst>
                <a:path w="27" h="111">
                  <a:moveTo>
                    <a:pt x="0" y="0"/>
                  </a:moveTo>
                  <a:cubicBezTo>
                    <a:pt x="6" y="37"/>
                    <a:pt x="9" y="74"/>
                    <a:pt x="10" y="111"/>
                  </a:cubicBezTo>
                  <a:cubicBezTo>
                    <a:pt x="15" y="110"/>
                    <a:pt x="21" y="109"/>
                    <a:pt x="27" y="109"/>
                  </a:cubicBezTo>
                  <a:cubicBezTo>
                    <a:pt x="24" y="73"/>
                    <a:pt x="21" y="37"/>
                    <a:pt x="17" y="1"/>
                  </a:cubicBezTo>
                  <a:cubicBezTo>
                    <a:pt x="11" y="1"/>
                    <a:pt x="6" y="1"/>
                    <a:pt x="0" y="0"/>
                  </a:cubicBezTo>
                </a:path>
              </a:pathLst>
            </a:custGeom>
            <a:solidFill>
              <a:srgbClr val="D4BB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335" name="Freeform 102">
              <a:extLst>
                <a:ext uri="{FF2B5EF4-FFF2-40B4-BE49-F238E27FC236}">
                  <a16:creationId xmlns="" xmlns:a16="http://schemas.microsoft.com/office/drawing/2014/main" id="{9FA4082E-E8FF-4A5C-AFAA-BECC122256A1}"/>
                </a:ext>
              </a:extLst>
            </p:cNvPr>
            <p:cNvSpPr>
              <a:spLocks/>
            </p:cNvSpPr>
            <p:nvPr/>
          </p:nvSpPr>
          <p:spPr bwMode="auto">
            <a:xfrm>
              <a:off x="4318" y="863"/>
              <a:ext cx="59" cy="5"/>
            </a:xfrm>
            <a:custGeom>
              <a:avLst/>
              <a:gdLst>
                <a:gd name="T0" fmla="*/ 22 w 22"/>
                <a:gd name="T1" fmla="*/ 0 h 2"/>
                <a:gd name="T2" fmla="*/ 0 w 22"/>
                <a:gd name="T3" fmla="*/ 1 h 2"/>
                <a:gd name="T4" fmla="*/ 0 w 22"/>
                <a:gd name="T5" fmla="*/ 2 h 2"/>
                <a:gd name="T6" fmla="*/ 22 w 22"/>
                <a:gd name="T7" fmla="*/ 1 h 2"/>
                <a:gd name="T8" fmla="*/ 22 w 22"/>
                <a:gd name="T9" fmla="*/ 0 h 2"/>
              </a:gdLst>
              <a:ahLst/>
              <a:cxnLst>
                <a:cxn ang="0">
                  <a:pos x="T0" y="T1"/>
                </a:cxn>
                <a:cxn ang="0">
                  <a:pos x="T2" y="T3"/>
                </a:cxn>
                <a:cxn ang="0">
                  <a:pos x="T4" y="T5"/>
                </a:cxn>
                <a:cxn ang="0">
                  <a:pos x="T6" y="T7"/>
                </a:cxn>
                <a:cxn ang="0">
                  <a:pos x="T8" y="T9"/>
                </a:cxn>
              </a:cxnLst>
              <a:rect l="0" t="0" r="r" b="b"/>
              <a:pathLst>
                <a:path w="22" h="2">
                  <a:moveTo>
                    <a:pt x="22" y="0"/>
                  </a:moveTo>
                  <a:cubicBezTo>
                    <a:pt x="15" y="0"/>
                    <a:pt x="8" y="0"/>
                    <a:pt x="0" y="1"/>
                  </a:cubicBezTo>
                  <a:cubicBezTo>
                    <a:pt x="0" y="1"/>
                    <a:pt x="0" y="1"/>
                    <a:pt x="0" y="2"/>
                  </a:cubicBezTo>
                  <a:cubicBezTo>
                    <a:pt x="8" y="2"/>
                    <a:pt x="15" y="1"/>
                    <a:pt x="22" y="1"/>
                  </a:cubicBezTo>
                  <a:cubicBezTo>
                    <a:pt x="22" y="1"/>
                    <a:pt x="22" y="0"/>
                    <a:pt x="22" y="0"/>
                  </a:cubicBezTo>
                </a:path>
              </a:pathLst>
            </a:custGeom>
            <a:solidFill>
              <a:srgbClr val="EBED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336" name="Freeform 103">
              <a:extLst>
                <a:ext uri="{FF2B5EF4-FFF2-40B4-BE49-F238E27FC236}">
                  <a16:creationId xmlns="" xmlns:a16="http://schemas.microsoft.com/office/drawing/2014/main" id="{C16EBDFE-29A2-49E3-BE5E-DD34CB92EB82}"/>
                </a:ext>
              </a:extLst>
            </p:cNvPr>
            <p:cNvSpPr>
              <a:spLocks/>
            </p:cNvSpPr>
            <p:nvPr/>
          </p:nvSpPr>
          <p:spPr bwMode="auto">
            <a:xfrm>
              <a:off x="4294" y="591"/>
              <a:ext cx="83" cy="274"/>
            </a:xfrm>
            <a:custGeom>
              <a:avLst/>
              <a:gdLst>
                <a:gd name="T0" fmla="*/ 0 w 31"/>
                <a:gd name="T1" fmla="*/ 0 h 102"/>
                <a:gd name="T2" fmla="*/ 4 w 31"/>
                <a:gd name="T3" fmla="*/ 32 h 102"/>
                <a:gd name="T4" fmla="*/ 9 w 31"/>
                <a:gd name="T5" fmla="*/ 96 h 102"/>
                <a:gd name="T6" fmla="*/ 9 w 31"/>
                <a:gd name="T7" fmla="*/ 102 h 102"/>
                <a:gd name="T8" fmla="*/ 31 w 31"/>
                <a:gd name="T9" fmla="*/ 101 h 102"/>
                <a:gd name="T10" fmla="*/ 22 w 31"/>
                <a:gd name="T11" fmla="*/ 49 h 102"/>
                <a:gd name="T12" fmla="*/ 18 w 31"/>
                <a:gd name="T13" fmla="*/ 1 h 102"/>
                <a:gd name="T14" fmla="*/ 0 w 31"/>
                <a:gd name="T15" fmla="*/ 0 h 1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 h="102">
                  <a:moveTo>
                    <a:pt x="0" y="0"/>
                  </a:moveTo>
                  <a:cubicBezTo>
                    <a:pt x="1" y="11"/>
                    <a:pt x="3" y="22"/>
                    <a:pt x="4" y="32"/>
                  </a:cubicBezTo>
                  <a:cubicBezTo>
                    <a:pt x="5" y="53"/>
                    <a:pt x="7" y="74"/>
                    <a:pt x="9" y="96"/>
                  </a:cubicBezTo>
                  <a:cubicBezTo>
                    <a:pt x="9" y="98"/>
                    <a:pt x="9" y="100"/>
                    <a:pt x="9" y="102"/>
                  </a:cubicBezTo>
                  <a:cubicBezTo>
                    <a:pt x="17" y="101"/>
                    <a:pt x="24" y="101"/>
                    <a:pt x="31" y="101"/>
                  </a:cubicBezTo>
                  <a:cubicBezTo>
                    <a:pt x="29" y="83"/>
                    <a:pt x="24" y="65"/>
                    <a:pt x="22" y="49"/>
                  </a:cubicBezTo>
                  <a:cubicBezTo>
                    <a:pt x="20" y="33"/>
                    <a:pt x="19" y="17"/>
                    <a:pt x="18" y="1"/>
                  </a:cubicBezTo>
                  <a:cubicBezTo>
                    <a:pt x="12" y="1"/>
                    <a:pt x="6" y="1"/>
                    <a:pt x="0" y="0"/>
                  </a:cubicBezTo>
                </a:path>
              </a:pathLst>
            </a:custGeom>
            <a:solidFill>
              <a:srgbClr val="D4BB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337" name="Freeform 104">
              <a:extLst>
                <a:ext uri="{FF2B5EF4-FFF2-40B4-BE49-F238E27FC236}">
                  <a16:creationId xmlns="" xmlns:a16="http://schemas.microsoft.com/office/drawing/2014/main" id="{87D301DB-DCED-40A7-8300-3DB9ACCF6BBF}"/>
                </a:ext>
              </a:extLst>
            </p:cNvPr>
            <p:cNvSpPr>
              <a:spLocks/>
            </p:cNvSpPr>
            <p:nvPr/>
          </p:nvSpPr>
          <p:spPr bwMode="auto">
            <a:xfrm>
              <a:off x="4481" y="865"/>
              <a:ext cx="48" cy="8"/>
            </a:xfrm>
            <a:custGeom>
              <a:avLst/>
              <a:gdLst>
                <a:gd name="T0" fmla="*/ 0 w 18"/>
                <a:gd name="T1" fmla="*/ 0 h 3"/>
                <a:gd name="T2" fmla="*/ 0 w 18"/>
                <a:gd name="T3" fmla="*/ 1 h 3"/>
                <a:gd name="T4" fmla="*/ 18 w 18"/>
                <a:gd name="T5" fmla="*/ 3 h 3"/>
                <a:gd name="T6" fmla="*/ 18 w 18"/>
                <a:gd name="T7" fmla="*/ 2 h 3"/>
                <a:gd name="T8" fmla="*/ 0 w 18"/>
                <a:gd name="T9" fmla="*/ 0 h 3"/>
              </a:gdLst>
              <a:ahLst/>
              <a:cxnLst>
                <a:cxn ang="0">
                  <a:pos x="T0" y="T1"/>
                </a:cxn>
                <a:cxn ang="0">
                  <a:pos x="T2" y="T3"/>
                </a:cxn>
                <a:cxn ang="0">
                  <a:pos x="T4" y="T5"/>
                </a:cxn>
                <a:cxn ang="0">
                  <a:pos x="T6" y="T7"/>
                </a:cxn>
                <a:cxn ang="0">
                  <a:pos x="T8" y="T9"/>
                </a:cxn>
              </a:cxnLst>
              <a:rect l="0" t="0" r="r" b="b"/>
              <a:pathLst>
                <a:path w="18" h="3">
                  <a:moveTo>
                    <a:pt x="0" y="0"/>
                  </a:moveTo>
                  <a:cubicBezTo>
                    <a:pt x="0" y="0"/>
                    <a:pt x="0" y="1"/>
                    <a:pt x="0" y="1"/>
                  </a:cubicBezTo>
                  <a:cubicBezTo>
                    <a:pt x="6" y="2"/>
                    <a:pt x="12" y="2"/>
                    <a:pt x="18" y="3"/>
                  </a:cubicBezTo>
                  <a:cubicBezTo>
                    <a:pt x="18" y="2"/>
                    <a:pt x="18" y="2"/>
                    <a:pt x="18" y="2"/>
                  </a:cubicBezTo>
                  <a:cubicBezTo>
                    <a:pt x="12" y="1"/>
                    <a:pt x="6" y="0"/>
                    <a:pt x="0" y="0"/>
                  </a:cubicBezTo>
                </a:path>
              </a:pathLst>
            </a:custGeom>
            <a:solidFill>
              <a:srgbClr val="EBED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338" name="Freeform 105">
              <a:extLst>
                <a:ext uri="{FF2B5EF4-FFF2-40B4-BE49-F238E27FC236}">
                  <a16:creationId xmlns="" xmlns:a16="http://schemas.microsoft.com/office/drawing/2014/main" id="{69B6550B-8C20-499E-8FA4-F21F65993098}"/>
                </a:ext>
              </a:extLst>
            </p:cNvPr>
            <p:cNvSpPr>
              <a:spLocks/>
            </p:cNvSpPr>
            <p:nvPr/>
          </p:nvSpPr>
          <p:spPr bwMode="auto">
            <a:xfrm>
              <a:off x="4449" y="597"/>
              <a:ext cx="80" cy="274"/>
            </a:xfrm>
            <a:custGeom>
              <a:avLst/>
              <a:gdLst>
                <a:gd name="T0" fmla="*/ 0 w 30"/>
                <a:gd name="T1" fmla="*/ 0 h 102"/>
                <a:gd name="T2" fmla="*/ 12 w 30"/>
                <a:gd name="T3" fmla="*/ 100 h 102"/>
                <a:gd name="T4" fmla="*/ 30 w 30"/>
                <a:gd name="T5" fmla="*/ 102 h 102"/>
                <a:gd name="T6" fmla="*/ 18 w 30"/>
                <a:gd name="T7" fmla="*/ 0 h 102"/>
                <a:gd name="T8" fmla="*/ 0 w 30"/>
                <a:gd name="T9" fmla="*/ 0 h 102"/>
              </a:gdLst>
              <a:ahLst/>
              <a:cxnLst>
                <a:cxn ang="0">
                  <a:pos x="T0" y="T1"/>
                </a:cxn>
                <a:cxn ang="0">
                  <a:pos x="T2" y="T3"/>
                </a:cxn>
                <a:cxn ang="0">
                  <a:pos x="T4" y="T5"/>
                </a:cxn>
                <a:cxn ang="0">
                  <a:pos x="T6" y="T7"/>
                </a:cxn>
                <a:cxn ang="0">
                  <a:pos x="T8" y="T9"/>
                </a:cxn>
              </a:cxnLst>
              <a:rect l="0" t="0" r="r" b="b"/>
              <a:pathLst>
                <a:path w="30" h="102">
                  <a:moveTo>
                    <a:pt x="0" y="0"/>
                  </a:moveTo>
                  <a:cubicBezTo>
                    <a:pt x="4" y="33"/>
                    <a:pt x="9" y="66"/>
                    <a:pt x="12" y="100"/>
                  </a:cubicBezTo>
                  <a:cubicBezTo>
                    <a:pt x="18" y="100"/>
                    <a:pt x="24" y="101"/>
                    <a:pt x="30" y="102"/>
                  </a:cubicBezTo>
                  <a:cubicBezTo>
                    <a:pt x="27" y="68"/>
                    <a:pt x="22" y="34"/>
                    <a:pt x="18" y="0"/>
                  </a:cubicBezTo>
                  <a:cubicBezTo>
                    <a:pt x="12" y="0"/>
                    <a:pt x="6" y="0"/>
                    <a:pt x="0" y="0"/>
                  </a:cubicBezTo>
                </a:path>
              </a:pathLst>
            </a:custGeom>
            <a:solidFill>
              <a:srgbClr val="D4BB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339" name="Freeform 106">
              <a:extLst>
                <a:ext uri="{FF2B5EF4-FFF2-40B4-BE49-F238E27FC236}">
                  <a16:creationId xmlns="" xmlns:a16="http://schemas.microsoft.com/office/drawing/2014/main" id="{52A13E85-B91D-4368-BECC-80F19B82D788}"/>
                </a:ext>
              </a:extLst>
            </p:cNvPr>
            <p:cNvSpPr>
              <a:spLocks/>
            </p:cNvSpPr>
            <p:nvPr/>
          </p:nvSpPr>
          <p:spPr bwMode="auto">
            <a:xfrm>
              <a:off x="3992" y="578"/>
              <a:ext cx="94" cy="53"/>
            </a:xfrm>
            <a:custGeom>
              <a:avLst/>
              <a:gdLst>
                <a:gd name="T0" fmla="*/ 5 w 35"/>
                <a:gd name="T1" fmla="*/ 0 h 20"/>
                <a:gd name="T2" fmla="*/ 9 w 35"/>
                <a:gd name="T3" fmla="*/ 18 h 20"/>
                <a:gd name="T4" fmla="*/ 17 w 35"/>
                <a:gd name="T5" fmla="*/ 20 h 20"/>
                <a:gd name="T6" fmla="*/ 30 w 35"/>
                <a:gd name="T7" fmla="*/ 5 h 20"/>
                <a:gd name="T8" fmla="*/ 27 w 35"/>
                <a:gd name="T9" fmla="*/ 1 h 20"/>
                <a:gd name="T10" fmla="*/ 5 w 35"/>
                <a:gd name="T11" fmla="*/ 0 h 20"/>
              </a:gdLst>
              <a:ahLst/>
              <a:cxnLst>
                <a:cxn ang="0">
                  <a:pos x="T0" y="T1"/>
                </a:cxn>
                <a:cxn ang="0">
                  <a:pos x="T2" y="T3"/>
                </a:cxn>
                <a:cxn ang="0">
                  <a:pos x="T4" y="T5"/>
                </a:cxn>
                <a:cxn ang="0">
                  <a:pos x="T6" y="T7"/>
                </a:cxn>
                <a:cxn ang="0">
                  <a:pos x="T8" y="T9"/>
                </a:cxn>
                <a:cxn ang="0">
                  <a:pos x="T10" y="T11"/>
                </a:cxn>
              </a:cxnLst>
              <a:rect l="0" t="0" r="r" b="b"/>
              <a:pathLst>
                <a:path w="35" h="20">
                  <a:moveTo>
                    <a:pt x="5" y="0"/>
                  </a:moveTo>
                  <a:cubicBezTo>
                    <a:pt x="4" y="3"/>
                    <a:pt x="0" y="13"/>
                    <a:pt x="9" y="18"/>
                  </a:cubicBezTo>
                  <a:cubicBezTo>
                    <a:pt x="12" y="19"/>
                    <a:pt x="14" y="20"/>
                    <a:pt x="17" y="20"/>
                  </a:cubicBezTo>
                  <a:cubicBezTo>
                    <a:pt x="26" y="20"/>
                    <a:pt x="35" y="12"/>
                    <a:pt x="30" y="5"/>
                  </a:cubicBezTo>
                  <a:cubicBezTo>
                    <a:pt x="29" y="4"/>
                    <a:pt x="29" y="3"/>
                    <a:pt x="27" y="1"/>
                  </a:cubicBezTo>
                  <a:cubicBezTo>
                    <a:pt x="20" y="1"/>
                    <a:pt x="13" y="1"/>
                    <a:pt x="5" y="0"/>
                  </a:cubicBezTo>
                </a:path>
              </a:pathLst>
            </a:custGeom>
            <a:solidFill>
              <a:srgbClr val="FAF4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340" name="Freeform 107">
              <a:extLst>
                <a:ext uri="{FF2B5EF4-FFF2-40B4-BE49-F238E27FC236}">
                  <a16:creationId xmlns="" xmlns:a16="http://schemas.microsoft.com/office/drawing/2014/main" id="{6A33BBD1-9A4C-43E8-B3C6-7F5C4BF57D2F}"/>
                </a:ext>
              </a:extLst>
            </p:cNvPr>
            <p:cNvSpPr>
              <a:spLocks/>
            </p:cNvSpPr>
            <p:nvPr/>
          </p:nvSpPr>
          <p:spPr bwMode="auto">
            <a:xfrm>
              <a:off x="4005" y="707"/>
              <a:ext cx="91" cy="70"/>
            </a:xfrm>
            <a:custGeom>
              <a:avLst/>
              <a:gdLst>
                <a:gd name="T0" fmla="*/ 21 w 34"/>
                <a:gd name="T1" fmla="*/ 0 h 26"/>
                <a:gd name="T2" fmla="*/ 15 w 34"/>
                <a:gd name="T3" fmla="*/ 2 h 26"/>
                <a:gd name="T4" fmla="*/ 8 w 34"/>
                <a:gd name="T5" fmla="*/ 17 h 26"/>
                <a:gd name="T6" fmla="*/ 22 w 34"/>
                <a:gd name="T7" fmla="*/ 26 h 26"/>
                <a:gd name="T8" fmla="*/ 33 w 34"/>
                <a:gd name="T9" fmla="*/ 18 h 26"/>
                <a:gd name="T10" fmla="*/ 21 w 34"/>
                <a:gd name="T11" fmla="*/ 0 h 26"/>
              </a:gdLst>
              <a:ahLst/>
              <a:cxnLst>
                <a:cxn ang="0">
                  <a:pos x="T0" y="T1"/>
                </a:cxn>
                <a:cxn ang="0">
                  <a:pos x="T2" y="T3"/>
                </a:cxn>
                <a:cxn ang="0">
                  <a:pos x="T4" y="T5"/>
                </a:cxn>
                <a:cxn ang="0">
                  <a:pos x="T6" y="T7"/>
                </a:cxn>
                <a:cxn ang="0">
                  <a:pos x="T8" y="T9"/>
                </a:cxn>
                <a:cxn ang="0">
                  <a:pos x="T10" y="T11"/>
                </a:cxn>
              </a:cxnLst>
              <a:rect l="0" t="0" r="r" b="b"/>
              <a:pathLst>
                <a:path w="34" h="26">
                  <a:moveTo>
                    <a:pt x="21" y="0"/>
                  </a:moveTo>
                  <a:cubicBezTo>
                    <a:pt x="19" y="0"/>
                    <a:pt x="17" y="0"/>
                    <a:pt x="15" y="2"/>
                  </a:cubicBezTo>
                  <a:cubicBezTo>
                    <a:pt x="15" y="2"/>
                    <a:pt x="0" y="4"/>
                    <a:pt x="8" y="17"/>
                  </a:cubicBezTo>
                  <a:cubicBezTo>
                    <a:pt x="11" y="23"/>
                    <a:pt x="17" y="26"/>
                    <a:pt x="22" y="26"/>
                  </a:cubicBezTo>
                  <a:cubicBezTo>
                    <a:pt x="28" y="26"/>
                    <a:pt x="33" y="23"/>
                    <a:pt x="33" y="18"/>
                  </a:cubicBezTo>
                  <a:cubicBezTo>
                    <a:pt x="34" y="11"/>
                    <a:pt x="28" y="0"/>
                    <a:pt x="21" y="0"/>
                  </a:cubicBezTo>
                </a:path>
              </a:pathLst>
            </a:custGeom>
            <a:solidFill>
              <a:srgbClr val="FAF4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341" name="Freeform 108">
              <a:extLst>
                <a:ext uri="{FF2B5EF4-FFF2-40B4-BE49-F238E27FC236}">
                  <a16:creationId xmlns="" xmlns:a16="http://schemas.microsoft.com/office/drawing/2014/main" id="{1C5C1958-9AFC-4962-9DD4-4016E723EB15}"/>
                </a:ext>
              </a:extLst>
            </p:cNvPr>
            <p:cNvSpPr>
              <a:spLocks/>
            </p:cNvSpPr>
            <p:nvPr/>
          </p:nvSpPr>
          <p:spPr bwMode="auto">
            <a:xfrm>
              <a:off x="4038" y="887"/>
              <a:ext cx="56" cy="10"/>
            </a:xfrm>
            <a:custGeom>
              <a:avLst/>
              <a:gdLst>
                <a:gd name="T0" fmla="*/ 20 w 21"/>
                <a:gd name="T1" fmla="*/ 0 h 4"/>
                <a:gd name="T2" fmla="*/ 0 w 21"/>
                <a:gd name="T3" fmla="*/ 3 h 4"/>
                <a:gd name="T4" fmla="*/ 0 w 21"/>
                <a:gd name="T5" fmla="*/ 4 h 4"/>
                <a:gd name="T6" fmla="*/ 21 w 21"/>
                <a:gd name="T7" fmla="*/ 1 h 4"/>
                <a:gd name="T8" fmla="*/ 20 w 21"/>
                <a:gd name="T9" fmla="*/ 0 h 4"/>
              </a:gdLst>
              <a:ahLst/>
              <a:cxnLst>
                <a:cxn ang="0">
                  <a:pos x="T0" y="T1"/>
                </a:cxn>
                <a:cxn ang="0">
                  <a:pos x="T2" y="T3"/>
                </a:cxn>
                <a:cxn ang="0">
                  <a:pos x="T4" y="T5"/>
                </a:cxn>
                <a:cxn ang="0">
                  <a:pos x="T6" y="T7"/>
                </a:cxn>
                <a:cxn ang="0">
                  <a:pos x="T8" y="T9"/>
                </a:cxn>
              </a:cxnLst>
              <a:rect l="0" t="0" r="r" b="b"/>
              <a:pathLst>
                <a:path w="21" h="4">
                  <a:moveTo>
                    <a:pt x="20" y="0"/>
                  </a:moveTo>
                  <a:cubicBezTo>
                    <a:pt x="13" y="1"/>
                    <a:pt x="7" y="2"/>
                    <a:pt x="0" y="3"/>
                  </a:cubicBezTo>
                  <a:cubicBezTo>
                    <a:pt x="0" y="3"/>
                    <a:pt x="0" y="4"/>
                    <a:pt x="0" y="4"/>
                  </a:cubicBezTo>
                  <a:cubicBezTo>
                    <a:pt x="7" y="3"/>
                    <a:pt x="14" y="2"/>
                    <a:pt x="21" y="1"/>
                  </a:cubicBezTo>
                  <a:cubicBezTo>
                    <a:pt x="21" y="1"/>
                    <a:pt x="20" y="0"/>
                    <a:pt x="20"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342" name="Freeform 109">
              <a:extLst>
                <a:ext uri="{FF2B5EF4-FFF2-40B4-BE49-F238E27FC236}">
                  <a16:creationId xmlns="" xmlns:a16="http://schemas.microsoft.com/office/drawing/2014/main" id="{4CFA5641-D2FC-4728-BD54-91E934038328}"/>
                </a:ext>
              </a:extLst>
            </p:cNvPr>
            <p:cNvSpPr>
              <a:spLocks/>
            </p:cNvSpPr>
            <p:nvPr/>
          </p:nvSpPr>
          <p:spPr bwMode="auto">
            <a:xfrm>
              <a:off x="4038" y="873"/>
              <a:ext cx="53" cy="22"/>
            </a:xfrm>
            <a:custGeom>
              <a:avLst/>
              <a:gdLst>
                <a:gd name="T0" fmla="*/ 10 w 20"/>
                <a:gd name="T1" fmla="*/ 0 h 8"/>
                <a:gd name="T2" fmla="*/ 0 w 20"/>
                <a:gd name="T3" fmla="*/ 7 h 8"/>
                <a:gd name="T4" fmla="*/ 0 w 20"/>
                <a:gd name="T5" fmla="*/ 8 h 8"/>
                <a:gd name="T6" fmla="*/ 20 w 20"/>
                <a:gd name="T7" fmla="*/ 5 h 8"/>
                <a:gd name="T8" fmla="*/ 10 w 20"/>
                <a:gd name="T9" fmla="*/ 0 h 8"/>
              </a:gdLst>
              <a:ahLst/>
              <a:cxnLst>
                <a:cxn ang="0">
                  <a:pos x="T0" y="T1"/>
                </a:cxn>
                <a:cxn ang="0">
                  <a:pos x="T2" y="T3"/>
                </a:cxn>
                <a:cxn ang="0">
                  <a:pos x="T4" y="T5"/>
                </a:cxn>
                <a:cxn ang="0">
                  <a:pos x="T6" y="T7"/>
                </a:cxn>
                <a:cxn ang="0">
                  <a:pos x="T8" y="T9"/>
                </a:cxn>
              </a:cxnLst>
              <a:rect l="0" t="0" r="r" b="b"/>
              <a:pathLst>
                <a:path w="20" h="8">
                  <a:moveTo>
                    <a:pt x="10" y="0"/>
                  </a:moveTo>
                  <a:cubicBezTo>
                    <a:pt x="7" y="0"/>
                    <a:pt x="3" y="2"/>
                    <a:pt x="0" y="7"/>
                  </a:cubicBezTo>
                  <a:cubicBezTo>
                    <a:pt x="0" y="7"/>
                    <a:pt x="0" y="7"/>
                    <a:pt x="0" y="8"/>
                  </a:cubicBezTo>
                  <a:cubicBezTo>
                    <a:pt x="7" y="7"/>
                    <a:pt x="13" y="6"/>
                    <a:pt x="20" y="5"/>
                  </a:cubicBezTo>
                  <a:cubicBezTo>
                    <a:pt x="17" y="2"/>
                    <a:pt x="13" y="0"/>
                    <a:pt x="10" y="0"/>
                  </a:cubicBezTo>
                </a:path>
              </a:pathLst>
            </a:custGeom>
            <a:solidFill>
              <a:srgbClr val="FAF4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343" name="Freeform 110">
              <a:extLst>
                <a:ext uri="{FF2B5EF4-FFF2-40B4-BE49-F238E27FC236}">
                  <a16:creationId xmlns="" xmlns:a16="http://schemas.microsoft.com/office/drawing/2014/main" id="{69E10EA3-FAB5-4A3B-9FC7-8373B741A249}"/>
                </a:ext>
              </a:extLst>
            </p:cNvPr>
            <p:cNvSpPr>
              <a:spLocks/>
            </p:cNvSpPr>
            <p:nvPr/>
          </p:nvSpPr>
          <p:spPr bwMode="auto">
            <a:xfrm>
              <a:off x="4361" y="691"/>
              <a:ext cx="93" cy="75"/>
            </a:xfrm>
            <a:custGeom>
              <a:avLst/>
              <a:gdLst>
                <a:gd name="T0" fmla="*/ 14 w 35"/>
                <a:gd name="T1" fmla="*/ 0 h 28"/>
                <a:gd name="T2" fmla="*/ 4 w 35"/>
                <a:gd name="T3" fmla="*/ 7 h 28"/>
                <a:gd name="T4" fmla="*/ 12 w 35"/>
                <a:gd name="T5" fmla="*/ 28 h 28"/>
                <a:gd name="T6" fmla="*/ 16 w 35"/>
                <a:gd name="T7" fmla="*/ 28 h 28"/>
                <a:gd name="T8" fmla="*/ 28 w 35"/>
                <a:gd name="T9" fmla="*/ 9 h 28"/>
                <a:gd name="T10" fmla="*/ 14 w 35"/>
                <a:gd name="T11" fmla="*/ 0 h 28"/>
              </a:gdLst>
              <a:ahLst/>
              <a:cxnLst>
                <a:cxn ang="0">
                  <a:pos x="T0" y="T1"/>
                </a:cxn>
                <a:cxn ang="0">
                  <a:pos x="T2" y="T3"/>
                </a:cxn>
                <a:cxn ang="0">
                  <a:pos x="T4" y="T5"/>
                </a:cxn>
                <a:cxn ang="0">
                  <a:pos x="T6" y="T7"/>
                </a:cxn>
                <a:cxn ang="0">
                  <a:pos x="T8" y="T9"/>
                </a:cxn>
                <a:cxn ang="0">
                  <a:pos x="T10" y="T11"/>
                </a:cxn>
              </a:cxnLst>
              <a:rect l="0" t="0" r="r" b="b"/>
              <a:pathLst>
                <a:path w="35" h="28">
                  <a:moveTo>
                    <a:pt x="14" y="0"/>
                  </a:moveTo>
                  <a:cubicBezTo>
                    <a:pt x="10" y="0"/>
                    <a:pt x="7" y="2"/>
                    <a:pt x="4" y="7"/>
                  </a:cubicBezTo>
                  <a:cubicBezTo>
                    <a:pt x="4" y="7"/>
                    <a:pt x="0" y="25"/>
                    <a:pt x="12" y="28"/>
                  </a:cubicBezTo>
                  <a:cubicBezTo>
                    <a:pt x="13" y="28"/>
                    <a:pt x="15" y="28"/>
                    <a:pt x="16" y="28"/>
                  </a:cubicBezTo>
                  <a:cubicBezTo>
                    <a:pt x="26" y="28"/>
                    <a:pt x="35" y="17"/>
                    <a:pt x="28" y="9"/>
                  </a:cubicBezTo>
                  <a:cubicBezTo>
                    <a:pt x="24" y="4"/>
                    <a:pt x="19" y="0"/>
                    <a:pt x="14" y="0"/>
                  </a:cubicBezTo>
                </a:path>
              </a:pathLst>
            </a:custGeom>
            <a:solidFill>
              <a:srgbClr val="FAF4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344" name="Freeform 111">
              <a:extLst>
                <a:ext uri="{FF2B5EF4-FFF2-40B4-BE49-F238E27FC236}">
                  <a16:creationId xmlns="" xmlns:a16="http://schemas.microsoft.com/office/drawing/2014/main" id="{10F19337-102B-49D3-B4FE-1B16028F13D9}"/>
                </a:ext>
              </a:extLst>
            </p:cNvPr>
            <p:cNvSpPr>
              <a:spLocks/>
            </p:cNvSpPr>
            <p:nvPr/>
          </p:nvSpPr>
          <p:spPr bwMode="auto">
            <a:xfrm>
              <a:off x="4358" y="594"/>
              <a:ext cx="69" cy="24"/>
            </a:xfrm>
            <a:custGeom>
              <a:avLst/>
              <a:gdLst>
                <a:gd name="T0" fmla="*/ 0 w 26"/>
                <a:gd name="T1" fmla="*/ 0 h 9"/>
                <a:gd name="T2" fmla="*/ 9 w 26"/>
                <a:gd name="T3" fmla="*/ 8 h 9"/>
                <a:gd name="T4" fmla="*/ 12 w 26"/>
                <a:gd name="T5" fmla="*/ 9 h 9"/>
                <a:gd name="T6" fmla="*/ 26 w 26"/>
                <a:gd name="T7" fmla="*/ 1 h 9"/>
                <a:gd name="T8" fmla="*/ 0 w 26"/>
                <a:gd name="T9" fmla="*/ 0 h 9"/>
              </a:gdLst>
              <a:ahLst/>
              <a:cxnLst>
                <a:cxn ang="0">
                  <a:pos x="T0" y="T1"/>
                </a:cxn>
                <a:cxn ang="0">
                  <a:pos x="T2" y="T3"/>
                </a:cxn>
                <a:cxn ang="0">
                  <a:pos x="T4" y="T5"/>
                </a:cxn>
                <a:cxn ang="0">
                  <a:pos x="T6" y="T7"/>
                </a:cxn>
                <a:cxn ang="0">
                  <a:pos x="T8" y="T9"/>
                </a:cxn>
              </a:cxnLst>
              <a:rect l="0" t="0" r="r" b="b"/>
              <a:pathLst>
                <a:path w="26" h="9">
                  <a:moveTo>
                    <a:pt x="0" y="0"/>
                  </a:moveTo>
                  <a:cubicBezTo>
                    <a:pt x="1" y="4"/>
                    <a:pt x="4" y="7"/>
                    <a:pt x="9" y="8"/>
                  </a:cubicBezTo>
                  <a:cubicBezTo>
                    <a:pt x="10" y="9"/>
                    <a:pt x="11" y="9"/>
                    <a:pt x="12" y="9"/>
                  </a:cubicBezTo>
                  <a:cubicBezTo>
                    <a:pt x="18" y="9"/>
                    <a:pt x="24" y="5"/>
                    <a:pt x="26" y="1"/>
                  </a:cubicBezTo>
                  <a:cubicBezTo>
                    <a:pt x="17" y="0"/>
                    <a:pt x="9" y="0"/>
                    <a:pt x="0" y="0"/>
                  </a:cubicBezTo>
                </a:path>
              </a:pathLst>
            </a:custGeom>
            <a:solidFill>
              <a:srgbClr val="FAF4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345" name="Freeform 112">
              <a:extLst>
                <a:ext uri="{FF2B5EF4-FFF2-40B4-BE49-F238E27FC236}">
                  <a16:creationId xmlns="" xmlns:a16="http://schemas.microsoft.com/office/drawing/2014/main" id="{E1A167B2-0298-40C9-85E8-B97F518A2F51}"/>
                </a:ext>
              </a:extLst>
            </p:cNvPr>
            <p:cNvSpPr>
              <a:spLocks/>
            </p:cNvSpPr>
            <p:nvPr/>
          </p:nvSpPr>
          <p:spPr bwMode="auto">
            <a:xfrm>
              <a:off x="4641" y="887"/>
              <a:ext cx="40" cy="13"/>
            </a:xfrm>
            <a:custGeom>
              <a:avLst/>
              <a:gdLst>
                <a:gd name="T0" fmla="*/ 0 w 15"/>
                <a:gd name="T1" fmla="*/ 0 h 5"/>
                <a:gd name="T2" fmla="*/ 1 w 15"/>
                <a:gd name="T3" fmla="*/ 2 h 5"/>
                <a:gd name="T4" fmla="*/ 15 w 15"/>
                <a:gd name="T5" fmla="*/ 5 h 5"/>
                <a:gd name="T6" fmla="*/ 15 w 15"/>
                <a:gd name="T7" fmla="*/ 4 h 5"/>
                <a:gd name="T8" fmla="*/ 0 w 15"/>
                <a:gd name="T9" fmla="*/ 0 h 5"/>
              </a:gdLst>
              <a:ahLst/>
              <a:cxnLst>
                <a:cxn ang="0">
                  <a:pos x="T0" y="T1"/>
                </a:cxn>
                <a:cxn ang="0">
                  <a:pos x="T2" y="T3"/>
                </a:cxn>
                <a:cxn ang="0">
                  <a:pos x="T4" y="T5"/>
                </a:cxn>
                <a:cxn ang="0">
                  <a:pos x="T6" y="T7"/>
                </a:cxn>
                <a:cxn ang="0">
                  <a:pos x="T8" y="T9"/>
                </a:cxn>
              </a:cxnLst>
              <a:rect l="0" t="0" r="r" b="b"/>
              <a:pathLst>
                <a:path w="15" h="5">
                  <a:moveTo>
                    <a:pt x="0" y="0"/>
                  </a:moveTo>
                  <a:cubicBezTo>
                    <a:pt x="1" y="1"/>
                    <a:pt x="1" y="1"/>
                    <a:pt x="1" y="2"/>
                  </a:cubicBezTo>
                  <a:cubicBezTo>
                    <a:pt x="5" y="3"/>
                    <a:pt x="9" y="4"/>
                    <a:pt x="15" y="5"/>
                  </a:cubicBezTo>
                  <a:cubicBezTo>
                    <a:pt x="15" y="5"/>
                    <a:pt x="15" y="4"/>
                    <a:pt x="15" y="4"/>
                  </a:cubicBezTo>
                  <a:cubicBezTo>
                    <a:pt x="9" y="3"/>
                    <a:pt x="4" y="1"/>
                    <a:pt x="0" y="0"/>
                  </a:cubicBezTo>
                </a:path>
              </a:pathLst>
            </a:custGeom>
            <a:solidFill>
              <a:srgbClr val="EBED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346" name="Freeform 113">
              <a:extLst>
                <a:ext uri="{FF2B5EF4-FFF2-40B4-BE49-F238E27FC236}">
                  <a16:creationId xmlns="" xmlns:a16="http://schemas.microsoft.com/office/drawing/2014/main" id="{4D66DCD9-BBC2-4DE2-8C78-7B922B65CCA5}"/>
                </a:ext>
              </a:extLst>
            </p:cNvPr>
            <p:cNvSpPr>
              <a:spLocks/>
            </p:cNvSpPr>
            <p:nvPr/>
          </p:nvSpPr>
          <p:spPr bwMode="auto">
            <a:xfrm>
              <a:off x="4585" y="594"/>
              <a:ext cx="96" cy="303"/>
            </a:xfrm>
            <a:custGeom>
              <a:avLst/>
              <a:gdLst>
                <a:gd name="T0" fmla="*/ 18 w 36"/>
                <a:gd name="T1" fmla="*/ 0 h 113"/>
                <a:gd name="T2" fmla="*/ 0 w 36"/>
                <a:gd name="T3" fmla="*/ 0 h 113"/>
                <a:gd name="T4" fmla="*/ 16 w 36"/>
                <a:gd name="T5" fmla="*/ 79 h 113"/>
                <a:gd name="T6" fmla="*/ 21 w 36"/>
                <a:gd name="T7" fmla="*/ 109 h 113"/>
                <a:gd name="T8" fmla="*/ 36 w 36"/>
                <a:gd name="T9" fmla="*/ 113 h 113"/>
                <a:gd name="T10" fmla="*/ 33 w 36"/>
                <a:gd name="T11" fmla="*/ 77 h 113"/>
                <a:gd name="T12" fmla="*/ 18 w 36"/>
                <a:gd name="T13" fmla="*/ 0 h 113"/>
              </a:gdLst>
              <a:ahLst/>
              <a:cxnLst>
                <a:cxn ang="0">
                  <a:pos x="T0" y="T1"/>
                </a:cxn>
                <a:cxn ang="0">
                  <a:pos x="T2" y="T3"/>
                </a:cxn>
                <a:cxn ang="0">
                  <a:pos x="T4" y="T5"/>
                </a:cxn>
                <a:cxn ang="0">
                  <a:pos x="T6" y="T7"/>
                </a:cxn>
                <a:cxn ang="0">
                  <a:pos x="T8" y="T9"/>
                </a:cxn>
                <a:cxn ang="0">
                  <a:pos x="T10" y="T11"/>
                </a:cxn>
                <a:cxn ang="0">
                  <a:pos x="T12" y="T13"/>
                </a:cxn>
              </a:cxnLst>
              <a:rect l="0" t="0" r="r" b="b"/>
              <a:pathLst>
                <a:path w="36" h="113">
                  <a:moveTo>
                    <a:pt x="18" y="0"/>
                  </a:moveTo>
                  <a:cubicBezTo>
                    <a:pt x="12" y="0"/>
                    <a:pt x="6" y="0"/>
                    <a:pt x="0" y="0"/>
                  </a:cubicBezTo>
                  <a:cubicBezTo>
                    <a:pt x="5" y="27"/>
                    <a:pt x="11" y="53"/>
                    <a:pt x="16" y="79"/>
                  </a:cubicBezTo>
                  <a:cubicBezTo>
                    <a:pt x="17" y="89"/>
                    <a:pt x="20" y="99"/>
                    <a:pt x="21" y="109"/>
                  </a:cubicBezTo>
                  <a:cubicBezTo>
                    <a:pt x="25" y="110"/>
                    <a:pt x="30" y="112"/>
                    <a:pt x="36" y="113"/>
                  </a:cubicBezTo>
                  <a:cubicBezTo>
                    <a:pt x="34" y="100"/>
                    <a:pt x="35" y="87"/>
                    <a:pt x="33" y="77"/>
                  </a:cubicBezTo>
                  <a:cubicBezTo>
                    <a:pt x="28" y="51"/>
                    <a:pt x="23" y="26"/>
                    <a:pt x="18" y="0"/>
                  </a:cubicBezTo>
                </a:path>
              </a:pathLst>
            </a:custGeom>
            <a:solidFill>
              <a:srgbClr val="D4BB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347" name="Freeform 114">
              <a:extLst>
                <a:ext uri="{FF2B5EF4-FFF2-40B4-BE49-F238E27FC236}">
                  <a16:creationId xmlns="" xmlns:a16="http://schemas.microsoft.com/office/drawing/2014/main" id="{63BE296C-1F52-4A93-9943-1F5998406248}"/>
                </a:ext>
              </a:extLst>
            </p:cNvPr>
            <p:cNvSpPr>
              <a:spLocks/>
            </p:cNvSpPr>
            <p:nvPr/>
          </p:nvSpPr>
          <p:spPr bwMode="auto">
            <a:xfrm>
              <a:off x="4812" y="930"/>
              <a:ext cx="48" cy="16"/>
            </a:xfrm>
            <a:custGeom>
              <a:avLst/>
              <a:gdLst>
                <a:gd name="T0" fmla="*/ 0 w 18"/>
                <a:gd name="T1" fmla="*/ 0 h 6"/>
                <a:gd name="T2" fmla="*/ 0 w 18"/>
                <a:gd name="T3" fmla="*/ 1 h 6"/>
                <a:gd name="T4" fmla="*/ 18 w 18"/>
                <a:gd name="T5" fmla="*/ 6 h 6"/>
                <a:gd name="T6" fmla="*/ 18 w 18"/>
                <a:gd name="T7" fmla="*/ 4 h 6"/>
                <a:gd name="T8" fmla="*/ 0 w 18"/>
                <a:gd name="T9" fmla="*/ 0 h 6"/>
              </a:gdLst>
              <a:ahLst/>
              <a:cxnLst>
                <a:cxn ang="0">
                  <a:pos x="T0" y="T1"/>
                </a:cxn>
                <a:cxn ang="0">
                  <a:pos x="T2" y="T3"/>
                </a:cxn>
                <a:cxn ang="0">
                  <a:pos x="T4" y="T5"/>
                </a:cxn>
                <a:cxn ang="0">
                  <a:pos x="T6" y="T7"/>
                </a:cxn>
                <a:cxn ang="0">
                  <a:pos x="T8" y="T9"/>
                </a:cxn>
              </a:cxnLst>
              <a:rect l="0" t="0" r="r" b="b"/>
              <a:pathLst>
                <a:path w="18" h="6">
                  <a:moveTo>
                    <a:pt x="0" y="0"/>
                  </a:moveTo>
                  <a:cubicBezTo>
                    <a:pt x="0" y="1"/>
                    <a:pt x="0" y="1"/>
                    <a:pt x="0" y="1"/>
                  </a:cubicBezTo>
                  <a:cubicBezTo>
                    <a:pt x="6" y="3"/>
                    <a:pt x="12" y="4"/>
                    <a:pt x="18" y="6"/>
                  </a:cubicBezTo>
                  <a:cubicBezTo>
                    <a:pt x="18" y="5"/>
                    <a:pt x="18" y="5"/>
                    <a:pt x="18" y="4"/>
                  </a:cubicBezTo>
                  <a:cubicBezTo>
                    <a:pt x="12" y="3"/>
                    <a:pt x="6" y="2"/>
                    <a:pt x="0" y="0"/>
                  </a:cubicBezTo>
                </a:path>
              </a:pathLst>
            </a:custGeom>
            <a:solidFill>
              <a:srgbClr val="EBED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348" name="Freeform 115">
              <a:extLst>
                <a:ext uri="{FF2B5EF4-FFF2-40B4-BE49-F238E27FC236}">
                  <a16:creationId xmlns="" xmlns:a16="http://schemas.microsoft.com/office/drawing/2014/main" id="{A09B4272-EAA3-4BFA-A86B-2F1A1D3A45D0}"/>
                </a:ext>
              </a:extLst>
            </p:cNvPr>
            <p:cNvSpPr>
              <a:spLocks/>
            </p:cNvSpPr>
            <p:nvPr/>
          </p:nvSpPr>
          <p:spPr bwMode="auto">
            <a:xfrm>
              <a:off x="4785" y="583"/>
              <a:ext cx="75" cy="357"/>
            </a:xfrm>
            <a:custGeom>
              <a:avLst/>
              <a:gdLst>
                <a:gd name="T0" fmla="*/ 16 w 28"/>
                <a:gd name="T1" fmla="*/ 0 h 133"/>
                <a:gd name="T2" fmla="*/ 0 w 28"/>
                <a:gd name="T3" fmla="*/ 1 h 133"/>
                <a:gd name="T4" fmla="*/ 10 w 28"/>
                <a:gd name="T5" fmla="*/ 129 h 133"/>
                <a:gd name="T6" fmla="*/ 28 w 28"/>
                <a:gd name="T7" fmla="*/ 133 h 133"/>
                <a:gd name="T8" fmla="*/ 16 w 28"/>
                <a:gd name="T9" fmla="*/ 0 h 133"/>
              </a:gdLst>
              <a:ahLst/>
              <a:cxnLst>
                <a:cxn ang="0">
                  <a:pos x="T0" y="T1"/>
                </a:cxn>
                <a:cxn ang="0">
                  <a:pos x="T2" y="T3"/>
                </a:cxn>
                <a:cxn ang="0">
                  <a:pos x="T4" y="T5"/>
                </a:cxn>
                <a:cxn ang="0">
                  <a:pos x="T6" y="T7"/>
                </a:cxn>
                <a:cxn ang="0">
                  <a:pos x="T8" y="T9"/>
                </a:cxn>
              </a:cxnLst>
              <a:rect l="0" t="0" r="r" b="b"/>
              <a:pathLst>
                <a:path w="28" h="133">
                  <a:moveTo>
                    <a:pt x="16" y="0"/>
                  </a:moveTo>
                  <a:cubicBezTo>
                    <a:pt x="10" y="1"/>
                    <a:pt x="5" y="1"/>
                    <a:pt x="0" y="1"/>
                  </a:cubicBezTo>
                  <a:cubicBezTo>
                    <a:pt x="6" y="44"/>
                    <a:pt x="10" y="87"/>
                    <a:pt x="10" y="129"/>
                  </a:cubicBezTo>
                  <a:cubicBezTo>
                    <a:pt x="16" y="131"/>
                    <a:pt x="22" y="132"/>
                    <a:pt x="28" y="133"/>
                  </a:cubicBezTo>
                  <a:cubicBezTo>
                    <a:pt x="25" y="89"/>
                    <a:pt x="22" y="45"/>
                    <a:pt x="16" y="0"/>
                  </a:cubicBezTo>
                </a:path>
              </a:pathLst>
            </a:custGeom>
            <a:solidFill>
              <a:srgbClr val="D4BB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349" name="Freeform 116">
              <a:extLst>
                <a:ext uri="{FF2B5EF4-FFF2-40B4-BE49-F238E27FC236}">
                  <a16:creationId xmlns="" xmlns:a16="http://schemas.microsoft.com/office/drawing/2014/main" id="{B077AD57-14DD-4BC3-AB3D-5C75C9556F4D}"/>
                </a:ext>
              </a:extLst>
            </p:cNvPr>
            <p:cNvSpPr>
              <a:spLocks/>
            </p:cNvSpPr>
            <p:nvPr/>
          </p:nvSpPr>
          <p:spPr bwMode="auto">
            <a:xfrm>
              <a:off x="4996" y="967"/>
              <a:ext cx="5" cy="0"/>
            </a:xfrm>
            <a:custGeom>
              <a:avLst/>
              <a:gdLst>
                <a:gd name="T0" fmla="*/ 0 w 2"/>
                <a:gd name="T1" fmla="*/ 0 w 2"/>
                <a:gd name="T2" fmla="*/ 2 w 2"/>
                <a:gd name="T3" fmla="*/ 0 w 2"/>
              </a:gdLst>
              <a:ahLst/>
              <a:cxnLst>
                <a:cxn ang="0">
                  <a:pos x="T0" y="0"/>
                </a:cxn>
                <a:cxn ang="0">
                  <a:pos x="T1" y="0"/>
                </a:cxn>
                <a:cxn ang="0">
                  <a:pos x="T2" y="0"/>
                </a:cxn>
                <a:cxn ang="0">
                  <a:pos x="T3" y="0"/>
                </a:cxn>
              </a:cxnLst>
              <a:rect l="0" t="0" r="r" b="b"/>
              <a:pathLst>
                <a:path w="2">
                  <a:moveTo>
                    <a:pt x="0" y="0"/>
                  </a:moveTo>
                  <a:cubicBezTo>
                    <a:pt x="0" y="0"/>
                    <a:pt x="0" y="0"/>
                    <a:pt x="0" y="0"/>
                  </a:cubicBezTo>
                  <a:cubicBezTo>
                    <a:pt x="0" y="0"/>
                    <a:pt x="1" y="0"/>
                    <a:pt x="2" y="0"/>
                  </a:cubicBezTo>
                  <a:cubicBezTo>
                    <a:pt x="1" y="0"/>
                    <a:pt x="0" y="0"/>
                    <a:pt x="0" y="0"/>
                  </a:cubicBezTo>
                </a:path>
              </a:pathLst>
            </a:custGeom>
            <a:solidFill>
              <a:srgbClr val="EBED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350" name="Freeform 117">
              <a:extLst>
                <a:ext uri="{FF2B5EF4-FFF2-40B4-BE49-F238E27FC236}">
                  <a16:creationId xmlns="" xmlns:a16="http://schemas.microsoft.com/office/drawing/2014/main" id="{D8959254-783B-4260-AEC8-48AEC258D533}"/>
                </a:ext>
              </a:extLst>
            </p:cNvPr>
            <p:cNvSpPr>
              <a:spLocks/>
            </p:cNvSpPr>
            <p:nvPr/>
          </p:nvSpPr>
          <p:spPr bwMode="auto">
            <a:xfrm>
              <a:off x="4961" y="578"/>
              <a:ext cx="99" cy="395"/>
            </a:xfrm>
            <a:custGeom>
              <a:avLst/>
              <a:gdLst>
                <a:gd name="T0" fmla="*/ 16 w 37"/>
                <a:gd name="T1" fmla="*/ 0 h 147"/>
                <a:gd name="T2" fmla="*/ 0 w 37"/>
                <a:gd name="T3" fmla="*/ 0 h 147"/>
                <a:gd name="T4" fmla="*/ 4 w 37"/>
                <a:gd name="T5" fmla="*/ 41 h 147"/>
                <a:gd name="T6" fmla="*/ 10 w 37"/>
                <a:gd name="T7" fmla="*/ 104 h 147"/>
                <a:gd name="T8" fmla="*/ 13 w 37"/>
                <a:gd name="T9" fmla="*/ 145 h 147"/>
                <a:gd name="T10" fmla="*/ 15 w 37"/>
                <a:gd name="T11" fmla="*/ 145 h 147"/>
                <a:gd name="T12" fmla="*/ 32 w 37"/>
                <a:gd name="T13" fmla="*/ 147 h 147"/>
                <a:gd name="T14" fmla="*/ 23 w 37"/>
                <a:gd name="T15" fmla="*/ 57 h 147"/>
                <a:gd name="T16" fmla="*/ 18 w 37"/>
                <a:gd name="T17" fmla="*/ 0 h 147"/>
                <a:gd name="T18" fmla="*/ 16 w 37"/>
                <a:gd name="T19" fmla="*/ 0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 h="147">
                  <a:moveTo>
                    <a:pt x="16" y="0"/>
                  </a:moveTo>
                  <a:cubicBezTo>
                    <a:pt x="11" y="0"/>
                    <a:pt x="5" y="0"/>
                    <a:pt x="0" y="0"/>
                  </a:cubicBezTo>
                  <a:cubicBezTo>
                    <a:pt x="1" y="14"/>
                    <a:pt x="3" y="28"/>
                    <a:pt x="4" y="41"/>
                  </a:cubicBezTo>
                  <a:cubicBezTo>
                    <a:pt x="6" y="62"/>
                    <a:pt x="8" y="83"/>
                    <a:pt x="10" y="104"/>
                  </a:cubicBezTo>
                  <a:cubicBezTo>
                    <a:pt x="11" y="117"/>
                    <a:pt x="10" y="132"/>
                    <a:pt x="13" y="145"/>
                  </a:cubicBezTo>
                  <a:cubicBezTo>
                    <a:pt x="13" y="145"/>
                    <a:pt x="14" y="145"/>
                    <a:pt x="15" y="145"/>
                  </a:cubicBezTo>
                  <a:cubicBezTo>
                    <a:pt x="21" y="146"/>
                    <a:pt x="26" y="146"/>
                    <a:pt x="32" y="147"/>
                  </a:cubicBezTo>
                  <a:cubicBezTo>
                    <a:pt x="37" y="118"/>
                    <a:pt x="27" y="85"/>
                    <a:pt x="23" y="57"/>
                  </a:cubicBezTo>
                  <a:cubicBezTo>
                    <a:pt x="21" y="39"/>
                    <a:pt x="20" y="20"/>
                    <a:pt x="18" y="0"/>
                  </a:cubicBezTo>
                  <a:cubicBezTo>
                    <a:pt x="17" y="0"/>
                    <a:pt x="17" y="0"/>
                    <a:pt x="16" y="0"/>
                  </a:cubicBezTo>
                </a:path>
              </a:pathLst>
            </a:custGeom>
            <a:solidFill>
              <a:srgbClr val="D4BB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351" name="Freeform 118">
              <a:extLst>
                <a:ext uri="{FF2B5EF4-FFF2-40B4-BE49-F238E27FC236}">
                  <a16:creationId xmlns="" xmlns:a16="http://schemas.microsoft.com/office/drawing/2014/main" id="{3C37E605-1C31-4307-9238-7F07D7321591}"/>
                </a:ext>
              </a:extLst>
            </p:cNvPr>
            <p:cNvSpPr>
              <a:spLocks/>
            </p:cNvSpPr>
            <p:nvPr/>
          </p:nvSpPr>
          <p:spPr bwMode="auto">
            <a:xfrm>
              <a:off x="4996" y="967"/>
              <a:ext cx="51" cy="11"/>
            </a:xfrm>
            <a:custGeom>
              <a:avLst/>
              <a:gdLst>
                <a:gd name="T0" fmla="*/ 0 w 19"/>
                <a:gd name="T1" fmla="*/ 0 h 4"/>
                <a:gd name="T2" fmla="*/ 0 w 19"/>
                <a:gd name="T3" fmla="*/ 1 h 4"/>
                <a:gd name="T4" fmla="*/ 19 w 19"/>
                <a:gd name="T5" fmla="*/ 4 h 4"/>
                <a:gd name="T6" fmla="*/ 19 w 19"/>
                <a:gd name="T7" fmla="*/ 2 h 4"/>
                <a:gd name="T8" fmla="*/ 2 w 19"/>
                <a:gd name="T9" fmla="*/ 0 h 4"/>
                <a:gd name="T10" fmla="*/ 0 w 19"/>
                <a:gd name="T11" fmla="*/ 0 h 4"/>
              </a:gdLst>
              <a:ahLst/>
              <a:cxnLst>
                <a:cxn ang="0">
                  <a:pos x="T0" y="T1"/>
                </a:cxn>
                <a:cxn ang="0">
                  <a:pos x="T2" y="T3"/>
                </a:cxn>
                <a:cxn ang="0">
                  <a:pos x="T4" y="T5"/>
                </a:cxn>
                <a:cxn ang="0">
                  <a:pos x="T6" y="T7"/>
                </a:cxn>
                <a:cxn ang="0">
                  <a:pos x="T8" y="T9"/>
                </a:cxn>
                <a:cxn ang="0">
                  <a:pos x="T10" y="T11"/>
                </a:cxn>
              </a:cxnLst>
              <a:rect l="0" t="0" r="r" b="b"/>
              <a:pathLst>
                <a:path w="19" h="4">
                  <a:moveTo>
                    <a:pt x="0" y="0"/>
                  </a:moveTo>
                  <a:cubicBezTo>
                    <a:pt x="0" y="1"/>
                    <a:pt x="0" y="1"/>
                    <a:pt x="0" y="1"/>
                  </a:cubicBezTo>
                  <a:cubicBezTo>
                    <a:pt x="6" y="2"/>
                    <a:pt x="13" y="3"/>
                    <a:pt x="19" y="4"/>
                  </a:cubicBezTo>
                  <a:cubicBezTo>
                    <a:pt x="19" y="3"/>
                    <a:pt x="19" y="2"/>
                    <a:pt x="19" y="2"/>
                  </a:cubicBezTo>
                  <a:cubicBezTo>
                    <a:pt x="13" y="1"/>
                    <a:pt x="8" y="1"/>
                    <a:pt x="2" y="0"/>
                  </a:cubicBezTo>
                  <a:cubicBezTo>
                    <a:pt x="1" y="0"/>
                    <a:pt x="0" y="0"/>
                    <a:pt x="0" y="0"/>
                  </a:cubicBezTo>
                </a:path>
              </a:pathLst>
            </a:custGeom>
            <a:solidFill>
              <a:srgbClr val="6A2E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352" name="Freeform 119">
              <a:extLst>
                <a:ext uri="{FF2B5EF4-FFF2-40B4-BE49-F238E27FC236}">
                  <a16:creationId xmlns="" xmlns:a16="http://schemas.microsoft.com/office/drawing/2014/main" id="{EC93E5D9-FEA2-4083-921C-BF888083BD9C}"/>
                </a:ext>
              </a:extLst>
            </p:cNvPr>
            <p:cNvSpPr>
              <a:spLocks/>
            </p:cNvSpPr>
            <p:nvPr/>
          </p:nvSpPr>
          <p:spPr bwMode="auto">
            <a:xfrm>
              <a:off x="5116" y="580"/>
              <a:ext cx="91" cy="393"/>
            </a:xfrm>
            <a:custGeom>
              <a:avLst/>
              <a:gdLst>
                <a:gd name="T0" fmla="*/ 0 w 34"/>
                <a:gd name="T1" fmla="*/ 0 h 146"/>
                <a:gd name="T2" fmla="*/ 15 w 34"/>
                <a:gd name="T3" fmla="*/ 146 h 146"/>
                <a:gd name="T4" fmla="*/ 25 w 34"/>
                <a:gd name="T5" fmla="*/ 145 h 146"/>
                <a:gd name="T6" fmla="*/ 34 w 34"/>
                <a:gd name="T7" fmla="*/ 145 h 146"/>
                <a:gd name="T8" fmla="*/ 17 w 34"/>
                <a:gd name="T9" fmla="*/ 2 h 146"/>
                <a:gd name="T10" fmla="*/ 0 w 34"/>
                <a:gd name="T11" fmla="*/ 0 h 146"/>
              </a:gdLst>
              <a:ahLst/>
              <a:cxnLst>
                <a:cxn ang="0">
                  <a:pos x="T0" y="T1"/>
                </a:cxn>
                <a:cxn ang="0">
                  <a:pos x="T2" y="T3"/>
                </a:cxn>
                <a:cxn ang="0">
                  <a:pos x="T4" y="T5"/>
                </a:cxn>
                <a:cxn ang="0">
                  <a:pos x="T6" y="T7"/>
                </a:cxn>
                <a:cxn ang="0">
                  <a:pos x="T8" y="T9"/>
                </a:cxn>
                <a:cxn ang="0">
                  <a:pos x="T10" y="T11"/>
                </a:cxn>
              </a:cxnLst>
              <a:rect l="0" t="0" r="r" b="b"/>
              <a:pathLst>
                <a:path w="34" h="146">
                  <a:moveTo>
                    <a:pt x="0" y="0"/>
                  </a:moveTo>
                  <a:cubicBezTo>
                    <a:pt x="5" y="49"/>
                    <a:pt x="14" y="97"/>
                    <a:pt x="15" y="146"/>
                  </a:cubicBezTo>
                  <a:cubicBezTo>
                    <a:pt x="18" y="146"/>
                    <a:pt x="21" y="146"/>
                    <a:pt x="25" y="145"/>
                  </a:cubicBezTo>
                  <a:cubicBezTo>
                    <a:pt x="28" y="145"/>
                    <a:pt x="31" y="145"/>
                    <a:pt x="34" y="145"/>
                  </a:cubicBezTo>
                  <a:cubicBezTo>
                    <a:pt x="31" y="97"/>
                    <a:pt x="24" y="49"/>
                    <a:pt x="17" y="2"/>
                  </a:cubicBezTo>
                  <a:cubicBezTo>
                    <a:pt x="12" y="1"/>
                    <a:pt x="6" y="1"/>
                    <a:pt x="0" y="0"/>
                  </a:cubicBezTo>
                </a:path>
              </a:pathLst>
            </a:custGeom>
            <a:solidFill>
              <a:srgbClr val="D4BB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353" name="Freeform 120">
              <a:extLst>
                <a:ext uri="{FF2B5EF4-FFF2-40B4-BE49-F238E27FC236}">
                  <a16:creationId xmlns="" xmlns:a16="http://schemas.microsoft.com/office/drawing/2014/main" id="{11283E01-A90E-468F-9316-8CB7E4750909}"/>
                </a:ext>
              </a:extLst>
            </p:cNvPr>
            <p:cNvSpPr>
              <a:spLocks/>
            </p:cNvSpPr>
            <p:nvPr/>
          </p:nvSpPr>
          <p:spPr bwMode="auto">
            <a:xfrm>
              <a:off x="5159" y="986"/>
              <a:ext cx="48" cy="3"/>
            </a:xfrm>
            <a:custGeom>
              <a:avLst/>
              <a:gdLst>
                <a:gd name="T0" fmla="*/ 0 w 18"/>
                <a:gd name="T1" fmla="*/ 0 h 1"/>
                <a:gd name="T2" fmla="*/ 0 w 18"/>
                <a:gd name="T3" fmla="*/ 1 h 1"/>
                <a:gd name="T4" fmla="*/ 16 w 18"/>
                <a:gd name="T5" fmla="*/ 1 h 1"/>
                <a:gd name="T6" fmla="*/ 17 w 18"/>
                <a:gd name="T7" fmla="*/ 1 h 1"/>
                <a:gd name="T8" fmla="*/ 18 w 18"/>
                <a:gd name="T9" fmla="*/ 0 h 1"/>
                <a:gd name="T10" fmla="*/ 16 w 18"/>
                <a:gd name="T11" fmla="*/ 0 h 1"/>
                <a:gd name="T12" fmla="*/ 0 w 18"/>
                <a:gd name="T13" fmla="*/ 0 h 1"/>
              </a:gdLst>
              <a:ahLst/>
              <a:cxnLst>
                <a:cxn ang="0">
                  <a:pos x="T0" y="T1"/>
                </a:cxn>
                <a:cxn ang="0">
                  <a:pos x="T2" y="T3"/>
                </a:cxn>
                <a:cxn ang="0">
                  <a:pos x="T4" y="T5"/>
                </a:cxn>
                <a:cxn ang="0">
                  <a:pos x="T6" y="T7"/>
                </a:cxn>
                <a:cxn ang="0">
                  <a:pos x="T8" y="T9"/>
                </a:cxn>
                <a:cxn ang="0">
                  <a:pos x="T10" y="T11"/>
                </a:cxn>
                <a:cxn ang="0">
                  <a:pos x="T12" y="T13"/>
                </a:cxn>
              </a:cxnLst>
              <a:rect l="0" t="0" r="r" b="b"/>
              <a:pathLst>
                <a:path w="18" h="1">
                  <a:moveTo>
                    <a:pt x="0" y="0"/>
                  </a:moveTo>
                  <a:cubicBezTo>
                    <a:pt x="0" y="0"/>
                    <a:pt x="0" y="0"/>
                    <a:pt x="0" y="1"/>
                  </a:cubicBezTo>
                  <a:cubicBezTo>
                    <a:pt x="5" y="1"/>
                    <a:pt x="11" y="1"/>
                    <a:pt x="16" y="1"/>
                  </a:cubicBezTo>
                  <a:cubicBezTo>
                    <a:pt x="16" y="1"/>
                    <a:pt x="17" y="1"/>
                    <a:pt x="17" y="1"/>
                  </a:cubicBezTo>
                  <a:cubicBezTo>
                    <a:pt x="17" y="1"/>
                    <a:pt x="17" y="0"/>
                    <a:pt x="18" y="0"/>
                  </a:cubicBezTo>
                  <a:cubicBezTo>
                    <a:pt x="17" y="0"/>
                    <a:pt x="17" y="0"/>
                    <a:pt x="16" y="0"/>
                  </a:cubicBezTo>
                  <a:cubicBezTo>
                    <a:pt x="11" y="0"/>
                    <a:pt x="5" y="0"/>
                    <a:pt x="0" y="0"/>
                  </a:cubicBezTo>
                </a:path>
              </a:pathLst>
            </a:custGeom>
            <a:solidFill>
              <a:srgbClr val="EBED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354" name="Freeform 121">
              <a:extLst>
                <a:ext uri="{FF2B5EF4-FFF2-40B4-BE49-F238E27FC236}">
                  <a16:creationId xmlns="" xmlns:a16="http://schemas.microsoft.com/office/drawing/2014/main" id="{B7926F44-ECDF-40D5-A4BB-6A396D5D6A26}"/>
                </a:ext>
              </a:extLst>
            </p:cNvPr>
            <p:cNvSpPr>
              <a:spLocks/>
            </p:cNvSpPr>
            <p:nvPr/>
          </p:nvSpPr>
          <p:spPr bwMode="auto">
            <a:xfrm>
              <a:off x="5156" y="978"/>
              <a:ext cx="51" cy="8"/>
            </a:xfrm>
            <a:custGeom>
              <a:avLst/>
              <a:gdLst>
                <a:gd name="T0" fmla="*/ 19 w 19"/>
                <a:gd name="T1" fmla="*/ 0 h 3"/>
                <a:gd name="T2" fmla="*/ 0 w 19"/>
                <a:gd name="T3" fmla="*/ 1 h 3"/>
                <a:gd name="T4" fmla="*/ 1 w 19"/>
                <a:gd name="T5" fmla="*/ 3 h 3"/>
                <a:gd name="T6" fmla="*/ 17 w 19"/>
                <a:gd name="T7" fmla="*/ 3 h 3"/>
                <a:gd name="T8" fmla="*/ 19 w 19"/>
                <a:gd name="T9" fmla="*/ 3 h 3"/>
                <a:gd name="T10" fmla="*/ 19 w 19"/>
                <a:gd name="T11" fmla="*/ 0 h 3"/>
              </a:gdLst>
              <a:ahLst/>
              <a:cxnLst>
                <a:cxn ang="0">
                  <a:pos x="T0" y="T1"/>
                </a:cxn>
                <a:cxn ang="0">
                  <a:pos x="T2" y="T3"/>
                </a:cxn>
                <a:cxn ang="0">
                  <a:pos x="T4" y="T5"/>
                </a:cxn>
                <a:cxn ang="0">
                  <a:pos x="T6" y="T7"/>
                </a:cxn>
                <a:cxn ang="0">
                  <a:pos x="T8" y="T9"/>
                </a:cxn>
                <a:cxn ang="0">
                  <a:pos x="T10" y="T11"/>
                </a:cxn>
              </a:cxnLst>
              <a:rect l="0" t="0" r="r" b="b"/>
              <a:pathLst>
                <a:path w="19" h="3">
                  <a:moveTo>
                    <a:pt x="19" y="0"/>
                  </a:moveTo>
                  <a:cubicBezTo>
                    <a:pt x="13" y="0"/>
                    <a:pt x="6" y="1"/>
                    <a:pt x="0" y="1"/>
                  </a:cubicBezTo>
                  <a:cubicBezTo>
                    <a:pt x="0" y="2"/>
                    <a:pt x="0" y="2"/>
                    <a:pt x="1" y="3"/>
                  </a:cubicBezTo>
                  <a:cubicBezTo>
                    <a:pt x="6" y="3"/>
                    <a:pt x="12" y="3"/>
                    <a:pt x="17" y="3"/>
                  </a:cubicBezTo>
                  <a:cubicBezTo>
                    <a:pt x="18" y="3"/>
                    <a:pt x="18" y="3"/>
                    <a:pt x="19" y="3"/>
                  </a:cubicBezTo>
                  <a:cubicBezTo>
                    <a:pt x="19" y="2"/>
                    <a:pt x="19" y="1"/>
                    <a:pt x="19" y="0"/>
                  </a:cubicBezTo>
                </a:path>
              </a:pathLst>
            </a:custGeom>
            <a:solidFill>
              <a:srgbClr val="D4BB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355" name="Freeform 122">
              <a:extLst>
                <a:ext uri="{FF2B5EF4-FFF2-40B4-BE49-F238E27FC236}">
                  <a16:creationId xmlns="" xmlns:a16="http://schemas.microsoft.com/office/drawing/2014/main" id="{09C5AF81-D7A7-4B31-9EAE-350ED3DFAC3F}"/>
                </a:ext>
              </a:extLst>
            </p:cNvPr>
            <p:cNvSpPr>
              <a:spLocks/>
            </p:cNvSpPr>
            <p:nvPr/>
          </p:nvSpPr>
          <p:spPr bwMode="auto">
            <a:xfrm>
              <a:off x="5156" y="970"/>
              <a:ext cx="51" cy="11"/>
            </a:xfrm>
            <a:custGeom>
              <a:avLst/>
              <a:gdLst>
                <a:gd name="T0" fmla="*/ 19 w 19"/>
                <a:gd name="T1" fmla="*/ 0 h 4"/>
                <a:gd name="T2" fmla="*/ 10 w 19"/>
                <a:gd name="T3" fmla="*/ 0 h 4"/>
                <a:gd name="T4" fmla="*/ 0 w 19"/>
                <a:gd name="T5" fmla="*/ 1 h 4"/>
                <a:gd name="T6" fmla="*/ 0 w 19"/>
                <a:gd name="T7" fmla="*/ 2 h 4"/>
                <a:gd name="T8" fmla="*/ 0 w 19"/>
                <a:gd name="T9" fmla="*/ 4 h 4"/>
                <a:gd name="T10" fmla="*/ 19 w 19"/>
                <a:gd name="T11" fmla="*/ 3 h 4"/>
                <a:gd name="T12" fmla="*/ 19 w 19"/>
                <a:gd name="T13" fmla="*/ 2 h 4"/>
                <a:gd name="T14" fmla="*/ 19 w 19"/>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4">
                  <a:moveTo>
                    <a:pt x="19" y="0"/>
                  </a:moveTo>
                  <a:cubicBezTo>
                    <a:pt x="16" y="0"/>
                    <a:pt x="13" y="0"/>
                    <a:pt x="10" y="0"/>
                  </a:cubicBezTo>
                  <a:cubicBezTo>
                    <a:pt x="6" y="1"/>
                    <a:pt x="3" y="1"/>
                    <a:pt x="0" y="1"/>
                  </a:cubicBezTo>
                  <a:cubicBezTo>
                    <a:pt x="0" y="1"/>
                    <a:pt x="0" y="2"/>
                    <a:pt x="0" y="2"/>
                  </a:cubicBezTo>
                  <a:cubicBezTo>
                    <a:pt x="0" y="3"/>
                    <a:pt x="0" y="3"/>
                    <a:pt x="0" y="4"/>
                  </a:cubicBezTo>
                  <a:cubicBezTo>
                    <a:pt x="6" y="4"/>
                    <a:pt x="13" y="3"/>
                    <a:pt x="19" y="3"/>
                  </a:cubicBezTo>
                  <a:cubicBezTo>
                    <a:pt x="19" y="2"/>
                    <a:pt x="19" y="2"/>
                    <a:pt x="19" y="2"/>
                  </a:cubicBezTo>
                  <a:cubicBezTo>
                    <a:pt x="19" y="1"/>
                    <a:pt x="19" y="0"/>
                    <a:pt x="19" y="0"/>
                  </a:cubicBezTo>
                </a:path>
              </a:pathLst>
            </a:custGeom>
            <a:solidFill>
              <a:srgbClr val="6A2E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356" name="Freeform 123">
              <a:extLst>
                <a:ext uri="{FF2B5EF4-FFF2-40B4-BE49-F238E27FC236}">
                  <a16:creationId xmlns="" xmlns:a16="http://schemas.microsoft.com/office/drawing/2014/main" id="{B533EE73-3D2F-43D0-BF87-18271B7122FD}"/>
                </a:ext>
              </a:extLst>
            </p:cNvPr>
            <p:cNvSpPr>
              <a:spLocks/>
            </p:cNvSpPr>
            <p:nvPr/>
          </p:nvSpPr>
          <p:spPr bwMode="auto">
            <a:xfrm>
              <a:off x="4665" y="588"/>
              <a:ext cx="91" cy="54"/>
            </a:xfrm>
            <a:custGeom>
              <a:avLst/>
              <a:gdLst>
                <a:gd name="T0" fmla="*/ 26 w 34"/>
                <a:gd name="T1" fmla="*/ 0 h 20"/>
                <a:gd name="T2" fmla="*/ 3 w 34"/>
                <a:gd name="T3" fmla="*/ 2 h 20"/>
                <a:gd name="T4" fmla="*/ 8 w 34"/>
                <a:gd name="T5" fmla="*/ 18 h 20"/>
                <a:gd name="T6" fmla="*/ 16 w 34"/>
                <a:gd name="T7" fmla="*/ 20 h 20"/>
                <a:gd name="T8" fmla="*/ 29 w 34"/>
                <a:gd name="T9" fmla="*/ 5 h 20"/>
                <a:gd name="T10" fmla="*/ 26 w 34"/>
                <a:gd name="T11" fmla="*/ 0 h 20"/>
              </a:gdLst>
              <a:ahLst/>
              <a:cxnLst>
                <a:cxn ang="0">
                  <a:pos x="T0" y="T1"/>
                </a:cxn>
                <a:cxn ang="0">
                  <a:pos x="T2" y="T3"/>
                </a:cxn>
                <a:cxn ang="0">
                  <a:pos x="T4" y="T5"/>
                </a:cxn>
                <a:cxn ang="0">
                  <a:pos x="T6" y="T7"/>
                </a:cxn>
                <a:cxn ang="0">
                  <a:pos x="T8" y="T9"/>
                </a:cxn>
                <a:cxn ang="0">
                  <a:pos x="T10" y="T11"/>
                </a:cxn>
              </a:cxnLst>
              <a:rect l="0" t="0" r="r" b="b"/>
              <a:pathLst>
                <a:path w="34" h="20">
                  <a:moveTo>
                    <a:pt x="26" y="0"/>
                  </a:moveTo>
                  <a:cubicBezTo>
                    <a:pt x="18" y="1"/>
                    <a:pt x="10" y="1"/>
                    <a:pt x="3" y="2"/>
                  </a:cubicBezTo>
                  <a:cubicBezTo>
                    <a:pt x="2" y="6"/>
                    <a:pt x="0" y="13"/>
                    <a:pt x="8" y="18"/>
                  </a:cubicBezTo>
                  <a:cubicBezTo>
                    <a:pt x="10" y="19"/>
                    <a:pt x="13" y="20"/>
                    <a:pt x="16" y="20"/>
                  </a:cubicBezTo>
                  <a:cubicBezTo>
                    <a:pt x="25" y="20"/>
                    <a:pt x="34" y="12"/>
                    <a:pt x="29" y="5"/>
                  </a:cubicBezTo>
                  <a:cubicBezTo>
                    <a:pt x="28" y="3"/>
                    <a:pt x="27" y="2"/>
                    <a:pt x="26" y="0"/>
                  </a:cubicBezTo>
                </a:path>
              </a:pathLst>
            </a:custGeom>
            <a:solidFill>
              <a:srgbClr val="FAF4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357" name="Freeform 124">
              <a:extLst>
                <a:ext uri="{FF2B5EF4-FFF2-40B4-BE49-F238E27FC236}">
                  <a16:creationId xmlns="" xmlns:a16="http://schemas.microsoft.com/office/drawing/2014/main" id="{6ECE86FB-FB91-4379-8375-B428DE40CA95}"/>
                </a:ext>
              </a:extLst>
            </p:cNvPr>
            <p:cNvSpPr>
              <a:spLocks/>
            </p:cNvSpPr>
            <p:nvPr/>
          </p:nvSpPr>
          <p:spPr bwMode="auto">
            <a:xfrm>
              <a:off x="4676" y="715"/>
              <a:ext cx="90" cy="70"/>
            </a:xfrm>
            <a:custGeom>
              <a:avLst/>
              <a:gdLst>
                <a:gd name="T0" fmla="*/ 20 w 34"/>
                <a:gd name="T1" fmla="*/ 0 h 26"/>
                <a:gd name="T2" fmla="*/ 15 w 34"/>
                <a:gd name="T3" fmla="*/ 3 h 26"/>
                <a:gd name="T4" fmla="*/ 8 w 34"/>
                <a:gd name="T5" fmla="*/ 18 h 26"/>
                <a:gd name="T6" fmla="*/ 22 w 34"/>
                <a:gd name="T7" fmla="*/ 26 h 26"/>
                <a:gd name="T8" fmla="*/ 33 w 34"/>
                <a:gd name="T9" fmla="*/ 18 h 26"/>
                <a:gd name="T10" fmla="*/ 20 w 34"/>
                <a:gd name="T11" fmla="*/ 0 h 26"/>
              </a:gdLst>
              <a:ahLst/>
              <a:cxnLst>
                <a:cxn ang="0">
                  <a:pos x="T0" y="T1"/>
                </a:cxn>
                <a:cxn ang="0">
                  <a:pos x="T2" y="T3"/>
                </a:cxn>
                <a:cxn ang="0">
                  <a:pos x="T4" y="T5"/>
                </a:cxn>
                <a:cxn ang="0">
                  <a:pos x="T6" y="T7"/>
                </a:cxn>
                <a:cxn ang="0">
                  <a:pos x="T8" y="T9"/>
                </a:cxn>
                <a:cxn ang="0">
                  <a:pos x="T10" y="T11"/>
                </a:cxn>
              </a:cxnLst>
              <a:rect l="0" t="0" r="r" b="b"/>
              <a:pathLst>
                <a:path w="34" h="26">
                  <a:moveTo>
                    <a:pt x="20" y="0"/>
                  </a:moveTo>
                  <a:cubicBezTo>
                    <a:pt x="19" y="0"/>
                    <a:pt x="17" y="1"/>
                    <a:pt x="15" y="3"/>
                  </a:cubicBezTo>
                  <a:cubicBezTo>
                    <a:pt x="15" y="3"/>
                    <a:pt x="0" y="5"/>
                    <a:pt x="8" y="18"/>
                  </a:cubicBezTo>
                  <a:cubicBezTo>
                    <a:pt x="11" y="24"/>
                    <a:pt x="17" y="26"/>
                    <a:pt x="22" y="26"/>
                  </a:cubicBezTo>
                  <a:cubicBezTo>
                    <a:pt x="27" y="26"/>
                    <a:pt x="32" y="23"/>
                    <a:pt x="33" y="18"/>
                  </a:cubicBezTo>
                  <a:cubicBezTo>
                    <a:pt x="34" y="11"/>
                    <a:pt x="28" y="0"/>
                    <a:pt x="20" y="0"/>
                  </a:cubicBezTo>
                </a:path>
              </a:pathLst>
            </a:custGeom>
            <a:solidFill>
              <a:srgbClr val="FAF4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358" name="Freeform 125">
              <a:extLst>
                <a:ext uri="{FF2B5EF4-FFF2-40B4-BE49-F238E27FC236}">
                  <a16:creationId xmlns="" xmlns:a16="http://schemas.microsoft.com/office/drawing/2014/main" id="{E60BB30B-88C8-45D5-8232-E82B42D156A5}"/>
                </a:ext>
              </a:extLst>
            </p:cNvPr>
            <p:cNvSpPr>
              <a:spLocks/>
            </p:cNvSpPr>
            <p:nvPr/>
          </p:nvSpPr>
          <p:spPr bwMode="auto">
            <a:xfrm>
              <a:off x="4708" y="905"/>
              <a:ext cx="72" cy="22"/>
            </a:xfrm>
            <a:custGeom>
              <a:avLst/>
              <a:gdLst>
                <a:gd name="T0" fmla="*/ 0 w 27"/>
                <a:gd name="T1" fmla="*/ 0 h 8"/>
                <a:gd name="T2" fmla="*/ 0 w 27"/>
                <a:gd name="T3" fmla="*/ 1 h 8"/>
                <a:gd name="T4" fmla="*/ 27 w 27"/>
                <a:gd name="T5" fmla="*/ 8 h 8"/>
                <a:gd name="T6" fmla="*/ 27 w 27"/>
                <a:gd name="T7" fmla="*/ 6 h 8"/>
                <a:gd name="T8" fmla="*/ 0 w 27"/>
                <a:gd name="T9" fmla="*/ 0 h 8"/>
              </a:gdLst>
              <a:ahLst/>
              <a:cxnLst>
                <a:cxn ang="0">
                  <a:pos x="T0" y="T1"/>
                </a:cxn>
                <a:cxn ang="0">
                  <a:pos x="T2" y="T3"/>
                </a:cxn>
                <a:cxn ang="0">
                  <a:pos x="T4" y="T5"/>
                </a:cxn>
                <a:cxn ang="0">
                  <a:pos x="T6" y="T7"/>
                </a:cxn>
                <a:cxn ang="0">
                  <a:pos x="T8" y="T9"/>
                </a:cxn>
              </a:cxnLst>
              <a:rect l="0" t="0" r="r" b="b"/>
              <a:pathLst>
                <a:path w="27" h="8">
                  <a:moveTo>
                    <a:pt x="0" y="0"/>
                  </a:moveTo>
                  <a:cubicBezTo>
                    <a:pt x="0" y="0"/>
                    <a:pt x="0" y="0"/>
                    <a:pt x="0" y="1"/>
                  </a:cubicBezTo>
                  <a:cubicBezTo>
                    <a:pt x="8" y="3"/>
                    <a:pt x="17" y="5"/>
                    <a:pt x="27" y="8"/>
                  </a:cubicBezTo>
                  <a:cubicBezTo>
                    <a:pt x="27" y="7"/>
                    <a:pt x="27" y="7"/>
                    <a:pt x="27" y="6"/>
                  </a:cubicBezTo>
                  <a:cubicBezTo>
                    <a:pt x="17" y="4"/>
                    <a:pt x="8" y="2"/>
                    <a:pt x="0"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359" name="Freeform 126">
              <a:extLst>
                <a:ext uri="{FF2B5EF4-FFF2-40B4-BE49-F238E27FC236}">
                  <a16:creationId xmlns="" xmlns:a16="http://schemas.microsoft.com/office/drawing/2014/main" id="{20BA4C9F-DF2C-4311-BF81-C099139072BC}"/>
                </a:ext>
              </a:extLst>
            </p:cNvPr>
            <p:cNvSpPr>
              <a:spLocks/>
            </p:cNvSpPr>
            <p:nvPr/>
          </p:nvSpPr>
          <p:spPr bwMode="auto">
            <a:xfrm>
              <a:off x="4708" y="884"/>
              <a:ext cx="72" cy="38"/>
            </a:xfrm>
            <a:custGeom>
              <a:avLst/>
              <a:gdLst>
                <a:gd name="T0" fmla="*/ 10 w 27"/>
                <a:gd name="T1" fmla="*/ 0 h 14"/>
                <a:gd name="T2" fmla="*/ 0 w 27"/>
                <a:gd name="T3" fmla="*/ 7 h 14"/>
                <a:gd name="T4" fmla="*/ 0 w 27"/>
                <a:gd name="T5" fmla="*/ 8 h 14"/>
                <a:gd name="T6" fmla="*/ 27 w 27"/>
                <a:gd name="T7" fmla="*/ 14 h 14"/>
                <a:gd name="T8" fmla="*/ 24 w 27"/>
                <a:gd name="T9" fmla="*/ 9 h 14"/>
                <a:gd name="T10" fmla="*/ 10 w 27"/>
                <a:gd name="T11" fmla="*/ 0 h 14"/>
              </a:gdLst>
              <a:ahLst/>
              <a:cxnLst>
                <a:cxn ang="0">
                  <a:pos x="T0" y="T1"/>
                </a:cxn>
                <a:cxn ang="0">
                  <a:pos x="T2" y="T3"/>
                </a:cxn>
                <a:cxn ang="0">
                  <a:pos x="T4" y="T5"/>
                </a:cxn>
                <a:cxn ang="0">
                  <a:pos x="T6" y="T7"/>
                </a:cxn>
                <a:cxn ang="0">
                  <a:pos x="T8" y="T9"/>
                </a:cxn>
                <a:cxn ang="0">
                  <a:pos x="T10" y="T11"/>
                </a:cxn>
              </a:cxnLst>
              <a:rect l="0" t="0" r="r" b="b"/>
              <a:pathLst>
                <a:path w="27" h="14">
                  <a:moveTo>
                    <a:pt x="10" y="0"/>
                  </a:moveTo>
                  <a:cubicBezTo>
                    <a:pt x="6" y="0"/>
                    <a:pt x="3" y="2"/>
                    <a:pt x="0" y="7"/>
                  </a:cubicBezTo>
                  <a:cubicBezTo>
                    <a:pt x="0" y="7"/>
                    <a:pt x="0" y="7"/>
                    <a:pt x="0" y="8"/>
                  </a:cubicBezTo>
                  <a:cubicBezTo>
                    <a:pt x="8" y="10"/>
                    <a:pt x="17" y="12"/>
                    <a:pt x="27" y="14"/>
                  </a:cubicBezTo>
                  <a:cubicBezTo>
                    <a:pt x="27" y="13"/>
                    <a:pt x="26" y="11"/>
                    <a:pt x="24" y="9"/>
                  </a:cubicBezTo>
                  <a:cubicBezTo>
                    <a:pt x="20" y="4"/>
                    <a:pt x="15" y="0"/>
                    <a:pt x="10" y="0"/>
                  </a:cubicBezTo>
                </a:path>
              </a:pathLst>
            </a:custGeom>
            <a:solidFill>
              <a:srgbClr val="FAF4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360" name="Freeform 127">
              <a:extLst>
                <a:ext uri="{FF2B5EF4-FFF2-40B4-BE49-F238E27FC236}">
                  <a16:creationId xmlns="" xmlns:a16="http://schemas.microsoft.com/office/drawing/2014/main" id="{23E72BE1-C97B-4127-83FB-DCD22871D6DE}"/>
                </a:ext>
              </a:extLst>
            </p:cNvPr>
            <p:cNvSpPr>
              <a:spLocks/>
            </p:cNvSpPr>
            <p:nvPr/>
          </p:nvSpPr>
          <p:spPr bwMode="auto">
            <a:xfrm>
              <a:off x="5052" y="876"/>
              <a:ext cx="94" cy="75"/>
            </a:xfrm>
            <a:custGeom>
              <a:avLst/>
              <a:gdLst>
                <a:gd name="T0" fmla="*/ 14 w 35"/>
                <a:gd name="T1" fmla="*/ 0 h 28"/>
                <a:gd name="T2" fmla="*/ 4 w 35"/>
                <a:gd name="T3" fmla="*/ 7 h 28"/>
                <a:gd name="T4" fmla="*/ 12 w 35"/>
                <a:gd name="T5" fmla="*/ 28 h 28"/>
                <a:gd name="T6" fmla="*/ 16 w 35"/>
                <a:gd name="T7" fmla="*/ 28 h 28"/>
                <a:gd name="T8" fmla="*/ 28 w 35"/>
                <a:gd name="T9" fmla="*/ 9 h 28"/>
                <a:gd name="T10" fmla="*/ 14 w 35"/>
                <a:gd name="T11" fmla="*/ 0 h 28"/>
              </a:gdLst>
              <a:ahLst/>
              <a:cxnLst>
                <a:cxn ang="0">
                  <a:pos x="T0" y="T1"/>
                </a:cxn>
                <a:cxn ang="0">
                  <a:pos x="T2" y="T3"/>
                </a:cxn>
                <a:cxn ang="0">
                  <a:pos x="T4" y="T5"/>
                </a:cxn>
                <a:cxn ang="0">
                  <a:pos x="T6" y="T7"/>
                </a:cxn>
                <a:cxn ang="0">
                  <a:pos x="T8" y="T9"/>
                </a:cxn>
                <a:cxn ang="0">
                  <a:pos x="T10" y="T11"/>
                </a:cxn>
              </a:cxnLst>
              <a:rect l="0" t="0" r="r" b="b"/>
              <a:pathLst>
                <a:path w="35" h="28">
                  <a:moveTo>
                    <a:pt x="14" y="0"/>
                  </a:moveTo>
                  <a:cubicBezTo>
                    <a:pt x="10" y="0"/>
                    <a:pt x="7" y="2"/>
                    <a:pt x="4" y="7"/>
                  </a:cubicBezTo>
                  <a:cubicBezTo>
                    <a:pt x="4" y="7"/>
                    <a:pt x="0" y="25"/>
                    <a:pt x="12" y="28"/>
                  </a:cubicBezTo>
                  <a:cubicBezTo>
                    <a:pt x="13" y="28"/>
                    <a:pt x="15" y="28"/>
                    <a:pt x="16" y="28"/>
                  </a:cubicBezTo>
                  <a:cubicBezTo>
                    <a:pt x="26" y="28"/>
                    <a:pt x="35" y="17"/>
                    <a:pt x="28" y="9"/>
                  </a:cubicBezTo>
                  <a:cubicBezTo>
                    <a:pt x="24" y="4"/>
                    <a:pt x="18" y="0"/>
                    <a:pt x="14" y="0"/>
                  </a:cubicBezTo>
                </a:path>
              </a:pathLst>
            </a:custGeom>
            <a:solidFill>
              <a:srgbClr val="FAF4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361" name="Freeform 128">
              <a:extLst>
                <a:ext uri="{FF2B5EF4-FFF2-40B4-BE49-F238E27FC236}">
                  <a16:creationId xmlns="" xmlns:a16="http://schemas.microsoft.com/office/drawing/2014/main" id="{AC2E88B0-84B5-4FCE-B12E-38EF03ED77DC}"/>
                </a:ext>
              </a:extLst>
            </p:cNvPr>
            <p:cNvSpPr>
              <a:spLocks/>
            </p:cNvSpPr>
            <p:nvPr/>
          </p:nvSpPr>
          <p:spPr bwMode="auto">
            <a:xfrm>
              <a:off x="5031" y="701"/>
              <a:ext cx="93" cy="76"/>
            </a:xfrm>
            <a:custGeom>
              <a:avLst/>
              <a:gdLst>
                <a:gd name="T0" fmla="*/ 14 w 35"/>
                <a:gd name="T1" fmla="*/ 0 h 28"/>
                <a:gd name="T2" fmla="*/ 4 w 35"/>
                <a:gd name="T3" fmla="*/ 7 h 28"/>
                <a:gd name="T4" fmla="*/ 12 w 35"/>
                <a:gd name="T5" fmla="*/ 27 h 28"/>
                <a:gd name="T6" fmla="*/ 15 w 35"/>
                <a:gd name="T7" fmla="*/ 28 h 28"/>
                <a:gd name="T8" fmla="*/ 28 w 35"/>
                <a:gd name="T9" fmla="*/ 9 h 28"/>
                <a:gd name="T10" fmla="*/ 14 w 35"/>
                <a:gd name="T11" fmla="*/ 0 h 28"/>
              </a:gdLst>
              <a:ahLst/>
              <a:cxnLst>
                <a:cxn ang="0">
                  <a:pos x="T0" y="T1"/>
                </a:cxn>
                <a:cxn ang="0">
                  <a:pos x="T2" y="T3"/>
                </a:cxn>
                <a:cxn ang="0">
                  <a:pos x="T4" y="T5"/>
                </a:cxn>
                <a:cxn ang="0">
                  <a:pos x="T6" y="T7"/>
                </a:cxn>
                <a:cxn ang="0">
                  <a:pos x="T8" y="T9"/>
                </a:cxn>
                <a:cxn ang="0">
                  <a:pos x="T10" y="T11"/>
                </a:cxn>
              </a:cxnLst>
              <a:rect l="0" t="0" r="r" b="b"/>
              <a:pathLst>
                <a:path w="35" h="28">
                  <a:moveTo>
                    <a:pt x="14" y="0"/>
                  </a:moveTo>
                  <a:cubicBezTo>
                    <a:pt x="10" y="0"/>
                    <a:pt x="7" y="1"/>
                    <a:pt x="4" y="7"/>
                  </a:cubicBezTo>
                  <a:cubicBezTo>
                    <a:pt x="4" y="7"/>
                    <a:pt x="0" y="25"/>
                    <a:pt x="12" y="27"/>
                  </a:cubicBezTo>
                  <a:cubicBezTo>
                    <a:pt x="13" y="27"/>
                    <a:pt x="14" y="28"/>
                    <a:pt x="15" y="28"/>
                  </a:cubicBezTo>
                  <a:cubicBezTo>
                    <a:pt x="26" y="28"/>
                    <a:pt x="35" y="17"/>
                    <a:pt x="28" y="9"/>
                  </a:cubicBezTo>
                  <a:cubicBezTo>
                    <a:pt x="23" y="4"/>
                    <a:pt x="18" y="0"/>
                    <a:pt x="14" y="0"/>
                  </a:cubicBezTo>
                </a:path>
              </a:pathLst>
            </a:custGeom>
            <a:solidFill>
              <a:srgbClr val="FAF4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362" name="Freeform 129">
              <a:extLst>
                <a:ext uri="{FF2B5EF4-FFF2-40B4-BE49-F238E27FC236}">
                  <a16:creationId xmlns="" xmlns:a16="http://schemas.microsoft.com/office/drawing/2014/main" id="{E3B10ACF-1DCB-4AC9-A320-6CFE328AD2BB}"/>
                </a:ext>
              </a:extLst>
            </p:cNvPr>
            <p:cNvSpPr>
              <a:spLocks/>
            </p:cNvSpPr>
            <p:nvPr/>
          </p:nvSpPr>
          <p:spPr bwMode="auto">
            <a:xfrm>
              <a:off x="5025" y="578"/>
              <a:ext cx="83" cy="48"/>
            </a:xfrm>
            <a:custGeom>
              <a:avLst/>
              <a:gdLst>
                <a:gd name="T0" fmla="*/ 1 w 31"/>
                <a:gd name="T1" fmla="*/ 0 h 18"/>
                <a:gd name="T2" fmla="*/ 9 w 31"/>
                <a:gd name="T3" fmla="*/ 18 h 18"/>
                <a:gd name="T4" fmla="*/ 13 w 31"/>
                <a:gd name="T5" fmla="*/ 18 h 18"/>
                <a:gd name="T6" fmla="*/ 26 w 31"/>
                <a:gd name="T7" fmla="*/ 1 h 18"/>
                <a:gd name="T8" fmla="*/ 1 w 31"/>
                <a:gd name="T9" fmla="*/ 0 h 18"/>
              </a:gdLst>
              <a:ahLst/>
              <a:cxnLst>
                <a:cxn ang="0">
                  <a:pos x="T0" y="T1"/>
                </a:cxn>
                <a:cxn ang="0">
                  <a:pos x="T2" y="T3"/>
                </a:cxn>
                <a:cxn ang="0">
                  <a:pos x="T4" y="T5"/>
                </a:cxn>
                <a:cxn ang="0">
                  <a:pos x="T6" y="T7"/>
                </a:cxn>
                <a:cxn ang="0">
                  <a:pos x="T8" y="T9"/>
                </a:cxn>
              </a:cxnLst>
              <a:rect l="0" t="0" r="r" b="b"/>
              <a:pathLst>
                <a:path w="31" h="18">
                  <a:moveTo>
                    <a:pt x="1" y="0"/>
                  </a:moveTo>
                  <a:cubicBezTo>
                    <a:pt x="0" y="5"/>
                    <a:pt x="0" y="16"/>
                    <a:pt x="9" y="18"/>
                  </a:cubicBezTo>
                  <a:cubicBezTo>
                    <a:pt x="10" y="18"/>
                    <a:pt x="12" y="18"/>
                    <a:pt x="13" y="18"/>
                  </a:cubicBezTo>
                  <a:cubicBezTo>
                    <a:pt x="23" y="18"/>
                    <a:pt x="31" y="9"/>
                    <a:pt x="26" y="1"/>
                  </a:cubicBezTo>
                  <a:cubicBezTo>
                    <a:pt x="18" y="1"/>
                    <a:pt x="9" y="0"/>
                    <a:pt x="1" y="0"/>
                  </a:cubicBezTo>
                </a:path>
              </a:pathLst>
            </a:custGeom>
            <a:solidFill>
              <a:srgbClr val="FAF4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363" name="Freeform 130">
              <a:extLst>
                <a:ext uri="{FF2B5EF4-FFF2-40B4-BE49-F238E27FC236}">
                  <a16:creationId xmlns="" xmlns:a16="http://schemas.microsoft.com/office/drawing/2014/main" id="{196D4A48-2FFA-4E33-8139-E742DF3C9E86}"/>
                </a:ext>
              </a:extLst>
            </p:cNvPr>
            <p:cNvSpPr>
              <a:spLocks/>
            </p:cNvSpPr>
            <p:nvPr/>
          </p:nvSpPr>
          <p:spPr bwMode="auto">
            <a:xfrm>
              <a:off x="5244" y="599"/>
              <a:ext cx="102" cy="349"/>
            </a:xfrm>
            <a:custGeom>
              <a:avLst/>
              <a:gdLst>
                <a:gd name="T0" fmla="*/ 0 w 38"/>
                <a:gd name="T1" fmla="*/ 0 h 130"/>
                <a:gd name="T2" fmla="*/ 17 w 38"/>
                <a:gd name="T3" fmla="*/ 88 h 130"/>
                <a:gd name="T4" fmla="*/ 25 w 38"/>
                <a:gd name="T5" fmla="*/ 130 h 130"/>
                <a:gd name="T6" fmla="*/ 38 w 38"/>
                <a:gd name="T7" fmla="*/ 125 h 130"/>
                <a:gd name="T8" fmla="*/ 34 w 38"/>
                <a:gd name="T9" fmla="*/ 86 h 130"/>
                <a:gd name="T10" fmla="*/ 19 w 38"/>
                <a:gd name="T11" fmla="*/ 4 h 130"/>
                <a:gd name="T12" fmla="*/ 0 w 38"/>
                <a:gd name="T13" fmla="*/ 0 h 130"/>
              </a:gdLst>
              <a:ahLst/>
              <a:cxnLst>
                <a:cxn ang="0">
                  <a:pos x="T0" y="T1"/>
                </a:cxn>
                <a:cxn ang="0">
                  <a:pos x="T2" y="T3"/>
                </a:cxn>
                <a:cxn ang="0">
                  <a:pos x="T4" y="T5"/>
                </a:cxn>
                <a:cxn ang="0">
                  <a:pos x="T6" y="T7"/>
                </a:cxn>
                <a:cxn ang="0">
                  <a:pos x="T8" y="T9"/>
                </a:cxn>
                <a:cxn ang="0">
                  <a:pos x="T10" y="T11"/>
                </a:cxn>
                <a:cxn ang="0">
                  <a:pos x="T12" y="T13"/>
                </a:cxn>
              </a:cxnLst>
              <a:rect l="0" t="0" r="r" b="b"/>
              <a:pathLst>
                <a:path w="38" h="130">
                  <a:moveTo>
                    <a:pt x="0" y="0"/>
                  </a:moveTo>
                  <a:cubicBezTo>
                    <a:pt x="6" y="29"/>
                    <a:pt x="12" y="59"/>
                    <a:pt x="17" y="88"/>
                  </a:cubicBezTo>
                  <a:cubicBezTo>
                    <a:pt x="20" y="101"/>
                    <a:pt x="23" y="116"/>
                    <a:pt x="25" y="130"/>
                  </a:cubicBezTo>
                  <a:cubicBezTo>
                    <a:pt x="29" y="129"/>
                    <a:pt x="33" y="127"/>
                    <a:pt x="38" y="125"/>
                  </a:cubicBezTo>
                  <a:cubicBezTo>
                    <a:pt x="36" y="112"/>
                    <a:pt x="36" y="96"/>
                    <a:pt x="34" y="86"/>
                  </a:cubicBezTo>
                  <a:cubicBezTo>
                    <a:pt x="29" y="59"/>
                    <a:pt x="24" y="31"/>
                    <a:pt x="19" y="4"/>
                  </a:cubicBezTo>
                  <a:cubicBezTo>
                    <a:pt x="13" y="2"/>
                    <a:pt x="6" y="1"/>
                    <a:pt x="0" y="0"/>
                  </a:cubicBezTo>
                </a:path>
              </a:pathLst>
            </a:custGeom>
            <a:solidFill>
              <a:srgbClr val="D4BB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364" name="Freeform 131">
              <a:extLst>
                <a:ext uri="{FF2B5EF4-FFF2-40B4-BE49-F238E27FC236}">
                  <a16:creationId xmlns="" xmlns:a16="http://schemas.microsoft.com/office/drawing/2014/main" id="{05B6A769-58C4-4793-8BB8-33EA8EB25780}"/>
                </a:ext>
              </a:extLst>
            </p:cNvPr>
            <p:cNvSpPr>
              <a:spLocks/>
            </p:cNvSpPr>
            <p:nvPr/>
          </p:nvSpPr>
          <p:spPr bwMode="auto">
            <a:xfrm>
              <a:off x="5314" y="967"/>
              <a:ext cx="37" cy="14"/>
            </a:xfrm>
            <a:custGeom>
              <a:avLst/>
              <a:gdLst>
                <a:gd name="T0" fmla="*/ 14 w 14"/>
                <a:gd name="T1" fmla="*/ 0 h 5"/>
                <a:gd name="T2" fmla="*/ 0 w 14"/>
                <a:gd name="T3" fmla="*/ 4 h 5"/>
                <a:gd name="T4" fmla="*/ 0 w 14"/>
                <a:gd name="T5" fmla="*/ 5 h 5"/>
                <a:gd name="T6" fmla="*/ 14 w 14"/>
                <a:gd name="T7" fmla="*/ 1 h 5"/>
                <a:gd name="T8" fmla="*/ 14 w 14"/>
                <a:gd name="T9" fmla="*/ 0 h 5"/>
              </a:gdLst>
              <a:ahLst/>
              <a:cxnLst>
                <a:cxn ang="0">
                  <a:pos x="T0" y="T1"/>
                </a:cxn>
                <a:cxn ang="0">
                  <a:pos x="T2" y="T3"/>
                </a:cxn>
                <a:cxn ang="0">
                  <a:pos x="T4" y="T5"/>
                </a:cxn>
                <a:cxn ang="0">
                  <a:pos x="T6" y="T7"/>
                </a:cxn>
                <a:cxn ang="0">
                  <a:pos x="T8" y="T9"/>
                </a:cxn>
              </a:cxnLst>
              <a:rect l="0" t="0" r="r" b="b"/>
              <a:pathLst>
                <a:path w="14" h="5">
                  <a:moveTo>
                    <a:pt x="14" y="0"/>
                  </a:moveTo>
                  <a:cubicBezTo>
                    <a:pt x="9" y="1"/>
                    <a:pt x="5" y="3"/>
                    <a:pt x="0" y="4"/>
                  </a:cubicBezTo>
                  <a:cubicBezTo>
                    <a:pt x="0" y="4"/>
                    <a:pt x="0" y="4"/>
                    <a:pt x="0" y="5"/>
                  </a:cubicBezTo>
                  <a:cubicBezTo>
                    <a:pt x="5" y="4"/>
                    <a:pt x="10" y="3"/>
                    <a:pt x="14" y="1"/>
                  </a:cubicBezTo>
                  <a:cubicBezTo>
                    <a:pt x="14" y="1"/>
                    <a:pt x="14" y="1"/>
                    <a:pt x="14" y="0"/>
                  </a:cubicBezTo>
                </a:path>
              </a:pathLst>
            </a:custGeom>
            <a:solidFill>
              <a:srgbClr val="EBED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365" name="Freeform 132">
              <a:extLst>
                <a:ext uri="{FF2B5EF4-FFF2-40B4-BE49-F238E27FC236}">
                  <a16:creationId xmlns="" xmlns:a16="http://schemas.microsoft.com/office/drawing/2014/main" id="{6E796DA7-CEFD-4E71-A4D5-A3096755EA8D}"/>
                </a:ext>
              </a:extLst>
            </p:cNvPr>
            <p:cNvSpPr>
              <a:spLocks/>
            </p:cNvSpPr>
            <p:nvPr/>
          </p:nvSpPr>
          <p:spPr bwMode="auto">
            <a:xfrm>
              <a:off x="5311" y="943"/>
              <a:ext cx="40" cy="35"/>
            </a:xfrm>
            <a:custGeom>
              <a:avLst/>
              <a:gdLst>
                <a:gd name="T0" fmla="*/ 13 w 15"/>
                <a:gd name="T1" fmla="*/ 0 h 13"/>
                <a:gd name="T2" fmla="*/ 0 w 15"/>
                <a:gd name="T3" fmla="*/ 5 h 13"/>
                <a:gd name="T4" fmla="*/ 1 w 15"/>
                <a:gd name="T5" fmla="*/ 13 h 13"/>
                <a:gd name="T6" fmla="*/ 15 w 15"/>
                <a:gd name="T7" fmla="*/ 9 h 13"/>
                <a:gd name="T8" fmla="*/ 13 w 15"/>
                <a:gd name="T9" fmla="*/ 0 h 13"/>
              </a:gdLst>
              <a:ahLst/>
              <a:cxnLst>
                <a:cxn ang="0">
                  <a:pos x="T0" y="T1"/>
                </a:cxn>
                <a:cxn ang="0">
                  <a:pos x="T2" y="T3"/>
                </a:cxn>
                <a:cxn ang="0">
                  <a:pos x="T4" y="T5"/>
                </a:cxn>
                <a:cxn ang="0">
                  <a:pos x="T6" y="T7"/>
                </a:cxn>
                <a:cxn ang="0">
                  <a:pos x="T8" y="T9"/>
                </a:cxn>
              </a:cxnLst>
              <a:rect l="0" t="0" r="r" b="b"/>
              <a:pathLst>
                <a:path w="15" h="13">
                  <a:moveTo>
                    <a:pt x="13" y="0"/>
                  </a:moveTo>
                  <a:cubicBezTo>
                    <a:pt x="9" y="2"/>
                    <a:pt x="5" y="4"/>
                    <a:pt x="0" y="5"/>
                  </a:cubicBezTo>
                  <a:cubicBezTo>
                    <a:pt x="0" y="8"/>
                    <a:pt x="1" y="10"/>
                    <a:pt x="1" y="13"/>
                  </a:cubicBezTo>
                  <a:cubicBezTo>
                    <a:pt x="6" y="12"/>
                    <a:pt x="10" y="10"/>
                    <a:pt x="15" y="9"/>
                  </a:cubicBezTo>
                  <a:cubicBezTo>
                    <a:pt x="14" y="6"/>
                    <a:pt x="13" y="3"/>
                    <a:pt x="13" y="0"/>
                  </a:cubicBezTo>
                </a:path>
              </a:pathLst>
            </a:custGeom>
            <a:solidFill>
              <a:srgbClr val="D4BB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366" name="Freeform 133">
              <a:extLst>
                <a:ext uri="{FF2B5EF4-FFF2-40B4-BE49-F238E27FC236}">
                  <a16:creationId xmlns="" xmlns:a16="http://schemas.microsoft.com/office/drawing/2014/main" id="{07A3A534-3FC3-431E-96B4-07C909B99780}"/>
                </a:ext>
              </a:extLst>
            </p:cNvPr>
            <p:cNvSpPr>
              <a:spLocks/>
            </p:cNvSpPr>
            <p:nvPr/>
          </p:nvSpPr>
          <p:spPr bwMode="auto">
            <a:xfrm>
              <a:off x="5311" y="935"/>
              <a:ext cx="35" cy="22"/>
            </a:xfrm>
            <a:custGeom>
              <a:avLst/>
              <a:gdLst>
                <a:gd name="T0" fmla="*/ 13 w 13"/>
                <a:gd name="T1" fmla="*/ 0 h 8"/>
                <a:gd name="T2" fmla="*/ 0 w 13"/>
                <a:gd name="T3" fmla="*/ 5 h 8"/>
                <a:gd name="T4" fmla="*/ 0 w 13"/>
                <a:gd name="T5" fmla="*/ 8 h 8"/>
                <a:gd name="T6" fmla="*/ 13 w 13"/>
                <a:gd name="T7" fmla="*/ 3 h 8"/>
                <a:gd name="T8" fmla="*/ 13 w 13"/>
                <a:gd name="T9" fmla="*/ 0 h 8"/>
              </a:gdLst>
              <a:ahLst/>
              <a:cxnLst>
                <a:cxn ang="0">
                  <a:pos x="T0" y="T1"/>
                </a:cxn>
                <a:cxn ang="0">
                  <a:pos x="T2" y="T3"/>
                </a:cxn>
                <a:cxn ang="0">
                  <a:pos x="T4" y="T5"/>
                </a:cxn>
                <a:cxn ang="0">
                  <a:pos x="T6" y="T7"/>
                </a:cxn>
                <a:cxn ang="0">
                  <a:pos x="T8" y="T9"/>
                </a:cxn>
              </a:cxnLst>
              <a:rect l="0" t="0" r="r" b="b"/>
              <a:pathLst>
                <a:path w="13" h="8">
                  <a:moveTo>
                    <a:pt x="13" y="0"/>
                  </a:moveTo>
                  <a:cubicBezTo>
                    <a:pt x="8" y="2"/>
                    <a:pt x="4" y="4"/>
                    <a:pt x="0" y="5"/>
                  </a:cubicBezTo>
                  <a:cubicBezTo>
                    <a:pt x="0" y="6"/>
                    <a:pt x="0" y="7"/>
                    <a:pt x="0" y="8"/>
                  </a:cubicBezTo>
                  <a:cubicBezTo>
                    <a:pt x="5" y="7"/>
                    <a:pt x="9" y="5"/>
                    <a:pt x="13" y="3"/>
                  </a:cubicBezTo>
                  <a:cubicBezTo>
                    <a:pt x="13" y="2"/>
                    <a:pt x="13" y="1"/>
                    <a:pt x="13" y="0"/>
                  </a:cubicBezTo>
                </a:path>
              </a:pathLst>
            </a:custGeom>
            <a:solidFill>
              <a:srgbClr val="6A2E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367" name="Freeform 134">
              <a:extLst>
                <a:ext uri="{FF2B5EF4-FFF2-40B4-BE49-F238E27FC236}">
                  <a16:creationId xmlns="" xmlns:a16="http://schemas.microsoft.com/office/drawing/2014/main" id="{5B81BBE7-75D7-4314-B3E3-3C4A03DAF8B7}"/>
                </a:ext>
              </a:extLst>
            </p:cNvPr>
            <p:cNvSpPr>
              <a:spLocks/>
            </p:cNvSpPr>
            <p:nvPr/>
          </p:nvSpPr>
          <p:spPr bwMode="auto">
            <a:xfrm>
              <a:off x="5341" y="629"/>
              <a:ext cx="64" cy="40"/>
            </a:xfrm>
            <a:custGeom>
              <a:avLst/>
              <a:gdLst>
                <a:gd name="T0" fmla="*/ 1 w 24"/>
                <a:gd name="T1" fmla="*/ 0 h 15"/>
                <a:gd name="T2" fmla="*/ 7 w 24"/>
                <a:gd name="T3" fmla="*/ 13 h 15"/>
                <a:gd name="T4" fmla="*/ 15 w 24"/>
                <a:gd name="T5" fmla="*/ 15 h 15"/>
                <a:gd name="T6" fmla="*/ 24 w 24"/>
                <a:gd name="T7" fmla="*/ 13 h 15"/>
                <a:gd name="T8" fmla="*/ 1 w 24"/>
                <a:gd name="T9" fmla="*/ 0 h 15"/>
              </a:gdLst>
              <a:ahLst/>
              <a:cxnLst>
                <a:cxn ang="0">
                  <a:pos x="T0" y="T1"/>
                </a:cxn>
                <a:cxn ang="0">
                  <a:pos x="T2" y="T3"/>
                </a:cxn>
                <a:cxn ang="0">
                  <a:pos x="T4" y="T5"/>
                </a:cxn>
                <a:cxn ang="0">
                  <a:pos x="T6" y="T7"/>
                </a:cxn>
                <a:cxn ang="0">
                  <a:pos x="T8" y="T9"/>
                </a:cxn>
              </a:cxnLst>
              <a:rect l="0" t="0" r="r" b="b"/>
              <a:pathLst>
                <a:path w="24" h="15">
                  <a:moveTo>
                    <a:pt x="1" y="0"/>
                  </a:moveTo>
                  <a:cubicBezTo>
                    <a:pt x="0" y="4"/>
                    <a:pt x="1" y="10"/>
                    <a:pt x="7" y="13"/>
                  </a:cubicBezTo>
                  <a:cubicBezTo>
                    <a:pt x="9" y="15"/>
                    <a:pt x="12" y="15"/>
                    <a:pt x="15" y="15"/>
                  </a:cubicBezTo>
                  <a:cubicBezTo>
                    <a:pt x="18" y="15"/>
                    <a:pt x="21" y="14"/>
                    <a:pt x="24" y="13"/>
                  </a:cubicBezTo>
                  <a:cubicBezTo>
                    <a:pt x="17" y="8"/>
                    <a:pt x="10" y="3"/>
                    <a:pt x="1" y="0"/>
                  </a:cubicBezTo>
                </a:path>
              </a:pathLst>
            </a:custGeom>
            <a:solidFill>
              <a:srgbClr val="FAF4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368" name="Freeform 135">
              <a:extLst>
                <a:ext uri="{FF2B5EF4-FFF2-40B4-BE49-F238E27FC236}">
                  <a16:creationId xmlns="" xmlns:a16="http://schemas.microsoft.com/office/drawing/2014/main" id="{E9CCE552-A113-4BD4-ABC8-E4EDCABF8215}"/>
                </a:ext>
              </a:extLst>
            </p:cNvPr>
            <p:cNvSpPr>
              <a:spLocks/>
            </p:cNvSpPr>
            <p:nvPr/>
          </p:nvSpPr>
          <p:spPr bwMode="auto">
            <a:xfrm>
              <a:off x="5349" y="744"/>
              <a:ext cx="90" cy="70"/>
            </a:xfrm>
            <a:custGeom>
              <a:avLst/>
              <a:gdLst>
                <a:gd name="T0" fmla="*/ 21 w 34"/>
                <a:gd name="T1" fmla="*/ 0 h 26"/>
                <a:gd name="T2" fmla="*/ 15 w 34"/>
                <a:gd name="T3" fmla="*/ 2 h 26"/>
                <a:gd name="T4" fmla="*/ 8 w 34"/>
                <a:gd name="T5" fmla="*/ 17 h 26"/>
                <a:gd name="T6" fmla="*/ 22 w 34"/>
                <a:gd name="T7" fmla="*/ 26 h 26"/>
                <a:gd name="T8" fmla="*/ 33 w 34"/>
                <a:gd name="T9" fmla="*/ 18 h 26"/>
                <a:gd name="T10" fmla="*/ 21 w 34"/>
                <a:gd name="T11" fmla="*/ 0 h 26"/>
              </a:gdLst>
              <a:ahLst/>
              <a:cxnLst>
                <a:cxn ang="0">
                  <a:pos x="T0" y="T1"/>
                </a:cxn>
                <a:cxn ang="0">
                  <a:pos x="T2" y="T3"/>
                </a:cxn>
                <a:cxn ang="0">
                  <a:pos x="T4" y="T5"/>
                </a:cxn>
                <a:cxn ang="0">
                  <a:pos x="T6" y="T7"/>
                </a:cxn>
                <a:cxn ang="0">
                  <a:pos x="T8" y="T9"/>
                </a:cxn>
                <a:cxn ang="0">
                  <a:pos x="T10" y="T11"/>
                </a:cxn>
              </a:cxnLst>
              <a:rect l="0" t="0" r="r" b="b"/>
              <a:pathLst>
                <a:path w="34" h="26">
                  <a:moveTo>
                    <a:pt x="21" y="0"/>
                  </a:moveTo>
                  <a:cubicBezTo>
                    <a:pt x="19" y="0"/>
                    <a:pt x="17" y="1"/>
                    <a:pt x="15" y="2"/>
                  </a:cubicBezTo>
                  <a:cubicBezTo>
                    <a:pt x="15" y="2"/>
                    <a:pt x="0" y="4"/>
                    <a:pt x="8" y="17"/>
                  </a:cubicBezTo>
                  <a:cubicBezTo>
                    <a:pt x="11" y="24"/>
                    <a:pt x="17" y="26"/>
                    <a:pt x="22" y="26"/>
                  </a:cubicBezTo>
                  <a:cubicBezTo>
                    <a:pt x="27" y="26"/>
                    <a:pt x="32" y="23"/>
                    <a:pt x="33" y="18"/>
                  </a:cubicBezTo>
                  <a:cubicBezTo>
                    <a:pt x="34" y="11"/>
                    <a:pt x="28" y="0"/>
                    <a:pt x="21" y="0"/>
                  </a:cubicBezTo>
                </a:path>
              </a:pathLst>
            </a:custGeom>
            <a:solidFill>
              <a:srgbClr val="FAF4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369" name="Freeform 136">
              <a:extLst>
                <a:ext uri="{FF2B5EF4-FFF2-40B4-BE49-F238E27FC236}">
                  <a16:creationId xmlns="" xmlns:a16="http://schemas.microsoft.com/office/drawing/2014/main" id="{D6DAE716-6DFA-4456-BACF-81DE95AA778F}"/>
                </a:ext>
              </a:extLst>
            </p:cNvPr>
            <p:cNvSpPr>
              <a:spLocks/>
            </p:cNvSpPr>
            <p:nvPr/>
          </p:nvSpPr>
          <p:spPr bwMode="auto">
            <a:xfrm>
              <a:off x="5381" y="924"/>
              <a:ext cx="53" cy="35"/>
            </a:xfrm>
            <a:custGeom>
              <a:avLst/>
              <a:gdLst>
                <a:gd name="T0" fmla="*/ 19 w 20"/>
                <a:gd name="T1" fmla="*/ 0 h 13"/>
                <a:gd name="T2" fmla="*/ 0 w 20"/>
                <a:gd name="T3" fmla="*/ 12 h 13"/>
                <a:gd name="T4" fmla="*/ 0 w 20"/>
                <a:gd name="T5" fmla="*/ 13 h 13"/>
                <a:gd name="T6" fmla="*/ 20 w 20"/>
                <a:gd name="T7" fmla="*/ 0 h 13"/>
                <a:gd name="T8" fmla="*/ 19 w 20"/>
                <a:gd name="T9" fmla="*/ 0 h 13"/>
              </a:gdLst>
              <a:ahLst/>
              <a:cxnLst>
                <a:cxn ang="0">
                  <a:pos x="T0" y="T1"/>
                </a:cxn>
                <a:cxn ang="0">
                  <a:pos x="T2" y="T3"/>
                </a:cxn>
                <a:cxn ang="0">
                  <a:pos x="T4" y="T5"/>
                </a:cxn>
                <a:cxn ang="0">
                  <a:pos x="T6" y="T7"/>
                </a:cxn>
                <a:cxn ang="0">
                  <a:pos x="T8" y="T9"/>
                </a:cxn>
              </a:cxnLst>
              <a:rect l="0" t="0" r="r" b="b"/>
              <a:pathLst>
                <a:path w="20" h="13">
                  <a:moveTo>
                    <a:pt x="19" y="0"/>
                  </a:moveTo>
                  <a:cubicBezTo>
                    <a:pt x="14" y="5"/>
                    <a:pt x="7" y="9"/>
                    <a:pt x="0" y="12"/>
                  </a:cubicBezTo>
                  <a:cubicBezTo>
                    <a:pt x="0" y="12"/>
                    <a:pt x="0" y="13"/>
                    <a:pt x="0" y="13"/>
                  </a:cubicBezTo>
                  <a:cubicBezTo>
                    <a:pt x="8" y="10"/>
                    <a:pt x="14" y="6"/>
                    <a:pt x="20" y="0"/>
                  </a:cubicBezTo>
                  <a:cubicBezTo>
                    <a:pt x="20" y="0"/>
                    <a:pt x="19" y="0"/>
                    <a:pt x="19"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370" name="Freeform 137">
              <a:extLst>
                <a:ext uri="{FF2B5EF4-FFF2-40B4-BE49-F238E27FC236}">
                  <a16:creationId xmlns="" xmlns:a16="http://schemas.microsoft.com/office/drawing/2014/main" id="{1EDE37DA-E82F-430D-853F-8657B2D0838D}"/>
                </a:ext>
              </a:extLst>
            </p:cNvPr>
            <p:cNvSpPr>
              <a:spLocks/>
            </p:cNvSpPr>
            <p:nvPr/>
          </p:nvSpPr>
          <p:spPr bwMode="auto">
            <a:xfrm>
              <a:off x="5378" y="914"/>
              <a:ext cx="53" cy="43"/>
            </a:xfrm>
            <a:custGeom>
              <a:avLst/>
              <a:gdLst>
                <a:gd name="T0" fmla="*/ 11 w 20"/>
                <a:gd name="T1" fmla="*/ 0 h 16"/>
                <a:gd name="T2" fmla="*/ 1 w 20"/>
                <a:gd name="T3" fmla="*/ 7 h 16"/>
                <a:gd name="T4" fmla="*/ 1 w 20"/>
                <a:gd name="T5" fmla="*/ 16 h 16"/>
                <a:gd name="T6" fmla="*/ 20 w 20"/>
                <a:gd name="T7" fmla="*/ 4 h 16"/>
                <a:gd name="T8" fmla="*/ 11 w 20"/>
                <a:gd name="T9" fmla="*/ 0 h 16"/>
              </a:gdLst>
              <a:ahLst/>
              <a:cxnLst>
                <a:cxn ang="0">
                  <a:pos x="T0" y="T1"/>
                </a:cxn>
                <a:cxn ang="0">
                  <a:pos x="T2" y="T3"/>
                </a:cxn>
                <a:cxn ang="0">
                  <a:pos x="T4" y="T5"/>
                </a:cxn>
                <a:cxn ang="0">
                  <a:pos x="T6" y="T7"/>
                </a:cxn>
                <a:cxn ang="0">
                  <a:pos x="T8" y="T9"/>
                </a:cxn>
              </a:cxnLst>
              <a:rect l="0" t="0" r="r" b="b"/>
              <a:pathLst>
                <a:path w="20" h="16">
                  <a:moveTo>
                    <a:pt x="11" y="0"/>
                  </a:moveTo>
                  <a:cubicBezTo>
                    <a:pt x="7" y="0"/>
                    <a:pt x="4" y="2"/>
                    <a:pt x="1" y="7"/>
                  </a:cubicBezTo>
                  <a:cubicBezTo>
                    <a:pt x="1" y="7"/>
                    <a:pt x="0" y="11"/>
                    <a:pt x="1" y="16"/>
                  </a:cubicBezTo>
                  <a:cubicBezTo>
                    <a:pt x="8" y="13"/>
                    <a:pt x="15" y="9"/>
                    <a:pt x="20" y="4"/>
                  </a:cubicBezTo>
                  <a:cubicBezTo>
                    <a:pt x="17" y="1"/>
                    <a:pt x="14" y="0"/>
                    <a:pt x="11" y="0"/>
                  </a:cubicBezTo>
                </a:path>
              </a:pathLst>
            </a:custGeom>
            <a:solidFill>
              <a:srgbClr val="FAF4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grpSp>
      <p:sp>
        <p:nvSpPr>
          <p:cNvPr id="1371" name="文本框 137">
            <a:extLst>
              <a:ext uri="{FF2B5EF4-FFF2-40B4-BE49-F238E27FC236}">
                <a16:creationId xmlns="" xmlns:a16="http://schemas.microsoft.com/office/drawing/2014/main" id="{020E4E3B-273D-4277-8FF2-F71AF2E2958E}"/>
              </a:ext>
            </a:extLst>
          </p:cNvPr>
          <p:cNvSpPr txBox="1"/>
          <p:nvPr/>
        </p:nvSpPr>
        <p:spPr>
          <a:xfrm>
            <a:off x="4060113" y="109390"/>
            <a:ext cx="4575291" cy="769441"/>
          </a:xfrm>
          <a:prstGeom prst="rect">
            <a:avLst/>
          </a:prstGeom>
          <a:noFill/>
          <a:ln>
            <a:noFill/>
          </a:ln>
        </p:spPr>
        <p:txBody>
          <a:bodyPr wrap="none" rtlCol="0">
            <a:spAutoFit/>
            <a:scene3d>
              <a:camera prst="orthographicFront"/>
              <a:lightRig rig="threePt" dir="t"/>
            </a:scene3d>
            <a:sp3d contourW="12700"/>
          </a:bodyPr>
          <a:lstStyle/>
          <a:p>
            <a:pPr algn="ctr"/>
            <a:r>
              <a:rPr lang="en-US" altLang="zh-CN" sz="2200" dirty="0" err="1">
                <a:ln w="63500">
                  <a:solidFill>
                    <a:srgbClr val="FFFFFF"/>
                  </a:solidFill>
                </a:ln>
                <a:solidFill>
                  <a:srgbClr val="FF4D67"/>
                </a:solidFill>
                <a:effectLst>
                  <a:outerShdw blurRad="127000" dist="38100" dir="2700000" algn="tl" rotWithShape="0">
                    <a:prstClr val="black">
                      <a:alpha val="47000"/>
                    </a:prstClr>
                  </a:outerShdw>
                </a:effectLst>
                <a:latin typeface="#9Slide03 AllRoundGothic" panose="020B0703020202020104" pitchFamily="34" charset="0"/>
                <a:ea typeface="字魂36号-正文宋楷" panose="02000000000000000000" pitchFamily="2" charset="-122"/>
              </a:rPr>
              <a:t>Cách</a:t>
            </a:r>
            <a:r>
              <a:rPr lang="en-US" altLang="zh-CN" sz="2200" dirty="0">
                <a:ln w="63500">
                  <a:solidFill>
                    <a:srgbClr val="FFFFFF"/>
                  </a:solidFill>
                </a:ln>
                <a:solidFill>
                  <a:srgbClr val="FF4D67"/>
                </a:solidFill>
                <a:effectLst>
                  <a:outerShdw blurRad="127000" dist="38100" dir="2700000" algn="tl" rotWithShape="0">
                    <a:prstClr val="black">
                      <a:alpha val="47000"/>
                    </a:prstClr>
                  </a:outerShdw>
                </a:effectLst>
                <a:latin typeface="#9Slide03 AllRoundGothic" panose="020B0703020202020104" pitchFamily="34" charset="0"/>
                <a:ea typeface="字魂36号-正文宋楷" panose="02000000000000000000" pitchFamily="2" charset="-122"/>
              </a:rPr>
              <a:t> </a:t>
            </a:r>
            <a:r>
              <a:rPr lang="en-US" altLang="zh-CN" sz="2200" dirty="0" err="1">
                <a:ln w="63500">
                  <a:solidFill>
                    <a:srgbClr val="FFFFFF"/>
                  </a:solidFill>
                </a:ln>
                <a:solidFill>
                  <a:srgbClr val="FF4D67"/>
                </a:solidFill>
                <a:effectLst>
                  <a:outerShdw blurRad="127000" dist="38100" dir="2700000" algn="tl" rotWithShape="0">
                    <a:prstClr val="black">
                      <a:alpha val="47000"/>
                    </a:prstClr>
                  </a:outerShdw>
                </a:effectLst>
                <a:latin typeface="#9Slide03 AllRoundGothic" panose="020B0703020202020104" pitchFamily="34" charset="0"/>
                <a:ea typeface="字魂36号-正文宋楷" panose="02000000000000000000" pitchFamily="2" charset="-122"/>
              </a:rPr>
              <a:t>tính</a:t>
            </a:r>
            <a:r>
              <a:rPr lang="en-US" altLang="zh-CN" sz="2200" dirty="0">
                <a:ln w="63500">
                  <a:solidFill>
                    <a:srgbClr val="FFFFFF"/>
                  </a:solidFill>
                </a:ln>
                <a:solidFill>
                  <a:srgbClr val="FF4D67"/>
                </a:solidFill>
                <a:effectLst>
                  <a:outerShdw blurRad="127000" dist="38100" dir="2700000" algn="tl" rotWithShape="0">
                    <a:prstClr val="black">
                      <a:alpha val="47000"/>
                    </a:prstClr>
                  </a:outerShdw>
                </a:effectLst>
                <a:latin typeface="#9Slide03 AllRoundGothic" panose="020B0703020202020104" pitchFamily="34" charset="0"/>
                <a:ea typeface="字魂36号-正文宋楷" panose="02000000000000000000" pitchFamily="2" charset="-122"/>
              </a:rPr>
              <a:t> </a:t>
            </a:r>
            <a:r>
              <a:rPr lang="en-US" altLang="zh-CN" sz="2200" dirty="0" err="1">
                <a:ln w="63500">
                  <a:solidFill>
                    <a:srgbClr val="FFFFFF"/>
                  </a:solidFill>
                </a:ln>
                <a:solidFill>
                  <a:srgbClr val="FF4D67"/>
                </a:solidFill>
                <a:effectLst>
                  <a:outerShdw blurRad="127000" dist="38100" dir="2700000" algn="tl" rotWithShape="0">
                    <a:prstClr val="black">
                      <a:alpha val="47000"/>
                    </a:prstClr>
                  </a:outerShdw>
                </a:effectLst>
                <a:latin typeface="#9Slide03 AllRoundGothic" panose="020B0703020202020104" pitchFamily="34" charset="0"/>
                <a:ea typeface="字魂36号-正文宋楷" panose="02000000000000000000" pitchFamily="2" charset="-122"/>
              </a:rPr>
              <a:t>thời</a:t>
            </a:r>
            <a:r>
              <a:rPr lang="en-US" altLang="zh-CN" sz="2200" dirty="0">
                <a:ln w="63500">
                  <a:solidFill>
                    <a:srgbClr val="FFFFFF"/>
                  </a:solidFill>
                </a:ln>
                <a:solidFill>
                  <a:srgbClr val="FF4D67"/>
                </a:solidFill>
                <a:effectLst>
                  <a:outerShdw blurRad="127000" dist="38100" dir="2700000" algn="tl" rotWithShape="0">
                    <a:prstClr val="black">
                      <a:alpha val="47000"/>
                    </a:prstClr>
                  </a:outerShdw>
                </a:effectLst>
                <a:latin typeface="#9Slide03 AllRoundGothic" panose="020B0703020202020104" pitchFamily="34" charset="0"/>
                <a:ea typeface="字魂36号-正文宋楷" panose="02000000000000000000" pitchFamily="2" charset="-122"/>
              </a:rPr>
              <a:t> </a:t>
            </a:r>
            <a:r>
              <a:rPr lang="en-US" altLang="zh-CN" sz="2200" dirty="0" err="1">
                <a:ln w="63500">
                  <a:solidFill>
                    <a:srgbClr val="FFFFFF"/>
                  </a:solidFill>
                </a:ln>
                <a:solidFill>
                  <a:srgbClr val="FF4D67"/>
                </a:solidFill>
                <a:effectLst>
                  <a:outerShdw blurRad="127000" dist="38100" dir="2700000" algn="tl" rotWithShape="0">
                    <a:prstClr val="black">
                      <a:alpha val="47000"/>
                    </a:prstClr>
                  </a:outerShdw>
                </a:effectLst>
                <a:latin typeface="#9Slide03 AllRoundGothic" panose="020B0703020202020104" pitchFamily="34" charset="0"/>
                <a:ea typeface="字魂36号-正文宋楷" panose="02000000000000000000" pitchFamily="2" charset="-122"/>
              </a:rPr>
              <a:t>gian</a:t>
            </a:r>
            <a:r>
              <a:rPr lang="en-US" altLang="zh-CN" sz="2200" dirty="0">
                <a:ln w="63500">
                  <a:solidFill>
                    <a:srgbClr val="FFFFFF"/>
                  </a:solidFill>
                </a:ln>
                <a:solidFill>
                  <a:srgbClr val="FF4D67"/>
                </a:solidFill>
                <a:effectLst>
                  <a:outerShdw blurRad="127000" dist="38100" dir="2700000" algn="tl" rotWithShape="0">
                    <a:prstClr val="black">
                      <a:alpha val="47000"/>
                    </a:prstClr>
                  </a:outerShdw>
                </a:effectLst>
                <a:latin typeface="#9Slide03 AllRoundGothic" panose="020B0703020202020104" pitchFamily="34" charset="0"/>
                <a:ea typeface="字魂36号-正文宋楷" panose="02000000000000000000" pitchFamily="2" charset="-122"/>
              </a:rPr>
              <a:t> </a:t>
            </a:r>
            <a:r>
              <a:rPr lang="en-US" altLang="zh-CN" sz="2200" dirty="0" err="1">
                <a:ln w="63500">
                  <a:solidFill>
                    <a:srgbClr val="FFFFFF"/>
                  </a:solidFill>
                </a:ln>
                <a:solidFill>
                  <a:srgbClr val="FF4D67"/>
                </a:solidFill>
                <a:effectLst>
                  <a:outerShdw blurRad="127000" dist="38100" dir="2700000" algn="tl" rotWithShape="0">
                    <a:prstClr val="black">
                      <a:alpha val="47000"/>
                    </a:prstClr>
                  </a:outerShdw>
                </a:effectLst>
                <a:latin typeface="#9Slide03 AllRoundGothic" panose="020B0703020202020104" pitchFamily="34" charset="0"/>
                <a:ea typeface="字魂36号-正文宋楷" panose="02000000000000000000" pitchFamily="2" charset="-122"/>
              </a:rPr>
              <a:t>trong</a:t>
            </a:r>
            <a:r>
              <a:rPr lang="en-US" altLang="zh-CN" sz="2200" dirty="0">
                <a:ln w="63500">
                  <a:solidFill>
                    <a:srgbClr val="FFFFFF"/>
                  </a:solidFill>
                </a:ln>
                <a:solidFill>
                  <a:srgbClr val="FF4D67"/>
                </a:solidFill>
                <a:effectLst>
                  <a:outerShdw blurRad="127000" dist="38100" dir="2700000" algn="tl" rotWithShape="0">
                    <a:prstClr val="black">
                      <a:alpha val="47000"/>
                    </a:prstClr>
                  </a:outerShdw>
                </a:effectLst>
                <a:latin typeface="#9Slide03 AllRoundGothic" panose="020B0703020202020104" pitchFamily="34" charset="0"/>
                <a:ea typeface="字魂36号-正文宋楷" panose="02000000000000000000" pitchFamily="2" charset="-122"/>
              </a:rPr>
              <a:t> </a:t>
            </a:r>
            <a:r>
              <a:rPr lang="en-US" altLang="zh-CN" sz="2200" dirty="0" err="1">
                <a:ln w="63500">
                  <a:solidFill>
                    <a:srgbClr val="FFFFFF"/>
                  </a:solidFill>
                </a:ln>
                <a:solidFill>
                  <a:srgbClr val="FF4D67"/>
                </a:solidFill>
                <a:effectLst>
                  <a:outerShdw blurRad="127000" dist="38100" dir="2700000" algn="tl" rotWithShape="0">
                    <a:prstClr val="black">
                      <a:alpha val="47000"/>
                    </a:prstClr>
                  </a:outerShdw>
                </a:effectLst>
                <a:latin typeface="#9Slide03 AllRoundGothic" panose="020B0703020202020104" pitchFamily="34" charset="0"/>
                <a:ea typeface="字魂36号-正文宋楷" panose="02000000000000000000" pitchFamily="2" charset="-122"/>
              </a:rPr>
              <a:t>lịch</a:t>
            </a:r>
            <a:r>
              <a:rPr lang="en-US" altLang="zh-CN" sz="2200" dirty="0">
                <a:ln w="63500">
                  <a:solidFill>
                    <a:srgbClr val="FFFFFF"/>
                  </a:solidFill>
                </a:ln>
                <a:solidFill>
                  <a:srgbClr val="FF4D67"/>
                </a:solidFill>
                <a:effectLst>
                  <a:outerShdw blurRad="127000" dist="38100" dir="2700000" algn="tl" rotWithShape="0">
                    <a:prstClr val="black">
                      <a:alpha val="47000"/>
                    </a:prstClr>
                  </a:outerShdw>
                </a:effectLst>
                <a:latin typeface="#9Slide03 AllRoundGothic" panose="020B0703020202020104" pitchFamily="34" charset="0"/>
                <a:ea typeface="字魂36号-正文宋楷" panose="02000000000000000000" pitchFamily="2" charset="-122"/>
              </a:rPr>
              <a:t> </a:t>
            </a:r>
            <a:r>
              <a:rPr lang="en-US" altLang="zh-CN" sz="2200" dirty="0" err="1">
                <a:ln w="63500">
                  <a:solidFill>
                    <a:srgbClr val="FFFFFF"/>
                  </a:solidFill>
                </a:ln>
                <a:solidFill>
                  <a:srgbClr val="FF4D67"/>
                </a:solidFill>
                <a:effectLst>
                  <a:outerShdw blurRad="127000" dist="38100" dir="2700000" algn="tl" rotWithShape="0">
                    <a:prstClr val="black">
                      <a:alpha val="47000"/>
                    </a:prstClr>
                  </a:outerShdw>
                </a:effectLst>
                <a:latin typeface="#9Slide03 AllRoundGothic" panose="020B0703020202020104" pitchFamily="34" charset="0"/>
                <a:ea typeface="字魂36号-正文宋楷" panose="02000000000000000000" pitchFamily="2" charset="-122"/>
              </a:rPr>
              <a:t>sử</a:t>
            </a:r>
            <a:endParaRPr lang="en-US" altLang="zh-CN" sz="2200" dirty="0">
              <a:ln w="63500">
                <a:solidFill>
                  <a:srgbClr val="FFFFFF"/>
                </a:solidFill>
              </a:ln>
              <a:solidFill>
                <a:srgbClr val="FF4D67"/>
              </a:solidFill>
              <a:effectLst>
                <a:outerShdw blurRad="127000" dist="38100" dir="2700000" algn="tl" rotWithShape="0">
                  <a:prstClr val="black">
                    <a:alpha val="47000"/>
                  </a:prstClr>
                </a:outerShdw>
              </a:effectLst>
              <a:latin typeface="#9Slide03 AllRoundGothic" panose="020B0703020202020104" pitchFamily="34" charset="0"/>
              <a:ea typeface="字魂36号-正文宋楷" panose="02000000000000000000" pitchFamily="2" charset="-122"/>
            </a:endParaRPr>
          </a:p>
          <a:p>
            <a:pPr algn="ctr"/>
            <a:r>
              <a:rPr lang="en-US" altLang="zh-CN" sz="2200" dirty="0" err="1">
                <a:ln w="63500">
                  <a:solidFill>
                    <a:srgbClr val="FFFFFF"/>
                  </a:solidFill>
                </a:ln>
                <a:solidFill>
                  <a:srgbClr val="FF4D67"/>
                </a:solidFill>
                <a:effectLst>
                  <a:outerShdw blurRad="127000" dist="38100" dir="2700000" algn="tl" rotWithShape="0">
                    <a:prstClr val="black">
                      <a:alpha val="47000"/>
                    </a:prstClr>
                  </a:outerShdw>
                </a:effectLst>
                <a:latin typeface="#9Slide03 AllRoundGothic" panose="020B0703020202020104" pitchFamily="34" charset="0"/>
                <a:ea typeface="字魂36号-正文宋楷" panose="02000000000000000000" pitchFamily="2" charset="-122"/>
              </a:rPr>
              <a:t>như</a:t>
            </a:r>
            <a:r>
              <a:rPr lang="en-US" altLang="zh-CN" sz="2200" dirty="0">
                <a:ln w="63500">
                  <a:solidFill>
                    <a:srgbClr val="FFFFFF"/>
                  </a:solidFill>
                </a:ln>
                <a:solidFill>
                  <a:srgbClr val="FF4D67"/>
                </a:solidFill>
                <a:effectLst>
                  <a:outerShdw blurRad="127000" dist="38100" dir="2700000" algn="tl" rotWithShape="0">
                    <a:prstClr val="black">
                      <a:alpha val="47000"/>
                    </a:prstClr>
                  </a:outerShdw>
                </a:effectLst>
                <a:latin typeface="#9Slide03 AllRoundGothic" panose="020B0703020202020104" pitchFamily="34" charset="0"/>
                <a:ea typeface="字魂36号-正文宋楷" panose="02000000000000000000" pitchFamily="2" charset="-122"/>
              </a:rPr>
              <a:t> </a:t>
            </a:r>
            <a:r>
              <a:rPr lang="en-US" altLang="zh-CN" sz="2200" dirty="0" err="1">
                <a:ln w="63500">
                  <a:solidFill>
                    <a:srgbClr val="FFFFFF"/>
                  </a:solidFill>
                </a:ln>
                <a:solidFill>
                  <a:srgbClr val="FF4D67"/>
                </a:solidFill>
                <a:effectLst>
                  <a:outerShdw blurRad="127000" dist="38100" dir="2700000" algn="tl" rotWithShape="0">
                    <a:prstClr val="black">
                      <a:alpha val="47000"/>
                    </a:prstClr>
                  </a:outerShdw>
                </a:effectLst>
                <a:latin typeface="#9Slide03 AllRoundGothic" panose="020B0703020202020104" pitchFamily="34" charset="0"/>
                <a:ea typeface="字魂36号-正文宋楷" panose="02000000000000000000" pitchFamily="2" charset="-122"/>
              </a:rPr>
              <a:t>thế</a:t>
            </a:r>
            <a:r>
              <a:rPr lang="en-US" altLang="zh-CN" sz="2200" dirty="0">
                <a:ln w="63500">
                  <a:solidFill>
                    <a:srgbClr val="FFFFFF"/>
                  </a:solidFill>
                </a:ln>
                <a:solidFill>
                  <a:srgbClr val="FF4D67"/>
                </a:solidFill>
                <a:effectLst>
                  <a:outerShdw blurRad="127000" dist="38100" dir="2700000" algn="tl" rotWithShape="0">
                    <a:prstClr val="black">
                      <a:alpha val="47000"/>
                    </a:prstClr>
                  </a:outerShdw>
                </a:effectLst>
                <a:latin typeface="#9Slide03 AllRoundGothic" panose="020B0703020202020104" pitchFamily="34" charset="0"/>
                <a:ea typeface="字魂36号-正文宋楷" panose="02000000000000000000" pitchFamily="2" charset="-122"/>
              </a:rPr>
              <a:t> </a:t>
            </a:r>
            <a:r>
              <a:rPr lang="en-US" altLang="zh-CN" sz="2200" dirty="0" err="1">
                <a:ln w="63500">
                  <a:solidFill>
                    <a:srgbClr val="FFFFFF"/>
                  </a:solidFill>
                </a:ln>
                <a:solidFill>
                  <a:srgbClr val="FF4D67"/>
                </a:solidFill>
                <a:effectLst>
                  <a:outerShdw blurRad="127000" dist="38100" dir="2700000" algn="tl" rotWithShape="0">
                    <a:prstClr val="black">
                      <a:alpha val="47000"/>
                    </a:prstClr>
                  </a:outerShdw>
                </a:effectLst>
                <a:latin typeface="#9Slide03 AllRoundGothic" panose="020B0703020202020104" pitchFamily="34" charset="0"/>
                <a:ea typeface="字魂36号-正文宋楷" panose="02000000000000000000" pitchFamily="2" charset="-122"/>
              </a:rPr>
              <a:t>nào</a:t>
            </a:r>
            <a:r>
              <a:rPr lang="en-US" altLang="zh-CN" sz="2200" dirty="0">
                <a:ln w="63500">
                  <a:solidFill>
                    <a:srgbClr val="FFFFFF"/>
                  </a:solidFill>
                </a:ln>
                <a:solidFill>
                  <a:srgbClr val="FF4D67"/>
                </a:solidFill>
                <a:effectLst>
                  <a:outerShdw blurRad="127000" dist="38100" dir="2700000" algn="tl" rotWithShape="0">
                    <a:prstClr val="black">
                      <a:alpha val="47000"/>
                    </a:prstClr>
                  </a:outerShdw>
                </a:effectLst>
                <a:latin typeface="#9Slide03 AllRoundGothic" panose="020B0703020202020104" pitchFamily="34" charset="0"/>
                <a:ea typeface="字魂36号-正文宋楷" panose="02000000000000000000" pitchFamily="2" charset="-122"/>
              </a:rPr>
              <a:t>?</a:t>
            </a:r>
            <a:endParaRPr lang="zh-CN" altLang="en-US" sz="2200" dirty="0">
              <a:ln w="63500">
                <a:solidFill>
                  <a:srgbClr val="FFFFFF"/>
                </a:solidFill>
              </a:ln>
              <a:solidFill>
                <a:srgbClr val="FF4D67"/>
              </a:solidFill>
              <a:effectLst>
                <a:outerShdw blurRad="127000" dist="38100" dir="2700000" algn="tl" rotWithShape="0">
                  <a:prstClr val="black">
                    <a:alpha val="47000"/>
                  </a:prstClr>
                </a:outerShdw>
              </a:effectLst>
              <a:latin typeface="#9Slide03 AllRoundGothic" panose="020B0703020202020104" pitchFamily="34" charset="0"/>
              <a:ea typeface="字魂36号-正文宋楷" panose="02000000000000000000" pitchFamily="2" charset="-122"/>
            </a:endParaRPr>
          </a:p>
        </p:txBody>
      </p:sp>
      <p:sp>
        <p:nvSpPr>
          <p:cNvPr id="1372" name="文本框 138">
            <a:extLst>
              <a:ext uri="{FF2B5EF4-FFF2-40B4-BE49-F238E27FC236}">
                <a16:creationId xmlns="" xmlns:a16="http://schemas.microsoft.com/office/drawing/2014/main" id="{BF38E0E2-E66C-498F-A008-C007310EADEA}"/>
              </a:ext>
            </a:extLst>
          </p:cNvPr>
          <p:cNvSpPr txBox="1"/>
          <p:nvPr/>
        </p:nvSpPr>
        <p:spPr>
          <a:xfrm>
            <a:off x="4053378" y="118089"/>
            <a:ext cx="4575291" cy="769441"/>
          </a:xfrm>
          <a:prstGeom prst="rect">
            <a:avLst/>
          </a:prstGeom>
          <a:noFill/>
        </p:spPr>
        <p:txBody>
          <a:bodyPr wrap="none" rtlCol="0">
            <a:spAutoFit/>
            <a:scene3d>
              <a:camera prst="orthographicFront"/>
              <a:lightRig rig="threePt" dir="t"/>
            </a:scene3d>
            <a:sp3d contourW="12700"/>
          </a:bodyPr>
          <a:lstStyle/>
          <a:p>
            <a:pPr algn="ctr"/>
            <a:r>
              <a:rPr lang="en-US" altLang="zh-CN" sz="2200" dirty="0" err="1">
                <a:pattFill prst="wdDnDiag">
                  <a:fgClr>
                    <a:schemeClr val="tx1">
                      <a:lumMod val="65000"/>
                      <a:lumOff val="35000"/>
                    </a:schemeClr>
                  </a:fgClr>
                  <a:bgClr>
                    <a:schemeClr val="tx1">
                      <a:lumMod val="85000"/>
                      <a:lumOff val="15000"/>
                    </a:schemeClr>
                  </a:bgClr>
                </a:pattFill>
                <a:latin typeface="#9Slide03 AllRoundGothic" panose="020B0703020202020104" pitchFamily="34" charset="0"/>
                <a:ea typeface="字魂36号-正文宋楷" panose="02000000000000000000" pitchFamily="2" charset="-122"/>
              </a:rPr>
              <a:t>Cách</a:t>
            </a:r>
            <a:r>
              <a:rPr lang="en-US" altLang="zh-CN" sz="2200" dirty="0">
                <a:pattFill prst="wdDnDiag">
                  <a:fgClr>
                    <a:schemeClr val="tx1">
                      <a:lumMod val="65000"/>
                      <a:lumOff val="35000"/>
                    </a:schemeClr>
                  </a:fgClr>
                  <a:bgClr>
                    <a:schemeClr val="tx1">
                      <a:lumMod val="85000"/>
                      <a:lumOff val="15000"/>
                    </a:schemeClr>
                  </a:bgClr>
                </a:pattFill>
                <a:latin typeface="#9Slide03 AllRoundGothic" panose="020B0703020202020104" pitchFamily="34" charset="0"/>
                <a:ea typeface="字魂36号-正文宋楷" panose="02000000000000000000" pitchFamily="2" charset="-122"/>
              </a:rPr>
              <a:t> </a:t>
            </a:r>
            <a:r>
              <a:rPr lang="en-US" altLang="zh-CN" sz="2200" dirty="0" err="1">
                <a:pattFill prst="wdDnDiag">
                  <a:fgClr>
                    <a:schemeClr val="tx1">
                      <a:lumMod val="65000"/>
                      <a:lumOff val="35000"/>
                    </a:schemeClr>
                  </a:fgClr>
                  <a:bgClr>
                    <a:schemeClr val="tx1">
                      <a:lumMod val="85000"/>
                      <a:lumOff val="15000"/>
                    </a:schemeClr>
                  </a:bgClr>
                </a:pattFill>
                <a:latin typeface="#9Slide03 AllRoundGothic" panose="020B0703020202020104" pitchFamily="34" charset="0"/>
                <a:ea typeface="字魂36号-正文宋楷" panose="02000000000000000000" pitchFamily="2" charset="-122"/>
              </a:rPr>
              <a:t>tính</a:t>
            </a:r>
            <a:r>
              <a:rPr lang="en-US" altLang="zh-CN" sz="2200" dirty="0">
                <a:pattFill prst="wdDnDiag">
                  <a:fgClr>
                    <a:schemeClr val="tx1">
                      <a:lumMod val="65000"/>
                      <a:lumOff val="35000"/>
                    </a:schemeClr>
                  </a:fgClr>
                  <a:bgClr>
                    <a:schemeClr val="tx1">
                      <a:lumMod val="85000"/>
                      <a:lumOff val="15000"/>
                    </a:schemeClr>
                  </a:bgClr>
                </a:pattFill>
                <a:latin typeface="#9Slide03 AllRoundGothic" panose="020B0703020202020104" pitchFamily="34" charset="0"/>
                <a:ea typeface="字魂36号-正文宋楷" panose="02000000000000000000" pitchFamily="2" charset="-122"/>
              </a:rPr>
              <a:t> </a:t>
            </a:r>
            <a:r>
              <a:rPr lang="en-US" altLang="zh-CN" sz="2200" dirty="0" err="1">
                <a:pattFill prst="wdDnDiag">
                  <a:fgClr>
                    <a:schemeClr val="tx1">
                      <a:lumMod val="65000"/>
                      <a:lumOff val="35000"/>
                    </a:schemeClr>
                  </a:fgClr>
                  <a:bgClr>
                    <a:schemeClr val="tx1">
                      <a:lumMod val="85000"/>
                      <a:lumOff val="15000"/>
                    </a:schemeClr>
                  </a:bgClr>
                </a:pattFill>
                <a:latin typeface="#9Slide03 AllRoundGothic" panose="020B0703020202020104" pitchFamily="34" charset="0"/>
                <a:ea typeface="字魂36号-正文宋楷" panose="02000000000000000000" pitchFamily="2" charset="-122"/>
              </a:rPr>
              <a:t>thời</a:t>
            </a:r>
            <a:r>
              <a:rPr lang="en-US" altLang="zh-CN" sz="2200" dirty="0">
                <a:pattFill prst="wdDnDiag">
                  <a:fgClr>
                    <a:schemeClr val="tx1">
                      <a:lumMod val="65000"/>
                      <a:lumOff val="35000"/>
                    </a:schemeClr>
                  </a:fgClr>
                  <a:bgClr>
                    <a:schemeClr val="tx1">
                      <a:lumMod val="85000"/>
                      <a:lumOff val="15000"/>
                    </a:schemeClr>
                  </a:bgClr>
                </a:pattFill>
                <a:latin typeface="#9Slide03 AllRoundGothic" panose="020B0703020202020104" pitchFamily="34" charset="0"/>
                <a:ea typeface="字魂36号-正文宋楷" panose="02000000000000000000" pitchFamily="2" charset="-122"/>
              </a:rPr>
              <a:t> </a:t>
            </a:r>
            <a:r>
              <a:rPr lang="en-US" altLang="zh-CN" sz="2200" dirty="0" err="1">
                <a:pattFill prst="wdDnDiag">
                  <a:fgClr>
                    <a:schemeClr val="tx1">
                      <a:lumMod val="65000"/>
                      <a:lumOff val="35000"/>
                    </a:schemeClr>
                  </a:fgClr>
                  <a:bgClr>
                    <a:schemeClr val="tx1">
                      <a:lumMod val="85000"/>
                      <a:lumOff val="15000"/>
                    </a:schemeClr>
                  </a:bgClr>
                </a:pattFill>
                <a:latin typeface="#9Slide03 AllRoundGothic" panose="020B0703020202020104" pitchFamily="34" charset="0"/>
                <a:ea typeface="字魂36号-正文宋楷" panose="02000000000000000000" pitchFamily="2" charset="-122"/>
              </a:rPr>
              <a:t>gian</a:t>
            </a:r>
            <a:r>
              <a:rPr lang="en-US" altLang="zh-CN" sz="2200" dirty="0">
                <a:pattFill prst="wdDnDiag">
                  <a:fgClr>
                    <a:schemeClr val="tx1">
                      <a:lumMod val="65000"/>
                      <a:lumOff val="35000"/>
                    </a:schemeClr>
                  </a:fgClr>
                  <a:bgClr>
                    <a:schemeClr val="tx1">
                      <a:lumMod val="85000"/>
                      <a:lumOff val="15000"/>
                    </a:schemeClr>
                  </a:bgClr>
                </a:pattFill>
                <a:latin typeface="#9Slide03 AllRoundGothic" panose="020B0703020202020104" pitchFamily="34" charset="0"/>
                <a:ea typeface="字魂36号-正文宋楷" panose="02000000000000000000" pitchFamily="2" charset="-122"/>
              </a:rPr>
              <a:t> </a:t>
            </a:r>
            <a:r>
              <a:rPr lang="en-US" altLang="zh-CN" sz="2200" dirty="0" err="1">
                <a:pattFill prst="wdDnDiag">
                  <a:fgClr>
                    <a:schemeClr val="tx1">
                      <a:lumMod val="65000"/>
                      <a:lumOff val="35000"/>
                    </a:schemeClr>
                  </a:fgClr>
                  <a:bgClr>
                    <a:schemeClr val="tx1">
                      <a:lumMod val="85000"/>
                      <a:lumOff val="15000"/>
                    </a:schemeClr>
                  </a:bgClr>
                </a:pattFill>
                <a:latin typeface="#9Slide03 AllRoundGothic" panose="020B0703020202020104" pitchFamily="34" charset="0"/>
                <a:ea typeface="字魂36号-正文宋楷" panose="02000000000000000000" pitchFamily="2" charset="-122"/>
              </a:rPr>
              <a:t>trong</a:t>
            </a:r>
            <a:r>
              <a:rPr lang="en-US" altLang="zh-CN" sz="2200" dirty="0">
                <a:pattFill prst="wdDnDiag">
                  <a:fgClr>
                    <a:schemeClr val="tx1">
                      <a:lumMod val="65000"/>
                      <a:lumOff val="35000"/>
                    </a:schemeClr>
                  </a:fgClr>
                  <a:bgClr>
                    <a:schemeClr val="tx1">
                      <a:lumMod val="85000"/>
                      <a:lumOff val="15000"/>
                    </a:schemeClr>
                  </a:bgClr>
                </a:pattFill>
                <a:latin typeface="#9Slide03 AllRoundGothic" panose="020B0703020202020104" pitchFamily="34" charset="0"/>
                <a:ea typeface="字魂36号-正文宋楷" panose="02000000000000000000" pitchFamily="2" charset="-122"/>
              </a:rPr>
              <a:t> </a:t>
            </a:r>
            <a:r>
              <a:rPr lang="en-US" altLang="zh-CN" sz="2200" dirty="0" err="1">
                <a:pattFill prst="wdDnDiag">
                  <a:fgClr>
                    <a:schemeClr val="tx1">
                      <a:lumMod val="65000"/>
                      <a:lumOff val="35000"/>
                    </a:schemeClr>
                  </a:fgClr>
                  <a:bgClr>
                    <a:schemeClr val="tx1">
                      <a:lumMod val="85000"/>
                      <a:lumOff val="15000"/>
                    </a:schemeClr>
                  </a:bgClr>
                </a:pattFill>
                <a:latin typeface="#9Slide03 AllRoundGothic" panose="020B0703020202020104" pitchFamily="34" charset="0"/>
                <a:ea typeface="字魂36号-正文宋楷" panose="02000000000000000000" pitchFamily="2" charset="-122"/>
              </a:rPr>
              <a:t>lịch</a:t>
            </a:r>
            <a:r>
              <a:rPr lang="en-US" altLang="zh-CN" sz="2200" dirty="0">
                <a:pattFill prst="wdDnDiag">
                  <a:fgClr>
                    <a:schemeClr val="tx1">
                      <a:lumMod val="65000"/>
                      <a:lumOff val="35000"/>
                    </a:schemeClr>
                  </a:fgClr>
                  <a:bgClr>
                    <a:schemeClr val="tx1">
                      <a:lumMod val="85000"/>
                      <a:lumOff val="15000"/>
                    </a:schemeClr>
                  </a:bgClr>
                </a:pattFill>
                <a:latin typeface="#9Slide03 AllRoundGothic" panose="020B0703020202020104" pitchFamily="34" charset="0"/>
                <a:ea typeface="字魂36号-正文宋楷" panose="02000000000000000000" pitchFamily="2" charset="-122"/>
              </a:rPr>
              <a:t> </a:t>
            </a:r>
            <a:r>
              <a:rPr lang="en-US" altLang="zh-CN" sz="2200" dirty="0" err="1">
                <a:pattFill prst="wdDnDiag">
                  <a:fgClr>
                    <a:schemeClr val="tx1">
                      <a:lumMod val="65000"/>
                      <a:lumOff val="35000"/>
                    </a:schemeClr>
                  </a:fgClr>
                  <a:bgClr>
                    <a:schemeClr val="tx1">
                      <a:lumMod val="85000"/>
                      <a:lumOff val="15000"/>
                    </a:schemeClr>
                  </a:bgClr>
                </a:pattFill>
                <a:latin typeface="#9Slide03 AllRoundGothic" panose="020B0703020202020104" pitchFamily="34" charset="0"/>
                <a:ea typeface="字魂36号-正文宋楷" panose="02000000000000000000" pitchFamily="2" charset="-122"/>
              </a:rPr>
              <a:t>sử</a:t>
            </a:r>
            <a:endParaRPr lang="en-US" altLang="zh-CN" sz="2200" dirty="0">
              <a:pattFill prst="wdDnDiag">
                <a:fgClr>
                  <a:schemeClr val="tx1">
                    <a:lumMod val="65000"/>
                    <a:lumOff val="35000"/>
                  </a:schemeClr>
                </a:fgClr>
                <a:bgClr>
                  <a:schemeClr val="tx1">
                    <a:lumMod val="85000"/>
                    <a:lumOff val="15000"/>
                  </a:schemeClr>
                </a:bgClr>
              </a:pattFill>
              <a:latin typeface="#9Slide03 AllRoundGothic" panose="020B0703020202020104" pitchFamily="34" charset="0"/>
              <a:ea typeface="字魂36号-正文宋楷" panose="02000000000000000000" pitchFamily="2" charset="-122"/>
            </a:endParaRPr>
          </a:p>
          <a:p>
            <a:pPr algn="ctr"/>
            <a:r>
              <a:rPr lang="en-US" altLang="zh-CN" sz="2200" dirty="0" err="1">
                <a:pattFill prst="wdDnDiag">
                  <a:fgClr>
                    <a:schemeClr val="tx1">
                      <a:lumMod val="65000"/>
                      <a:lumOff val="35000"/>
                    </a:schemeClr>
                  </a:fgClr>
                  <a:bgClr>
                    <a:schemeClr val="tx1">
                      <a:lumMod val="85000"/>
                      <a:lumOff val="15000"/>
                    </a:schemeClr>
                  </a:bgClr>
                </a:pattFill>
                <a:latin typeface="#9Slide03 AllRoundGothic" panose="020B0703020202020104" pitchFamily="34" charset="0"/>
                <a:ea typeface="字魂36号-正文宋楷" panose="02000000000000000000" pitchFamily="2" charset="-122"/>
              </a:rPr>
              <a:t>như</a:t>
            </a:r>
            <a:r>
              <a:rPr lang="en-US" altLang="zh-CN" sz="2200" dirty="0">
                <a:pattFill prst="wdDnDiag">
                  <a:fgClr>
                    <a:schemeClr val="tx1">
                      <a:lumMod val="65000"/>
                      <a:lumOff val="35000"/>
                    </a:schemeClr>
                  </a:fgClr>
                  <a:bgClr>
                    <a:schemeClr val="tx1">
                      <a:lumMod val="85000"/>
                      <a:lumOff val="15000"/>
                    </a:schemeClr>
                  </a:bgClr>
                </a:pattFill>
                <a:latin typeface="#9Slide03 AllRoundGothic" panose="020B0703020202020104" pitchFamily="34" charset="0"/>
                <a:ea typeface="字魂36号-正文宋楷" panose="02000000000000000000" pitchFamily="2" charset="-122"/>
              </a:rPr>
              <a:t> </a:t>
            </a:r>
            <a:r>
              <a:rPr lang="en-US" altLang="zh-CN" sz="2200" dirty="0" err="1">
                <a:pattFill prst="wdDnDiag">
                  <a:fgClr>
                    <a:schemeClr val="tx1">
                      <a:lumMod val="65000"/>
                      <a:lumOff val="35000"/>
                    </a:schemeClr>
                  </a:fgClr>
                  <a:bgClr>
                    <a:schemeClr val="tx1">
                      <a:lumMod val="85000"/>
                      <a:lumOff val="15000"/>
                    </a:schemeClr>
                  </a:bgClr>
                </a:pattFill>
                <a:latin typeface="#9Slide03 AllRoundGothic" panose="020B0703020202020104" pitchFamily="34" charset="0"/>
                <a:ea typeface="字魂36号-正文宋楷" panose="02000000000000000000" pitchFamily="2" charset="-122"/>
              </a:rPr>
              <a:t>thế</a:t>
            </a:r>
            <a:r>
              <a:rPr lang="en-US" altLang="zh-CN" sz="2200" dirty="0">
                <a:pattFill prst="wdDnDiag">
                  <a:fgClr>
                    <a:schemeClr val="tx1">
                      <a:lumMod val="65000"/>
                      <a:lumOff val="35000"/>
                    </a:schemeClr>
                  </a:fgClr>
                  <a:bgClr>
                    <a:schemeClr val="tx1">
                      <a:lumMod val="85000"/>
                      <a:lumOff val="15000"/>
                    </a:schemeClr>
                  </a:bgClr>
                </a:pattFill>
                <a:latin typeface="#9Slide03 AllRoundGothic" panose="020B0703020202020104" pitchFamily="34" charset="0"/>
                <a:ea typeface="字魂36号-正文宋楷" panose="02000000000000000000" pitchFamily="2" charset="-122"/>
              </a:rPr>
              <a:t> </a:t>
            </a:r>
            <a:r>
              <a:rPr lang="en-US" altLang="zh-CN" sz="2200" dirty="0" err="1">
                <a:pattFill prst="wdDnDiag">
                  <a:fgClr>
                    <a:schemeClr val="tx1">
                      <a:lumMod val="65000"/>
                      <a:lumOff val="35000"/>
                    </a:schemeClr>
                  </a:fgClr>
                  <a:bgClr>
                    <a:schemeClr val="tx1">
                      <a:lumMod val="85000"/>
                      <a:lumOff val="15000"/>
                    </a:schemeClr>
                  </a:bgClr>
                </a:pattFill>
                <a:latin typeface="#9Slide03 AllRoundGothic" panose="020B0703020202020104" pitchFamily="34" charset="0"/>
                <a:ea typeface="字魂36号-正文宋楷" panose="02000000000000000000" pitchFamily="2" charset="-122"/>
              </a:rPr>
              <a:t>nào</a:t>
            </a:r>
            <a:r>
              <a:rPr lang="en-US" altLang="zh-CN" sz="2200" dirty="0">
                <a:pattFill prst="wdDnDiag">
                  <a:fgClr>
                    <a:schemeClr val="tx1">
                      <a:lumMod val="65000"/>
                      <a:lumOff val="35000"/>
                    </a:schemeClr>
                  </a:fgClr>
                  <a:bgClr>
                    <a:schemeClr val="tx1">
                      <a:lumMod val="85000"/>
                      <a:lumOff val="15000"/>
                    </a:schemeClr>
                  </a:bgClr>
                </a:pattFill>
                <a:latin typeface="#9Slide03 AllRoundGothic" panose="020B0703020202020104" pitchFamily="34" charset="0"/>
                <a:ea typeface="字魂36号-正文宋楷" panose="02000000000000000000" pitchFamily="2" charset="-122"/>
              </a:rPr>
              <a:t>?</a:t>
            </a:r>
            <a:endParaRPr lang="zh-CN" altLang="en-US" sz="2200" dirty="0">
              <a:pattFill prst="wdDnDiag">
                <a:fgClr>
                  <a:schemeClr val="tx1">
                    <a:lumMod val="65000"/>
                    <a:lumOff val="35000"/>
                  </a:schemeClr>
                </a:fgClr>
                <a:bgClr>
                  <a:schemeClr val="tx1">
                    <a:lumMod val="85000"/>
                    <a:lumOff val="15000"/>
                  </a:schemeClr>
                </a:bgClr>
              </a:pattFill>
              <a:latin typeface="#9Slide03 AllRoundGothic" panose="020B0703020202020104" pitchFamily="34" charset="0"/>
              <a:ea typeface="字魂36号-正文宋楷" panose="02000000000000000000" pitchFamily="2" charset="-122"/>
            </a:endParaRPr>
          </a:p>
        </p:txBody>
      </p:sp>
      <p:grpSp>
        <p:nvGrpSpPr>
          <p:cNvPr id="1373" name="组合 1">
            <a:extLst>
              <a:ext uri="{FF2B5EF4-FFF2-40B4-BE49-F238E27FC236}">
                <a16:creationId xmlns="" xmlns:a16="http://schemas.microsoft.com/office/drawing/2014/main" id="{954DEF00-7E42-4CCF-9260-47C66236A6F5}"/>
              </a:ext>
            </a:extLst>
          </p:cNvPr>
          <p:cNvGrpSpPr/>
          <p:nvPr/>
        </p:nvGrpSpPr>
        <p:grpSpPr>
          <a:xfrm>
            <a:off x="59614" y="585952"/>
            <a:ext cx="1893058" cy="2167654"/>
            <a:chOff x="9029702" y="974726"/>
            <a:chExt cx="2598738" cy="3071813"/>
          </a:xfrm>
        </p:grpSpPr>
        <p:sp>
          <p:nvSpPr>
            <p:cNvPr id="1374" name="Freeform 31">
              <a:extLst>
                <a:ext uri="{FF2B5EF4-FFF2-40B4-BE49-F238E27FC236}">
                  <a16:creationId xmlns="" xmlns:a16="http://schemas.microsoft.com/office/drawing/2014/main" id="{B9BA5793-36FE-400B-AB15-3C015587F16A}"/>
                </a:ext>
              </a:extLst>
            </p:cNvPr>
            <p:cNvSpPr>
              <a:spLocks/>
            </p:cNvSpPr>
            <p:nvPr/>
          </p:nvSpPr>
          <p:spPr bwMode="auto">
            <a:xfrm>
              <a:off x="10725152" y="1127126"/>
              <a:ext cx="246063" cy="306388"/>
            </a:xfrm>
            <a:custGeom>
              <a:avLst/>
              <a:gdLst>
                <a:gd name="T0" fmla="*/ 5 w 58"/>
                <a:gd name="T1" fmla="*/ 38 h 72"/>
                <a:gd name="T2" fmla="*/ 40 w 58"/>
                <a:gd name="T3" fmla="*/ 3 h 72"/>
                <a:gd name="T4" fmla="*/ 57 w 58"/>
                <a:gd name="T5" fmla="*/ 39 h 72"/>
                <a:gd name="T6" fmla="*/ 34 w 58"/>
                <a:gd name="T7" fmla="*/ 70 h 72"/>
                <a:gd name="T8" fmla="*/ 5 w 58"/>
                <a:gd name="T9" fmla="*/ 38 h 72"/>
              </a:gdLst>
              <a:ahLst/>
              <a:cxnLst>
                <a:cxn ang="0">
                  <a:pos x="T0" y="T1"/>
                </a:cxn>
                <a:cxn ang="0">
                  <a:pos x="T2" y="T3"/>
                </a:cxn>
                <a:cxn ang="0">
                  <a:pos x="T4" y="T5"/>
                </a:cxn>
                <a:cxn ang="0">
                  <a:pos x="T6" y="T7"/>
                </a:cxn>
                <a:cxn ang="0">
                  <a:pos x="T8" y="T9"/>
                </a:cxn>
              </a:cxnLst>
              <a:rect l="0" t="0" r="r" b="b"/>
              <a:pathLst>
                <a:path w="58" h="72">
                  <a:moveTo>
                    <a:pt x="5" y="38"/>
                  </a:moveTo>
                  <a:cubicBezTo>
                    <a:pt x="8" y="22"/>
                    <a:pt x="20" y="0"/>
                    <a:pt x="40" y="3"/>
                  </a:cubicBezTo>
                  <a:cubicBezTo>
                    <a:pt x="57" y="4"/>
                    <a:pt x="58" y="26"/>
                    <a:pt x="57" y="39"/>
                  </a:cubicBezTo>
                  <a:cubicBezTo>
                    <a:pt x="55" y="54"/>
                    <a:pt x="49" y="70"/>
                    <a:pt x="34" y="70"/>
                  </a:cubicBezTo>
                  <a:cubicBezTo>
                    <a:pt x="11" y="72"/>
                    <a:pt x="0" y="59"/>
                    <a:pt x="5" y="38"/>
                  </a:cubicBezTo>
                  <a:close/>
                </a:path>
              </a:pathLst>
            </a:custGeom>
            <a:solidFill>
              <a:srgbClr val="FF8F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375" name="Freeform 32">
              <a:extLst>
                <a:ext uri="{FF2B5EF4-FFF2-40B4-BE49-F238E27FC236}">
                  <a16:creationId xmlns="" xmlns:a16="http://schemas.microsoft.com/office/drawing/2014/main" id="{14864B21-8F82-4EDD-B348-CD9E526F7BC5}"/>
                </a:ext>
              </a:extLst>
            </p:cNvPr>
            <p:cNvSpPr>
              <a:spLocks/>
            </p:cNvSpPr>
            <p:nvPr/>
          </p:nvSpPr>
          <p:spPr bwMode="auto">
            <a:xfrm>
              <a:off x="10729914" y="1114426"/>
              <a:ext cx="249238" cy="327025"/>
            </a:xfrm>
            <a:custGeom>
              <a:avLst/>
              <a:gdLst>
                <a:gd name="T0" fmla="*/ 5 w 59"/>
                <a:gd name="T1" fmla="*/ 41 h 77"/>
                <a:gd name="T2" fmla="*/ 30 w 59"/>
                <a:gd name="T3" fmla="*/ 7 h 77"/>
                <a:gd name="T4" fmla="*/ 55 w 59"/>
                <a:gd name="T5" fmla="*/ 38 h 77"/>
                <a:gd name="T6" fmla="*/ 30 w 59"/>
                <a:gd name="T7" fmla="*/ 73 h 77"/>
                <a:gd name="T8" fmla="*/ 5 w 59"/>
                <a:gd name="T9" fmla="*/ 41 h 77"/>
                <a:gd name="T10" fmla="*/ 3 w 59"/>
                <a:gd name="T11" fmla="*/ 40 h 77"/>
                <a:gd name="T12" fmla="*/ 23 w 59"/>
                <a:gd name="T13" fmla="*/ 74 h 77"/>
                <a:gd name="T14" fmla="*/ 57 w 59"/>
                <a:gd name="T15" fmla="*/ 43 h 77"/>
                <a:gd name="T16" fmla="*/ 39 w 59"/>
                <a:gd name="T17" fmla="*/ 5 h 77"/>
                <a:gd name="T18" fmla="*/ 3 w 59"/>
                <a:gd name="T19" fmla="*/ 40 h 77"/>
                <a:gd name="T20" fmla="*/ 5 w 59"/>
                <a:gd name="T21" fmla="*/ 41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77">
                  <a:moveTo>
                    <a:pt x="5" y="41"/>
                  </a:moveTo>
                  <a:cubicBezTo>
                    <a:pt x="8" y="27"/>
                    <a:pt x="16" y="12"/>
                    <a:pt x="30" y="7"/>
                  </a:cubicBezTo>
                  <a:cubicBezTo>
                    <a:pt x="51" y="0"/>
                    <a:pt x="55" y="24"/>
                    <a:pt x="55" y="38"/>
                  </a:cubicBezTo>
                  <a:cubicBezTo>
                    <a:pt x="55" y="54"/>
                    <a:pt x="48" y="72"/>
                    <a:pt x="30" y="73"/>
                  </a:cubicBezTo>
                  <a:cubicBezTo>
                    <a:pt x="10" y="73"/>
                    <a:pt x="1" y="59"/>
                    <a:pt x="5" y="41"/>
                  </a:cubicBezTo>
                  <a:cubicBezTo>
                    <a:pt x="5" y="40"/>
                    <a:pt x="3" y="39"/>
                    <a:pt x="3" y="40"/>
                  </a:cubicBezTo>
                  <a:cubicBezTo>
                    <a:pt x="0" y="57"/>
                    <a:pt x="5" y="71"/>
                    <a:pt x="23" y="74"/>
                  </a:cubicBezTo>
                  <a:cubicBezTo>
                    <a:pt x="45" y="77"/>
                    <a:pt x="54" y="61"/>
                    <a:pt x="57" y="43"/>
                  </a:cubicBezTo>
                  <a:cubicBezTo>
                    <a:pt x="59" y="28"/>
                    <a:pt x="56" y="8"/>
                    <a:pt x="39" y="5"/>
                  </a:cubicBezTo>
                  <a:cubicBezTo>
                    <a:pt x="19" y="1"/>
                    <a:pt x="7" y="25"/>
                    <a:pt x="3" y="40"/>
                  </a:cubicBezTo>
                  <a:cubicBezTo>
                    <a:pt x="3" y="42"/>
                    <a:pt x="4" y="42"/>
                    <a:pt x="5" y="41"/>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376" name="Freeform 33">
              <a:extLst>
                <a:ext uri="{FF2B5EF4-FFF2-40B4-BE49-F238E27FC236}">
                  <a16:creationId xmlns="" xmlns:a16="http://schemas.microsoft.com/office/drawing/2014/main" id="{2EF1D8E1-01EB-4660-B325-2D2F1882E5F7}"/>
                </a:ext>
              </a:extLst>
            </p:cNvPr>
            <p:cNvSpPr>
              <a:spLocks/>
            </p:cNvSpPr>
            <p:nvPr/>
          </p:nvSpPr>
          <p:spPr bwMode="auto">
            <a:xfrm>
              <a:off x="9063039" y="1081089"/>
              <a:ext cx="1781175" cy="2443163"/>
            </a:xfrm>
            <a:custGeom>
              <a:avLst/>
              <a:gdLst>
                <a:gd name="T0" fmla="*/ 323 w 420"/>
                <a:gd name="T1" fmla="*/ 35 h 576"/>
                <a:gd name="T2" fmla="*/ 114 w 420"/>
                <a:gd name="T3" fmla="*/ 133 h 576"/>
                <a:gd name="T4" fmla="*/ 123 w 420"/>
                <a:gd name="T5" fmla="*/ 445 h 576"/>
                <a:gd name="T6" fmla="*/ 250 w 420"/>
                <a:gd name="T7" fmla="*/ 527 h 576"/>
                <a:gd name="T8" fmla="*/ 285 w 420"/>
                <a:gd name="T9" fmla="*/ 541 h 576"/>
                <a:gd name="T10" fmla="*/ 134 w 420"/>
                <a:gd name="T11" fmla="*/ 495 h 576"/>
                <a:gd name="T12" fmla="*/ 100 w 420"/>
                <a:gd name="T13" fmla="*/ 98 h 576"/>
                <a:gd name="T14" fmla="*/ 196 w 420"/>
                <a:gd name="T15" fmla="*/ 27 h 576"/>
                <a:gd name="T16" fmla="*/ 356 w 420"/>
                <a:gd name="T17" fmla="*/ 8 h 576"/>
                <a:gd name="T18" fmla="*/ 419 w 420"/>
                <a:gd name="T19" fmla="*/ 35 h 576"/>
                <a:gd name="T20" fmla="*/ 405 w 420"/>
                <a:gd name="T21" fmla="*/ 46 h 576"/>
                <a:gd name="T22" fmla="*/ 323 w 420"/>
                <a:gd name="T23" fmla="*/ 35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576">
                  <a:moveTo>
                    <a:pt x="323" y="35"/>
                  </a:moveTo>
                  <a:cubicBezTo>
                    <a:pt x="242" y="33"/>
                    <a:pt x="163" y="57"/>
                    <a:pt x="114" y="133"/>
                  </a:cubicBezTo>
                  <a:cubicBezTo>
                    <a:pt x="56" y="223"/>
                    <a:pt x="49" y="361"/>
                    <a:pt x="123" y="445"/>
                  </a:cubicBezTo>
                  <a:cubicBezTo>
                    <a:pt x="156" y="483"/>
                    <a:pt x="203" y="511"/>
                    <a:pt x="250" y="527"/>
                  </a:cubicBezTo>
                  <a:cubicBezTo>
                    <a:pt x="258" y="529"/>
                    <a:pt x="291" y="525"/>
                    <a:pt x="285" y="541"/>
                  </a:cubicBezTo>
                  <a:cubicBezTo>
                    <a:pt x="272" y="576"/>
                    <a:pt x="150" y="508"/>
                    <a:pt x="134" y="495"/>
                  </a:cubicBezTo>
                  <a:cubicBezTo>
                    <a:pt x="10" y="399"/>
                    <a:pt x="0" y="216"/>
                    <a:pt x="100" y="98"/>
                  </a:cubicBezTo>
                  <a:cubicBezTo>
                    <a:pt x="125" y="69"/>
                    <a:pt x="161" y="40"/>
                    <a:pt x="196" y="27"/>
                  </a:cubicBezTo>
                  <a:cubicBezTo>
                    <a:pt x="247" y="8"/>
                    <a:pt x="302" y="0"/>
                    <a:pt x="356" y="8"/>
                  </a:cubicBezTo>
                  <a:cubicBezTo>
                    <a:pt x="371" y="11"/>
                    <a:pt x="416" y="14"/>
                    <a:pt x="419" y="35"/>
                  </a:cubicBezTo>
                  <a:cubicBezTo>
                    <a:pt x="420" y="43"/>
                    <a:pt x="413" y="48"/>
                    <a:pt x="405" y="46"/>
                  </a:cubicBezTo>
                  <a:cubicBezTo>
                    <a:pt x="378" y="40"/>
                    <a:pt x="351" y="36"/>
                    <a:pt x="323" y="35"/>
                  </a:cubicBezTo>
                  <a:close/>
                </a:path>
              </a:pathLst>
            </a:custGeom>
            <a:solidFill>
              <a:srgbClr val="FFBC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377" name="Freeform 34">
              <a:extLst>
                <a:ext uri="{FF2B5EF4-FFF2-40B4-BE49-F238E27FC236}">
                  <a16:creationId xmlns="" xmlns:a16="http://schemas.microsoft.com/office/drawing/2014/main" id="{6062100E-00DD-4352-8C0E-9461E8FFF058}"/>
                </a:ext>
              </a:extLst>
            </p:cNvPr>
            <p:cNvSpPr>
              <a:spLocks/>
            </p:cNvSpPr>
            <p:nvPr/>
          </p:nvSpPr>
          <p:spPr bwMode="auto">
            <a:xfrm>
              <a:off x="9182102" y="1089026"/>
              <a:ext cx="1708150" cy="2346325"/>
            </a:xfrm>
            <a:custGeom>
              <a:avLst/>
              <a:gdLst>
                <a:gd name="T0" fmla="*/ 295 w 403"/>
                <a:gd name="T1" fmla="*/ 33 h 553"/>
                <a:gd name="T2" fmla="*/ 144 w 403"/>
                <a:gd name="T3" fmla="*/ 70 h 553"/>
                <a:gd name="T4" fmla="*/ 54 w 403"/>
                <a:gd name="T5" fmla="*/ 199 h 553"/>
                <a:gd name="T6" fmla="*/ 49 w 403"/>
                <a:gd name="T7" fmla="*/ 357 h 553"/>
                <a:gd name="T8" fmla="*/ 145 w 403"/>
                <a:gd name="T9" fmla="*/ 488 h 553"/>
                <a:gd name="T10" fmla="*/ 186 w 403"/>
                <a:gd name="T11" fmla="*/ 511 h 553"/>
                <a:gd name="T12" fmla="*/ 224 w 403"/>
                <a:gd name="T13" fmla="*/ 526 h 553"/>
                <a:gd name="T14" fmla="*/ 249 w 403"/>
                <a:gd name="T15" fmla="*/ 528 h 553"/>
                <a:gd name="T16" fmla="*/ 245 w 403"/>
                <a:gd name="T17" fmla="*/ 547 h 553"/>
                <a:gd name="T18" fmla="*/ 195 w 403"/>
                <a:gd name="T19" fmla="*/ 537 h 553"/>
                <a:gd name="T20" fmla="*/ 138 w 403"/>
                <a:gd name="T21" fmla="*/ 511 h 553"/>
                <a:gd name="T22" fmla="*/ 6 w 403"/>
                <a:gd name="T23" fmla="*/ 275 h 553"/>
                <a:gd name="T24" fmla="*/ 158 w 403"/>
                <a:gd name="T25" fmla="*/ 30 h 553"/>
                <a:gd name="T26" fmla="*/ 335 w 403"/>
                <a:gd name="T27" fmla="*/ 8 h 553"/>
                <a:gd name="T28" fmla="*/ 388 w 403"/>
                <a:gd name="T29" fmla="*/ 28 h 553"/>
                <a:gd name="T30" fmla="*/ 380 w 403"/>
                <a:gd name="T31" fmla="*/ 44 h 553"/>
                <a:gd name="T32" fmla="*/ 365 w 403"/>
                <a:gd name="T33" fmla="*/ 41 h 553"/>
                <a:gd name="T34" fmla="*/ 339 w 403"/>
                <a:gd name="T35" fmla="*/ 36 h 553"/>
                <a:gd name="T36" fmla="*/ 295 w 403"/>
                <a:gd name="T37" fmla="*/ 33 h 553"/>
                <a:gd name="T38" fmla="*/ 295 w 403"/>
                <a:gd name="T39" fmla="*/ 34 h 553"/>
                <a:gd name="T40" fmla="*/ 351 w 403"/>
                <a:gd name="T41" fmla="*/ 40 h 553"/>
                <a:gd name="T42" fmla="*/ 388 w 403"/>
                <a:gd name="T43" fmla="*/ 43 h 553"/>
                <a:gd name="T44" fmla="*/ 374 w 403"/>
                <a:gd name="T45" fmla="*/ 15 h 553"/>
                <a:gd name="T46" fmla="*/ 311 w 403"/>
                <a:gd name="T47" fmla="*/ 3 h 553"/>
                <a:gd name="T48" fmla="*/ 209 w 403"/>
                <a:gd name="T49" fmla="*/ 12 h 553"/>
                <a:gd name="T50" fmla="*/ 58 w 403"/>
                <a:gd name="T51" fmla="*/ 113 h 553"/>
                <a:gd name="T52" fmla="*/ 5 w 403"/>
                <a:gd name="T53" fmla="*/ 253 h 553"/>
                <a:gd name="T54" fmla="*/ 29 w 403"/>
                <a:gd name="T55" fmla="*/ 398 h 553"/>
                <a:gd name="T56" fmla="*/ 114 w 403"/>
                <a:gd name="T57" fmla="*/ 499 h 553"/>
                <a:gd name="T58" fmla="*/ 212 w 403"/>
                <a:gd name="T59" fmla="*/ 545 h 553"/>
                <a:gd name="T60" fmla="*/ 250 w 403"/>
                <a:gd name="T61" fmla="*/ 547 h 553"/>
                <a:gd name="T62" fmla="*/ 254 w 403"/>
                <a:gd name="T63" fmla="*/ 529 h 553"/>
                <a:gd name="T64" fmla="*/ 234 w 403"/>
                <a:gd name="T65" fmla="*/ 525 h 553"/>
                <a:gd name="T66" fmla="*/ 194 w 403"/>
                <a:gd name="T67" fmla="*/ 513 h 553"/>
                <a:gd name="T68" fmla="*/ 109 w 403"/>
                <a:gd name="T69" fmla="*/ 457 h 553"/>
                <a:gd name="T70" fmla="*/ 42 w 403"/>
                <a:gd name="T71" fmla="*/ 298 h 553"/>
                <a:gd name="T72" fmla="*/ 85 w 403"/>
                <a:gd name="T73" fmla="*/ 134 h 553"/>
                <a:gd name="T74" fmla="*/ 229 w 403"/>
                <a:gd name="T75" fmla="*/ 39 h 553"/>
                <a:gd name="T76" fmla="*/ 295 w 403"/>
                <a:gd name="T77" fmla="*/ 34 h 553"/>
                <a:gd name="T78" fmla="*/ 295 w 403"/>
                <a:gd name="T79" fmla="*/ 33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03" h="553">
                  <a:moveTo>
                    <a:pt x="295" y="33"/>
                  </a:moveTo>
                  <a:cubicBezTo>
                    <a:pt x="242" y="31"/>
                    <a:pt x="189" y="41"/>
                    <a:pt x="144" y="70"/>
                  </a:cubicBezTo>
                  <a:cubicBezTo>
                    <a:pt x="99" y="100"/>
                    <a:pt x="70" y="148"/>
                    <a:pt x="54" y="199"/>
                  </a:cubicBezTo>
                  <a:cubicBezTo>
                    <a:pt x="37" y="250"/>
                    <a:pt x="35" y="305"/>
                    <a:pt x="49" y="357"/>
                  </a:cubicBezTo>
                  <a:cubicBezTo>
                    <a:pt x="63" y="412"/>
                    <a:pt x="98" y="456"/>
                    <a:pt x="145" y="488"/>
                  </a:cubicBezTo>
                  <a:cubicBezTo>
                    <a:pt x="158" y="497"/>
                    <a:pt x="171" y="504"/>
                    <a:pt x="186" y="511"/>
                  </a:cubicBezTo>
                  <a:cubicBezTo>
                    <a:pt x="198" y="517"/>
                    <a:pt x="211" y="524"/>
                    <a:pt x="224" y="526"/>
                  </a:cubicBezTo>
                  <a:cubicBezTo>
                    <a:pt x="232" y="527"/>
                    <a:pt x="241" y="527"/>
                    <a:pt x="249" y="528"/>
                  </a:cubicBezTo>
                  <a:cubicBezTo>
                    <a:pt x="264" y="532"/>
                    <a:pt x="255" y="545"/>
                    <a:pt x="245" y="547"/>
                  </a:cubicBezTo>
                  <a:cubicBezTo>
                    <a:pt x="229" y="551"/>
                    <a:pt x="209" y="543"/>
                    <a:pt x="195" y="537"/>
                  </a:cubicBezTo>
                  <a:cubicBezTo>
                    <a:pt x="175" y="530"/>
                    <a:pt x="156" y="521"/>
                    <a:pt x="138" y="511"/>
                  </a:cubicBezTo>
                  <a:cubicBezTo>
                    <a:pt x="52" y="465"/>
                    <a:pt x="4" y="371"/>
                    <a:pt x="6" y="275"/>
                  </a:cubicBezTo>
                  <a:cubicBezTo>
                    <a:pt x="7" y="174"/>
                    <a:pt x="66" y="73"/>
                    <a:pt x="158" y="30"/>
                  </a:cubicBezTo>
                  <a:cubicBezTo>
                    <a:pt x="213" y="5"/>
                    <a:pt x="276" y="0"/>
                    <a:pt x="335" y="8"/>
                  </a:cubicBezTo>
                  <a:cubicBezTo>
                    <a:pt x="352" y="10"/>
                    <a:pt x="378" y="12"/>
                    <a:pt x="388" y="28"/>
                  </a:cubicBezTo>
                  <a:cubicBezTo>
                    <a:pt x="392" y="34"/>
                    <a:pt x="389" y="39"/>
                    <a:pt x="380" y="44"/>
                  </a:cubicBezTo>
                  <a:cubicBezTo>
                    <a:pt x="376" y="44"/>
                    <a:pt x="369" y="42"/>
                    <a:pt x="365" y="41"/>
                  </a:cubicBezTo>
                  <a:cubicBezTo>
                    <a:pt x="356" y="39"/>
                    <a:pt x="348" y="38"/>
                    <a:pt x="339" y="36"/>
                  </a:cubicBezTo>
                  <a:cubicBezTo>
                    <a:pt x="324" y="34"/>
                    <a:pt x="310" y="33"/>
                    <a:pt x="295" y="33"/>
                  </a:cubicBezTo>
                  <a:cubicBezTo>
                    <a:pt x="294" y="33"/>
                    <a:pt x="294" y="34"/>
                    <a:pt x="295" y="34"/>
                  </a:cubicBezTo>
                  <a:cubicBezTo>
                    <a:pt x="314" y="35"/>
                    <a:pt x="333" y="37"/>
                    <a:pt x="351" y="40"/>
                  </a:cubicBezTo>
                  <a:cubicBezTo>
                    <a:pt x="362" y="42"/>
                    <a:pt x="378" y="49"/>
                    <a:pt x="388" y="43"/>
                  </a:cubicBezTo>
                  <a:cubicBezTo>
                    <a:pt x="403" y="34"/>
                    <a:pt x="381" y="18"/>
                    <a:pt x="374" y="15"/>
                  </a:cubicBezTo>
                  <a:cubicBezTo>
                    <a:pt x="354" y="7"/>
                    <a:pt x="332" y="5"/>
                    <a:pt x="311" y="3"/>
                  </a:cubicBezTo>
                  <a:cubicBezTo>
                    <a:pt x="277" y="0"/>
                    <a:pt x="242" y="4"/>
                    <a:pt x="209" y="12"/>
                  </a:cubicBezTo>
                  <a:cubicBezTo>
                    <a:pt x="147" y="26"/>
                    <a:pt x="95" y="61"/>
                    <a:pt x="58" y="113"/>
                  </a:cubicBezTo>
                  <a:cubicBezTo>
                    <a:pt x="28" y="154"/>
                    <a:pt x="10" y="203"/>
                    <a:pt x="5" y="253"/>
                  </a:cubicBezTo>
                  <a:cubicBezTo>
                    <a:pt x="0" y="303"/>
                    <a:pt x="9" y="353"/>
                    <a:pt x="29" y="398"/>
                  </a:cubicBezTo>
                  <a:cubicBezTo>
                    <a:pt x="47" y="437"/>
                    <a:pt x="77" y="476"/>
                    <a:pt x="114" y="499"/>
                  </a:cubicBezTo>
                  <a:cubicBezTo>
                    <a:pt x="144" y="518"/>
                    <a:pt x="177" y="535"/>
                    <a:pt x="212" y="545"/>
                  </a:cubicBezTo>
                  <a:cubicBezTo>
                    <a:pt x="223" y="548"/>
                    <a:pt x="238" y="553"/>
                    <a:pt x="250" y="547"/>
                  </a:cubicBezTo>
                  <a:cubicBezTo>
                    <a:pt x="257" y="544"/>
                    <a:pt x="263" y="534"/>
                    <a:pt x="254" y="529"/>
                  </a:cubicBezTo>
                  <a:cubicBezTo>
                    <a:pt x="249" y="525"/>
                    <a:pt x="240" y="525"/>
                    <a:pt x="234" y="525"/>
                  </a:cubicBezTo>
                  <a:cubicBezTo>
                    <a:pt x="219" y="524"/>
                    <a:pt x="207" y="519"/>
                    <a:pt x="194" y="513"/>
                  </a:cubicBezTo>
                  <a:cubicBezTo>
                    <a:pt x="162" y="499"/>
                    <a:pt x="134" y="480"/>
                    <a:pt x="109" y="457"/>
                  </a:cubicBezTo>
                  <a:cubicBezTo>
                    <a:pt x="65" y="415"/>
                    <a:pt x="44" y="357"/>
                    <a:pt x="42" y="298"/>
                  </a:cubicBezTo>
                  <a:cubicBezTo>
                    <a:pt x="40" y="241"/>
                    <a:pt x="55" y="183"/>
                    <a:pt x="85" y="134"/>
                  </a:cubicBezTo>
                  <a:cubicBezTo>
                    <a:pt x="117" y="82"/>
                    <a:pt x="169" y="50"/>
                    <a:pt x="229" y="39"/>
                  </a:cubicBezTo>
                  <a:cubicBezTo>
                    <a:pt x="251" y="35"/>
                    <a:pt x="273" y="34"/>
                    <a:pt x="295" y="34"/>
                  </a:cubicBezTo>
                  <a:cubicBezTo>
                    <a:pt x="296" y="34"/>
                    <a:pt x="296" y="33"/>
                    <a:pt x="295" y="33"/>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378" name="Freeform 35">
              <a:extLst>
                <a:ext uri="{FF2B5EF4-FFF2-40B4-BE49-F238E27FC236}">
                  <a16:creationId xmlns="" xmlns:a16="http://schemas.microsoft.com/office/drawing/2014/main" id="{DE15FE9B-439B-43F4-A042-2263023D638F}"/>
                </a:ext>
              </a:extLst>
            </p:cNvPr>
            <p:cNvSpPr>
              <a:spLocks/>
            </p:cNvSpPr>
            <p:nvPr/>
          </p:nvSpPr>
          <p:spPr bwMode="auto">
            <a:xfrm>
              <a:off x="9199564" y="1122364"/>
              <a:ext cx="1619250" cy="2271713"/>
            </a:xfrm>
            <a:custGeom>
              <a:avLst/>
              <a:gdLst>
                <a:gd name="T0" fmla="*/ 236 w 382"/>
                <a:gd name="T1" fmla="*/ 535 h 535"/>
                <a:gd name="T2" fmla="*/ 224 w 382"/>
                <a:gd name="T3" fmla="*/ 534 h 535"/>
                <a:gd name="T4" fmla="*/ 192 w 382"/>
                <a:gd name="T5" fmla="*/ 525 h 535"/>
                <a:gd name="T6" fmla="*/ 127 w 382"/>
                <a:gd name="T7" fmla="*/ 494 h 535"/>
                <a:gd name="T8" fmla="*/ 106 w 382"/>
                <a:gd name="T9" fmla="*/ 481 h 535"/>
                <a:gd name="T10" fmla="*/ 8 w 382"/>
                <a:gd name="T11" fmla="*/ 302 h 535"/>
                <a:gd name="T12" fmla="*/ 73 w 382"/>
                <a:gd name="T13" fmla="*/ 91 h 535"/>
                <a:gd name="T14" fmla="*/ 166 w 382"/>
                <a:gd name="T15" fmla="*/ 22 h 535"/>
                <a:gd name="T16" fmla="*/ 267 w 382"/>
                <a:gd name="T17" fmla="*/ 1 h 535"/>
                <a:gd name="T18" fmla="*/ 323 w 382"/>
                <a:gd name="T19" fmla="*/ 4 h 535"/>
                <a:gd name="T20" fmla="*/ 329 w 382"/>
                <a:gd name="T21" fmla="*/ 5 h 535"/>
                <a:gd name="T22" fmla="*/ 381 w 382"/>
                <a:gd name="T23" fmla="*/ 25 h 535"/>
                <a:gd name="T24" fmla="*/ 381 w 382"/>
                <a:gd name="T25" fmla="*/ 29 h 535"/>
                <a:gd name="T26" fmla="*/ 377 w 382"/>
                <a:gd name="T27" fmla="*/ 31 h 535"/>
                <a:gd name="T28" fmla="*/ 375 w 382"/>
                <a:gd name="T29" fmla="*/ 31 h 535"/>
                <a:gd name="T30" fmla="*/ 292 w 382"/>
                <a:gd name="T31" fmla="*/ 20 h 535"/>
                <a:gd name="T32" fmla="*/ 262 w 382"/>
                <a:gd name="T33" fmla="*/ 20 h 535"/>
                <a:gd name="T34" fmla="*/ 77 w 382"/>
                <a:gd name="T35" fmla="*/ 120 h 535"/>
                <a:gd name="T36" fmla="*/ 87 w 382"/>
                <a:gd name="T37" fmla="*/ 439 h 535"/>
                <a:gd name="T38" fmla="*/ 216 w 382"/>
                <a:gd name="T39" fmla="*/ 522 h 535"/>
                <a:gd name="T40" fmla="*/ 244 w 382"/>
                <a:gd name="T41" fmla="*/ 526 h 535"/>
                <a:gd name="T42" fmla="*/ 245 w 382"/>
                <a:gd name="T43" fmla="*/ 532 h 535"/>
                <a:gd name="T44" fmla="*/ 237 w 382"/>
                <a:gd name="T45" fmla="*/ 535 h 535"/>
                <a:gd name="T46" fmla="*/ 236 w 382"/>
                <a:gd name="T47" fmla="*/ 535 h 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82" h="535">
                  <a:moveTo>
                    <a:pt x="236" y="535"/>
                  </a:moveTo>
                  <a:cubicBezTo>
                    <a:pt x="232" y="535"/>
                    <a:pt x="228" y="534"/>
                    <a:pt x="224" y="534"/>
                  </a:cubicBezTo>
                  <a:cubicBezTo>
                    <a:pt x="213" y="532"/>
                    <a:pt x="202" y="529"/>
                    <a:pt x="192" y="525"/>
                  </a:cubicBezTo>
                  <a:cubicBezTo>
                    <a:pt x="169" y="516"/>
                    <a:pt x="148" y="505"/>
                    <a:pt x="127" y="494"/>
                  </a:cubicBezTo>
                  <a:cubicBezTo>
                    <a:pt x="120" y="490"/>
                    <a:pt x="112" y="486"/>
                    <a:pt x="106" y="481"/>
                  </a:cubicBezTo>
                  <a:cubicBezTo>
                    <a:pt x="50" y="437"/>
                    <a:pt x="15" y="374"/>
                    <a:pt x="8" y="302"/>
                  </a:cubicBezTo>
                  <a:cubicBezTo>
                    <a:pt x="0" y="226"/>
                    <a:pt x="24" y="150"/>
                    <a:pt x="73" y="91"/>
                  </a:cubicBezTo>
                  <a:cubicBezTo>
                    <a:pt x="99" y="61"/>
                    <a:pt x="135" y="34"/>
                    <a:pt x="166" y="22"/>
                  </a:cubicBezTo>
                  <a:cubicBezTo>
                    <a:pt x="200" y="10"/>
                    <a:pt x="234" y="3"/>
                    <a:pt x="267" y="1"/>
                  </a:cubicBezTo>
                  <a:cubicBezTo>
                    <a:pt x="286" y="0"/>
                    <a:pt x="305" y="1"/>
                    <a:pt x="323" y="4"/>
                  </a:cubicBezTo>
                  <a:cubicBezTo>
                    <a:pt x="325" y="4"/>
                    <a:pt x="327" y="5"/>
                    <a:pt x="329" y="5"/>
                  </a:cubicBezTo>
                  <a:cubicBezTo>
                    <a:pt x="344" y="7"/>
                    <a:pt x="379" y="12"/>
                    <a:pt x="381" y="25"/>
                  </a:cubicBezTo>
                  <a:cubicBezTo>
                    <a:pt x="382" y="27"/>
                    <a:pt x="381" y="28"/>
                    <a:pt x="381" y="29"/>
                  </a:cubicBezTo>
                  <a:cubicBezTo>
                    <a:pt x="380" y="30"/>
                    <a:pt x="378" y="31"/>
                    <a:pt x="377" y="31"/>
                  </a:cubicBezTo>
                  <a:cubicBezTo>
                    <a:pt x="376" y="31"/>
                    <a:pt x="375" y="31"/>
                    <a:pt x="375" y="31"/>
                  </a:cubicBezTo>
                  <a:cubicBezTo>
                    <a:pt x="346" y="24"/>
                    <a:pt x="318" y="20"/>
                    <a:pt x="292" y="20"/>
                  </a:cubicBezTo>
                  <a:cubicBezTo>
                    <a:pt x="281" y="19"/>
                    <a:pt x="271" y="19"/>
                    <a:pt x="262" y="20"/>
                  </a:cubicBezTo>
                  <a:cubicBezTo>
                    <a:pt x="179" y="24"/>
                    <a:pt x="117" y="58"/>
                    <a:pt x="77" y="120"/>
                  </a:cubicBezTo>
                  <a:cubicBezTo>
                    <a:pt x="21" y="207"/>
                    <a:pt x="9" y="350"/>
                    <a:pt x="87" y="439"/>
                  </a:cubicBezTo>
                  <a:cubicBezTo>
                    <a:pt x="119" y="476"/>
                    <a:pt x="165" y="506"/>
                    <a:pt x="216" y="522"/>
                  </a:cubicBezTo>
                  <a:cubicBezTo>
                    <a:pt x="225" y="525"/>
                    <a:pt x="236" y="522"/>
                    <a:pt x="244" y="526"/>
                  </a:cubicBezTo>
                  <a:cubicBezTo>
                    <a:pt x="246" y="527"/>
                    <a:pt x="246" y="531"/>
                    <a:pt x="245" y="532"/>
                  </a:cubicBezTo>
                  <a:cubicBezTo>
                    <a:pt x="243" y="534"/>
                    <a:pt x="239" y="535"/>
                    <a:pt x="237" y="535"/>
                  </a:cubicBezTo>
                  <a:lnTo>
                    <a:pt x="236" y="535"/>
                  </a:lnTo>
                  <a:close/>
                </a:path>
              </a:pathLst>
            </a:custGeom>
            <a:solidFill>
              <a:srgbClr val="FFD7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379" name="Freeform 36">
              <a:extLst>
                <a:ext uri="{FF2B5EF4-FFF2-40B4-BE49-F238E27FC236}">
                  <a16:creationId xmlns="" xmlns:a16="http://schemas.microsoft.com/office/drawing/2014/main" id="{FFF54427-065F-4A73-8873-5E21820EEC56}"/>
                </a:ext>
              </a:extLst>
            </p:cNvPr>
            <p:cNvSpPr>
              <a:spLocks/>
            </p:cNvSpPr>
            <p:nvPr/>
          </p:nvSpPr>
          <p:spPr bwMode="auto">
            <a:xfrm>
              <a:off x="10763252" y="1119189"/>
              <a:ext cx="177800" cy="241300"/>
            </a:xfrm>
            <a:custGeom>
              <a:avLst/>
              <a:gdLst>
                <a:gd name="T0" fmla="*/ 24 w 42"/>
                <a:gd name="T1" fmla="*/ 35 h 57"/>
                <a:gd name="T2" fmla="*/ 23 w 42"/>
                <a:gd name="T3" fmla="*/ 10 h 57"/>
                <a:gd name="T4" fmla="*/ 42 w 42"/>
                <a:gd name="T5" fmla="*/ 30 h 57"/>
                <a:gd name="T6" fmla="*/ 37 w 42"/>
                <a:gd name="T7" fmla="*/ 49 h 57"/>
                <a:gd name="T8" fmla="*/ 16 w 42"/>
                <a:gd name="T9" fmla="*/ 53 h 57"/>
                <a:gd name="T10" fmla="*/ 1 w 42"/>
                <a:gd name="T11" fmla="*/ 45 h 57"/>
                <a:gd name="T12" fmla="*/ 11 w 42"/>
                <a:gd name="T13" fmla="*/ 42 h 57"/>
                <a:gd name="T14" fmla="*/ 24 w 42"/>
                <a:gd name="T15" fmla="*/ 35 h 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 h="57">
                  <a:moveTo>
                    <a:pt x="24" y="35"/>
                  </a:moveTo>
                  <a:cubicBezTo>
                    <a:pt x="29" y="26"/>
                    <a:pt x="14" y="17"/>
                    <a:pt x="23" y="10"/>
                  </a:cubicBezTo>
                  <a:cubicBezTo>
                    <a:pt x="37" y="0"/>
                    <a:pt x="42" y="21"/>
                    <a:pt x="42" y="30"/>
                  </a:cubicBezTo>
                  <a:cubicBezTo>
                    <a:pt x="42" y="37"/>
                    <a:pt x="41" y="44"/>
                    <a:pt x="37" y="49"/>
                  </a:cubicBezTo>
                  <a:cubicBezTo>
                    <a:pt x="32" y="57"/>
                    <a:pt x="24" y="55"/>
                    <a:pt x="16" y="53"/>
                  </a:cubicBezTo>
                  <a:cubicBezTo>
                    <a:pt x="13" y="52"/>
                    <a:pt x="0" y="51"/>
                    <a:pt x="1" y="45"/>
                  </a:cubicBezTo>
                  <a:cubicBezTo>
                    <a:pt x="1" y="41"/>
                    <a:pt x="8" y="42"/>
                    <a:pt x="11" y="42"/>
                  </a:cubicBezTo>
                  <a:cubicBezTo>
                    <a:pt x="16" y="41"/>
                    <a:pt x="21" y="40"/>
                    <a:pt x="24" y="35"/>
                  </a:cubicBezTo>
                  <a:close/>
                </a:path>
              </a:pathLst>
            </a:custGeom>
            <a:solidFill>
              <a:srgbClr val="FFBC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380" name="Freeform 37">
              <a:extLst>
                <a:ext uri="{FF2B5EF4-FFF2-40B4-BE49-F238E27FC236}">
                  <a16:creationId xmlns="" xmlns:a16="http://schemas.microsoft.com/office/drawing/2014/main" id="{ACE8252F-1A12-42A7-BD49-64B9734FBD25}"/>
                </a:ext>
              </a:extLst>
            </p:cNvPr>
            <p:cNvSpPr>
              <a:spLocks/>
            </p:cNvSpPr>
            <p:nvPr/>
          </p:nvSpPr>
          <p:spPr bwMode="auto">
            <a:xfrm>
              <a:off x="9029702" y="974726"/>
              <a:ext cx="1649413" cy="1900238"/>
            </a:xfrm>
            <a:custGeom>
              <a:avLst/>
              <a:gdLst>
                <a:gd name="T0" fmla="*/ 389 w 389"/>
                <a:gd name="T1" fmla="*/ 43 h 448"/>
                <a:gd name="T2" fmla="*/ 102 w 389"/>
                <a:gd name="T3" fmla="*/ 140 h 448"/>
                <a:gd name="T4" fmla="*/ 85 w 389"/>
                <a:gd name="T5" fmla="*/ 448 h 448"/>
                <a:gd name="T6" fmla="*/ 107 w 389"/>
                <a:gd name="T7" fmla="*/ 144 h 448"/>
                <a:gd name="T8" fmla="*/ 389 w 389"/>
                <a:gd name="T9" fmla="*/ 43 h 448"/>
              </a:gdLst>
              <a:ahLst/>
              <a:cxnLst>
                <a:cxn ang="0">
                  <a:pos x="T0" y="T1"/>
                </a:cxn>
                <a:cxn ang="0">
                  <a:pos x="T2" y="T3"/>
                </a:cxn>
                <a:cxn ang="0">
                  <a:pos x="T4" y="T5"/>
                </a:cxn>
                <a:cxn ang="0">
                  <a:pos x="T6" y="T7"/>
                </a:cxn>
                <a:cxn ang="0">
                  <a:pos x="T8" y="T9"/>
                </a:cxn>
              </a:cxnLst>
              <a:rect l="0" t="0" r="r" b="b"/>
              <a:pathLst>
                <a:path w="389" h="448">
                  <a:moveTo>
                    <a:pt x="389" y="43"/>
                  </a:moveTo>
                  <a:cubicBezTo>
                    <a:pt x="389" y="43"/>
                    <a:pt x="205" y="0"/>
                    <a:pt x="102" y="140"/>
                  </a:cubicBezTo>
                  <a:cubicBezTo>
                    <a:pt x="0" y="280"/>
                    <a:pt x="78" y="437"/>
                    <a:pt x="85" y="448"/>
                  </a:cubicBezTo>
                  <a:cubicBezTo>
                    <a:pt x="85" y="448"/>
                    <a:pt x="0" y="287"/>
                    <a:pt x="107" y="144"/>
                  </a:cubicBezTo>
                  <a:cubicBezTo>
                    <a:pt x="215" y="1"/>
                    <a:pt x="389" y="43"/>
                    <a:pt x="389" y="4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381" name="Freeform 38">
              <a:extLst>
                <a:ext uri="{FF2B5EF4-FFF2-40B4-BE49-F238E27FC236}">
                  <a16:creationId xmlns="" xmlns:a16="http://schemas.microsoft.com/office/drawing/2014/main" id="{CF717DE5-3A25-4548-A91D-60DFE526FF61}"/>
                </a:ext>
              </a:extLst>
            </p:cNvPr>
            <p:cNvSpPr>
              <a:spLocks/>
            </p:cNvSpPr>
            <p:nvPr/>
          </p:nvSpPr>
          <p:spPr bwMode="auto">
            <a:xfrm>
              <a:off x="10874377" y="1144589"/>
              <a:ext cx="92075" cy="220663"/>
            </a:xfrm>
            <a:custGeom>
              <a:avLst/>
              <a:gdLst>
                <a:gd name="T0" fmla="*/ 17 w 22"/>
                <a:gd name="T1" fmla="*/ 25 h 52"/>
                <a:gd name="T2" fmla="*/ 13 w 22"/>
                <a:gd name="T3" fmla="*/ 52 h 52"/>
                <a:gd name="T4" fmla="*/ 19 w 22"/>
                <a:gd name="T5" fmla="*/ 15 h 52"/>
                <a:gd name="T6" fmla="*/ 11 w 22"/>
                <a:gd name="T7" fmla="*/ 4 h 52"/>
                <a:gd name="T8" fmla="*/ 0 w 22"/>
                <a:gd name="T9" fmla="*/ 0 h 52"/>
                <a:gd name="T10" fmla="*/ 15 w 22"/>
                <a:gd name="T11" fmla="*/ 14 h 52"/>
                <a:gd name="T12" fmla="*/ 17 w 22"/>
                <a:gd name="T13" fmla="*/ 25 h 52"/>
              </a:gdLst>
              <a:ahLst/>
              <a:cxnLst>
                <a:cxn ang="0">
                  <a:pos x="T0" y="T1"/>
                </a:cxn>
                <a:cxn ang="0">
                  <a:pos x="T2" y="T3"/>
                </a:cxn>
                <a:cxn ang="0">
                  <a:pos x="T4" y="T5"/>
                </a:cxn>
                <a:cxn ang="0">
                  <a:pos x="T6" y="T7"/>
                </a:cxn>
                <a:cxn ang="0">
                  <a:pos x="T8" y="T9"/>
                </a:cxn>
                <a:cxn ang="0">
                  <a:pos x="T10" y="T11"/>
                </a:cxn>
                <a:cxn ang="0">
                  <a:pos x="T12" y="T13"/>
                </a:cxn>
              </a:cxnLst>
              <a:rect l="0" t="0" r="r" b="b"/>
              <a:pathLst>
                <a:path w="22" h="52">
                  <a:moveTo>
                    <a:pt x="17" y="25"/>
                  </a:moveTo>
                  <a:cubicBezTo>
                    <a:pt x="17" y="34"/>
                    <a:pt x="14" y="43"/>
                    <a:pt x="13" y="52"/>
                  </a:cubicBezTo>
                  <a:cubicBezTo>
                    <a:pt x="17" y="41"/>
                    <a:pt x="22" y="27"/>
                    <a:pt x="19" y="15"/>
                  </a:cubicBezTo>
                  <a:cubicBezTo>
                    <a:pt x="17" y="11"/>
                    <a:pt x="15" y="7"/>
                    <a:pt x="11" y="4"/>
                  </a:cubicBezTo>
                  <a:cubicBezTo>
                    <a:pt x="8" y="1"/>
                    <a:pt x="5" y="0"/>
                    <a:pt x="0" y="0"/>
                  </a:cubicBezTo>
                  <a:cubicBezTo>
                    <a:pt x="8" y="1"/>
                    <a:pt x="11" y="8"/>
                    <a:pt x="15" y="14"/>
                  </a:cubicBezTo>
                  <a:cubicBezTo>
                    <a:pt x="17" y="17"/>
                    <a:pt x="17" y="21"/>
                    <a:pt x="17" y="2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382" name="Freeform 39">
              <a:extLst>
                <a:ext uri="{FF2B5EF4-FFF2-40B4-BE49-F238E27FC236}">
                  <a16:creationId xmlns="" xmlns:a16="http://schemas.microsoft.com/office/drawing/2014/main" id="{BDD09927-28FE-48DC-9F4A-E7591EEECDD9}"/>
                </a:ext>
              </a:extLst>
            </p:cNvPr>
            <p:cNvSpPr>
              <a:spLocks/>
            </p:cNvSpPr>
            <p:nvPr/>
          </p:nvSpPr>
          <p:spPr bwMode="auto">
            <a:xfrm>
              <a:off x="9674227" y="3409951"/>
              <a:ext cx="1258888" cy="547688"/>
            </a:xfrm>
            <a:custGeom>
              <a:avLst/>
              <a:gdLst>
                <a:gd name="T0" fmla="*/ 92 w 297"/>
                <a:gd name="T1" fmla="*/ 10 h 129"/>
                <a:gd name="T2" fmla="*/ 51 w 297"/>
                <a:gd name="T3" fmla="*/ 23 h 129"/>
                <a:gd name="T4" fmla="*/ 4 w 297"/>
                <a:gd name="T5" fmla="*/ 75 h 129"/>
                <a:gd name="T6" fmla="*/ 59 w 297"/>
                <a:gd name="T7" fmla="*/ 112 h 129"/>
                <a:gd name="T8" fmla="*/ 250 w 297"/>
                <a:gd name="T9" fmla="*/ 100 h 129"/>
                <a:gd name="T10" fmla="*/ 219 w 297"/>
                <a:gd name="T11" fmla="*/ 20 h 129"/>
                <a:gd name="T12" fmla="*/ 92 w 297"/>
                <a:gd name="T13" fmla="*/ 10 h 129"/>
              </a:gdLst>
              <a:ahLst/>
              <a:cxnLst>
                <a:cxn ang="0">
                  <a:pos x="T0" y="T1"/>
                </a:cxn>
                <a:cxn ang="0">
                  <a:pos x="T2" y="T3"/>
                </a:cxn>
                <a:cxn ang="0">
                  <a:pos x="T4" y="T5"/>
                </a:cxn>
                <a:cxn ang="0">
                  <a:pos x="T6" y="T7"/>
                </a:cxn>
                <a:cxn ang="0">
                  <a:pos x="T8" y="T9"/>
                </a:cxn>
                <a:cxn ang="0">
                  <a:pos x="T10" y="T11"/>
                </a:cxn>
                <a:cxn ang="0">
                  <a:pos x="T12" y="T13"/>
                </a:cxn>
              </a:cxnLst>
              <a:rect l="0" t="0" r="r" b="b"/>
              <a:pathLst>
                <a:path w="297" h="129">
                  <a:moveTo>
                    <a:pt x="92" y="10"/>
                  </a:moveTo>
                  <a:cubicBezTo>
                    <a:pt x="78" y="13"/>
                    <a:pt x="64" y="17"/>
                    <a:pt x="51" y="23"/>
                  </a:cubicBezTo>
                  <a:cubicBezTo>
                    <a:pt x="32" y="31"/>
                    <a:pt x="0" y="51"/>
                    <a:pt x="4" y="75"/>
                  </a:cubicBezTo>
                  <a:cubicBezTo>
                    <a:pt x="7" y="98"/>
                    <a:pt x="40" y="107"/>
                    <a:pt x="59" y="112"/>
                  </a:cubicBezTo>
                  <a:cubicBezTo>
                    <a:pt x="118" y="129"/>
                    <a:pt x="193" y="124"/>
                    <a:pt x="250" y="100"/>
                  </a:cubicBezTo>
                  <a:cubicBezTo>
                    <a:pt x="297" y="79"/>
                    <a:pt x="249" y="35"/>
                    <a:pt x="219" y="20"/>
                  </a:cubicBezTo>
                  <a:cubicBezTo>
                    <a:pt x="183" y="1"/>
                    <a:pt x="135" y="0"/>
                    <a:pt x="92" y="10"/>
                  </a:cubicBezTo>
                  <a:close/>
                </a:path>
              </a:pathLst>
            </a:custGeom>
            <a:solidFill>
              <a:srgbClr val="FFBC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383" name="Freeform 40">
              <a:extLst>
                <a:ext uri="{FF2B5EF4-FFF2-40B4-BE49-F238E27FC236}">
                  <a16:creationId xmlns="" xmlns:a16="http://schemas.microsoft.com/office/drawing/2014/main" id="{CF4C0A7E-F57F-4ED0-901D-4CDF5896440A}"/>
                </a:ext>
              </a:extLst>
            </p:cNvPr>
            <p:cNvSpPr>
              <a:spLocks/>
            </p:cNvSpPr>
            <p:nvPr/>
          </p:nvSpPr>
          <p:spPr bwMode="auto">
            <a:xfrm>
              <a:off x="9677402" y="3402014"/>
              <a:ext cx="1154113" cy="538163"/>
            </a:xfrm>
            <a:custGeom>
              <a:avLst/>
              <a:gdLst>
                <a:gd name="T0" fmla="*/ 91 w 272"/>
                <a:gd name="T1" fmla="*/ 11 h 127"/>
                <a:gd name="T2" fmla="*/ 15 w 272"/>
                <a:gd name="T3" fmla="*/ 47 h 127"/>
                <a:gd name="T4" fmla="*/ 2 w 272"/>
                <a:gd name="T5" fmla="*/ 77 h 127"/>
                <a:gd name="T6" fmla="*/ 20 w 272"/>
                <a:gd name="T7" fmla="*/ 101 h 127"/>
                <a:gd name="T8" fmla="*/ 52 w 272"/>
                <a:gd name="T9" fmla="*/ 114 h 127"/>
                <a:gd name="T10" fmla="*/ 94 w 272"/>
                <a:gd name="T11" fmla="*/ 122 h 127"/>
                <a:gd name="T12" fmla="*/ 190 w 272"/>
                <a:gd name="T13" fmla="*/ 120 h 127"/>
                <a:gd name="T14" fmla="*/ 236 w 272"/>
                <a:gd name="T15" fmla="*/ 108 h 127"/>
                <a:gd name="T16" fmla="*/ 267 w 272"/>
                <a:gd name="T17" fmla="*/ 88 h 127"/>
                <a:gd name="T18" fmla="*/ 265 w 272"/>
                <a:gd name="T19" fmla="*/ 63 h 127"/>
                <a:gd name="T20" fmla="*/ 243 w 272"/>
                <a:gd name="T21" fmla="*/ 37 h 127"/>
                <a:gd name="T22" fmla="*/ 91 w 272"/>
                <a:gd name="T23" fmla="*/ 11 h 127"/>
                <a:gd name="T24" fmla="*/ 92 w 272"/>
                <a:gd name="T25" fmla="*/ 13 h 127"/>
                <a:gd name="T26" fmla="*/ 257 w 272"/>
                <a:gd name="T27" fmla="*/ 53 h 127"/>
                <a:gd name="T28" fmla="*/ 268 w 272"/>
                <a:gd name="T29" fmla="*/ 82 h 127"/>
                <a:gd name="T30" fmla="*/ 240 w 272"/>
                <a:gd name="T31" fmla="*/ 104 h 127"/>
                <a:gd name="T32" fmla="*/ 145 w 272"/>
                <a:gd name="T33" fmla="*/ 123 h 127"/>
                <a:gd name="T34" fmla="*/ 53 w 272"/>
                <a:gd name="T35" fmla="*/ 112 h 127"/>
                <a:gd name="T36" fmla="*/ 3 w 272"/>
                <a:gd name="T37" fmla="*/ 71 h 127"/>
                <a:gd name="T38" fmla="*/ 35 w 272"/>
                <a:gd name="T39" fmla="*/ 34 h 127"/>
                <a:gd name="T40" fmla="*/ 92 w 272"/>
                <a:gd name="T41" fmla="*/ 13 h 127"/>
                <a:gd name="T42" fmla="*/ 91 w 272"/>
                <a:gd name="T43" fmla="*/ 11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72" h="127">
                  <a:moveTo>
                    <a:pt x="91" y="11"/>
                  </a:moveTo>
                  <a:cubicBezTo>
                    <a:pt x="64" y="17"/>
                    <a:pt x="35" y="27"/>
                    <a:pt x="15" y="47"/>
                  </a:cubicBezTo>
                  <a:cubicBezTo>
                    <a:pt x="7" y="55"/>
                    <a:pt x="0" y="65"/>
                    <a:pt x="2" y="77"/>
                  </a:cubicBezTo>
                  <a:cubicBezTo>
                    <a:pt x="3" y="88"/>
                    <a:pt x="12" y="96"/>
                    <a:pt x="20" y="101"/>
                  </a:cubicBezTo>
                  <a:cubicBezTo>
                    <a:pt x="30" y="107"/>
                    <a:pt x="41" y="110"/>
                    <a:pt x="52" y="114"/>
                  </a:cubicBezTo>
                  <a:cubicBezTo>
                    <a:pt x="66" y="118"/>
                    <a:pt x="80" y="121"/>
                    <a:pt x="94" y="122"/>
                  </a:cubicBezTo>
                  <a:cubicBezTo>
                    <a:pt x="126" y="127"/>
                    <a:pt x="159" y="125"/>
                    <a:pt x="190" y="120"/>
                  </a:cubicBezTo>
                  <a:cubicBezTo>
                    <a:pt x="206" y="117"/>
                    <a:pt x="221" y="113"/>
                    <a:pt x="236" y="108"/>
                  </a:cubicBezTo>
                  <a:cubicBezTo>
                    <a:pt x="247" y="104"/>
                    <a:pt x="261" y="99"/>
                    <a:pt x="267" y="88"/>
                  </a:cubicBezTo>
                  <a:cubicBezTo>
                    <a:pt x="272" y="80"/>
                    <a:pt x="270" y="71"/>
                    <a:pt x="265" y="63"/>
                  </a:cubicBezTo>
                  <a:cubicBezTo>
                    <a:pt x="260" y="53"/>
                    <a:pt x="252" y="44"/>
                    <a:pt x="243" y="37"/>
                  </a:cubicBezTo>
                  <a:cubicBezTo>
                    <a:pt x="201" y="2"/>
                    <a:pt x="142" y="0"/>
                    <a:pt x="91" y="11"/>
                  </a:cubicBezTo>
                  <a:cubicBezTo>
                    <a:pt x="90" y="11"/>
                    <a:pt x="91" y="13"/>
                    <a:pt x="92" y="13"/>
                  </a:cubicBezTo>
                  <a:cubicBezTo>
                    <a:pt x="148" y="0"/>
                    <a:pt x="217" y="5"/>
                    <a:pt x="257" y="53"/>
                  </a:cubicBezTo>
                  <a:cubicBezTo>
                    <a:pt x="263" y="61"/>
                    <a:pt x="269" y="71"/>
                    <a:pt x="268" y="82"/>
                  </a:cubicBezTo>
                  <a:cubicBezTo>
                    <a:pt x="265" y="95"/>
                    <a:pt x="251" y="100"/>
                    <a:pt x="240" y="104"/>
                  </a:cubicBezTo>
                  <a:cubicBezTo>
                    <a:pt x="210" y="116"/>
                    <a:pt x="178" y="122"/>
                    <a:pt x="145" y="123"/>
                  </a:cubicBezTo>
                  <a:cubicBezTo>
                    <a:pt x="114" y="124"/>
                    <a:pt x="83" y="121"/>
                    <a:pt x="53" y="112"/>
                  </a:cubicBezTo>
                  <a:cubicBezTo>
                    <a:pt x="34" y="107"/>
                    <a:pt x="1" y="97"/>
                    <a:pt x="3" y="71"/>
                  </a:cubicBezTo>
                  <a:cubicBezTo>
                    <a:pt x="5" y="54"/>
                    <a:pt x="21" y="42"/>
                    <a:pt x="35" y="34"/>
                  </a:cubicBezTo>
                  <a:cubicBezTo>
                    <a:pt x="52" y="23"/>
                    <a:pt x="72" y="17"/>
                    <a:pt x="92" y="13"/>
                  </a:cubicBezTo>
                  <a:cubicBezTo>
                    <a:pt x="93" y="12"/>
                    <a:pt x="92" y="11"/>
                    <a:pt x="91" y="11"/>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384" name="Freeform 41">
              <a:extLst>
                <a:ext uri="{FF2B5EF4-FFF2-40B4-BE49-F238E27FC236}">
                  <a16:creationId xmlns="" xmlns:a16="http://schemas.microsoft.com/office/drawing/2014/main" id="{362D037D-B88A-4B4D-A7AC-45308B05FB88}"/>
                </a:ext>
              </a:extLst>
            </p:cNvPr>
            <p:cNvSpPr>
              <a:spLocks/>
            </p:cNvSpPr>
            <p:nvPr/>
          </p:nvSpPr>
          <p:spPr bwMode="auto">
            <a:xfrm>
              <a:off x="9623427" y="3559176"/>
              <a:ext cx="1289050" cy="487363"/>
            </a:xfrm>
            <a:custGeom>
              <a:avLst/>
              <a:gdLst>
                <a:gd name="T0" fmla="*/ 263 w 304"/>
                <a:gd name="T1" fmla="*/ 7 h 115"/>
                <a:gd name="T2" fmla="*/ 262 w 304"/>
                <a:gd name="T3" fmla="*/ 65 h 115"/>
                <a:gd name="T4" fmla="*/ 71 w 304"/>
                <a:gd name="T5" fmla="*/ 77 h 115"/>
                <a:gd name="T6" fmla="*/ 16 w 304"/>
                <a:gd name="T7" fmla="*/ 40 h 115"/>
                <a:gd name="T8" fmla="*/ 41 w 304"/>
                <a:gd name="T9" fmla="*/ 0 h 115"/>
                <a:gd name="T10" fmla="*/ 6 w 304"/>
                <a:gd name="T11" fmla="*/ 37 h 115"/>
                <a:gd name="T12" fmla="*/ 92 w 304"/>
                <a:gd name="T13" fmla="*/ 108 h 115"/>
                <a:gd name="T14" fmla="*/ 212 w 304"/>
                <a:gd name="T15" fmla="*/ 109 h 115"/>
                <a:gd name="T16" fmla="*/ 297 w 304"/>
                <a:gd name="T17" fmla="*/ 61 h 115"/>
                <a:gd name="T18" fmla="*/ 263 w 304"/>
                <a:gd name="T19" fmla="*/ 7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4" h="115">
                  <a:moveTo>
                    <a:pt x="263" y="7"/>
                  </a:moveTo>
                  <a:cubicBezTo>
                    <a:pt x="283" y="27"/>
                    <a:pt x="294" y="51"/>
                    <a:pt x="262" y="65"/>
                  </a:cubicBezTo>
                  <a:cubicBezTo>
                    <a:pt x="205" y="89"/>
                    <a:pt x="130" y="94"/>
                    <a:pt x="71" y="77"/>
                  </a:cubicBezTo>
                  <a:cubicBezTo>
                    <a:pt x="52" y="72"/>
                    <a:pt x="19" y="63"/>
                    <a:pt x="16" y="40"/>
                  </a:cubicBezTo>
                  <a:cubicBezTo>
                    <a:pt x="13" y="24"/>
                    <a:pt x="27" y="10"/>
                    <a:pt x="41" y="0"/>
                  </a:cubicBezTo>
                  <a:cubicBezTo>
                    <a:pt x="23" y="6"/>
                    <a:pt x="9" y="17"/>
                    <a:pt x="6" y="37"/>
                  </a:cubicBezTo>
                  <a:cubicBezTo>
                    <a:pt x="0" y="86"/>
                    <a:pt x="53" y="103"/>
                    <a:pt x="92" y="108"/>
                  </a:cubicBezTo>
                  <a:cubicBezTo>
                    <a:pt x="131" y="113"/>
                    <a:pt x="173" y="115"/>
                    <a:pt x="212" y="109"/>
                  </a:cubicBezTo>
                  <a:cubicBezTo>
                    <a:pt x="240" y="105"/>
                    <a:pt x="289" y="92"/>
                    <a:pt x="297" y="61"/>
                  </a:cubicBezTo>
                  <a:cubicBezTo>
                    <a:pt x="304" y="38"/>
                    <a:pt x="285" y="19"/>
                    <a:pt x="263" y="7"/>
                  </a:cubicBezTo>
                  <a:close/>
                </a:path>
              </a:pathLst>
            </a:custGeom>
            <a:solidFill>
              <a:srgbClr val="FF8F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385" name="Freeform 42">
              <a:extLst>
                <a:ext uri="{FF2B5EF4-FFF2-40B4-BE49-F238E27FC236}">
                  <a16:creationId xmlns="" xmlns:a16="http://schemas.microsoft.com/office/drawing/2014/main" id="{464F5033-E9EF-4DB2-838D-7A3141ABFE96}"/>
                </a:ext>
              </a:extLst>
            </p:cNvPr>
            <p:cNvSpPr>
              <a:spLocks/>
            </p:cNvSpPr>
            <p:nvPr/>
          </p:nvSpPr>
          <p:spPr bwMode="auto">
            <a:xfrm>
              <a:off x="9636127" y="3549651"/>
              <a:ext cx="1263650" cy="496888"/>
            </a:xfrm>
            <a:custGeom>
              <a:avLst/>
              <a:gdLst>
                <a:gd name="T0" fmla="*/ 259 w 298"/>
                <a:gd name="T1" fmla="*/ 10 h 117"/>
                <a:gd name="T2" fmla="*/ 278 w 298"/>
                <a:gd name="T3" fmla="*/ 41 h 117"/>
                <a:gd name="T4" fmla="*/ 255 w 298"/>
                <a:gd name="T5" fmla="*/ 67 h 117"/>
                <a:gd name="T6" fmla="*/ 161 w 298"/>
                <a:gd name="T7" fmla="*/ 88 h 117"/>
                <a:gd name="T8" fmla="*/ 67 w 298"/>
                <a:gd name="T9" fmla="*/ 78 h 117"/>
                <a:gd name="T10" fmla="*/ 34 w 298"/>
                <a:gd name="T11" fmla="*/ 66 h 117"/>
                <a:gd name="T12" fmla="*/ 13 w 298"/>
                <a:gd name="T13" fmla="*/ 40 h 117"/>
                <a:gd name="T14" fmla="*/ 39 w 298"/>
                <a:gd name="T15" fmla="*/ 2 h 117"/>
                <a:gd name="T16" fmla="*/ 38 w 298"/>
                <a:gd name="T17" fmla="*/ 1 h 117"/>
                <a:gd name="T18" fmla="*/ 9 w 298"/>
                <a:gd name="T19" fmla="*/ 21 h 117"/>
                <a:gd name="T20" fmla="*/ 2 w 298"/>
                <a:gd name="T21" fmla="*/ 56 h 117"/>
                <a:gd name="T22" fmla="*/ 44 w 298"/>
                <a:gd name="T23" fmla="*/ 100 h 117"/>
                <a:gd name="T24" fmla="*/ 123 w 298"/>
                <a:gd name="T25" fmla="*/ 114 h 117"/>
                <a:gd name="T26" fmla="*/ 223 w 298"/>
                <a:gd name="T27" fmla="*/ 110 h 117"/>
                <a:gd name="T28" fmla="*/ 257 w 298"/>
                <a:gd name="T29" fmla="*/ 99 h 117"/>
                <a:gd name="T30" fmla="*/ 286 w 298"/>
                <a:gd name="T31" fmla="*/ 80 h 117"/>
                <a:gd name="T32" fmla="*/ 296 w 298"/>
                <a:gd name="T33" fmla="*/ 50 h 117"/>
                <a:gd name="T34" fmla="*/ 275 w 298"/>
                <a:gd name="T35" fmla="*/ 18 h 117"/>
                <a:gd name="T36" fmla="*/ 260 w 298"/>
                <a:gd name="T37" fmla="*/ 9 h 117"/>
                <a:gd name="T38" fmla="*/ 259 w 298"/>
                <a:gd name="T39" fmla="*/ 10 h 117"/>
                <a:gd name="T40" fmla="*/ 291 w 298"/>
                <a:gd name="T41" fmla="*/ 39 h 117"/>
                <a:gd name="T42" fmla="*/ 288 w 298"/>
                <a:gd name="T43" fmla="*/ 75 h 117"/>
                <a:gd name="T44" fmla="*/ 259 w 298"/>
                <a:gd name="T45" fmla="*/ 96 h 117"/>
                <a:gd name="T46" fmla="*/ 224 w 298"/>
                <a:gd name="T47" fmla="*/ 108 h 117"/>
                <a:gd name="T48" fmla="*/ 124 w 298"/>
                <a:gd name="T49" fmla="*/ 113 h 117"/>
                <a:gd name="T50" fmla="*/ 44 w 298"/>
                <a:gd name="T51" fmla="*/ 98 h 117"/>
                <a:gd name="T52" fmla="*/ 4 w 298"/>
                <a:gd name="T53" fmla="*/ 57 h 117"/>
                <a:gd name="T54" fmla="*/ 10 w 298"/>
                <a:gd name="T55" fmla="*/ 23 h 117"/>
                <a:gd name="T56" fmla="*/ 39 w 298"/>
                <a:gd name="T57" fmla="*/ 2 h 117"/>
                <a:gd name="T58" fmla="*/ 38 w 298"/>
                <a:gd name="T59" fmla="*/ 1 h 117"/>
                <a:gd name="T60" fmla="*/ 12 w 298"/>
                <a:gd name="T61" fmla="*/ 34 h 117"/>
                <a:gd name="T62" fmla="*/ 24 w 298"/>
                <a:gd name="T63" fmla="*/ 62 h 117"/>
                <a:gd name="T64" fmla="*/ 55 w 298"/>
                <a:gd name="T65" fmla="*/ 77 h 117"/>
                <a:gd name="T66" fmla="*/ 95 w 298"/>
                <a:gd name="T67" fmla="*/ 86 h 117"/>
                <a:gd name="T68" fmla="*/ 190 w 298"/>
                <a:gd name="T69" fmla="*/ 87 h 117"/>
                <a:gd name="T70" fmla="*/ 236 w 298"/>
                <a:gd name="T71" fmla="*/ 76 h 117"/>
                <a:gd name="T72" fmla="*/ 258 w 298"/>
                <a:gd name="T73" fmla="*/ 68 h 117"/>
                <a:gd name="T74" fmla="*/ 274 w 298"/>
                <a:gd name="T75" fmla="*/ 57 h 117"/>
                <a:gd name="T76" fmla="*/ 260 w 298"/>
                <a:gd name="T77" fmla="*/ 9 h 117"/>
                <a:gd name="T78" fmla="*/ 259 w 298"/>
                <a:gd name="T79" fmla="*/ 1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98" h="117">
                  <a:moveTo>
                    <a:pt x="259" y="10"/>
                  </a:moveTo>
                  <a:cubicBezTo>
                    <a:pt x="268" y="18"/>
                    <a:pt x="277" y="29"/>
                    <a:pt x="278" y="41"/>
                  </a:cubicBezTo>
                  <a:cubicBezTo>
                    <a:pt x="279" y="55"/>
                    <a:pt x="266" y="63"/>
                    <a:pt x="255" y="67"/>
                  </a:cubicBezTo>
                  <a:cubicBezTo>
                    <a:pt x="225" y="80"/>
                    <a:pt x="193" y="86"/>
                    <a:pt x="161" y="88"/>
                  </a:cubicBezTo>
                  <a:cubicBezTo>
                    <a:pt x="130" y="89"/>
                    <a:pt x="98" y="87"/>
                    <a:pt x="67" y="78"/>
                  </a:cubicBezTo>
                  <a:cubicBezTo>
                    <a:pt x="56" y="75"/>
                    <a:pt x="45" y="72"/>
                    <a:pt x="34" y="66"/>
                  </a:cubicBezTo>
                  <a:cubicBezTo>
                    <a:pt x="24" y="61"/>
                    <a:pt x="14" y="52"/>
                    <a:pt x="13" y="40"/>
                  </a:cubicBezTo>
                  <a:cubicBezTo>
                    <a:pt x="12" y="24"/>
                    <a:pt x="27" y="11"/>
                    <a:pt x="39" y="2"/>
                  </a:cubicBezTo>
                  <a:cubicBezTo>
                    <a:pt x="40" y="2"/>
                    <a:pt x="39" y="0"/>
                    <a:pt x="38" y="1"/>
                  </a:cubicBezTo>
                  <a:cubicBezTo>
                    <a:pt x="27" y="5"/>
                    <a:pt x="16" y="11"/>
                    <a:pt x="9" y="21"/>
                  </a:cubicBezTo>
                  <a:cubicBezTo>
                    <a:pt x="2" y="31"/>
                    <a:pt x="0" y="45"/>
                    <a:pt x="2" y="56"/>
                  </a:cubicBezTo>
                  <a:cubicBezTo>
                    <a:pt x="6" y="78"/>
                    <a:pt x="25" y="92"/>
                    <a:pt x="44" y="100"/>
                  </a:cubicBezTo>
                  <a:cubicBezTo>
                    <a:pt x="69" y="110"/>
                    <a:pt x="97" y="112"/>
                    <a:pt x="123" y="114"/>
                  </a:cubicBezTo>
                  <a:cubicBezTo>
                    <a:pt x="156" y="117"/>
                    <a:pt x="190" y="117"/>
                    <a:pt x="223" y="110"/>
                  </a:cubicBezTo>
                  <a:cubicBezTo>
                    <a:pt x="234" y="107"/>
                    <a:pt x="246" y="104"/>
                    <a:pt x="257" y="99"/>
                  </a:cubicBezTo>
                  <a:cubicBezTo>
                    <a:pt x="267" y="95"/>
                    <a:pt x="278" y="89"/>
                    <a:pt x="286" y="80"/>
                  </a:cubicBezTo>
                  <a:cubicBezTo>
                    <a:pt x="293" y="72"/>
                    <a:pt x="298" y="61"/>
                    <a:pt x="296" y="50"/>
                  </a:cubicBezTo>
                  <a:cubicBezTo>
                    <a:pt x="295" y="37"/>
                    <a:pt x="285" y="26"/>
                    <a:pt x="275" y="18"/>
                  </a:cubicBezTo>
                  <a:cubicBezTo>
                    <a:pt x="271" y="15"/>
                    <a:pt x="266" y="12"/>
                    <a:pt x="260" y="9"/>
                  </a:cubicBezTo>
                  <a:cubicBezTo>
                    <a:pt x="259" y="8"/>
                    <a:pt x="258" y="10"/>
                    <a:pt x="259" y="10"/>
                  </a:cubicBezTo>
                  <a:cubicBezTo>
                    <a:pt x="272" y="17"/>
                    <a:pt x="285" y="26"/>
                    <a:pt x="291" y="39"/>
                  </a:cubicBezTo>
                  <a:cubicBezTo>
                    <a:pt x="297" y="51"/>
                    <a:pt x="295" y="65"/>
                    <a:pt x="288" y="75"/>
                  </a:cubicBezTo>
                  <a:cubicBezTo>
                    <a:pt x="281" y="85"/>
                    <a:pt x="270" y="91"/>
                    <a:pt x="259" y="96"/>
                  </a:cubicBezTo>
                  <a:cubicBezTo>
                    <a:pt x="248" y="101"/>
                    <a:pt x="236" y="105"/>
                    <a:pt x="224" y="108"/>
                  </a:cubicBezTo>
                  <a:cubicBezTo>
                    <a:pt x="192" y="115"/>
                    <a:pt x="157" y="115"/>
                    <a:pt x="124" y="113"/>
                  </a:cubicBezTo>
                  <a:cubicBezTo>
                    <a:pt x="97" y="111"/>
                    <a:pt x="69" y="108"/>
                    <a:pt x="44" y="98"/>
                  </a:cubicBezTo>
                  <a:cubicBezTo>
                    <a:pt x="26" y="90"/>
                    <a:pt x="9" y="77"/>
                    <a:pt x="4" y="57"/>
                  </a:cubicBezTo>
                  <a:cubicBezTo>
                    <a:pt x="2" y="46"/>
                    <a:pt x="3" y="33"/>
                    <a:pt x="10" y="23"/>
                  </a:cubicBezTo>
                  <a:cubicBezTo>
                    <a:pt x="16" y="12"/>
                    <a:pt x="27" y="6"/>
                    <a:pt x="39" y="2"/>
                  </a:cubicBezTo>
                  <a:cubicBezTo>
                    <a:pt x="38" y="2"/>
                    <a:pt x="38" y="1"/>
                    <a:pt x="38" y="1"/>
                  </a:cubicBezTo>
                  <a:cubicBezTo>
                    <a:pt x="27" y="9"/>
                    <a:pt x="15" y="19"/>
                    <a:pt x="12" y="34"/>
                  </a:cubicBezTo>
                  <a:cubicBezTo>
                    <a:pt x="10" y="45"/>
                    <a:pt x="16" y="55"/>
                    <a:pt x="24" y="62"/>
                  </a:cubicBezTo>
                  <a:cubicBezTo>
                    <a:pt x="33" y="69"/>
                    <a:pt x="45" y="73"/>
                    <a:pt x="55" y="77"/>
                  </a:cubicBezTo>
                  <a:cubicBezTo>
                    <a:pt x="68" y="81"/>
                    <a:pt x="81" y="84"/>
                    <a:pt x="95" y="86"/>
                  </a:cubicBezTo>
                  <a:cubicBezTo>
                    <a:pt x="126" y="91"/>
                    <a:pt x="158" y="91"/>
                    <a:pt x="190" y="87"/>
                  </a:cubicBezTo>
                  <a:cubicBezTo>
                    <a:pt x="206" y="84"/>
                    <a:pt x="221" y="81"/>
                    <a:pt x="236" y="76"/>
                  </a:cubicBezTo>
                  <a:cubicBezTo>
                    <a:pt x="244" y="74"/>
                    <a:pt x="251" y="71"/>
                    <a:pt x="258" y="68"/>
                  </a:cubicBezTo>
                  <a:cubicBezTo>
                    <a:pt x="264" y="66"/>
                    <a:pt x="270" y="62"/>
                    <a:pt x="274" y="57"/>
                  </a:cubicBezTo>
                  <a:cubicBezTo>
                    <a:pt x="288" y="42"/>
                    <a:pt x="272" y="20"/>
                    <a:pt x="260" y="9"/>
                  </a:cubicBezTo>
                  <a:cubicBezTo>
                    <a:pt x="260" y="8"/>
                    <a:pt x="258" y="9"/>
                    <a:pt x="259" y="10"/>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386" name="Freeform 43">
              <a:extLst>
                <a:ext uri="{FF2B5EF4-FFF2-40B4-BE49-F238E27FC236}">
                  <a16:creationId xmlns="" xmlns:a16="http://schemas.microsoft.com/office/drawing/2014/main" id="{880A995E-E695-4F46-86E4-BB4F3AFA4C68}"/>
                </a:ext>
              </a:extLst>
            </p:cNvPr>
            <p:cNvSpPr>
              <a:spLocks/>
            </p:cNvSpPr>
            <p:nvPr/>
          </p:nvSpPr>
          <p:spPr bwMode="auto">
            <a:xfrm>
              <a:off x="9664702" y="3686176"/>
              <a:ext cx="1230313" cy="330200"/>
            </a:xfrm>
            <a:custGeom>
              <a:avLst/>
              <a:gdLst>
                <a:gd name="T0" fmla="*/ 171 w 290"/>
                <a:gd name="T1" fmla="*/ 77 h 78"/>
                <a:gd name="T2" fmla="*/ 82 w 290"/>
                <a:gd name="T3" fmla="*/ 72 h 78"/>
                <a:gd name="T4" fmla="*/ 10 w 290"/>
                <a:gd name="T5" fmla="*/ 41 h 78"/>
                <a:gd name="T6" fmla="*/ 0 w 290"/>
                <a:gd name="T7" fmla="*/ 17 h 78"/>
                <a:gd name="T8" fmla="*/ 2 w 290"/>
                <a:gd name="T9" fmla="*/ 12 h 78"/>
                <a:gd name="T10" fmla="*/ 4 w 290"/>
                <a:gd name="T11" fmla="*/ 18 h 78"/>
                <a:gd name="T12" fmla="*/ 24 w 290"/>
                <a:gd name="T13" fmla="*/ 40 h 78"/>
                <a:gd name="T14" fmla="*/ 59 w 290"/>
                <a:gd name="T15" fmla="*/ 53 h 78"/>
                <a:gd name="T16" fmla="*/ 153 w 290"/>
                <a:gd name="T17" fmla="*/ 62 h 78"/>
                <a:gd name="T18" fmla="*/ 254 w 290"/>
                <a:gd name="T19" fmla="*/ 40 h 78"/>
                <a:gd name="T20" fmla="*/ 277 w 290"/>
                <a:gd name="T21" fmla="*/ 12 h 78"/>
                <a:gd name="T22" fmla="*/ 285 w 290"/>
                <a:gd name="T23" fmla="*/ 14 h 78"/>
                <a:gd name="T24" fmla="*/ 234 w 290"/>
                <a:gd name="T25" fmla="*/ 66 h 78"/>
                <a:gd name="T26" fmla="*/ 202 w 290"/>
                <a:gd name="T27" fmla="*/ 74 h 78"/>
                <a:gd name="T28" fmla="*/ 171 w 290"/>
                <a:gd name="T29" fmla="*/ 77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0" h="78">
                  <a:moveTo>
                    <a:pt x="171" y="77"/>
                  </a:moveTo>
                  <a:cubicBezTo>
                    <a:pt x="145" y="78"/>
                    <a:pt x="116" y="76"/>
                    <a:pt x="82" y="72"/>
                  </a:cubicBezTo>
                  <a:cubicBezTo>
                    <a:pt x="62" y="70"/>
                    <a:pt x="26" y="62"/>
                    <a:pt x="10" y="41"/>
                  </a:cubicBezTo>
                  <a:cubicBezTo>
                    <a:pt x="4" y="34"/>
                    <a:pt x="0" y="26"/>
                    <a:pt x="0" y="17"/>
                  </a:cubicBezTo>
                  <a:cubicBezTo>
                    <a:pt x="0" y="16"/>
                    <a:pt x="0" y="12"/>
                    <a:pt x="2" y="12"/>
                  </a:cubicBezTo>
                  <a:cubicBezTo>
                    <a:pt x="4" y="12"/>
                    <a:pt x="4" y="17"/>
                    <a:pt x="4" y="18"/>
                  </a:cubicBezTo>
                  <a:cubicBezTo>
                    <a:pt x="5" y="30"/>
                    <a:pt x="15" y="35"/>
                    <a:pt x="24" y="40"/>
                  </a:cubicBezTo>
                  <a:cubicBezTo>
                    <a:pt x="35" y="46"/>
                    <a:pt x="47" y="50"/>
                    <a:pt x="59" y="53"/>
                  </a:cubicBezTo>
                  <a:cubicBezTo>
                    <a:pt x="87" y="61"/>
                    <a:pt x="120" y="64"/>
                    <a:pt x="153" y="62"/>
                  </a:cubicBezTo>
                  <a:cubicBezTo>
                    <a:pt x="189" y="61"/>
                    <a:pt x="224" y="53"/>
                    <a:pt x="254" y="40"/>
                  </a:cubicBezTo>
                  <a:cubicBezTo>
                    <a:pt x="268" y="34"/>
                    <a:pt x="277" y="28"/>
                    <a:pt x="277" y="12"/>
                  </a:cubicBezTo>
                  <a:cubicBezTo>
                    <a:pt x="276" y="0"/>
                    <a:pt x="283" y="7"/>
                    <a:pt x="285" y="14"/>
                  </a:cubicBezTo>
                  <a:cubicBezTo>
                    <a:pt x="290" y="42"/>
                    <a:pt x="255" y="59"/>
                    <a:pt x="234" y="66"/>
                  </a:cubicBezTo>
                  <a:cubicBezTo>
                    <a:pt x="224" y="69"/>
                    <a:pt x="213" y="72"/>
                    <a:pt x="202" y="74"/>
                  </a:cubicBezTo>
                  <a:cubicBezTo>
                    <a:pt x="192" y="75"/>
                    <a:pt x="182" y="76"/>
                    <a:pt x="171" y="77"/>
                  </a:cubicBezTo>
                  <a:close/>
                </a:path>
              </a:pathLst>
            </a:custGeom>
            <a:solidFill>
              <a:srgbClr val="FFBC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387" name="Freeform 44">
              <a:extLst>
                <a:ext uri="{FF2B5EF4-FFF2-40B4-BE49-F238E27FC236}">
                  <a16:creationId xmlns="" xmlns:a16="http://schemas.microsoft.com/office/drawing/2014/main" id="{EDF8838F-0FC3-4AF9-9E46-F79CF3A88120}"/>
                </a:ext>
              </a:extLst>
            </p:cNvPr>
            <p:cNvSpPr>
              <a:spLocks/>
            </p:cNvSpPr>
            <p:nvPr/>
          </p:nvSpPr>
          <p:spPr bwMode="auto">
            <a:xfrm>
              <a:off x="10156827" y="3206751"/>
              <a:ext cx="293688" cy="309563"/>
            </a:xfrm>
            <a:custGeom>
              <a:avLst/>
              <a:gdLst>
                <a:gd name="T0" fmla="*/ 4 w 69"/>
                <a:gd name="T1" fmla="*/ 43 h 73"/>
                <a:gd name="T2" fmla="*/ 8 w 69"/>
                <a:gd name="T3" fmla="*/ 36 h 73"/>
                <a:gd name="T4" fmla="*/ 11 w 69"/>
                <a:gd name="T5" fmla="*/ 24 h 73"/>
                <a:gd name="T6" fmla="*/ 49 w 69"/>
                <a:gd name="T7" fmla="*/ 13 h 73"/>
                <a:gd name="T8" fmla="*/ 67 w 69"/>
                <a:gd name="T9" fmla="*/ 24 h 73"/>
                <a:gd name="T10" fmla="*/ 60 w 69"/>
                <a:gd name="T11" fmla="*/ 41 h 73"/>
                <a:gd name="T12" fmla="*/ 54 w 69"/>
                <a:gd name="T13" fmla="*/ 68 h 73"/>
                <a:gd name="T14" fmla="*/ 17 w 69"/>
                <a:gd name="T15" fmla="*/ 69 h 73"/>
                <a:gd name="T16" fmla="*/ 2 w 69"/>
                <a:gd name="T17" fmla="*/ 58 h 73"/>
                <a:gd name="T18" fmla="*/ 4 w 69"/>
                <a:gd name="T19" fmla="*/ 4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9" h="73">
                  <a:moveTo>
                    <a:pt x="4" y="43"/>
                  </a:moveTo>
                  <a:cubicBezTo>
                    <a:pt x="5" y="41"/>
                    <a:pt x="7" y="39"/>
                    <a:pt x="8" y="36"/>
                  </a:cubicBezTo>
                  <a:cubicBezTo>
                    <a:pt x="11" y="33"/>
                    <a:pt x="12" y="29"/>
                    <a:pt x="11" y="24"/>
                  </a:cubicBezTo>
                  <a:cubicBezTo>
                    <a:pt x="9" y="0"/>
                    <a:pt x="34" y="10"/>
                    <a:pt x="49" y="13"/>
                  </a:cubicBezTo>
                  <a:cubicBezTo>
                    <a:pt x="55" y="15"/>
                    <a:pt x="66" y="17"/>
                    <a:pt x="67" y="24"/>
                  </a:cubicBezTo>
                  <a:cubicBezTo>
                    <a:pt x="67" y="31"/>
                    <a:pt x="62" y="35"/>
                    <a:pt x="60" y="41"/>
                  </a:cubicBezTo>
                  <a:cubicBezTo>
                    <a:pt x="57" y="53"/>
                    <a:pt x="69" y="60"/>
                    <a:pt x="54" y="68"/>
                  </a:cubicBezTo>
                  <a:cubicBezTo>
                    <a:pt x="43" y="73"/>
                    <a:pt x="29" y="72"/>
                    <a:pt x="17" y="69"/>
                  </a:cubicBezTo>
                  <a:cubicBezTo>
                    <a:pt x="11" y="68"/>
                    <a:pt x="4" y="65"/>
                    <a:pt x="2" y="58"/>
                  </a:cubicBezTo>
                  <a:cubicBezTo>
                    <a:pt x="0" y="51"/>
                    <a:pt x="1" y="47"/>
                    <a:pt x="4" y="43"/>
                  </a:cubicBezTo>
                  <a:close/>
                </a:path>
              </a:pathLst>
            </a:custGeom>
            <a:solidFill>
              <a:srgbClr val="FF8F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388" name="Freeform 45">
              <a:extLst>
                <a:ext uri="{FF2B5EF4-FFF2-40B4-BE49-F238E27FC236}">
                  <a16:creationId xmlns="" xmlns:a16="http://schemas.microsoft.com/office/drawing/2014/main" id="{CABFCB04-7F5F-4C62-A3A3-F2DE5B00FE55}"/>
                </a:ext>
              </a:extLst>
            </p:cNvPr>
            <p:cNvSpPr>
              <a:spLocks/>
            </p:cNvSpPr>
            <p:nvPr/>
          </p:nvSpPr>
          <p:spPr bwMode="auto">
            <a:xfrm>
              <a:off x="10153652" y="3236914"/>
              <a:ext cx="296863" cy="287338"/>
            </a:xfrm>
            <a:custGeom>
              <a:avLst/>
              <a:gdLst>
                <a:gd name="T0" fmla="*/ 6 w 70"/>
                <a:gd name="T1" fmla="*/ 37 h 68"/>
                <a:gd name="T2" fmla="*/ 12 w 70"/>
                <a:gd name="T3" fmla="*/ 27 h 68"/>
                <a:gd name="T4" fmla="*/ 13 w 70"/>
                <a:gd name="T5" fmla="*/ 16 h 68"/>
                <a:gd name="T6" fmla="*/ 19 w 70"/>
                <a:gd name="T7" fmla="*/ 3 h 68"/>
                <a:gd name="T8" fmla="*/ 33 w 70"/>
                <a:gd name="T9" fmla="*/ 3 h 68"/>
                <a:gd name="T10" fmla="*/ 48 w 70"/>
                <a:gd name="T11" fmla="*/ 7 h 68"/>
                <a:gd name="T12" fmla="*/ 63 w 70"/>
                <a:gd name="T13" fmla="*/ 11 h 68"/>
                <a:gd name="T14" fmla="*/ 62 w 70"/>
                <a:gd name="T15" fmla="*/ 30 h 68"/>
                <a:gd name="T16" fmla="*/ 60 w 70"/>
                <a:gd name="T17" fmla="*/ 44 h 68"/>
                <a:gd name="T18" fmla="*/ 58 w 70"/>
                <a:gd name="T19" fmla="*/ 58 h 68"/>
                <a:gd name="T20" fmla="*/ 20 w 70"/>
                <a:gd name="T21" fmla="*/ 62 h 68"/>
                <a:gd name="T22" fmla="*/ 5 w 70"/>
                <a:gd name="T23" fmla="*/ 54 h 68"/>
                <a:gd name="T24" fmla="*/ 6 w 70"/>
                <a:gd name="T25" fmla="*/ 37 h 68"/>
                <a:gd name="T26" fmla="*/ 4 w 70"/>
                <a:gd name="T27" fmla="*/ 36 h 68"/>
                <a:gd name="T28" fmla="*/ 2 w 70"/>
                <a:gd name="T29" fmla="*/ 53 h 68"/>
                <a:gd name="T30" fmla="*/ 17 w 70"/>
                <a:gd name="T31" fmla="*/ 62 h 68"/>
                <a:gd name="T32" fmla="*/ 59 w 70"/>
                <a:gd name="T33" fmla="*/ 59 h 68"/>
                <a:gd name="T34" fmla="*/ 63 w 70"/>
                <a:gd name="T35" fmla="*/ 49 h 68"/>
                <a:gd name="T36" fmla="*/ 62 w 70"/>
                <a:gd name="T37" fmla="*/ 33 h 68"/>
                <a:gd name="T38" fmla="*/ 68 w 70"/>
                <a:gd name="T39" fmla="*/ 16 h 68"/>
                <a:gd name="T40" fmla="*/ 58 w 70"/>
                <a:gd name="T41" fmla="*/ 7 h 68"/>
                <a:gd name="T42" fmla="*/ 40 w 70"/>
                <a:gd name="T43" fmla="*/ 3 h 68"/>
                <a:gd name="T44" fmla="*/ 22 w 70"/>
                <a:gd name="T45" fmla="*/ 1 h 68"/>
                <a:gd name="T46" fmla="*/ 12 w 70"/>
                <a:gd name="T47" fmla="*/ 9 h 68"/>
                <a:gd name="T48" fmla="*/ 11 w 70"/>
                <a:gd name="T49" fmla="*/ 20 h 68"/>
                <a:gd name="T50" fmla="*/ 4 w 70"/>
                <a:gd name="T51" fmla="*/ 36 h 68"/>
                <a:gd name="T52" fmla="*/ 6 w 70"/>
                <a:gd name="T53" fmla="*/ 37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0" h="68">
                  <a:moveTo>
                    <a:pt x="6" y="37"/>
                  </a:moveTo>
                  <a:cubicBezTo>
                    <a:pt x="8" y="33"/>
                    <a:pt x="10" y="30"/>
                    <a:pt x="12" y="27"/>
                  </a:cubicBezTo>
                  <a:cubicBezTo>
                    <a:pt x="13" y="23"/>
                    <a:pt x="13" y="20"/>
                    <a:pt x="13" y="16"/>
                  </a:cubicBezTo>
                  <a:cubicBezTo>
                    <a:pt x="13" y="11"/>
                    <a:pt x="14" y="5"/>
                    <a:pt x="19" y="3"/>
                  </a:cubicBezTo>
                  <a:cubicBezTo>
                    <a:pt x="24" y="2"/>
                    <a:pt x="29" y="2"/>
                    <a:pt x="33" y="3"/>
                  </a:cubicBezTo>
                  <a:cubicBezTo>
                    <a:pt x="38" y="4"/>
                    <a:pt x="43" y="6"/>
                    <a:pt x="48" y="7"/>
                  </a:cubicBezTo>
                  <a:cubicBezTo>
                    <a:pt x="53" y="8"/>
                    <a:pt x="58" y="9"/>
                    <a:pt x="63" y="11"/>
                  </a:cubicBezTo>
                  <a:cubicBezTo>
                    <a:pt x="70" y="16"/>
                    <a:pt x="65" y="24"/>
                    <a:pt x="62" y="30"/>
                  </a:cubicBezTo>
                  <a:cubicBezTo>
                    <a:pt x="59" y="34"/>
                    <a:pt x="59" y="39"/>
                    <a:pt x="60" y="44"/>
                  </a:cubicBezTo>
                  <a:cubicBezTo>
                    <a:pt x="62" y="50"/>
                    <a:pt x="63" y="54"/>
                    <a:pt x="58" y="58"/>
                  </a:cubicBezTo>
                  <a:cubicBezTo>
                    <a:pt x="47" y="65"/>
                    <a:pt x="32" y="64"/>
                    <a:pt x="20" y="62"/>
                  </a:cubicBezTo>
                  <a:cubicBezTo>
                    <a:pt x="15" y="60"/>
                    <a:pt x="9" y="59"/>
                    <a:pt x="5" y="54"/>
                  </a:cubicBezTo>
                  <a:cubicBezTo>
                    <a:pt x="1" y="49"/>
                    <a:pt x="2" y="42"/>
                    <a:pt x="6" y="37"/>
                  </a:cubicBezTo>
                  <a:cubicBezTo>
                    <a:pt x="6" y="36"/>
                    <a:pt x="5" y="35"/>
                    <a:pt x="4" y="36"/>
                  </a:cubicBezTo>
                  <a:cubicBezTo>
                    <a:pt x="1" y="41"/>
                    <a:pt x="0" y="47"/>
                    <a:pt x="2" y="53"/>
                  </a:cubicBezTo>
                  <a:cubicBezTo>
                    <a:pt x="5" y="58"/>
                    <a:pt x="11" y="61"/>
                    <a:pt x="17" y="62"/>
                  </a:cubicBezTo>
                  <a:cubicBezTo>
                    <a:pt x="30" y="66"/>
                    <a:pt x="48" y="68"/>
                    <a:pt x="59" y="59"/>
                  </a:cubicBezTo>
                  <a:cubicBezTo>
                    <a:pt x="63" y="56"/>
                    <a:pt x="64" y="53"/>
                    <a:pt x="63" y="49"/>
                  </a:cubicBezTo>
                  <a:cubicBezTo>
                    <a:pt x="62" y="43"/>
                    <a:pt x="60" y="39"/>
                    <a:pt x="62" y="33"/>
                  </a:cubicBezTo>
                  <a:cubicBezTo>
                    <a:pt x="64" y="27"/>
                    <a:pt x="70" y="23"/>
                    <a:pt x="68" y="16"/>
                  </a:cubicBezTo>
                  <a:cubicBezTo>
                    <a:pt x="68" y="11"/>
                    <a:pt x="62" y="9"/>
                    <a:pt x="58" y="7"/>
                  </a:cubicBezTo>
                  <a:cubicBezTo>
                    <a:pt x="52" y="5"/>
                    <a:pt x="46" y="4"/>
                    <a:pt x="40" y="3"/>
                  </a:cubicBezTo>
                  <a:cubicBezTo>
                    <a:pt x="34" y="2"/>
                    <a:pt x="28" y="0"/>
                    <a:pt x="22" y="1"/>
                  </a:cubicBezTo>
                  <a:cubicBezTo>
                    <a:pt x="17" y="2"/>
                    <a:pt x="14" y="4"/>
                    <a:pt x="12" y="9"/>
                  </a:cubicBezTo>
                  <a:cubicBezTo>
                    <a:pt x="11" y="13"/>
                    <a:pt x="12" y="17"/>
                    <a:pt x="11" y="20"/>
                  </a:cubicBezTo>
                  <a:cubicBezTo>
                    <a:pt x="11" y="26"/>
                    <a:pt x="7" y="31"/>
                    <a:pt x="4" y="36"/>
                  </a:cubicBezTo>
                  <a:cubicBezTo>
                    <a:pt x="4" y="37"/>
                    <a:pt x="5" y="38"/>
                    <a:pt x="6" y="37"/>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389" name="Freeform 46">
              <a:extLst>
                <a:ext uri="{FF2B5EF4-FFF2-40B4-BE49-F238E27FC236}">
                  <a16:creationId xmlns="" xmlns:a16="http://schemas.microsoft.com/office/drawing/2014/main" id="{8082D697-7EDC-4CAA-A1E6-29F6F9FF1672}"/>
                </a:ext>
              </a:extLst>
            </p:cNvPr>
            <p:cNvSpPr>
              <a:spLocks/>
            </p:cNvSpPr>
            <p:nvPr/>
          </p:nvSpPr>
          <p:spPr bwMode="auto">
            <a:xfrm>
              <a:off x="9694864" y="3452814"/>
              <a:ext cx="1060450" cy="403225"/>
            </a:xfrm>
            <a:custGeom>
              <a:avLst/>
              <a:gdLst>
                <a:gd name="T0" fmla="*/ 19 w 250"/>
                <a:gd name="T1" fmla="*/ 49 h 95"/>
                <a:gd name="T2" fmla="*/ 117 w 250"/>
                <a:gd name="T3" fmla="*/ 92 h 95"/>
                <a:gd name="T4" fmla="*/ 212 w 250"/>
                <a:gd name="T5" fmla="*/ 84 h 95"/>
                <a:gd name="T6" fmla="*/ 250 w 250"/>
                <a:gd name="T7" fmla="*/ 58 h 95"/>
                <a:gd name="T8" fmla="*/ 226 w 250"/>
                <a:gd name="T9" fmla="*/ 25 h 95"/>
                <a:gd name="T10" fmla="*/ 212 w 250"/>
                <a:gd name="T11" fmla="*/ 16 h 95"/>
                <a:gd name="T12" fmla="*/ 180 w 250"/>
                <a:gd name="T13" fmla="*/ 6 h 95"/>
                <a:gd name="T14" fmla="*/ 174 w 250"/>
                <a:gd name="T15" fmla="*/ 15 h 95"/>
                <a:gd name="T16" fmla="*/ 136 w 250"/>
                <a:gd name="T17" fmla="*/ 23 h 95"/>
                <a:gd name="T18" fmla="*/ 110 w 250"/>
                <a:gd name="T19" fmla="*/ 14 h 95"/>
                <a:gd name="T20" fmla="*/ 96 w 250"/>
                <a:gd name="T21" fmla="*/ 4 h 95"/>
                <a:gd name="T22" fmla="*/ 66 w 250"/>
                <a:gd name="T23" fmla="*/ 13 h 95"/>
                <a:gd name="T24" fmla="*/ 19 w 250"/>
                <a:gd name="T25" fmla="*/ 4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0" h="95">
                  <a:moveTo>
                    <a:pt x="19" y="49"/>
                  </a:moveTo>
                  <a:cubicBezTo>
                    <a:pt x="0" y="95"/>
                    <a:pt x="95" y="92"/>
                    <a:pt x="117" y="92"/>
                  </a:cubicBezTo>
                  <a:cubicBezTo>
                    <a:pt x="148" y="93"/>
                    <a:pt x="181" y="93"/>
                    <a:pt x="212" y="84"/>
                  </a:cubicBezTo>
                  <a:cubicBezTo>
                    <a:pt x="224" y="81"/>
                    <a:pt x="250" y="74"/>
                    <a:pt x="250" y="58"/>
                  </a:cubicBezTo>
                  <a:cubicBezTo>
                    <a:pt x="250" y="46"/>
                    <a:pt x="235" y="31"/>
                    <a:pt x="226" y="25"/>
                  </a:cubicBezTo>
                  <a:cubicBezTo>
                    <a:pt x="221" y="21"/>
                    <a:pt x="216" y="19"/>
                    <a:pt x="212" y="16"/>
                  </a:cubicBezTo>
                  <a:cubicBezTo>
                    <a:pt x="204" y="12"/>
                    <a:pt x="188" y="0"/>
                    <a:pt x="180" y="6"/>
                  </a:cubicBezTo>
                  <a:cubicBezTo>
                    <a:pt x="177" y="8"/>
                    <a:pt x="177" y="13"/>
                    <a:pt x="174" y="15"/>
                  </a:cubicBezTo>
                  <a:cubicBezTo>
                    <a:pt x="166" y="22"/>
                    <a:pt x="147" y="25"/>
                    <a:pt x="136" y="23"/>
                  </a:cubicBezTo>
                  <a:cubicBezTo>
                    <a:pt x="129" y="21"/>
                    <a:pt x="116" y="19"/>
                    <a:pt x="110" y="14"/>
                  </a:cubicBezTo>
                  <a:cubicBezTo>
                    <a:pt x="103" y="7"/>
                    <a:pt x="108" y="2"/>
                    <a:pt x="96" y="4"/>
                  </a:cubicBezTo>
                  <a:cubicBezTo>
                    <a:pt x="86" y="7"/>
                    <a:pt x="76" y="9"/>
                    <a:pt x="66" y="13"/>
                  </a:cubicBezTo>
                  <a:cubicBezTo>
                    <a:pt x="47" y="20"/>
                    <a:pt x="27" y="29"/>
                    <a:pt x="19" y="49"/>
                  </a:cubicBezTo>
                  <a:close/>
                </a:path>
              </a:pathLst>
            </a:custGeom>
            <a:solidFill>
              <a:srgbClr val="FFD7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390" name="Freeform 47">
              <a:extLst>
                <a:ext uri="{FF2B5EF4-FFF2-40B4-BE49-F238E27FC236}">
                  <a16:creationId xmlns="" xmlns:a16="http://schemas.microsoft.com/office/drawing/2014/main" id="{B0A612FD-A6B2-4D60-AEFB-9F7854351E1F}"/>
                </a:ext>
              </a:extLst>
            </p:cNvPr>
            <p:cNvSpPr>
              <a:spLocks/>
            </p:cNvSpPr>
            <p:nvPr/>
          </p:nvSpPr>
          <p:spPr bwMode="auto">
            <a:xfrm>
              <a:off x="9872664" y="3473451"/>
              <a:ext cx="806450" cy="276225"/>
            </a:xfrm>
            <a:custGeom>
              <a:avLst/>
              <a:gdLst>
                <a:gd name="T0" fmla="*/ 115 w 190"/>
                <a:gd name="T1" fmla="*/ 64 h 65"/>
                <a:gd name="T2" fmla="*/ 57 w 190"/>
                <a:gd name="T3" fmla="*/ 64 h 65"/>
                <a:gd name="T4" fmla="*/ 2 w 190"/>
                <a:gd name="T5" fmla="*/ 32 h 65"/>
                <a:gd name="T6" fmla="*/ 17 w 190"/>
                <a:gd name="T7" fmla="*/ 16 h 65"/>
                <a:gd name="T8" fmla="*/ 50 w 190"/>
                <a:gd name="T9" fmla="*/ 5 h 65"/>
                <a:gd name="T10" fmla="*/ 60 w 190"/>
                <a:gd name="T11" fmla="*/ 12 h 65"/>
                <a:gd name="T12" fmla="*/ 91 w 190"/>
                <a:gd name="T13" fmla="*/ 23 h 65"/>
                <a:gd name="T14" fmla="*/ 93 w 190"/>
                <a:gd name="T15" fmla="*/ 23 h 65"/>
                <a:gd name="T16" fmla="*/ 106 w 190"/>
                <a:gd name="T17" fmla="*/ 24 h 65"/>
                <a:gd name="T18" fmla="*/ 129 w 190"/>
                <a:gd name="T19" fmla="*/ 18 h 65"/>
                <a:gd name="T20" fmla="*/ 143 w 190"/>
                <a:gd name="T21" fmla="*/ 5 h 65"/>
                <a:gd name="T22" fmla="*/ 170 w 190"/>
                <a:gd name="T23" fmla="*/ 15 h 65"/>
                <a:gd name="T24" fmla="*/ 170 w 190"/>
                <a:gd name="T25" fmla="*/ 52 h 65"/>
                <a:gd name="T26" fmla="*/ 115 w 190"/>
                <a:gd name="T27" fmla="*/ 64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0" h="65">
                  <a:moveTo>
                    <a:pt x="115" y="64"/>
                  </a:moveTo>
                  <a:cubicBezTo>
                    <a:pt x="95" y="65"/>
                    <a:pt x="75" y="65"/>
                    <a:pt x="57" y="64"/>
                  </a:cubicBezTo>
                  <a:cubicBezTo>
                    <a:pt x="39" y="64"/>
                    <a:pt x="0" y="59"/>
                    <a:pt x="2" y="32"/>
                  </a:cubicBezTo>
                  <a:cubicBezTo>
                    <a:pt x="2" y="23"/>
                    <a:pt x="10" y="20"/>
                    <a:pt x="17" y="16"/>
                  </a:cubicBezTo>
                  <a:cubicBezTo>
                    <a:pt x="27" y="11"/>
                    <a:pt x="39" y="4"/>
                    <a:pt x="50" y="5"/>
                  </a:cubicBezTo>
                  <a:cubicBezTo>
                    <a:pt x="57" y="5"/>
                    <a:pt x="56" y="8"/>
                    <a:pt x="60" y="12"/>
                  </a:cubicBezTo>
                  <a:cubicBezTo>
                    <a:pt x="66" y="19"/>
                    <a:pt x="82" y="21"/>
                    <a:pt x="91" y="23"/>
                  </a:cubicBezTo>
                  <a:cubicBezTo>
                    <a:pt x="92" y="23"/>
                    <a:pt x="92" y="23"/>
                    <a:pt x="93" y="23"/>
                  </a:cubicBezTo>
                  <a:cubicBezTo>
                    <a:pt x="96" y="24"/>
                    <a:pt x="101" y="25"/>
                    <a:pt x="106" y="24"/>
                  </a:cubicBezTo>
                  <a:cubicBezTo>
                    <a:pt x="114" y="24"/>
                    <a:pt x="121" y="21"/>
                    <a:pt x="129" y="18"/>
                  </a:cubicBezTo>
                  <a:cubicBezTo>
                    <a:pt x="136" y="15"/>
                    <a:pt x="137" y="9"/>
                    <a:pt x="143" y="5"/>
                  </a:cubicBezTo>
                  <a:cubicBezTo>
                    <a:pt x="152" y="0"/>
                    <a:pt x="163" y="10"/>
                    <a:pt x="170" y="15"/>
                  </a:cubicBezTo>
                  <a:cubicBezTo>
                    <a:pt x="184" y="25"/>
                    <a:pt x="190" y="44"/>
                    <a:pt x="170" y="52"/>
                  </a:cubicBezTo>
                  <a:cubicBezTo>
                    <a:pt x="153" y="59"/>
                    <a:pt x="134" y="62"/>
                    <a:pt x="115" y="64"/>
                  </a:cubicBezTo>
                  <a:close/>
                </a:path>
              </a:pathLst>
            </a:custGeom>
            <a:solidFill>
              <a:srgbClr val="FFDF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391" name="Freeform 48">
              <a:extLst>
                <a:ext uri="{FF2B5EF4-FFF2-40B4-BE49-F238E27FC236}">
                  <a16:creationId xmlns="" xmlns:a16="http://schemas.microsoft.com/office/drawing/2014/main" id="{D90326C2-5D20-4DC4-B89C-44640770E1FE}"/>
                </a:ext>
              </a:extLst>
            </p:cNvPr>
            <p:cNvSpPr>
              <a:spLocks/>
            </p:cNvSpPr>
            <p:nvPr/>
          </p:nvSpPr>
          <p:spPr bwMode="auto">
            <a:xfrm>
              <a:off x="9928227" y="3440114"/>
              <a:ext cx="695325" cy="114300"/>
            </a:xfrm>
            <a:custGeom>
              <a:avLst/>
              <a:gdLst>
                <a:gd name="T0" fmla="*/ 54 w 164"/>
                <a:gd name="T1" fmla="*/ 0 h 27"/>
                <a:gd name="T2" fmla="*/ 33 w 164"/>
                <a:gd name="T3" fmla="*/ 4 h 27"/>
                <a:gd name="T4" fmla="*/ 0 w 164"/>
                <a:gd name="T5" fmla="*/ 13 h 27"/>
                <a:gd name="T6" fmla="*/ 5 w 164"/>
                <a:gd name="T7" fmla="*/ 18 h 27"/>
                <a:gd name="T8" fmla="*/ 11 w 164"/>
                <a:gd name="T9" fmla="*/ 16 h 27"/>
                <a:gd name="T10" fmla="*/ 41 w 164"/>
                <a:gd name="T11" fmla="*/ 7 h 27"/>
                <a:gd name="T12" fmla="*/ 46 w 164"/>
                <a:gd name="T13" fmla="*/ 7 h 27"/>
                <a:gd name="T14" fmla="*/ 55 w 164"/>
                <a:gd name="T15" fmla="*/ 17 h 27"/>
                <a:gd name="T16" fmla="*/ 81 w 164"/>
                <a:gd name="T17" fmla="*/ 26 h 27"/>
                <a:gd name="T18" fmla="*/ 90 w 164"/>
                <a:gd name="T19" fmla="*/ 27 h 27"/>
                <a:gd name="T20" fmla="*/ 119 w 164"/>
                <a:gd name="T21" fmla="*/ 18 h 27"/>
                <a:gd name="T22" fmla="*/ 125 w 164"/>
                <a:gd name="T23" fmla="*/ 9 h 27"/>
                <a:gd name="T24" fmla="*/ 131 w 164"/>
                <a:gd name="T25" fmla="*/ 8 h 27"/>
                <a:gd name="T26" fmla="*/ 157 w 164"/>
                <a:gd name="T27" fmla="*/ 19 h 27"/>
                <a:gd name="T28" fmla="*/ 162 w 164"/>
                <a:gd name="T29" fmla="*/ 22 h 27"/>
                <a:gd name="T30" fmla="*/ 164 w 164"/>
                <a:gd name="T31" fmla="*/ 16 h 27"/>
                <a:gd name="T32" fmla="*/ 116 w 164"/>
                <a:gd name="T33" fmla="*/ 0 h 27"/>
                <a:gd name="T34" fmla="*/ 116 w 164"/>
                <a:gd name="T35" fmla="*/ 1 h 27"/>
                <a:gd name="T36" fmla="*/ 112 w 164"/>
                <a:gd name="T37" fmla="*/ 11 h 27"/>
                <a:gd name="T38" fmla="*/ 89 w 164"/>
                <a:gd name="T39" fmla="*/ 17 h 27"/>
                <a:gd name="T40" fmla="*/ 70 w 164"/>
                <a:gd name="T41" fmla="*/ 14 h 27"/>
                <a:gd name="T42" fmla="*/ 55 w 164"/>
                <a:gd name="T43" fmla="*/ 5 h 27"/>
                <a:gd name="T44" fmla="*/ 54 w 164"/>
                <a:gd name="T45"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4" h="27">
                  <a:moveTo>
                    <a:pt x="54" y="0"/>
                  </a:moveTo>
                  <a:cubicBezTo>
                    <a:pt x="47" y="1"/>
                    <a:pt x="40" y="2"/>
                    <a:pt x="33" y="4"/>
                  </a:cubicBezTo>
                  <a:cubicBezTo>
                    <a:pt x="22" y="6"/>
                    <a:pt x="10" y="9"/>
                    <a:pt x="0" y="13"/>
                  </a:cubicBezTo>
                  <a:cubicBezTo>
                    <a:pt x="1" y="15"/>
                    <a:pt x="3" y="16"/>
                    <a:pt x="5" y="18"/>
                  </a:cubicBezTo>
                  <a:cubicBezTo>
                    <a:pt x="7" y="17"/>
                    <a:pt x="9" y="17"/>
                    <a:pt x="11" y="16"/>
                  </a:cubicBezTo>
                  <a:cubicBezTo>
                    <a:pt x="21" y="12"/>
                    <a:pt x="31" y="10"/>
                    <a:pt x="41" y="7"/>
                  </a:cubicBezTo>
                  <a:cubicBezTo>
                    <a:pt x="44" y="7"/>
                    <a:pt x="45" y="7"/>
                    <a:pt x="46" y="7"/>
                  </a:cubicBezTo>
                  <a:cubicBezTo>
                    <a:pt x="52" y="7"/>
                    <a:pt x="49" y="11"/>
                    <a:pt x="55" y="17"/>
                  </a:cubicBezTo>
                  <a:cubicBezTo>
                    <a:pt x="61" y="22"/>
                    <a:pt x="74" y="24"/>
                    <a:pt x="81" y="26"/>
                  </a:cubicBezTo>
                  <a:cubicBezTo>
                    <a:pt x="83" y="26"/>
                    <a:pt x="86" y="27"/>
                    <a:pt x="90" y="27"/>
                  </a:cubicBezTo>
                  <a:cubicBezTo>
                    <a:pt x="100" y="27"/>
                    <a:pt x="113" y="24"/>
                    <a:pt x="119" y="18"/>
                  </a:cubicBezTo>
                  <a:cubicBezTo>
                    <a:pt x="122" y="16"/>
                    <a:pt x="122" y="11"/>
                    <a:pt x="125" y="9"/>
                  </a:cubicBezTo>
                  <a:cubicBezTo>
                    <a:pt x="126" y="8"/>
                    <a:pt x="128" y="8"/>
                    <a:pt x="131" y="8"/>
                  </a:cubicBezTo>
                  <a:cubicBezTo>
                    <a:pt x="139" y="8"/>
                    <a:pt x="151" y="16"/>
                    <a:pt x="157" y="19"/>
                  </a:cubicBezTo>
                  <a:cubicBezTo>
                    <a:pt x="158" y="20"/>
                    <a:pt x="160" y="21"/>
                    <a:pt x="162" y="22"/>
                  </a:cubicBezTo>
                  <a:cubicBezTo>
                    <a:pt x="163" y="20"/>
                    <a:pt x="164" y="18"/>
                    <a:pt x="164" y="16"/>
                  </a:cubicBezTo>
                  <a:cubicBezTo>
                    <a:pt x="149" y="8"/>
                    <a:pt x="133" y="3"/>
                    <a:pt x="116" y="0"/>
                  </a:cubicBezTo>
                  <a:cubicBezTo>
                    <a:pt x="116" y="1"/>
                    <a:pt x="116" y="1"/>
                    <a:pt x="116" y="1"/>
                  </a:cubicBezTo>
                  <a:cubicBezTo>
                    <a:pt x="117" y="5"/>
                    <a:pt x="116" y="8"/>
                    <a:pt x="112" y="11"/>
                  </a:cubicBezTo>
                  <a:cubicBezTo>
                    <a:pt x="106" y="16"/>
                    <a:pt x="98" y="17"/>
                    <a:pt x="89" y="17"/>
                  </a:cubicBezTo>
                  <a:cubicBezTo>
                    <a:pt x="83" y="17"/>
                    <a:pt x="76" y="16"/>
                    <a:pt x="70" y="14"/>
                  </a:cubicBezTo>
                  <a:cubicBezTo>
                    <a:pt x="64" y="13"/>
                    <a:pt x="58" y="10"/>
                    <a:pt x="55" y="5"/>
                  </a:cubicBezTo>
                  <a:cubicBezTo>
                    <a:pt x="55" y="3"/>
                    <a:pt x="54" y="1"/>
                    <a:pt x="54" y="0"/>
                  </a:cubicBezTo>
                  <a:close/>
                </a:path>
              </a:pathLst>
            </a:custGeom>
            <a:solidFill>
              <a:srgbClr val="EFA4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392" name="Freeform 49">
              <a:extLst>
                <a:ext uri="{FF2B5EF4-FFF2-40B4-BE49-F238E27FC236}">
                  <a16:creationId xmlns="" xmlns:a16="http://schemas.microsoft.com/office/drawing/2014/main" id="{390707C2-F71D-428C-B45F-F7CBDD59BEC9}"/>
                </a:ext>
              </a:extLst>
            </p:cNvPr>
            <p:cNvSpPr>
              <a:spLocks noEditPoints="1"/>
            </p:cNvSpPr>
            <p:nvPr/>
          </p:nvSpPr>
          <p:spPr bwMode="auto">
            <a:xfrm>
              <a:off x="9923464" y="3435351"/>
              <a:ext cx="700088" cy="73025"/>
            </a:xfrm>
            <a:custGeom>
              <a:avLst/>
              <a:gdLst>
                <a:gd name="T0" fmla="*/ 117 w 165"/>
                <a:gd name="T1" fmla="*/ 0 h 17"/>
                <a:gd name="T2" fmla="*/ 117 w 165"/>
                <a:gd name="T3" fmla="*/ 1 h 17"/>
                <a:gd name="T4" fmla="*/ 165 w 165"/>
                <a:gd name="T5" fmla="*/ 17 h 17"/>
                <a:gd name="T6" fmla="*/ 165 w 165"/>
                <a:gd name="T7" fmla="*/ 16 h 17"/>
                <a:gd name="T8" fmla="*/ 160 w 165"/>
                <a:gd name="T9" fmla="*/ 14 h 17"/>
                <a:gd name="T10" fmla="*/ 117 w 165"/>
                <a:gd name="T11" fmla="*/ 0 h 17"/>
                <a:gd name="T12" fmla="*/ 55 w 165"/>
                <a:gd name="T13" fmla="*/ 0 h 17"/>
                <a:gd name="T14" fmla="*/ 33 w 165"/>
                <a:gd name="T15" fmla="*/ 4 h 17"/>
                <a:gd name="T16" fmla="*/ 0 w 165"/>
                <a:gd name="T17" fmla="*/ 13 h 17"/>
                <a:gd name="T18" fmla="*/ 1 w 165"/>
                <a:gd name="T19" fmla="*/ 14 h 17"/>
                <a:gd name="T20" fmla="*/ 34 w 165"/>
                <a:gd name="T21" fmla="*/ 5 h 17"/>
                <a:gd name="T22" fmla="*/ 55 w 165"/>
                <a:gd name="T23" fmla="*/ 1 h 17"/>
                <a:gd name="T24" fmla="*/ 55 w 165"/>
                <a:gd name="T25"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5" h="17">
                  <a:moveTo>
                    <a:pt x="117" y="0"/>
                  </a:moveTo>
                  <a:cubicBezTo>
                    <a:pt x="117" y="1"/>
                    <a:pt x="117" y="1"/>
                    <a:pt x="117" y="1"/>
                  </a:cubicBezTo>
                  <a:cubicBezTo>
                    <a:pt x="134" y="4"/>
                    <a:pt x="150" y="9"/>
                    <a:pt x="165" y="17"/>
                  </a:cubicBezTo>
                  <a:cubicBezTo>
                    <a:pt x="165" y="16"/>
                    <a:pt x="165" y="16"/>
                    <a:pt x="165" y="16"/>
                  </a:cubicBezTo>
                  <a:cubicBezTo>
                    <a:pt x="164" y="16"/>
                    <a:pt x="162" y="15"/>
                    <a:pt x="160" y="14"/>
                  </a:cubicBezTo>
                  <a:cubicBezTo>
                    <a:pt x="147" y="7"/>
                    <a:pt x="132" y="3"/>
                    <a:pt x="117" y="0"/>
                  </a:cubicBezTo>
                  <a:close/>
                  <a:moveTo>
                    <a:pt x="55" y="0"/>
                  </a:moveTo>
                  <a:cubicBezTo>
                    <a:pt x="48" y="1"/>
                    <a:pt x="40" y="2"/>
                    <a:pt x="33" y="4"/>
                  </a:cubicBezTo>
                  <a:cubicBezTo>
                    <a:pt x="22" y="6"/>
                    <a:pt x="11" y="10"/>
                    <a:pt x="0" y="13"/>
                  </a:cubicBezTo>
                  <a:cubicBezTo>
                    <a:pt x="1" y="14"/>
                    <a:pt x="1" y="14"/>
                    <a:pt x="1" y="14"/>
                  </a:cubicBezTo>
                  <a:cubicBezTo>
                    <a:pt x="11" y="10"/>
                    <a:pt x="23" y="7"/>
                    <a:pt x="34" y="5"/>
                  </a:cubicBezTo>
                  <a:cubicBezTo>
                    <a:pt x="41" y="3"/>
                    <a:pt x="48" y="2"/>
                    <a:pt x="55" y="1"/>
                  </a:cubicBezTo>
                  <a:lnTo>
                    <a:pt x="55" y="0"/>
                  </a:lnTo>
                  <a:close/>
                </a:path>
              </a:pathLst>
            </a:custGeom>
            <a:solidFill>
              <a:srgbClr val="211B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393" name="Freeform 50">
              <a:extLst>
                <a:ext uri="{FF2B5EF4-FFF2-40B4-BE49-F238E27FC236}">
                  <a16:creationId xmlns="" xmlns:a16="http://schemas.microsoft.com/office/drawing/2014/main" id="{C3474F37-1901-4601-9872-384E81DB22E0}"/>
                </a:ext>
              </a:extLst>
            </p:cNvPr>
            <p:cNvSpPr>
              <a:spLocks/>
            </p:cNvSpPr>
            <p:nvPr/>
          </p:nvSpPr>
          <p:spPr bwMode="auto">
            <a:xfrm>
              <a:off x="10166352" y="3427414"/>
              <a:ext cx="249238" cy="76200"/>
            </a:xfrm>
            <a:custGeom>
              <a:avLst/>
              <a:gdLst>
                <a:gd name="T0" fmla="*/ 29 w 59"/>
                <a:gd name="T1" fmla="*/ 0 h 18"/>
                <a:gd name="T2" fmla="*/ 0 w 59"/>
                <a:gd name="T3" fmla="*/ 2 h 18"/>
                <a:gd name="T4" fmla="*/ 2 w 59"/>
                <a:gd name="T5" fmla="*/ 9 h 18"/>
                <a:gd name="T6" fmla="*/ 17 w 59"/>
                <a:gd name="T7" fmla="*/ 17 h 18"/>
                <a:gd name="T8" fmla="*/ 34 w 59"/>
                <a:gd name="T9" fmla="*/ 18 h 18"/>
                <a:gd name="T10" fmla="*/ 55 w 59"/>
                <a:gd name="T11" fmla="*/ 13 h 18"/>
                <a:gd name="T12" fmla="*/ 58 w 59"/>
                <a:gd name="T13" fmla="*/ 2 h 18"/>
                <a:gd name="T14" fmla="*/ 29 w 59"/>
                <a:gd name="T15" fmla="*/ 0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 h="18">
                  <a:moveTo>
                    <a:pt x="29" y="0"/>
                  </a:moveTo>
                  <a:cubicBezTo>
                    <a:pt x="19" y="0"/>
                    <a:pt x="9" y="1"/>
                    <a:pt x="0" y="2"/>
                  </a:cubicBezTo>
                  <a:cubicBezTo>
                    <a:pt x="0" y="4"/>
                    <a:pt x="0" y="7"/>
                    <a:pt x="2" y="9"/>
                  </a:cubicBezTo>
                  <a:cubicBezTo>
                    <a:pt x="6" y="14"/>
                    <a:pt x="12" y="15"/>
                    <a:pt x="17" y="17"/>
                  </a:cubicBezTo>
                  <a:cubicBezTo>
                    <a:pt x="23" y="18"/>
                    <a:pt x="28" y="18"/>
                    <a:pt x="34" y="18"/>
                  </a:cubicBezTo>
                  <a:cubicBezTo>
                    <a:pt x="42" y="18"/>
                    <a:pt x="49" y="17"/>
                    <a:pt x="55" y="13"/>
                  </a:cubicBezTo>
                  <a:cubicBezTo>
                    <a:pt x="59" y="9"/>
                    <a:pt x="59" y="6"/>
                    <a:pt x="58" y="2"/>
                  </a:cubicBezTo>
                  <a:cubicBezTo>
                    <a:pt x="48" y="1"/>
                    <a:pt x="39" y="0"/>
                    <a:pt x="29" y="0"/>
                  </a:cubicBezTo>
                  <a:close/>
                </a:path>
              </a:pathLst>
            </a:custGeom>
            <a:solidFill>
              <a:srgbClr val="EF7C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394" name="Freeform 51">
              <a:extLst>
                <a:ext uri="{FF2B5EF4-FFF2-40B4-BE49-F238E27FC236}">
                  <a16:creationId xmlns="" xmlns:a16="http://schemas.microsoft.com/office/drawing/2014/main" id="{1E2A7430-5D90-4359-9229-4C4762D261A6}"/>
                </a:ext>
              </a:extLst>
            </p:cNvPr>
            <p:cNvSpPr>
              <a:spLocks/>
            </p:cNvSpPr>
            <p:nvPr/>
          </p:nvSpPr>
          <p:spPr bwMode="auto">
            <a:xfrm>
              <a:off x="10156827" y="3435351"/>
              <a:ext cx="268288" cy="76200"/>
            </a:xfrm>
            <a:custGeom>
              <a:avLst/>
              <a:gdLst>
                <a:gd name="T0" fmla="*/ 2 w 63"/>
                <a:gd name="T1" fmla="*/ 0 h 18"/>
                <a:gd name="T2" fmla="*/ 0 w 63"/>
                <a:gd name="T3" fmla="*/ 0 h 18"/>
                <a:gd name="T4" fmla="*/ 0 w 63"/>
                <a:gd name="T5" fmla="*/ 1 h 18"/>
                <a:gd name="T6" fmla="*/ 1 w 63"/>
                <a:gd name="T7" fmla="*/ 6 h 18"/>
                <a:gd name="T8" fmla="*/ 16 w 63"/>
                <a:gd name="T9" fmla="*/ 15 h 18"/>
                <a:gd name="T10" fmla="*/ 35 w 63"/>
                <a:gd name="T11" fmla="*/ 18 h 18"/>
                <a:gd name="T12" fmla="*/ 58 w 63"/>
                <a:gd name="T13" fmla="*/ 12 h 18"/>
                <a:gd name="T14" fmla="*/ 62 w 63"/>
                <a:gd name="T15" fmla="*/ 2 h 18"/>
                <a:gd name="T16" fmla="*/ 62 w 63"/>
                <a:gd name="T17" fmla="*/ 1 h 18"/>
                <a:gd name="T18" fmla="*/ 62 w 63"/>
                <a:gd name="T19" fmla="*/ 0 h 18"/>
                <a:gd name="T20" fmla="*/ 60 w 63"/>
                <a:gd name="T21" fmla="*/ 0 h 18"/>
                <a:gd name="T22" fmla="*/ 57 w 63"/>
                <a:gd name="T23" fmla="*/ 11 h 18"/>
                <a:gd name="T24" fmla="*/ 36 w 63"/>
                <a:gd name="T25" fmla="*/ 16 h 18"/>
                <a:gd name="T26" fmla="*/ 19 w 63"/>
                <a:gd name="T27" fmla="*/ 15 h 18"/>
                <a:gd name="T28" fmla="*/ 4 w 63"/>
                <a:gd name="T29" fmla="*/ 7 h 18"/>
                <a:gd name="T30" fmla="*/ 2 w 63"/>
                <a:gd name="T31"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3" h="18">
                  <a:moveTo>
                    <a:pt x="2" y="0"/>
                  </a:moveTo>
                  <a:cubicBezTo>
                    <a:pt x="1" y="0"/>
                    <a:pt x="0" y="0"/>
                    <a:pt x="0" y="0"/>
                  </a:cubicBezTo>
                  <a:cubicBezTo>
                    <a:pt x="0" y="1"/>
                    <a:pt x="0" y="1"/>
                    <a:pt x="0" y="1"/>
                  </a:cubicBezTo>
                  <a:cubicBezTo>
                    <a:pt x="0" y="2"/>
                    <a:pt x="1" y="4"/>
                    <a:pt x="1" y="6"/>
                  </a:cubicBezTo>
                  <a:cubicBezTo>
                    <a:pt x="4" y="11"/>
                    <a:pt x="10" y="14"/>
                    <a:pt x="16" y="15"/>
                  </a:cubicBezTo>
                  <a:cubicBezTo>
                    <a:pt x="22" y="17"/>
                    <a:pt x="29" y="18"/>
                    <a:pt x="35" y="18"/>
                  </a:cubicBezTo>
                  <a:cubicBezTo>
                    <a:pt x="44" y="18"/>
                    <a:pt x="52" y="17"/>
                    <a:pt x="58" y="12"/>
                  </a:cubicBezTo>
                  <a:cubicBezTo>
                    <a:pt x="62" y="9"/>
                    <a:pt x="63" y="6"/>
                    <a:pt x="62" y="2"/>
                  </a:cubicBezTo>
                  <a:cubicBezTo>
                    <a:pt x="62" y="1"/>
                    <a:pt x="62" y="1"/>
                    <a:pt x="62" y="1"/>
                  </a:cubicBezTo>
                  <a:cubicBezTo>
                    <a:pt x="62" y="0"/>
                    <a:pt x="62" y="0"/>
                    <a:pt x="62" y="0"/>
                  </a:cubicBezTo>
                  <a:cubicBezTo>
                    <a:pt x="61" y="0"/>
                    <a:pt x="61" y="0"/>
                    <a:pt x="60" y="0"/>
                  </a:cubicBezTo>
                  <a:cubicBezTo>
                    <a:pt x="61" y="4"/>
                    <a:pt x="61" y="7"/>
                    <a:pt x="57" y="11"/>
                  </a:cubicBezTo>
                  <a:cubicBezTo>
                    <a:pt x="51" y="15"/>
                    <a:pt x="44" y="16"/>
                    <a:pt x="36" y="16"/>
                  </a:cubicBezTo>
                  <a:cubicBezTo>
                    <a:pt x="30" y="16"/>
                    <a:pt x="25" y="16"/>
                    <a:pt x="19" y="15"/>
                  </a:cubicBezTo>
                  <a:cubicBezTo>
                    <a:pt x="14" y="13"/>
                    <a:pt x="8" y="12"/>
                    <a:pt x="4" y="7"/>
                  </a:cubicBezTo>
                  <a:cubicBezTo>
                    <a:pt x="2" y="5"/>
                    <a:pt x="2" y="2"/>
                    <a:pt x="2" y="0"/>
                  </a:cubicBezTo>
                  <a:close/>
                </a:path>
              </a:pathLst>
            </a:custGeom>
            <a:solidFill>
              <a:srgbClr val="211B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395" name="Freeform 52">
              <a:extLst>
                <a:ext uri="{FF2B5EF4-FFF2-40B4-BE49-F238E27FC236}">
                  <a16:creationId xmlns="" xmlns:a16="http://schemas.microsoft.com/office/drawing/2014/main" id="{13F0A5C0-6191-40DA-AD8D-28937C63CF97}"/>
                </a:ext>
              </a:extLst>
            </p:cNvPr>
            <p:cNvSpPr>
              <a:spLocks/>
            </p:cNvSpPr>
            <p:nvPr/>
          </p:nvSpPr>
          <p:spPr bwMode="auto">
            <a:xfrm>
              <a:off x="9948864" y="3470276"/>
              <a:ext cx="666750" cy="104775"/>
            </a:xfrm>
            <a:custGeom>
              <a:avLst/>
              <a:gdLst>
                <a:gd name="T0" fmla="*/ 41 w 157"/>
                <a:gd name="T1" fmla="*/ 0 h 25"/>
                <a:gd name="T2" fmla="*/ 36 w 157"/>
                <a:gd name="T3" fmla="*/ 0 h 25"/>
                <a:gd name="T4" fmla="*/ 6 w 157"/>
                <a:gd name="T5" fmla="*/ 9 h 25"/>
                <a:gd name="T6" fmla="*/ 0 w 157"/>
                <a:gd name="T7" fmla="*/ 11 h 25"/>
                <a:gd name="T8" fmla="*/ 4 w 157"/>
                <a:gd name="T9" fmla="*/ 14 h 25"/>
                <a:gd name="T10" fmla="*/ 31 w 157"/>
                <a:gd name="T11" fmla="*/ 6 h 25"/>
                <a:gd name="T12" fmla="*/ 32 w 157"/>
                <a:gd name="T13" fmla="*/ 6 h 25"/>
                <a:gd name="T14" fmla="*/ 42 w 157"/>
                <a:gd name="T15" fmla="*/ 13 h 25"/>
                <a:gd name="T16" fmla="*/ 73 w 157"/>
                <a:gd name="T17" fmla="*/ 24 h 25"/>
                <a:gd name="T18" fmla="*/ 75 w 157"/>
                <a:gd name="T19" fmla="*/ 24 h 25"/>
                <a:gd name="T20" fmla="*/ 85 w 157"/>
                <a:gd name="T21" fmla="*/ 25 h 25"/>
                <a:gd name="T22" fmla="*/ 88 w 157"/>
                <a:gd name="T23" fmla="*/ 25 h 25"/>
                <a:gd name="T24" fmla="*/ 111 w 157"/>
                <a:gd name="T25" fmla="*/ 19 h 25"/>
                <a:gd name="T26" fmla="*/ 125 w 157"/>
                <a:gd name="T27" fmla="*/ 6 h 25"/>
                <a:gd name="T28" fmla="*/ 131 w 157"/>
                <a:gd name="T29" fmla="*/ 5 h 25"/>
                <a:gd name="T30" fmla="*/ 152 w 157"/>
                <a:gd name="T31" fmla="*/ 16 h 25"/>
                <a:gd name="T32" fmla="*/ 154 w 157"/>
                <a:gd name="T33" fmla="*/ 19 h 25"/>
                <a:gd name="T34" fmla="*/ 157 w 157"/>
                <a:gd name="T35" fmla="*/ 15 h 25"/>
                <a:gd name="T36" fmla="*/ 152 w 157"/>
                <a:gd name="T37" fmla="*/ 12 h 25"/>
                <a:gd name="T38" fmla="*/ 126 w 157"/>
                <a:gd name="T39" fmla="*/ 1 h 25"/>
                <a:gd name="T40" fmla="*/ 120 w 157"/>
                <a:gd name="T41" fmla="*/ 2 h 25"/>
                <a:gd name="T42" fmla="*/ 114 w 157"/>
                <a:gd name="T43" fmla="*/ 11 h 25"/>
                <a:gd name="T44" fmla="*/ 85 w 157"/>
                <a:gd name="T45" fmla="*/ 20 h 25"/>
                <a:gd name="T46" fmla="*/ 76 w 157"/>
                <a:gd name="T47" fmla="*/ 19 h 25"/>
                <a:gd name="T48" fmla="*/ 50 w 157"/>
                <a:gd name="T49" fmla="*/ 10 h 25"/>
                <a:gd name="T50" fmla="*/ 41 w 157"/>
                <a:gd name="T51"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7" h="25">
                  <a:moveTo>
                    <a:pt x="41" y="0"/>
                  </a:moveTo>
                  <a:cubicBezTo>
                    <a:pt x="40" y="0"/>
                    <a:pt x="39" y="0"/>
                    <a:pt x="36" y="0"/>
                  </a:cubicBezTo>
                  <a:cubicBezTo>
                    <a:pt x="26" y="3"/>
                    <a:pt x="16" y="5"/>
                    <a:pt x="6" y="9"/>
                  </a:cubicBezTo>
                  <a:cubicBezTo>
                    <a:pt x="4" y="10"/>
                    <a:pt x="2" y="10"/>
                    <a:pt x="0" y="11"/>
                  </a:cubicBezTo>
                  <a:cubicBezTo>
                    <a:pt x="1" y="12"/>
                    <a:pt x="3" y="13"/>
                    <a:pt x="4" y="14"/>
                  </a:cubicBezTo>
                  <a:cubicBezTo>
                    <a:pt x="12" y="10"/>
                    <a:pt x="22" y="6"/>
                    <a:pt x="31" y="6"/>
                  </a:cubicBezTo>
                  <a:cubicBezTo>
                    <a:pt x="31" y="6"/>
                    <a:pt x="31" y="6"/>
                    <a:pt x="32" y="6"/>
                  </a:cubicBezTo>
                  <a:cubicBezTo>
                    <a:pt x="39" y="6"/>
                    <a:pt x="38" y="9"/>
                    <a:pt x="42" y="13"/>
                  </a:cubicBezTo>
                  <a:cubicBezTo>
                    <a:pt x="48" y="20"/>
                    <a:pt x="64" y="22"/>
                    <a:pt x="73" y="24"/>
                  </a:cubicBezTo>
                  <a:cubicBezTo>
                    <a:pt x="74" y="24"/>
                    <a:pt x="74" y="24"/>
                    <a:pt x="75" y="24"/>
                  </a:cubicBezTo>
                  <a:cubicBezTo>
                    <a:pt x="78" y="25"/>
                    <a:pt x="81" y="25"/>
                    <a:pt x="85" y="25"/>
                  </a:cubicBezTo>
                  <a:cubicBezTo>
                    <a:pt x="86" y="25"/>
                    <a:pt x="87" y="25"/>
                    <a:pt x="88" y="25"/>
                  </a:cubicBezTo>
                  <a:cubicBezTo>
                    <a:pt x="96" y="25"/>
                    <a:pt x="103" y="22"/>
                    <a:pt x="111" y="19"/>
                  </a:cubicBezTo>
                  <a:cubicBezTo>
                    <a:pt x="118" y="16"/>
                    <a:pt x="119" y="10"/>
                    <a:pt x="125" y="6"/>
                  </a:cubicBezTo>
                  <a:cubicBezTo>
                    <a:pt x="127" y="5"/>
                    <a:pt x="129" y="5"/>
                    <a:pt x="131" y="5"/>
                  </a:cubicBezTo>
                  <a:cubicBezTo>
                    <a:pt x="138" y="5"/>
                    <a:pt x="146" y="12"/>
                    <a:pt x="152" y="16"/>
                  </a:cubicBezTo>
                  <a:cubicBezTo>
                    <a:pt x="153" y="17"/>
                    <a:pt x="154" y="18"/>
                    <a:pt x="154" y="19"/>
                  </a:cubicBezTo>
                  <a:cubicBezTo>
                    <a:pt x="155" y="17"/>
                    <a:pt x="156" y="16"/>
                    <a:pt x="157" y="15"/>
                  </a:cubicBezTo>
                  <a:cubicBezTo>
                    <a:pt x="155" y="14"/>
                    <a:pt x="153" y="13"/>
                    <a:pt x="152" y="12"/>
                  </a:cubicBezTo>
                  <a:cubicBezTo>
                    <a:pt x="146" y="9"/>
                    <a:pt x="134" y="1"/>
                    <a:pt x="126" y="1"/>
                  </a:cubicBezTo>
                  <a:cubicBezTo>
                    <a:pt x="123" y="1"/>
                    <a:pt x="121" y="1"/>
                    <a:pt x="120" y="2"/>
                  </a:cubicBezTo>
                  <a:cubicBezTo>
                    <a:pt x="117" y="4"/>
                    <a:pt x="117" y="9"/>
                    <a:pt x="114" y="11"/>
                  </a:cubicBezTo>
                  <a:cubicBezTo>
                    <a:pt x="108" y="17"/>
                    <a:pt x="95" y="20"/>
                    <a:pt x="85" y="20"/>
                  </a:cubicBezTo>
                  <a:cubicBezTo>
                    <a:pt x="81" y="20"/>
                    <a:pt x="78" y="19"/>
                    <a:pt x="76" y="19"/>
                  </a:cubicBezTo>
                  <a:cubicBezTo>
                    <a:pt x="69" y="17"/>
                    <a:pt x="56" y="15"/>
                    <a:pt x="50" y="10"/>
                  </a:cubicBezTo>
                  <a:cubicBezTo>
                    <a:pt x="44" y="4"/>
                    <a:pt x="47" y="0"/>
                    <a:pt x="41" y="0"/>
                  </a:cubicBezTo>
                  <a:close/>
                </a:path>
              </a:pathLst>
            </a:custGeom>
            <a:solidFill>
              <a:srgbClr val="EFBB8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396" name="Freeform 53">
              <a:extLst>
                <a:ext uri="{FF2B5EF4-FFF2-40B4-BE49-F238E27FC236}">
                  <a16:creationId xmlns="" xmlns:a16="http://schemas.microsoft.com/office/drawing/2014/main" id="{FD3972C7-D359-4725-A2D0-AE4FDE037D3F}"/>
                </a:ext>
              </a:extLst>
            </p:cNvPr>
            <p:cNvSpPr>
              <a:spLocks/>
            </p:cNvSpPr>
            <p:nvPr/>
          </p:nvSpPr>
          <p:spPr bwMode="auto">
            <a:xfrm>
              <a:off x="9966327" y="3490914"/>
              <a:ext cx="636588" cy="139700"/>
            </a:xfrm>
            <a:custGeom>
              <a:avLst/>
              <a:gdLst>
                <a:gd name="T0" fmla="*/ 127 w 150"/>
                <a:gd name="T1" fmla="*/ 0 h 33"/>
                <a:gd name="T2" fmla="*/ 121 w 150"/>
                <a:gd name="T3" fmla="*/ 1 h 33"/>
                <a:gd name="T4" fmla="*/ 107 w 150"/>
                <a:gd name="T5" fmla="*/ 14 h 33"/>
                <a:gd name="T6" fmla="*/ 84 w 150"/>
                <a:gd name="T7" fmla="*/ 20 h 33"/>
                <a:gd name="T8" fmla="*/ 81 w 150"/>
                <a:gd name="T9" fmla="*/ 20 h 33"/>
                <a:gd name="T10" fmla="*/ 71 w 150"/>
                <a:gd name="T11" fmla="*/ 19 h 33"/>
                <a:gd name="T12" fmla="*/ 69 w 150"/>
                <a:gd name="T13" fmla="*/ 19 h 33"/>
                <a:gd name="T14" fmla="*/ 38 w 150"/>
                <a:gd name="T15" fmla="*/ 8 h 33"/>
                <a:gd name="T16" fmla="*/ 28 w 150"/>
                <a:gd name="T17" fmla="*/ 1 h 33"/>
                <a:gd name="T18" fmla="*/ 27 w 150"/>
                <a:gd name="T19" fmla="*/ 1 h 33"/>
                <a:gd name="T20" fmla="*/ 0 w 150"/>
                <a:gd name="T21" fmla="*/ 9 h 33"/>
                <a:gd name="T22" fmla="*/ 34 w 150"/>
                <a:gd name="T23" fmla="*/ 27 h 33"/>
                <a:gd name="T24" fmla="*/ 75 w 150"/>
                <a:gd name="T25" fmla="*/ 33 h 33"/>
                <a:gd name="T26" fmla="*/ 135 w 150"/>
                <a:gd name="T27" fmla="*/ 23 h 33"/>
                <a:gd name="T28" fmla="*/ 145 w 150"/>
                <a:gd name="T29" fmla="*/ 18 h 33"/>
                <a:gd name="T30" fmla="*/ 150 w 150"/>
                <a:gd name="T31" fmla="*/ 14 h 33"/>
                <a:gd name="T32" fmla="*/ 148 w 150"/>
                <a:gd name="T33" fmla="*/ 11 h 33"/>
                <a:gd name="T34" fmla="*/ 127 w 150"/>
                <a:gd name="T35"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0" h="33">
                  <a:moveTo>
                    <a:pt x="127" y="0"/>
                  </a:moveTo>
                  <a:cubicBezTo>
                    <a:pt x="125" y="0"/>
                    <a:pt x="123" y="0"/>
                    <a:pt x="121" y="1"/>
                  </a:cubicBezTo>
                  <a:cubicBezTo>
                    <a:pt x="115" y="5"/>
                    <a:pt x="114" y="11"/>
                    <a:pt x="107" y="14"/>
                  </a:cubicBezTo>
                  <a:cubicBezTo>
                    <a:pt x="99" y="17"/>
                    <a:pt x="92" y="20"/>
                    <a:pt x="84" y="20"/>
                  </a:cubicBezTo>
                  <a:cubicBezTo>
                    <a:pt x="83" y="20"/>
                    <a:pt x="82" y="20"/>
                    <a:pt x="81" y="20"/>
                  </a:cubicBezTo>
                  <a:cubicBezTo>
                    <a:pt x="77" y="20"/>
                    <a:pt x="74" y="20"/>
                    <a:pt x="71" y="19"/>
                  </a:cubicBezTo>
                  <a:cubicBezTo>
                    <a:pt x="70" y="19"/>
                    <a:pt x="70" y="19"/>
                    <a:pt x="69" y="19"/>
                  </a:cubicBezTo>
                  <a:cubicBezTo>
                    <a:pt x="60" y="17"/>
                    <a:pt x="44" y="15"/>
                    <a:pt x="38" y="8"/>
                  </a:cubicBezTo>
                  <a:cubicBezTo>
                    <a:pt x="34" y="4"/>
                    <a:pt x="35" y="1"/>
                    <a:pt x="28" y="1"/>
                  </a:cubicBezTo>
                  <a:cubicBezTo>
                    <a:pt x="27" y="1"/>
                    <a:pt x="27" y="1"/>
                    <a:pt x="27" y="1"/>
                  </a:cubicBezTo>
                  <a:cubicBezTo>
                    <a:pt x="18" y="1"/>
                    <a:pt x="8" y="5"/>
                    <a:pt x="0" y="9"/>
                  </a:cubicBezTo>
                  <a:cubicBezTo>
                    <a:pt x="11" y="18"/>
                    <a:pt x="24" y="24"/>
                    <a:pt x="34" y="27"/>
                  </a:cubicBezTo>
                  <a:cubicBezTo>
                    <a:pt x="48" y="31"/>
                    <a:pt x="61" y="33"/>
                    <a:pt x="75" y="33"/>
                  </a:cubicBezTo>
                  <a:cubicBezTo>
                    <a:pt x="95" y="33"/>
                    <a:pt x="114" y="29"/>
                    <a:pt x="135" y="23"/>
                  </a:cubicBezTo>
                  <a:cubicBezTo>
                    <a:pt x="139" y="22"/>
                    <a:pt x="142" y="20"/>
                    <a:pt x="145" y="18"/>
                  </a:cubicBezTo>
                  <a:cubicBezTo>
                    <a:pt x="147" y="17"/>
                    <a:pt x="149" y="15"/>
                    <a:pt x="150" y="14"/>
                  </a:cubicBezTo>
                  <a:cubicBezTo>
                    <a:pt x="150" y="13"/>
                    <a:pt x="149" y="12"/>
                    <a:pt x="148" y="11"/>
                  </a:cubicBezTo>
                  <a:cubicBezTo>
                    <a:pt x="142" y="7"/>
                    <a:pt x="134" y="0"/>
                    <a:pt x="127" y="0"/>
                  </a:cubicBezTo>
                  <a:close/>
                </a:path>
              </a:pathLst>
            </a:custGeom>
            <a:solidFill>
              <a:srgbClr val="EFC2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397" name="Freeform 54">
              <a:extLst>
                <a:ext uri="{FF2B5EF4-FFF2-40B4-BE49-F238E27FC236}">
                  <a16:creationId xmlns="" xmlns:a16="http://schemas.microsoft.com/office/drawing/2014/main" id="{4153E3A1-8DEA-45A2-B5CB-504BCE801E1E}"/>
                </a:ext>
              </a:extLst>
            </p:cNvPr>
            <p:cNvSpPr>
              <a:spLocks/>
            </p:cNvSpPr>
            <p:nvPr/>
          </p:nvSpPr>
          <p:spPr bwMode="auto">
            <a:xfrm>
              <a:off x="9652002" y="3744914"/>
              <a:ext cx="1238250" cy="298450"/>
            </a:xfrm>
            <a:custGeom>
              <a:avLst/>
              <a:gdLst>
                <a:gd name="T0" fmla="*/ 3 w 292"/>
                <a:gd name="T1" fmla="*/ 6 h 70"/>
                <a:gd name="T2" fmla="*/ 107 w 292"/>
                <a:gd name="T3" fmla="*/ 61 h 70"/>
                <a:gd name="T4" fmla="*/ 258 w 292"/>
                <a:gd name="T5" fmla="*/ 43 h 70"/>
                <a:gd name="T6" fmla="*/ 288 w 292"/>
                <a:gd name="T7" fmla="*/ 0 h 70"/>
                <a:gd name="T8" fmla="*/ 249 w 292"/>
                <a:gd name="T9" fmla="*/ 43 h 70"/>
                <a:gd name="T10" fmla="*/ 108 w 292"/>
                <a:gd name="T11" fmla="*/ 57 h 70"/>
                <a:gd name="T12" fmla="*/ 3 w 292"/>
                <a:gd name="T13" fmla="*/ 6 h 70"/>
              </a:gdLst>
              <a:ahLst/>
              <a:cxnLst>
                <a:cxn ang="0">
                  <a:pos x="T0" y="T1"/>
                </a:cxn>
                <a:cxn ang="0">
                  <a:pos x="T2" y="T3"/>
                </a:cxn>
                <a:cxn ang="0">
                  <a:pos x="T4" y="T5"/>
                </a:cxn>
                <a:cxn ang="0">
                  <a:pos x="T6" y="T7"/>
                </a:cxn>
                <a:cxn ang="0">
                  <a:pos x="T8" y="T9"/>
                </a:cxn>
                <a:cxn ang="0">
                  <a:pos x="T10" y="T11"/>
                </a:cxn>
                <a:cxn ang="0">
                  <a:pos x="T12" y="T13"/>
                </a:cxn>
              </a:cxnLst>
              <a:rect l="0" t="0" r="r" b="b"/>
              <a:pathLst>
                <a:path w="292" h="70">
                  <a:moveTo>
                    <a:pt x="3" y="6"/>
                  </a:moveTo>
                  <a:cubicBezTo>
                    <a:pt x="3" y="6"/>
                    <a:pt x="0" y="51"/>
                    <a:pt x="107" y="61"/>
                  </a:cubicBezTo>
                  <a:cubicBezTo>
                    <a:pt x="215" y="70"/>
                    <a:pt x="252" y="46"/>
                    <a:pt x="258" y="43"/>
                  </a:cubicBezTo>
                  <a:cubicBezTo>
                    <a:pt x="264" y="40"/>
                    <a:pt x="292" y="23"/>
                    <a:pt x="288" y="0"/>
                  </a:cubicBezTo>
                  <a:cubicBezTo>
                    <a:pt x="288" y="0"/>
                    <a:pt x="286" y="30"/>
                    <a:pt x="249" y="43"/>
                  </a:cubicBezTo>
                  <a:cubicBezTo>
                    <a:pt x="206" y="59"/>
                    <a:pt x="160" y="62"/>
                    <a:pt x="108" y="57"/>
                  </a:cubicBezTo>
                  <a:cubicBezTo>
                    <a:pt x="61" y="52"/>
                    <a:pt x="11" y="42"/>
                    <a:pt x="3"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398" name="Freeform 55">
              <a:extLst>
                <a:ext uri="{FF2B5EF4-FFF2-40B4-BE49-F238E27FC236}">
                  <a16:creationId xmlns="" xmlns:a16="http://schemas.microsoft.com/office/drawing/2014/main" id="{59176E1C-B66D-4ACF-8C20-101C7D482199}"/>
                </a:ext>
              </a:extLst>
            </p:cNvPr>
            <p:cNvSpPr>
              <a:spLocks/>
            </p:cNvSpPr>
            <p:nvPr/>
          </p:nvSpPr>
          <p:spPr bwMode="auto">
            <a:xfrm>
              <a:off x="10179052" y="3300414"/>
              <a:ext cx="223838" cy="190500"/>
            </a:xfrm>
            <a:custGeom>
              <a:avLst/>
              <a:gdLst>
                <a:gd name="T0" fmla="*/ 25 w 53"/>
                <a:gd name="T1" fmla="*/ 11 h 45"/>
                <a:gd name="T2" fmla="*/ 24 w 53"/>
                <a:gd name="T3" fmla="*/ 26 h 45"/>
                <a:gd name="T4" fmla="*/ 7 w 53"/>
                <a:gd name="T5" fmla="*/ 29 h 45"/>
                <a:gd name="T6" fmla="*/ 7 w 53"/>
                <a:gd name="T7" fmla="*/ 40 h 45"/>
                <a:gd name="T8" fmla="*/ 31 w 53"/>
                <a:gd name="T9" fmla="*/ 44 h 45"/>
                <a:gd name="T10" fmla="*/ 50 w 53"/>
                <a:gd name="T11" fmla="*/ 37 h 45"/>
                <a:gd name="T12" fmla="*/ 50 w 53"/>
                <a:gd name="T13" fmla="*/ 20 h 45"/>
                <a:gd name="T14" fmla="*/ 47 w 53"/>
                <a:gd name="T15" fmla="*/ 8 h 45"/>
                <a:gd name="T16" fmla="*/ 27 w 53"/>
                <a:gd name="T17" fmla="*/ 6 h 45"/>
                <a:gd name="T18" fmla="*/ 17 w 53"/>
                <a:gd name="T19" fmla="*/ 1 h 45"/>
                <a:gd name="T20" fmla="*/ 12 w 53"/>
                <a:gd name="T21" fmla="*/ 0 h 45"/>
                <a:gd name="T22" fmla="*/ 16 w 53"/>
                <a:gd name="T23" fmla="*/ 4 h 45"/>
                <a:gd name="T24" fmla="*/ 25 w 53"/>
                <a:gd name="T25" fmla="*/ 11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3" h="45">
                  <a:moveTo>
                    <a:pt x="25" y="11"/>
                  </a:moveTo>
                  <a:cubicBezTo>
                    <a:pt x="30" y="15"/>
                    <a:pt x="28" y="22"/>
                    <a:pt x="24" y="26"/>
                  </a:cubicBezTo>
                  <a:cubicBezTo>
                    <a:pt x="18" y="31"/>
                    <a:pt x="13" y="28"/>
                    <a:pt x="7" y="29"/>
                  </a:cubicBezTo>
                  <a:cubicBezTo>
                    <a:pt x="0" y="31"/>
                    <a:pt x="3" y="37"/>
                    <a:pt x="7" y="40"/>
                  </a:cubicBezTo>
                  <a:cubicBezTo>
                    <a:pt x="14" y="45"/>
                    <a:pt x="23" y="44"/>
                    <a:pt x="31" y="44"/>
                  </a:cubicBezTo>
                  <a:cubicBezTo>
                    <a:pt x="37" y="43"/>
                    <a:pt x="48" y="44"/>
                    <a:pt x="50" y="37"/>
                  </a:cubicBezTo>
                  <a:cubicBezTo>
                    <a:pt x="52" y="32"/>
                    <a:pt x="49" y="25"/>
                    <a:pt x="50" y="20"/>
                  </a:cubicBezTo>
                  <a:cubicBezTo>
                    <a:pt x="51" y="15"/>
                    <a:pt x="53" y="10"/>
                    <a:pt x="47" y="8"/>
                  </a:cubicBezTo>
                  <a:cubicBezTo>
                    <a:pt x="41" y="6"/>
                    <a:pt x="34" y="8"/>
                    <a:pt x="27" y="6"/>
                  </a:cubicBezTo>
                  <a:cubicBezTo>
                    <a:pt x="24" y="5"/>
                    <a:pt x="20" y="2"/>
                    <a:pt x="17" y="1"/>
                  </a:cubicBezTo>
                  <a:cubicBezTo>
                    <a:pt x="16" y="1"/>
                    <a:pt x="13" y="0"/>
                    <a:pt x="12" y="0"/>
                  </a:cubicBezTo>
                  <a:cubicBezTo>
                    <a:pt x="8" y="2"/>
                    <a:pt x="14" y="4"/>
                    <a:pt x="16" y="4"/>
                  </a:cubicBezTo>
                  <a:cubicBezTo>
                    <a:pt x="19" y="5"/>
                    <a:pt x="23" y="8"/>
                    <a:pt x="25" y="11"/>
                  </a:cubicBezTo>
                  <a:close/>
                </a:path>
              </a:pathLst>
            </a:custGeom>
            <a:solidFill>
              <a:srgbClr val="FFBC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399" name="Freeform 56">
              <a:extLst>
                <a:ext uri="{FF2B5EF4-FFF2-40B4-BE49-F238E27FC236}">
                  <a16:creationId xmlns="" xmlns:a16="http://schemas.microsoft.com/office/drawing/2014/main" id="{3F7029D8-85A6-48C9-AF36-16743316A0B0}"/>
                </a:ext>
              </a:extLst>
            </p:cNvPr>
            <p:cNvSpPr>
              <a:spLocks/>
            </p:cNvSpPr>
            <p:nvPr/>
          </p:nvSpPr>
          <p:spPr bwMode="auto">
            <a:xfrm>
              <a:off x="10344152" y="3567114"/>
              <a:ext cx="436563" cy="284163"/>
            </a:xfrm>
            <a:custGeom>
              <a:avLst/>
              <a:gdLst>
                <a:gd name="T0" fmla="*/ 88 w 103"/>
                <a:gd name="T1" fmla="*/ 15 h 67"/>
                <a:gd name="T2" fmla="*/ 74 w 103"/>
                <a:gd name="T3" fmla="*/ 0 h 67"/>
                <a:gd name="T4" fmla="*/ 93 w 103"/>
                <a:gd name="T5" fmla="*/ 39 h 67"/>
                <a:gd name="T6" fmla="*/ 34 w 103"/>
                <a:gd name="T7" fmla="*/ 64 h 67"/>
                <a:gd name="T8" fmla="*/ 0 w 103"/>
                <a:gd name="T9" fmla="*/ 66 h 67"/>
                <a:gd name="T10" fmla="*/ 20 w 103"/>
                <a:gd name="T11" fmla="*/ 62 h 67"/>
                <a:gd name="T12" fmla="*/ 71 w 103"/>
                <a:gd name="T13" fmla="*/ 46 h 67"/>
                <a:gd name="T14" fmla="*/ 88 w 103"/>
                <a:gd name="T15" fmla="*/ 15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3" h="67">
                  <a:moveTo>
                    <a:pt x="88" y="15"/>
                  </a:moveTo>
                  <a:cubicBezTo>
                    <a:pt x="85" y="10"/>
                    <a:pt x="79" y="5"/>
                    <a:pt x="74" y="0"/>
                  </a:cubicBezTo>
                  <a:cubicBezTo>
                    <a:pt x="86" y="7"/>
                    <a:pt x="103" y="23"/>
                    <a:pt x="93" y="39"/>
                  </a:cubicBezTo>
                  <a:cubicBezTo>
                    <a:pt x="83" y="56"/>
                    <a:pt x="52" y="61"/>
                    <a:pt x="34" y="64"/>
                  </a:cubicBezTo>
                  <a:cubicBezTo>
                    <a:pt x="23" y="66"/>
                    <a:pt x="12" y="67"/>
                    <a:pt x="0" y="66"/>
                  </a:cubicBezTo>
                  <a:cubicBezTo>
                    <a:pt x="7" y="67"/>
                    <a:pt x="14" y="64"/>
                    <a:pt x="20" y="62"/>
                  </a:cubicBezTo>
                  <a:cubicBezTo>
                    <a:pt x="36" y="58"/>
                    <a:pt x="56" y="54"/>
                    <a:pt x="71" y="46"/>
                  </a:cubicBezTo>
                  <a:cubicBezTo>
                    <a:pt x="81" y="41"/>
                    <a:pt x="95" y="27"/>
                    <a:pt x="88" y="1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400" name="Freeform 57">
              <a:extLst>
                <a:ext uri="{FF2B5EF4-FFF2-40B4-BE49-F238E27FC236}">
                  <a16:creationId xmlns="" xmlns:a16="http://schemas.microsoft.com/office/drawing/2014/main" id="{B2A6C574-5D85-47B9-A820-6A95FA256A53}"/>
                </a:ext>
              </a:extLst>
            </p:cNvPr>
            <p:cNvSpPr>
              <a:spLocks noEditPoints="1"/>
            </p:cNvSpPr>
            <p:nvPr/>
          </p:nvSpPr>
          <p:spPr bwMode="auto">
            <a:xfrm>
              <a:off x="9296402" y="1289051"/>
              <a:ext cx="2306638" cy="2087563"/>
            </a:xfrm>
            <a:custGeom>
              <a:avLst/>
              <a:gdLst>
                <a:gd name="T0" fmla="*/ 299 w 544"/>
                <a:gd name="T1" fmla="*/ 68 h 492"/>
                <a:gd name="T2" fmla="*/ 289 w 544"/>
                <a:gd name="T3" fmla="*/ 114 h 492"/>
                <a:gd name="T4" fmla="*/ 214 w 544"/>
                <a:gd name="T5" fmla="*/ 152 h 492"/>
                <a:gd name="T6" fmla="*/ 190 w 544"/>
                <a:gd name="T7" fmla="*/ 211 h 492"/>
                <a:gd name="T8" fmla="*/ 214 w 544"/>
                <a:gd name="T9" fmla="*/ 228 h 492"/>
                <a:gd name="T10" fmla="*/ 233 w 544"/>
                <a:gd name="T11" fmla="*/ 264 h 492"/>
                <a:gd name="T12" fmla="*/ 225 w 544"/>
                <a:gd name="T13" fmla="*/ 327 h 492"/>
                <a:gd name="T14" fmla="*/ 211 w 544"/>
                <a:gd name="T15" fmla="*/ 395 h 492"/>
                <a:gd name="T16" fmla="*/ 182 w 544"/>
                <a:gd name="T17" fmla="*/ 367 h 492"/>
                <a:gd name="T18" fmla="*/ 162 w 544"/>
                <a:gd name="T19" fmla="*/ 319 h 492"/>
                <a:gd name="T20" fmla="*/ 162 w 544"/>
                <a:gd name="T21" fmla="*/ 241 h 492"/>
                <a:gd name="T22" fmla="*/ 165 w 544"/>
                <a:gd name="T23" fmla="*/ 199 h 492"/>
                <a:gd name="T24" fmla="*/ 95 w 544"/>
                <a:gd name="T25" fmla="*/ 119 h 492"/>
                <a:gd name="T26" fmla="*/ 131 w 544"/>
                <a:gd name="T27" fmla="*/ 88 h 492"/>
                <a:gd name="T28" fmla="*/ 170 w 544"/>
                <a:gd name="T29" fmla="*/ 68 h 492"/>
                <a:gd name="T30" fmla="*/ 208 w 544"/>
                <a:gd name="T31" fmla="*/ 42 h 492"/>
                <a:gd name="T32" fmla="*/ 267 w 544"/>
                <a:gd name="T33" fmla="*/ 25 h 492"/>
                <a:gd name="T34" fmla="*/ 308 w 544"/>
                <a:gd name="T35" fmla="*/ 22 h 492"/>
                <a:gd name="T36" fmla="*/ 304 w 544"/>
                <a:gd name="T37" fmla="*/ 49 h 492"/>
                <a:gd name="T38" fmla="*/ 527 w 544"/>
                <a:gd name="T39" fmla="*/ 287 h 492"/>
                <a:gd name="T40" fmla="*/ 516 w 544"/>
                <a:gd name="T41" fmla="*/ 294 h 492"/>
                <a:gd name="T42" fmla="*/ 495 w 544"/>
                <a:gd name="T43" fmla="*/ 286 h 492"/>
                <a:gd name="T44" fmla="*/ 480 w 544"/>
                <a:gd name="T45" fmla="*/ 284 h 492"/>
                <a:gd name="T46" fmla="*/ 458 w 544"/>
                <a:gd name="T47" fmla="*/ 265 h 492"/>
                <a:gd name="T48" fmla="*/ 433 w 544"/>
                <a:gd name="T49" fmla="*/ 251 h 492"/>
                <a:gd name="T50" fmla="*/ 438 w 544"/>
                <a:gd name="T51" fmla="*/ 348 h 492"/>
                <a:gd name="T52" fmla="*/ 380 w 544"/>
                <a:gd name="T53" fmla="*/ 391 h 492"/>
                <a:gd name="T54" fmla="*/ 368 w 544"/>
                <a:gd name="T55" fmla="*/ 324 h 492"/>
                <a:gd name="T56" fmla="*/ 355 w 544"/>
                <a:gd name="T57" fmla="*/ 268 h 492"/>
                <a:gd name="T58" fmla="*/ 333 w 544"/>
                <a:gd name="T59" fmla="*/ 235 h 492"/>
                <a:gd name="T60" fmla="*/ 321 w 544"/>
                <a:gd name="T61" fmla="*/ 217 h 492"/>
                <a:gd name="T62" fmla="*/ 359 w 544"/>
                <a:gd name="T63" fmla="*/ 191 h 492"/>
                <a:gd name="T64" fmla="*/ 398 w 544"/>
                <a:gd name="T65" fmla="*/ 182 h 492"/>
                <a:gd name="T66" fmla="*/ 379 w 544"/>
                <a:gd name="T67" fmla="*/ 177 h 492"/>
                <a:gd name="T68" fmla="*/ 353 w 544"/>
                <a:gd name="T69" fmla="*/ 169 h 492"/>
                <a:gd name="T70" fmla="*/ 346 w 544"/>
                <a:gd name="T71" fmla="*/ 135 h 492"/>
                <a:gd name="T72" fmla="*/ 404 w 544"/>
                <a:gd name="T73" fmla="*/ 79 h 492"/>
                <a:gd name="T74" fmla="*/ 457 w 544"/>
                <a:gd name="T75" fmla="*/ 65 h 492"/>
                <a:gd name="T76" fmla="*/ 208 w 544"/>
                <a:gd name="T77" fmla="*/ 17 h 492"/>
                <a:gd name="T78" fmla="*/ 188 w 544"/>
                <a:gd name="T79" fmla="*/ 461 h 492"/>
                <a:gd name="T80" fmla="*/ 408 w 544"/>
                <a:gd name="T81" fmla="*/ 457 h 492"/>
                <a:gd name="T82" fmla="*/ 427 w 544"/>
                <a:gd name="T83" fmla="*/ 423 h 492"/>
                <a:gd name="T84" fmla="*/ 449 w 544"/>
                <a:gd name="T85" fmla="*/ 402 h 492"/>
                <a:gd name="T86" fmla="*/ 459 w 544"/>
                <a:gd name="T87" fmla="*/ 399 h 492"/>
                <a:gd name="T88" fmla="*/ 491 w 544"/>
                <a:gd name="T89" fmla="*/ 360 h 492"/>
                <a:gd name="T90" fmla="*/ 544 w 544"/>
                <a:gd name="T91" fmla="*/ 285 h 492"/>
                <a:gd name="T92" fmla="*/ 538 w 544"/>
                <a:gd name="T93" fmla="*/ 285 h 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44" h="492">
                  <a:moveTo>
                    <a:pt x="304" y="49"/>
                  </a:moveTo>
                  <a:cubicBezTo>
                    <a:pt x="304" y="58"/>
                    <a:pt x="301" y="60"/>
                    <a:pt x="299" y="68"/>
                  </a:cubicBezTo>
                  <a:cubicBezTo>
                    <a:pt x="296" y="81"/>
                    <a:pt x="311" y="92"/>
                    <a:pt x="301" y="104"/>
                  </a:cubicBezTo>
                  <a:cubicBezTo>
                    <a:pt x="298" y="109"/>
                    <a:pt x="294" y="112"/>
                    <a:pt x="289" y="114"/>
                  </a:cubicBezTo>
                  <a:cubicBezTo>
                    <a:pt x="279" y="120"/>
                    <a:pt x="267" y="123"/>
                    <a:pt x="258" y="129"/>
                  </a:cubicBezTo>
                  <a:cubicBezTo>
                    <a:pt x="241" y="141"/>
                    <a:pt x="235" y="149"/>
                    <a:pt x="214" y="152"/>
                  </a:cubicBezTo>
                  <a:cubicBezTo>
                    <a:pt x="198" y="154"/>
                    <a:pt x="168" y="176"/>
                    <a:pt x="169" y="194"/>
                  </a:cubicBezTo>
                  <a:cubicBezTo>
                    <a:pt x="170" y="209"/>
                    <a:pt x="182" y="202"/>
                    <a:pt x="190" y="211"/>
                  </a:cubicBezTo>
                  <a:cubicBezTo>
                    <a:pt x="194" y="216"/>
                    <a:pt x="191" y="221"/>
                    <a:pt x="197" y="224"/>
                  </a:cubicBezTo>
                  <a:cubicBezTo>
                    <a:pt x="201" y="227"/>
                    <a:pt x="210" y="226"/>
                    <a:pt x="214" y="228"/>
                  </a:cubicBezTo>
                  <a:cubicBezTo>
                    <a:pt x="226" y="232"/>
                    <a:pt x="232" y="238"/>
                    <a:pt x="234" y="250"/>
                  </a:cubicBezTo>
                  <a:cubicBezTo>
                    <a:pt x="234" y="255"/>
                    <a:pt x="231" y="259"/>
                    <a:pt x="233" y="264"/>
                  </a:cubicBezTo>
                  <a:cubicBezTo>
                    <a:pt x="234" y="268"/>
                    <a:pt x="241" y="267"/>
                    <a:pt x="242" y="271"/>
                  </a:cubicBezTo>
                  <a:cubicBezTo>
                    <a:pt x="246" y="289"/>
                    <a:pt x="231" y="311"/>
                    <a:pt x="225" y="327"/>
                  </a:cubicBezTo>
                  <a:cubicBezTo>
                    <a:pt x="220" y="342"/>
                    <a:pt x="228" y="345"/>
                    <a:pt x="229" y="359"/>
                  </a:cubicBezTo>
                  <a:cubicBezTo>
                    <a:pt x="230" y="367"/>
                    <a:pt x="221" y="393"/>
                    <a:pt x="211" y="395"/>
                  </a:cubicBezTo>
                  <a:cubicBezTo>
                    <a:pt x="202" y="397"/>
                    <a:pt x="207" y="390"/>
                    <a:pt x="202" y="383"/>
                  </a:cubicBezTo>
                  <a:cubicBezTo>
                    <a:pt x="197" y="376"/>
                    <a:pt x="187" y="374"/>
                    <a:pt x="182" y="367"/>
                  </a:cubicBezTo>
                  <a:cubicBezTo>
                    <a:pt x="177" y="359"/>
                    <a:pt x="179" y="349"/>
                    <a:pt x="174" y="340"/>
                  </a:cubicBezTo>
                  <a:cubicBezTo>
                    <a:pt x="170" y="332"/>
                    <a:pt x="164" y="329"/>
                    <a:pt x="162" y="319"/>
                  </a:cubicBezTo>
                  <a:cubicBezTo>
                    <a:pt x="158" y="302"/>
                    <a:pt x="152" y="280"/>
                    <a:pt x="154" y="262"/>
                  </a:cubicBezTo>
                  <a:cubicBezTo>
                    <a:pt x="155" y="254"/>
                    <a:pt x="160" y="248"/>
                    <a:pt x="162" y="241"/>
                  </a:cubicBezTo>
                  <a:cubicBezTo>
                    <a:pt x="164" y="232"/>
                    <a:pt x="161" y="224"/>
                    <a:pt x="163" y="216"/>
                  </a:cubicBezTo>
                  <a:cubicBezTo>
                    <a:pt x="165" y="206"/>
                    <a:pt x="170" y="208"/>
                    <a:pt x="165" y="199"/>
                  </a:cubicBezTo>
                  <a:cubicBezTo>
                    <a:pt x="154" y="180"/>
                    <a:pt x="120" y="188"/>
                    <a:pt x="103" y="173"/>
                  </a:cubicBezTo>
                  <a:cubicBezTo>
                    <a:pt x="90" y="161"/>
                    <a:pt x="89" y="135"/>
                    <a:pt x="95" y="119"/>
                  </a:cubicBezTo>
                  <a:cubicBezTo>
                    <a:pt x="99" y="109"/>
                    <a:pt x="104" y="110"/>
                    <a:pt x="112" y="104"/>
                  </a:cubicBezTo>
                  <a:cubicBezTo>
                    <a:pt x="119" y="100"/>
                    <a:pt x="124" y="92"/>
                    <a:pt x="131" y="88"/>
                  </a:cubicBezTo>
                  <a:cubicBezTo>
                    <a:pt x="141" y="82"/>
                    <a:pt x="154" y="81"/>
                    <a:pt x="163" y="76"/>
                  </a:cubicBezTo>
                  <a:cubicBezTo>
                    <a:pt x="165" y="75"/>
                    <a:pt x="167" y="70"/>
                    <a:pt x="170" y="68"/>
                  </a:cubicBezTo>
                  <a:cubicBezTo>
                    <a:pt x="174" y="65"/>
                    <a:pt x="180" y="66"/>
                    <a:pt x="184" y="64"/>
                  </a:cubicBezTo>
                  <a:cubicBezTo>
                    <a:pt x="195" y="59"/>
                    <a:pt x="198" y="48"/>
                    <a:pt x="208" y="42"/>
                  </a:cubicBezTo>
                  <a:cubicBezTo>
                    <a:pt x="215" y="37"/>
                    <a:pt x="224" y="37"/>
                    <a:pt x="232" y="33"/>
                  </a:cubicBezTo>
                  <a:cubicBezTo>
                    <a:pt x="243" y="28"/>
                    <a:pt x="255" y="30"/>
                    <a:pt x="267" y="25"/>
                  </a:cubicBezTo>
                  <a:cubicBezTo>
                    <a:pt x="278" y="20"/>
                    <a:pt x="285" y="13"/>
                    <a:pt x="297" y="17"/>
                  </a:cubicBezTo>
                  <a:cubicBezTo>
                    <a:pt x="299" y="18"/>
                    <a:pt x="301" y="23"/>
                    <a:pt x="308" y="22"/>
                  </a:cubicBezTo>
                  <a:cubicBezTo>
                    <a:pt x="307" y="27"/>
                    <a:pt x="303" y="31"/>
                    <a:pt x="302" y="35"/>
                  </a:cubicBezTo>
                  <a:cubicBezTo>
                    <a:pt x="301" y="40"/>
                    <a:pt x="304" y="44"/>
                    <a:pt x="304" y="49"/>
                  </a:cubicBezTo>
                  <a:close/>
                  <a:moveTo>
                    <a:pt x="531" y="285"/>
                  </a:moveTo>
                  <a:cubicBezTo>
                    <a:pt x="529" y="285"/>
                    <a:pt x="528" y="286"/>
                    <a:pt x="527" y="287"/>
                  </a:cubicBezTo>
                  <a:cubicBezTo>
                    <a:pt x="526" y="288"/>
                    <a:pt x="524" y="289"/>
                    <a:pt x="523" y="289"/>
                  </a:cubicBezTo>
                  <a:cubicBezTo>
                    <a:pt x="521" y="291"/>
                    <a:pt x="518" y="293"/>
                    <a:pt x="516" y="294"/>
                  </a:cubicBezTo>
                  <a:cubicBezTo>
                    <a:pt x="514" y="295"/>
                    <a:pt x="512" y="295"/>
                    <a:pt x="511" y="295"/>
                  </a:cubicBezTo>
                  <a:cubicBezTo>
                    <a:pt x="506" y="294"/>
                    <a:pt x="500" y="288"/>
                    <a:pt x="495" y="286"/>
                  </a:cubicBezTo>
                  <a:cubicBezTo>
                    <a:pt x="492" y="286"/>
                    <a:pt x="490" y="286"/>
                    <a:pt x="489" y="286"/>
                  </a:cubicBezTo>
                  <a:cubicBezTo>
                    <a:pt x="486" y="286"/>
                    <a:pt x="484" y="287"/>
                    <a:pt x="480" y="284"/>
                  </a:cubicBezTo>
                  <a:cubicBezTo>
                    <a:pt x="474" y="279"/>
                    <a:pt x="475" y="269"/>
                    <a:pt x="467" y="266"/>
                  </a:cubicBezTo>
                  <a:cubicBezTo>
                    <a:pt x="464" y="265"/>
                    <a:pt x="461" y="265"/>
                    <a:pt x="458" y="265"/>
                  </a:cubicBezTo>
                  <a:cubicBezTo>
                    <a:pt x="455" y="266"/>
                    <a:pt x="452" y="266"/>
                    <a:pt x="448" y="264"/>
                  </a:cubicBezTo>
                  <a:cubicBezTo>
                    <a:pt x="444" y="261"/>
                    <a:pt x="441" y="247"/>
                    <a:pt x="433" y="251"/>
                  </a:cubicBezTo>
                  <a:cubicBezTo>
                    <a:pt x="427" y="254"/>
                    <a:pt x="446" y="284"/>
                    <a:pt x="447" y="292"/>
                  </a:cubicBezTo>
                  <a:cubicBezTo>
                    <a:pt x="450" y="310"/>
                    <a:pt x="448" y="331"/>
                    <a:pt x="438" y="348"/>
                  </a:cubicBezTo>
                  <a:cubicBezTo>
                    <a:pt x="433" y="358"/>
                    <a:pt x="423" y="358"/>
                    <a:pt x="415" y="365"/>
                  </a:cubicBezTo>
                  <a:cubicBezTo>
                    <a:pt x="406" y="374"/>
                    <a:pt x="401" y="415"/>
                    <a:pt x="380" y="391"/>
                  </a:cubicBezTo>
                  <a:cubicBezTo>
                    <a:pt x="375" y="385"/>
                    <a:pt x="370" y="369"/>
                    <a:pt x="368" y="361"/>
                  </a:cubicBezTo>
                  <a:cubicBezTo>
                    <a:pt x="365" y="349"/>
                    <a:pt x="372" y="335"/>
                    <a:pt x="368" y="324"/>
                  </a:cubicBezTo>
                  <a:cubicBezTo>
                    <a:pt x="363" y="312"/>
                    <a:pt x="357" y="314"/>
                    <a:pt x="358" y="299"/>
                  </a:cubicBezTo>
                  <a:cubicBezTo>
                    <a:pt x="359" y="288"/>
                    <a:pt x="362" y="280"/>
                    <a:pt x="355" y="268"/>
                  </a:cubicBezTo>
                  <a:cubicBezTo>
                    <a:pt x="351" y="262"/>
                    <a:pt x="344" y="258"/>
                    <a:pt x="340" y="251"/>
                  </a:cubicBezTo>
                  <a:cubicBezTo>
                    <a:pt x="337" y="246"/>
                    <a:pt x="337" y="240"/>
                    <a:pt x="333" y="235"/>
                  </a:cubicBezTo>
                  <a:cubicBezTo>
                    <a:pt x="333" y="235"/>
                    <a:pt x="333" y="235"/>
                    <a:pt x="333" y="235"/>
                  </a:cubicBezTo>
                  <a:cubicBezTo>
                    <a:pt x="327" y="228"/>
                    <a:pt x="322" y="228"/>
                    <a:pt x="321" y="217"/>
                  </a:cubicBezTo>
                  <a:cubicBezTo>
                    <a:pt x="319" y="205"/>
                    <a:pt x="323" y="192"/>
                    <a:pt x="333" y="184"/>
                  </a:cubicBezTo>
                  <a:cubicBezTo>
                    <a:pt x="342" y="176"/>
                    <a:pt x="350" y="184"/>
                    <a:pt x="359" y="191"/>
                  </a:cubicBezTo>
                  <a:cubicBezTo>
                    <a:pt x="366" y="197"/>
                    <a:pt x="375" y="203"/>
                    <a:pt x="385" y="200"/>
                  </a:cubicBezTo>
                  <a:cubicBezTo>
                    <a:pt x="390" y="198"/>
                    <a:pt x="398" y="188"/>
                    <a:pt x="398" y="182"/>
                  </a:cubicBezTo>
                  <a:cubicBezTo>
                    <a:pt x="398" y="172"/>
                    <a:pt x="393" y="174"/>
                    <a:pt x="388" y="176"/>
                  </a:cubicBezTo>
                  <a:cubicBezTo>
                    <a:pt x="385" y="177"/>
                    <a:pt x="382" y="177"/>
                    <a:pt x="379" y="177"/>
                  </a:cubicBezTo>
                  <a:cubicBezTo>
                    <a:pt x="371" y="176"/>
                    <a:pt x="371" y="170"/>
                    <a:pt x="363" y="169"/>
                  </a:cubicBezTo>
                  <a:cubicBezTo>
                    <a:pt x="359" y="168"/>
                    <a:pt x="356" y="169"/>
                    <a:pt x="353" y="169"/>
                  </a:cubicBezTo>
                  <a:cubicBezTo>
                    <a:pt x="347" y="170"/>
                    <a:pt x="342" y="171"/>
                    <a:pt x="338" y="162"/>
                  </a:cubicBezTo>
                  <a:cubicBezTo>
                    <a:pt x="333" y="150"/>
                    <a:pt x="341" y="144"/>
                    <a:pt x="346" y="135"/>
                  </a:cubicBezTo>
                  <a:cubicBezTo>
                    <a:pt x="349" y="128"/>
                    <a:pt x="349" y="119"/>
                    <a:pt x="353" y="112"/>
                  </a:cubicBezTo>
                  <a:cubicBezTo>
                    <a:pt x="363" y="92"/>
                    <a:pt x="389" y="94"/>
                    <a:pt x="404" y="79"/>
                  </a:cubicBezTo>
                  <a:cubicBezTo>
                    <a:pt x="416" y="67"/>
                    <a:pt x="417" y="66"/>
                    <a:pt x="433" y="65"/>
                  </a:cubicBezTo>
                  <a:cubicBezTo>
                    <a:pt x="441" y="64"/>
                    <a:pt x="449" y="64"/>
                    <a:pt x="457" y="65"/>
                  </a:cubicBezTo>
                  <a:cubicBezTo>
                    <a:pt x="438" y="50"/>
                    <a:pt x="418" y="37"/>
                    <a:pt x="397" y="28"/>
                  </a:cubicBezTo>
                  <a:cubicBezTo>
                    <a:pt x="341" y="4"/>
                    <a:pt x="271" y="0"/>
                    <a:pt x="208" y="17"/>
                  </a:cubicBezTo>
                  <a:cubicBezTo>
                    <a:pt x="167" y="29"/>
                    <a:pt x="128" y="50"/>
                    <a:pt x="100" y="82"/>
                  </a:cubicBezTo>
                  <a:cubicBezTo>
                    <a:pt x="0" y="195"/>
                    <a:pt x="51" y="403"/>
                    <a:pt x="188" y="461"/>
                  </a:cubicBezTo>
                  <a:cubicBezTo>
                    <a:pt x="250" y="487"/>
                    <a:pt x="348" y="492"/>
                    <a:pt x="413" y="464"/>
                  </a:cubicBezTo>
                  <a:cubicBezTo>
                    <a:pt x="411" y="462"/>
                    <a:pt x="409" y="459"/>
                    <a:pt x="408" y="457"/>
                  </a:cubicBezTo>
                  <a:cubicBezTo>
                    <a:pt x="405" y="449"/>
                    <a:pt x="406" y="426"/>
                    <a:pt x="415" y="422"/>
                  </a:cubicBezTo>
                  <a:cubicBezTo>
                    <a:pt x="420" y="421"/>
                    <a:pt x="424" y="422"/>
                    <a:pt x="427" y="423"/>
                  </a:cubicBezTo>
                  <a:cubicBezTo>
                    <a:pt x="430" y="424"/>
                    <a:pt x="433" y="425"/>
                    <a:pt x="436" y="425"/>
                  </a:cubicBezTo>
                  <a:cubicBezTo>
                    <a:pt x="440" y="418"/>
                    <a:pt x="442" y="406"/>
                    <a:pt x="449" y="402"/>
                  </a:cubicBezTo>
                  <a:cubicBezTo>
                    <a:pt x="450" y="401"/>
                    <a:pt x="451" y="401"/>
                    <a:pt x="452" y="400"/>
                  </a:cubicBezTo>
                  <a:cubicBezTo>
                    <a:pt x="454" y="399"/>
                    <a:pt x="457" y="399"/>
                    <a:pt x="459" y="399"/>
                  </a:cubicBezTo>
                  <a:cubicBezTo>
                    <a:pt x="463" y="399"/>
                    <a:pt x="466" y="399"/>
                    <a:pt x="469" y="395"/>
                  </a:cubicBezTo>
                  <a:cubicBezTo>
                    <a:pt x="478" y="382"/>
                    <a:pt x="468" y="363"/>
                    <a:pt x="491" y="360"/>
                  </a:cubicBezTo>
                  <a:cubicBezTo>
                    <a:pt x="503" y="359"/>
                    <a:pt x="508" y="369"/>
                    <a:pt x="512" y="379"/>
                  </a:cubicBezTo>
                  <a:cubicBezTo>
                    <a:pt x="529" y="351"/>
                    <a:pt x="539" y="320"/>
                    <a:pt x="544" y="285"/>
                  </a:cubicBezTo>
                  <a:cubicBezTo>
                    <a:pt x="541" y="285"/>
                    <a:pt x="541" y="285"/>
                    <a:pt x="541" y="285"/>
                  </a:cubicBezTo>
                  <a:cubicBezTo>
                    <a:pt x="540" y="285"/>
                    <a:pt x="539" y="285"/>
                    <a:pt x="538" y="285"/>
                  </a:cubicBezTo>
                  <a:cubicBezTo>
                    <a:pt x="535" y="285"/>
                    <a:pt x="533" y="285"/>
                    <a:pt x="531" y="285"/>
                  </a:cubicBezTo>
                  <a:close/>
                </a:path>
              </a:pathLst>
            </a:custGeom>
            <a:solidFill>
              <a:srgbClr val="56C7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401" name="Freeform 58">
              <a:extLst>
                <a:ext uri="{FF2B5EF4-FFF2-40B4-BE49-F238E27FC236}">
                  <a16:creationId xmlns="" xmlns:a16="http://schemas.microsoft.com/office/drawing/2014/main" id="{406AC9F0-7DAE-4DBC-8C13-C0B322CC7B48}"/>
                </a:ext>
              </a:extLst>
            </p:cNvPr>
            <p:cNvSpPr>
              <a:spLocks/>
            </p:cNvSpPr>
            <p:nvPr/>
          </p:nvSpPr>
          <p:spPr bwMode="auto">
            <a:xfrm>
              <a:off x="9674227" y="1347789"/>
              <a:ext cx="931863" cy="1630363"/>
            </a:xfrm>
            <a:custGeom>
              <a:avLst/>
              <a:gdLst>
                <a:gd name="T0" fmla="*/ 213 w 220"/>
                <a:gd name="T1" fmla="*/ 73 h 384"/>
                <a:gd name="T2" fmla="*/ 186 w 220"/>
                <a:gd name="T3" fmla="*/ 106 h 384"/>
                <a:gd name="T4" fmla="*/ 131 w 220"/>
                <a:gd name="T5" fmla="*/ 136 h 384"/>
                <a:gd name="T6" fmla="*/ 80 w 220"/>
                <a:gd name="T7" fmla="*/ 177 h 384"/>
                <a:gd name="T8" fmla="*/ 102 w 220"/>
                <a:gd name="T9" fmla="*/ 201 h 384"/>
                <a:gd name="T10" fmla="*/ 139 w 220"/>
                <a:gd name="T11" fmla="*/ 224 h 384"/>
                <a:gd name="T12" fmla="*/ 144 w 220"/>
                <a:gd name="T13" fmla="*/ 252 h 384"/>
                <a:gd name="T14" fmla="*/ 151 w 220"/>
                <a:gd name="T15" fmla="*/ 274 h 384"/>
                <a:gd name="T16" fmla="*/ 136 w 220"/>
                <a:gd name="T17" fmla="*/ 332 h 384"/>
                <a:gd name="T18" fmla="*/ 125 w 220"/>
                <a:gd name="T19" fmla="*/ 379 h 384"/>
                <a:gd name="T20" fmla="*/ 104 w 220"/>
                <a:gd name="T21" fmla="*/ 361 h 384"/>
                <a:gd name="T22" fmla="*/ 88 w 220"/>
                <a:gd name="T23" fmla="*/ 332 h 384"/>
                <a:gd name="T24" fmla="*/ 73 w 220"/>
                <a:gd name="T25" fmla="*/ 303 h 384"/>
                <a:gd name="T26" fmla="*/ 73 w 220"/>
                <a:gd name="T27" fmla="*/ 231 h 384"/>
                <a:gd name="T28" fmla="*/ 79 w 220"/>
                <a:gd name="T29" fmla="*/ 190 h 384"/>
                <a:gd name="T30" fmla="*/ 10 w 220"/>
                <a:gd name="T31" fmla="*/ 152 h 384"/>
                <a:gd name="T32" fmla="*/ 21 w 220"/>
                <a:gd name="T33" fmla="*/ 93 h 384"/>
                <a:gd name="T34" fmla="*/ 49 w 220"/>
                <a:gd name="T35" fmla="*/ 72 h 384"/>
                <a:gd name="T36" fmla="*/ 81 w 220"/>
                <a:gd name="T37" fmla="*/ 55 h 384"/>
                <a:gd name="T38" fmla="*/ 105 w 220"/>
                <a:gd name="T39" fmla="*/ 44 h 384"/>
                <a:gd name="T40" fmla="*/ 137 w 220"/>
                <a:gd name="T41" fmla="*/ 22 h 384"/>
                <a:gd name="T42" fmla="*/ 182 w 220"/>
                <a:gd name="T43" fmla="*/ 10 h 384"/>
                <a:gd name="T44" fmla="*/ 210 w 220"/>
                <a:gd name="T45" fmla="*/ 6 h 384"/>
                <a:gd name="T46" fmla="*/ 212 w 220"/>
                <a:gd name="T47" fmla="*/ 20 h 384"/>
                <a:gd name="T48" fmla="*/ 215 w 220"/>
                <a:gd name="T49" fmla="*/ 19 h 384"/>
                <a:gd name="T50" fmla="*/ 211 w 220"/>
                <a:gd name="T51" fmla="*/ 5 h 384"/>
                <a:gd name="T52" fmla="*/ 176 w 220"/>
                <a:gd name="T53" fmla="*/ 10 h 384"/>
                <a:gd name="T54" fmla="*/ 138 w 220"/>
                <a:gd name="T55" fmla="*/ 20 h 384"/>
                <a:gd name="T56" fmla="*/ 95 w 220"/>
                <a:gd name="T57" fmla="*/ 49 h 384"/>
                <a:gd name="T58" fmla="*/ 75 w 220"/>
                <a:gd name="T59" fmla="*/ 60 h 384"/>
                <a:gd name="T60" fmla="*/ 28 w 220"/>
                <a:gd name="T61" fmla="*/ 85 h 384"/>
                <a:gd name="T62" fmla="*/ 5 w 220"/>
                <a:gd name="T63" fmla="*/ 146 h 384"/>
                <a:gd name="T64" fmla="*/ 63 w 220"/>
                <a:gd name="T65" fmla="*/ 175 h 384"/>
                <a:gd name="T66" fmla="*/ 73 w 220"/>
                <a:gd name="T67" fmla="*/ 201 h 384"/>
                <a:gd name="T68" fmla="*/ 70 w 220"/>
                <a:gd name="T69" fmla="*/ 296 h 384"/>
                <a:gd name="T70" fmla="*/ 88 w 220"/>
                <a:gd name="T71" fmla="*/ 336 h 384"/>
                <a:gd name="T72" fmla="*/ 115 w 220"/>
                <a:gd name="T73" fmla="*/ 377 h 384"/>
                <a:gd name="T74" fmla="*/ 140 w 220"/>
                <a:gd name="T75" fmla="*/ 351 h 384"/>
                <a:gd name="T76" fmla="*/ 144 w 220"/>
                <a:gd name="T77" fmla="*/ 298 h 384"/>
                <a:gd name="T78" fmla="*/ 150 w 220"/>
                <a:gd name="T79" fmla="*/ 253 h 384"/>
                <a:gd name="T80" fmla="*/ 146 w 220"/>
                <a:gd name="T81" fmla="*/ 237 h 384"/>
                <a:gd name="T82" fmla="*/ 115 w 220"/>
                <a:gd name="T83" fmla="*/ 212 h 384"/>
                <a:gd name="T84" fmla="*/ 90 w 220"/>
                <a:gd name="T85" fmla="*/ 190 h 384"/>
                <a:gd name="T86" fmla="*/ 102 w 220"/>
                <a:gd name="T87" fmla="*/ 150 h 384"/>
                <a:gd name="T88" fmla="*/ 165 w 220"/>
                <a:gd name="T89" fmla="*/ 119 h 384"/>
                <a:gd name="T90" fmla="*/ 215 w 220"/>
                <a:gd name="T91" fmla="*/ 86 h 384"/>
                <a:gd name="T92" fmla="*/ 214 w 220"/>
                <a:gd name="T93" fmla="*/ 44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0" h="384">
                  <a:moveTo>
                    <a:pt x="214" y="35"/>
                  </a:moveTo>
                  <a:cubicBezTo>
                    <a:pt x="214" y="42"/>
                    <a:pt x="210" y="48"/>
                    <a:pt x="209" y="55"/>
                  </a:cubicBezTo>
                  <a:cubicBezTo>
                    <a:pt x="208" y="61"/>
                    <a:pt x="211" y="67"/>
                    <a:pt x="213" y="73"/>
                  </a:cubicBezTo>
                  <a:cubicBezTo>
                    <a:pt x="214" y="76"/>
                    <a:pt x="215" y="79"/>
                    <a:pt x="214" y="82"/>
                  </a:cubicBezTo>
                  <a:cubicBezTo>
                    <a:pt x="214" y="87"/>
                    <a:pt x="211" y="90"/>
                    <a:pt x="208" y="93"/>
                  </a:cubicBezTo>
                  <a:cubicBezTo>
                    <a:pt x="202" y="100"/>
                    <a:pt x="194" y="103"/>
                    <a:pt x="186" y="106"/>
                  </a:cubicBezTo>
                  <a:cubicBezTo>
                    <a:pt x="178" y="109"/>
                    <a:pt x="172" y="112"/>
                    <a:pt x="165" y="117"/>
                  </a:cubicBezTo>
                  <a:cubicBezTo>
                    <a:pt x="160" y="121"/>
                    <a:pt x="155" y="125"/>
                    <a:pt x="149" y="128"/>
                  </a:cubicBezTo>
                  <a:cubicBezTo>
                    <a:pt x="144" y="132"/>
                    <a:pt x="138" y="134"/>
                    <a:pt x="131" y="136"/>
                  </a:cubicBezTo>
                  <a:cubicBezTo>
                    <a:pt x="126" y="137"/>
                    <a:pt x="120" y="138"/>
                    <a:pt x="114" y="140"/>
                  </a:cubicBezTo>
                  <a:cubicBezTo>
                    <a:pt x="103" y="145"/>
                    <a:pt x="93" y="153"/>
                    <a:pt x="86" y="163"/>
                  </a:cubicBezTo>
                  <a:cubicBezTo>
                    <a:pt x="83" y="167"/>
                    <a:pt x="80" y="172"/>
                    <a:pt x="80" y="177"/>
                  </a:cubicBezTo>
                  <a:cubicBezTo>
                    <a:pt x="79" y="181"/>
                    <a:pt x="80" y="187"/>
                    <a:pt x="83" y="190"/>
                  </a:cubicBezTo>
                  <a:cubicBezTo>
                    <a:pt x="87" y="192"/>
                    <a:pt x="92" y="192"/>
                    <a:pt x="96" y="194"/>
                  </a:cubicBezTo>
                  <a:cubicBezTo>
                    <a:pt x="99" y="195"/>
                    <a:pt x="101" y="198"/>
                    <a:pt x="102" y="201"/>
                  </a:cubicBezTo>
                  <a:cubicBezTo>
                    <a:pt x="103" y="204"/>
                    <a:pt x="103" y="207"/>
                    <a:pt x="105" y="209"/>
                  </a:cubicBezTo>
                  <a:cubicBezTo>
                    <a:pt x="110" y="214"/>
                    <a:pt x="117" y="213"/>
                    <a:pt x="122" y="214"/>
                  </a:cubicBezTo>
                  <a:cubicBezTo>
                    <a:pt x="129" y="215"/>
                    <a:pt x="135" y="219"/>
                    <a:pt x="139" y="224"/>
                  </a:cubicBezTo>
                  <a:cubicBezTo>
                    <a:pt x="141" y="226"/>
                    <a:pt x="142" y="229"/>
                    <a:pt x="143" y="232"/>
                  </a:cubicBezTo>
                  <a:cubicBezTo>
                    <a:pt x="144" y="236"/>
                    <a:pt x="144" y="240"/>
                    <a:pt x="143" y="244"/>
                  </a:cubicBezTo>
                  <a:cubicBezTo>
                    <a:pt x="142" y="246"/>
                    <a:pt x="142" y="249"/>
                    <a:pt x="144" y="252"/>
                  </a:cubicBezTo>
                  <a:cubicBezTo>
                    <a:pt x="145" y="253"/>
                    <a:pt x="147" y="254"/>
                    <a:pt x="149" y="255"/>
                  </a:cubicBezTo>
                  <a:cubicBezTo>
                    <a:pt x="152" y="256"/>
                    <a:pt x="152" y="260"/>
                    <a:pt x="153" y="263"/>
                  </a:cubicBezTo>
                  <a:cubicBezTo>
                    <a:pt x="153" y="267"/>
                    <a:pt x="152" y="271"/>
                    <a:pt x="151" y="274"/>
                  </a:cubicBezTo>
                  <a:cubicBezTo>
                    <a:pt x="149" y="282"/>
                    <a:pt x="146" y="289"/>
                    <a:pt x="143" y="296"/>
                  </a:cubicBezTo>
                  <a:cubicBezTo>
                    <a:pt x="140" y="302"/>
                    <a:pt x="136" y="308"/>
                    <a:pt x="134" y="315"/>
                  </a:cubicBezTo>
                  <a:cubicBezTo>
                    <a:pt x="133" y="321"/>
                    <a:pt x="133" y="326"/>
                    <a:pt x="136" y="332"/>
                  </a:cubicBezTo>
                  <a:cubicBezTo>
                    <a:pt x="138" y="338"/>
                    <a:pt x="140" y="343"/>
                    <a:pt x="139" y="349"/>
                  </a:cubicBezTo>
                  <a:cubicBezTo>
                    <a:pt x="138" y="355"/>
                    <a:pt x="136" y="360"/>
                    <a:pt x="134" y="365"/>
                  </a:cubicBezTo>
                  <a:cubicBezTo>
                    <a:pt x="132" y="370"/>
                    <a:pt x="129" y="376"/>
                    <a:pt x="125" y="379"/>
                  </a:cubicBezTo>
                  <a:cubicBezTo>
                    <a:pt x="123" y="380"/>
                    <a:pt x="120" y="381"/>
                    <a:pt x="118" y="380"/>
                  </a:cubicBezTo>
                  <a:cubicBezTo>
                    <a:pt x="116" y="379"/>
                    <a:pt x="116" y="375"/>
                    <a:pt x="116" y="374"/>
                  </a:cubicBezTo>
                  <a:cubicBezTo>
                    <a:pt x="115" y="368"/>
                    <a:pt x="109" y="364"/>
                    <a:pt x="104" y="361"/>
                  </a:cubicBezTo>
                  <a:cubicBezTo>
                    <a:pt x="102" y="359"/>
                    <a:pt x="99" y="357"/>
                    <a:pt x="96" y="355"/>
                  </a:cubicBezTo>
                  <a:cubicBezTo>
                    <a:pt x="93" y="352"/>
                    <a:pt x="92" y="347"/>
                    <a:pt x="91" y="343"/>
                  </a:cubicBezTo>
                  <a:cubicBezTo>
                    <a:pt x="90" y="340"/>
                    <a:pt x="89" y="336"/>
                    <a:pt x="88" y="332"/>
                  </a:cubicBezTo>
                  <a:cubicBezTo>
                    <a:pt x="87" y="328"/>
                    <a:pt x="86" y="325"/>
                    <a:pt x="83" y="322"/>
                  </a:cubicBezTo>
                  <a:cubicBezTo>
                    <a:pt x="82" y="319"/>
                    <a:pt x="80" y="317"/>
                    <a:pt x="78" y="314"/>
                  </a:cubicBezTo>
                  <a:cubicBezTo>
                    <a:pt x="76" y="311"/>
                    <a:pt x="74" y="307"/>
                    <a:pt x="73" y="303"/>
                  </a:cubicBezTo>
                  <a:cubicBezTo>
                    <a:pt x="70" y="287"/>
                    <a:pt x="65" y="271"/>
                    <a:pt x="66" y="254"/>
                  </a:cubicBezTo>
                  <a:cubicBezTo>
                    <a:pt x="66" y="250"/>
                    <a:pt x="66" y="246"/>
                    <a:pt x="68" y="242"/>
                  </a:cubicBezTo>
                  <a:cubicBezTo>
                    <a:pt x="69" y="238"/>
                    <a:pt x="71" y="234"/>
                    <a:pt x="73" y="231"/>
                  </a:cubicBezTo>
                  <a:cubicBezTo>
                    <a:pt x="76" y="222"/>
                    <a:pt x="74" y="215"/>
                    <a:pt x="74" y="206"/>
                  </a:cubicBezTo>
                  <a:cubicBezTo>
                    <a:pt x="74" y="202"/>
                    <a:pt x="75" y="199"/>
                    <a:pt x="77" y="195"/>
                  </a:cubicBezTo>
                  <a:cubicBezTo>
                    <a:pt x="78" y="194"/>
                    <a:pt x="79" y="192"/>
                    <a:pt x="79" y="190"/>
                  </a:cubicBezTo>
                  <a:cubicBezTo>
                    <a:pt x="79" y="186"/>
                    <a:pt x="74" y="181"/>
                    <a:pt x="71" y="178"/>
                  </a:cubicBezTo>
                  <a:cubicBezTo>
                    <a:pt x="62" y="171"/>
                    <a:pt x="50" y="170"/>
                    <a:pt x="40" y="168"/>
                  </a:cubicBezTo>
                  <a:cubicBezTo>
                    <a:pt x="28" y="166"/>
                    <a:pt x="16" y="163"/>
                    <a:pt x="10" y="152"/>
                  </a:cubicBezTo>
                  <a:cubicBezTo>
                    <a:pt x="3" y="140"/>
                    <a:pt x="2" y="125"/>
                    <a:pt x="5" y="112"/>
                  </a:cubicBezTo>
                  <a:cubicBezTo>
                    <a:pt x="6" y="106"/>
                    <a:pt x="9" y="100"/>
                    <a:pt x="14" y="96"/>
                  </a:cubicBezTo>
                  <a:cubicBezTo>
                    <a:pt x="16" y="95"/>
                    <a:pt x="19" y="94"/>
                    <a:pt x="21" y="93"/>
                  </a:cubicBezTo>
                  <a:cubicBezTo>
                    <a:pt x="24" y="91"/>
                    <a:pt x="27" y="89"/>
                    <a:pt x="30" y="86"/>
                  </a:cubicBezTo>
                  <a:cubicBezTo>
                    <a:pt x="32" y="84"/>
                    <a:pt x="35" y="81"/>
                    <a:pt x="38" y="79"/>
                  </a:cubicBezTo>
                  <a:cubicBezTo>
                    <a:pt x="41" y="75"/>
                    <a:pt x="45" y="73"/>
                    <a:pt x="49" y="72"/>
                  </a:cubicBezTo>
                  <a:cubicBezTo>
                    <a:pt x="57" y="69"/>
                    <a:pt x="65" y="67"/>
                    <a:pt x="72" y="64"/>
                  </a:cubicBezTo>
                  <a:cubicBezTo>
                    <a:pt x="75" y="63"/>
                    <a:pt x="76" y="62"/>
                    <a:pt x="78" y="59"/>
                  </a:cubicBezTo>
                  <a:cubicBezTo>
                    <a:pt x="79" y="58"/>
                    <a:pt x="80" y="56"/>
                    <a:pt x="81" y="55"/>
                  </a:cubicBezTo>
                  <a:cubicBezTo>
                    <a:pt x="83" y="54"/>
                    <a:pt x="85" y="53"/>
                    <a:pt x="87" y="53"/>
                  </a:cubicBezTo>
                  <a:cubicBezTo>
                    <a:pt x="91" y="52"/>
                    <a:pt x="94" y="51"/>
                    <a:pt x="97" y="50"/>
                  </a:cubicBezTo>
                  <a:cubicBezTo>
                    <a:pt x="100" y="48"/>
                    <a:pt x="102" y="46"/>
                    <a:pt x="105" y="44"/>
                  </a:cubicBezTo>
                  <a:cubicBezTo>
                    <a:pt x="108" y="40"/>
                    <a:pt x="110" y="37"/>
                    <a:pt x="114" y="33"/>
                  </a:cubicBezTo>
                  <a:cubicBezTo>
                    <a:pt x="118" y="29"/>
                    <a:pt x="123" y="26"/>
                    <a:pt x="129" y="25"/>
                  </a:cubicBezTo>
                  <a:cubicBezTo>
                    <a:pt x="131" y="24"/>
                    <a:pt x="134" y="23"/>
                    <a:pt x="137" y="22"/>
                  </a:cubicBezTo>
                  <a:cubicBezTo>
                    <a:pt x="140" y="21"/>
                    <a:pt x="143" y="20"/>
                    <a:pt x="146" y="19"/>
                  </a:cubicBezTo>
                  <a:cubicBezTo>
                    <a:pt x="152" y="17"/>
                    <a:pt x="159" y="16"/>
                    <a:pt x="165" y="15"/>
                  </a:cubicBezTo>
                  <a:cubicBezTo>
                    <a:pt x="171" y="14"/>
                    <a:pt x="176" y="12"/>
                    <a:pt x="182" y="10"/>
                  </a:cubicBezTo>
                  <a:cubicBezTo>
                    <a:pt x="187" y="7"/>
                    <a:pt x="192" y="4"/>
                    <a:pt x="197" y="3"/>
                  </a:cubicBezTo>
                  <a:cubicBezTo>
                    <a:pt x="200" y="3"/>
                    <a:pt x="203" y="3"/>
                    <a:pt x="206" y="3"/>
                  </a:cubicBezTo>
                  <a:cubicBezTo>
                    <a:pt x="208" y="4"/>
                    <a:pt x="209" y="5"/>
                    <a:pt x="210" y="6"/>
                  </a:cubicBezTo>
                  <a:cubicBezTo>
                    <a:pt x="212" y="9"/>
                    <a:pt x="215" y="10"/>
                    <a:pt x="219" y="9"/>
                  </a:cubicBezTo>
                  <a:cubicBezTo>
                    <a:pt x="218" y="8"/>
                    <a:pt x="218" y="8"/>
                    <a:pt x="218" y="8"/>
                  </a:cubicBezTo>
                  <a:cubicBezTo>
                    <a:pt x="217" y="13"/>
                    <a:pt x="214" y="16"/>
                    <a:pt x="212" y="20"/>
                  </a:cubicBezTo>
                  <a:cubicBezTo>
                    <a:pt x="211" y="25"/>
                    <a:pt x="214" y="30"/>
                    <a:pt x="214" y="35"/>
                  </a:cubicBezTo>
                  <a:cubicBezTo>
                    <a:pt x="214" y="36"/>
                    <a:pt x="216" y="36"/>
                    <a:pt x="216" y="35"/>
                  </a:cubicBezTo>
                  <a:cubicBezTo>
                    <a:pt x="216" y="30"/>
                    <a:pt x="213" y="25"/>
                    <a:pt x="215" y="19"/>
                  </a:cubicBezTo>
                  <a:cubicBezTo>
                    <a:pt x="216" y="16"/>
                    <a:pt x="219" y="13"/>
                    <a:pt x="220" y="9"/>
                  </a:cubicBezTo>
                  <a:cubicBezTo>
                    <a:pt x="220" y="8"/>
                    <a:pt x="219" y="7"/>
                    <a:pt x="219" y="7"/>
                  </a:cubicBezTo>
                  <a:cubicBezTo>
                    <a:pt x="216" y="8"/>
                    <a:pt x="213" y="7"/>
                    <a:pt x="211" y="5"/>
                  </a:cubicBezTo>
                  <a:cubicBezTo>
                    <a:pt x="210" y="3"/>
                    <a:pt x="209" y="2"/>
                    <a:pt x="207" y="2"/>
                  </a:cubicBezTo>
                  <a:cubicBezTo>
                    <a:pt x="200" y="0"/>
                    <a:pt x="193" y="2"/>
                    <a:pt x="187" y="5"/>
                  </a:cubicBezTo>
                  <a:cubicBezTo>
                    <a:pt x="183" y="7"/>
                    <a:pt x="180" y="9"/>
                    <a:pt x="176" y="10"/>
                  </a:cubicBezTo>
                  <a:cubicBezTo>
                    <a:pt x="172" y="12"/>
                    <a:pt x="167" y="13"/>
                    <a:pt x="162" y="14"/>
                  </a:cubicBezTo>
                  <a:cubicBezTo>
                    <a:pt x="158" y="15"/>
                    <a:pt x="154" y="15"/>
                    <a:pt x="150" y="16"/>
                  </a:cubicBezTo>
                  <a:cubicBezTo>
                    <a:pt x="146" y="17"/>
                    <a:pt x="142" y="19"/>
                    <a:pt x="138" y="20"/>
                  </a:cubicBezTo>
                  <a:cubicBezTo>
                    <a:pt x="130" y="23"/>
                    <a:pt x="122" y="24"/>
                    <a:pt x="116" y="29"/>
                  </a:cubicBezTo>
                  <a:cubicBezTo>
                    <a:pt x="111" y="32"/>
                    <a:pt x="108" y="38"/>
                    <a:pt x="103" y="43"/>
                  </a:cubicBezTo>
                  <a:cubicBezTo>
                    <a:pt x="101" y="45"/>
                    <a:pt x="98" y="47"/>
                    <a:pt x="95" y="49"/>
                  </a:cubicBezTo>
                  <a:cubicBezTo>
                    <a:pt x="91" y="51"/>
                    <a:pt x="87" y="51"/>
                    <a:pt x="83" y="52"/>
                  </a:cubicBezTo>
                  <a:cubicBezTo>
                    <a:pt x="81" y="53"/>
                    <a:pt x="79" y="54"/>
                    <a:pt x="77" y="57"/>
                  </a:cubicBezTo>
                  <a:cubicBezTo>
                    <a:pt x="76" y="58"/>
                    <a:pt x="76" y="59"/>
                    <a:pt x="75" y="60"/>
                  </a:cubicBezTo>
                  <a:cubicBezTo>
                    <a:pt x="73" y="62"/>
                    <a:pt x="70" y="63"/>
                    <a:pt x="68" y="64"/>
                  </a:cubicBezTo>
                  <a:cubicBezTo>
                    <a:pt x="61" y="67"/>
                    <a:pt x="53" y="68"/>
                    <a:pt x="45" y="71"/>
                  </a:cubicBezTo>
                  <a:cubicBezTo>
                    <a:pt x="38" y="75"/>
                    <a:pt x="34" y="80"/>
                    <a:pt x="28" y="85"/>
                  </a:cubicBezTo>
                  <a:cubicBezTo>
                    <a:pt x="24" y="90"/>
                    <a:pt x="18" y="92"/>
                    <a:pt x="12" y="95"/>
                  </a:cubicBezTo>
                  <a:cubicBezTo>
                    <a:pt x="8" y="98"/>
                    <a:pt x="6" y="104"/>
                    <a:pt x="4" y="109"/>
                  </a:cubicBezTo>
                  <a:cubicBezTo>
                    <a:pt x="0" y="121"/>
                    <a:pt x="1" y="135"/>
                    <a:pt x="5" y="146"/>
                  </a:cubicBezTo>
                  <a:cubicBezTo>
                    <a:pt x="7" y="152"/>
                    <a:pt x="10" y="157"/>
                    <a:pt x="15" y="161"/>
                  </a:cubicBezTo>
                  <a:cubicBezTo>
                    <a:pt x="19" y="164"/>
                    <a:pt x="24" y="166"/>
                    <a:pt x="29" y="168"/>
                  </a:cubicBezTo>
                  <a:cubicBezTo>
                    <a:pt x="40" y="171"/>
                    <a:pt x="52" y="171"/>
                    <a:pt x="63" y="175"/>
                  </a:cubicBezTo>
                  <a:cubicBezTo>
                    <a:pt x="68" y="177"/>
                    <a:pt x="72" y="181"/>
                    <a:pt x="75" y="185"/>
                  </a:cubicBezTo>
                  <a:cubicBezTo>
                    <a:pt x="77" y="188"/>
                    <a:pt x="78" y="191"/>
                    <a:pt x="77" y="193"/>
                  </a:cubicBezTo>
                  <a:cubicBezTo>
                    <a:pt x="75" y="196"/>
                    <a:pt x="74" y="198"/>
                    <a:pt x="73" y="201"/>
                  </a:cubicBezTo>
                  <a:cubicBezTo>
                    <a:pt x="71" y="209"/>
                    <a:pt x="75" y="219"/>
                    <a:pt x="72" y="227"/>
                  </a:cubicBezTo>
                  <a:cubicBezTo>
                    <a:pt x="70" y="235"/>
                    <a:pt x="65" y="241"/>
                    <a:pt x="64" y="249"/>
                  </a:cubicBezTo>
                  <a:cubicBezTo>
                    <a:pt x="62" y="265"/>
                    <a:pt x="67" y="281"/>
                    <a:pt x="70" y="296"/>
                  </a:cubicBezTo>
                  <a:cubicBezTo>
                    <a:pt x="72" y="303"/>
                    <a:pt x="73" y="310"/>
                    <a:pt x="77" y="316"/>
                  </a:cubicBezTo>
                  <a:cubicBezTo>
                    <a:pt x="79" y="319"/>
                    <a:pt x="81" y="322"/>
                    <a:pt x="83" y="324"/>
                  </a:cubicBezTo>
                  <a:cubicBezTo>
                    <a:pt x="85" y="328"/>
                    <a:pt x="87" y="332"/>
                    <a:pt x="88" y="336"/>
                  </a:cubicBezTo>
                  <a:cubicBezTo>
                    <a:pt x="89" y="343"/>
                    <a:pt x="90" y="351"/>
                    <a:pt x="95" y="356"/>
                  </a:cubicBezTo>
                  <a:cubicBezTo>
                    <a:pt x="100" y="361"/>
                    <a:pt x="106" y="363"/>
                    <a:pt x="111" y="368"/>
                  </a:cubicBezTo>
                  <a:cubicBezTo>
                    <a:pt x="113" y="371"/>
                    <a:pt x="114" y="374"/>
                    <a:pt x="115" y="377"/>
                  </a:cubicBezTo>
                  <a:cubicBezTo>
                    <a:pt x="115" y="379"/>
                    <a:pt x="115" y="380"/>
                    <a:pt x="116" y="381"/>
                  </a:cubicBezTo>
                  <a:cubicBezTo>
                    <a:pt x="119" y="384"/>
                    <a:pt x="124" y="381"/>
                    <a:pt x="127" y="379"/>
                  </a:cubicBezTo>
                  <a:cubicBezTo>
                    <a:pt x="134" y="373"/>
                    <a:pt x="138" y="361"/>
                    <a:pt x="140" y="351"/>
                  </a:cubicBezTo>
                  <a:cubicBezTo>
                    <a:pt x="141" y="346"/>
                    <a:pt x="141" y="341"/>
                    <a:pt x="139" y="336"/>
                  </a:cubicBezTo>
                  <a:cubicBezTo>
                    <a:pt x="137" y="330"/>
                    <a:pt x="134" y="325"/>
                    <a:pt x="135" y="318"/>
                  </a:cubicBezTo>
                  <a:cubicBezTo>
                    <a:pt x="137" y="311"/>
                    <a:pt x="141" y="304"/>
                    <a:pt x="144" y="298"/>
                  </a:cubicBezTo>
                  <a:cubicBezTo>
                    <a:pt x="147" y="291"/>
                    <a:pt x="150" y="284"/>
                    <a:pt x="152" y="277"/>
                  </a:cubicBezTo>
                  <a:cubicBezTo>
                    <a:pt x="154" y="271"/>
                    <a:pt x="155" y="264"/>
                    <a:pt x="154" y="258"/>
                  </a:cubicBezTo>
                  <a:cubicBezTo>
                    <a:pt x="153" y="256"/>
                    <a:pt x="152" y="254"/>
                    <a:pt x="150" y="253"/>
                  </a:cubicBezTo>
                  <a:cubicBezTo>
                    <a:pt x="149" y="253"/>
                    <a:pt x="148" y="252"/>
                    <a:pt x="147" y="252"/>
                  </a:cubicBezTo>
                  <a:cubicBezTo>
                    <a:pt x="145" y="251"/>
                    <a:pt x="144" y="250"/>
                    <a:pt x="144" y="248"/>
                  </a:cubicBezTo>
                  <a:cubicBezTo>
                    <a:pt x="144" y="244"/>
                    <a:pt x="145" y="241"/>
                    <a:pt x="146" y="237"/>
                  </a:cubicBezTo>
                  <a:cubicBezTo>
                    <a:pt x="146" y="234"/>
                    <a:pt x="145" y="231"/>
                    <a:pt x="144" y="228"/>
                  </a:cubicBezTo>
                  <a:cubicBezTo>
                    <a:pt x="142" y="223"/>
                    <a:pt x="138" y="219"/>
                    <a:pt x="133" y="216"/>
                  </a:cubicBezTo>
                  <a:cubicBezTo>
                    <a:pt x="127" y="213"/>
                    <a:pt x="121" y="212"/>
                    <a:pt x="115" y="212"/>
                  </a:cubicBezTo>
                  <a:cubicBezTo>
                    <a:pt x="111" y="211"/>
                    <a:pt x="107" y="210"/>
                    <a:pt x="106" y="206"/>
                  </a:cubicBezTo>
                  <a:cubicBezTo>
                    <a:pt x="104" y="203"/>
                    <a:pt x="104" y="200"/>
                    <a:pt x="103" y="198"/>
                  </a:cubicBezTo>
                  <a:cubicBezTo>
                    <a:pt x="100" y="193"/>
                    <a:pt x="95" y="192"/>
                    <a:pt x="90" y="190"/>
                  </a:cubicBezTo>
                  <a:cubicBezTo>
                    <a:pt x="88" y="190"/>
                    <a:pt x="86" y="189"/>
                    <a:pt x="84" y="188"/>
                  </a:cubicBezTo>
                  <a:cubicBezTo>
                    <a:pt x="82" y="186"/>
                    <a:pt x="81" y="182"/>
                    <a:pt x="81" y="179"/>
                  </a:cubicBezTo>
                  <a:cubicBezTo>
                    <a:pt x="81" y="167"/>
                    <a:pt x="93" y="156"/>
                    <a:pt x="102" y="150"/>
                  </a:cubicBezTo>
                  <a:cubicBezTo>
                    <a:pt x="107" y="146"/>
                    <a:pt x="112" y="143"/>
                    <a:pt x="118" y="141"/>
                  </a:cubicBezTo>
                  <a:cubicBezTo>
                    <a:pt x="124" y="138"/>
                    <a:pt x="130" y="138"/>
                    <a:pt x="136" y="136"/>
                  </a:cubicBezTo>
                  <a:cubicBezTo>
                    <a:pt x="147" y="133"/>
                    <a:pt x="156" y="126"/>
                    <a:pt x="165" y="119"/>
                  </a:cubicBezTo>
                  <a:cubicBezTo>
                    <a:pt x="171" y="115"/>
                    <a:pt x="177" y="112"/>
                    <a:pt x="184" y="109"/>
                  </a:cubicBezTo>
                  <a:cubicBezTo>
                    <a:pt x="190" y="106"/>
                    <a:pt x="197" y="104"/>
                    <a:pt x="203" y="100"/>
                  </a:cubicBezTo>
                  <a:cubicBezTo>
                    <a:pt x="208" y="96"/>
                    <a:pt x="214" y="92"/>
                    <a:pt x="215" y="86"/>
                  </a:cubicBezTo>
                  <a:cubicBezTo>
                    <a:pt x="217" y="80"/>
                    <a:pt x="216" y="75"/>
                    <a:pt x="214" y="70"/>
                  </a:cubicBezTo>
                  <a:cubicBezTo>
                    <a:pt x="211" y="64"/>
                    <a:pt x="209" y="59"/>
                    <a:pt x="211" y="52"/>
                  </a:cubicBezTo>
                  <a:cubicBezTo>
                    <a:pt x="212" y="49"/>
                    <a:pt x="213" y="47"/>
                    <a:pt x="214" y="44"/>
                  </a:cubicBezTo>
                  <a:cubicBezTo>
                    <a:pt x="215" y="41"/>
                    <a:pt x="216" y="38"/>
                    <a:pt x="216" y="35"/>
                  </a:cubicBezTo>
                  <a:cubicBezTo>
                    <a:pt x="216" y="34"/>
                    <a:pt x="214" y="34"/>
                    <a:pt x="214" y="35"/>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402" name="Freeform 59">
              <a:extLst>
                <a:ext uri="{FF2B5EF4-FFF2-40B4-BE49-F238E27FC236}">
                  <a16:creationId xmlns="" xmlns:a16="http://schemas.microsoft.com/office/drawing/2014/main" id="{1C8BBFC9-3901-4376-A499-B13C4242B074}"/>
                </a:ext>
              </a:extLst>
            </p:cNvPr>
            <p:cNvSpPr>
              <a:spLocks/>
            </p:cNvSpPr>
            <p:nvPr/>
          </p:nvSpPr>
          <p:spPr bwMode="auto">
            <a:xfrm>
              <a:off x="9483727" y="1292226"/>
              <a:ext cx="2124075" cy="2049463"/>
            </a:xfrm>
            <a:custGeom>
              <a:avLst/>
              <a:gdLst>
                <a:gd name="T0" fmla="*/ 447 w 501"/>
                <a:gd name="T1" fmla="*/ 284 h 483"/>
                <a:gd name="T2" fmla="*/ 432 w 501"/>
                <a:gd name="T3" fmla="*/ 275 h 483"/>
                <a:gd name="T4" fmla="*/ 403 w 501"/>
                <a:gd name="T5" fmla="*/ 260 h 483"/>
                <a:gd name="T6" fmla="*/ 388 w 501"/>
                <a:gd name="T7" fmla="*/ 259 h 483"/>
                <a:gd name="T8" fmla="*/ 401 w 501"/>
                <a:gd name="T9" fmla="*/ 328 h 483"/>
                <a:gd name="T10" fmla="*/ 360 w 501"/>
                <a:gd name="T11" fmla="*/ 383 h 483"/>
                <a:gd name="T12" fmla="*/ 326 w 501"/>
                <a:gd name="T13" fmla="*/ 364 h 483"/>
                <a:gd name="T14" fmla="*/ 324 w 501"/>
                <a:gd name="T15" fmla="*/ 322 h 483"/>
                <a:gd name="T16" fmla="*/ 312 w 501"/>
                <a:gd name="T17" fmla="*/ 268 h 483"/>
                <a:gd name="T18" fmla="*/ 288 w 501"/>
                <a:gd name="T19" fmla="*/ 232 h 483"/>
                <a:gd name="T20" fmla="*/ 281 w 501"/>
                <a:gd name="T21" fmla="*/ 194 h 483"/>
                <a:gd name="T22" fmla="*/ 340 w 501"/>
                <a:gd name="T23" fmla="*/ 200 h 483"/>
                <a:gd name="T24" fmla="*/ 346 w 501"/>
                <a:gd name="T25" fmla="*/ 173 h 483"/>
                <a:gd name="T26" fmla="*/ 316 w 501"/>
                <a:gd name="T27" fmla="*/ 167 h 483"/>
                <a:gd name="T28" fmla="*/ 294 w 501"/>
                <a:gd name="T29" fmla="*/ 150 h 483"/>
                <a:gd name="T30" fmla="*/ 325 w 501"/>
                <a:gd name="T31" fmla="*/ 97 h 483"/>
                <a:gd name="T32" fmla="*/ 384 w 501"/>
                <a:gd name="T33" fmla="*/ 65 h 483"/>
                <a:gd name="T34" fmla="*/ 325 w 501"/>
                <a:gd name="T35" fmla="*/ 16 h 483"/>
                <a:gd name="T36" fmla="*/ 4 w 501"/>
                <a:gd name="T37" fmla="*/ 205 h 483"/>
                <a:gd name="T38" fmla="*/ 182 w 501"/>
                <a:gd name="T39" fmla="*/ 473 h 483"/>
                <a:gd name="T40" fmla="*/ 370 w 501"/>
                <a:gd name="T41" fmla="*/ 463 h 483"/>
                <a:gd name="T42" fmla="*/ 375 w 501"/>
                <a:gd name="T43" fmla="*/ 421 h 483"/>
                <a:gd name="T44" fmla="*/ 399 w 501"/>
                <a:gd name="T45" fmla="*/ 409 h 483"/>
                <a:gd name="T46" fmla="*/ 427 w 501"/>
                <a:gd name="T47" fmla="*/ 393 h 483"/>
                <a:gd name="T48" fmla="*/ 458 w 501"/>
                <a:gd name="T49" fmla="*/ 363 h 483"/>
                <a:gd name="T50" fmla="*/ 501 w 501"/>
                <a:gd name="T51" fmla="*/ 284 h 483"/>
                <a:gd name="T52" fmla="*/ 487 w 501"/>
                <a:gd name="T53" fmla="*/ 283 h 483"/>
                <a:gd name="T54" fmla="*/ 501 w 501"/>
                <a:gd name="T55" fmla="*/ 285 h 483"/>
                <a:gd name="T56" fmla="*/ 469 w 501"/>
                <a:gd name="T57" fmla="*/ 378 h 483"/>
                <a:gd name="T58" fmla="*/ 433 w 501"/>
                <a:gd name="T59" fmla="*/ 366 h 483"/>
                <a:gd name="T60" fmla="*/ 416 w 501"/>
                <a:gd name="T61" fmla="*/ 397 h 483"/>
                <a:gd name="T62" fmla="*/ 392 w 501"/>
                <a:gd name="T63" fmla="*/ 421 h 483"/>
                <a:gd name="T64" fmla="*/ 368 w 501"/>
                <a:gd name="T65" fmla="*/ 422 h 483"/>
                <a:gd name="T66" fmla="*/ 369 w 501"/>
                <a:gd name="T67" fmla="*/ 464 h 483"/>
                <a:gd name="T68" fmla="*/ 192 w 501"/>
                <a:gd name="T69" fmla="*/ 474 h 483"/>
                <a:gd name="T70" fmla="*/ 9 w 501"/>
                <a:gd name="T71" fmla="*/ 276 h 483"/>
                <a:gd name="T72" fmla="*/ 139 w 501"/>
                <a:gd name="T73" fmla="*/ 25 h 483"/>
                <a:gd name="T74" fmla="*/ 413 w 501"/>
                <a:gd name="T75" fmla="*/ 63 h 483"/>
                <a:gd name="T76" fmla="*/ 361 w 501"/>
                <a:gd name="T77" fmla="*/ 76 h 483"/>
                <a:gd name="T78" fmla="*/ 305 w 501"/>
                <a:gd name="T79" fmla="*/ 121 h 483"/>
                <a:gd name="T80" fmla="*/ 293 w 501"/>
                <a:gd name="T81" fmla="*/ 159 h 483"/>
                <a:gd name="T82" fmla="*/ 316 w 501"/>
                <a:gd name="T83" fmla="*/ 168 h 483"/>
                <a:gd name="T84" fmla="*/ 351 w 501"/>
                <a:gd name="T85" fmla="*/ 174 h 483"/>
                <a:gd name="T86" fmla="*/ 328 w 501"/>
                <a:gd name="T87" fmla="*/ 197 h 483"/>
                <a:gd name="T88" fmla="*/ 284 w 501"/>
                <a:gd name="T89" fmla="*/ 186 h 483"/>
                <a:gd name="T90" fmla="*/ 294 w 501"/>
                <a:gd name="T91" fmla="*/ 247 h 483"/>
                <a:gd name="T92" fmla="*/ 314 w 501"/>
                <a:gd name="T93" fmla="*/ 276 h 483"/>
                <a:gd name="T94" fmla="*/ 324 w 501"/>
                <a:gd name="T95" fmla="*/ 330 h 483"/>
                <a:gd name="T96" fmla="*/ 345 w 501"/>
                <a:gd name="T97" fmla="*/ 398 h 483"/>
                <a:gd name="T98" fmla="*/ 388 w 501"/>
                <a:gd name="T99" fmla="*/ 355 h 483"/>
                <a:gd name="T100" fmla="*/ 400 w 501"/>
                <a:gd name="T101" fmla="*/ 281 h 483"/>
                <a:gd name="T102" fmla="*/ 390 w 501"/>
                <a:gd name="T103" fmla="*/ 251 h 483"/>
                <a:gd name="T104" fmla="*/ 414 w 501"/>
                <a:gd name="T105" fmla="*/ 265 h 483"/>
                <a:gd name="T106" fmla="*/ 439 w 501"/>
                <a:gd name="T107" fmla="*/ 285 h 483"/>
                <a:gd name="T108" fmla="*/ 487 w 501"/>
                <a:gd name="T109" fmla="*/ 285 h 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01" h="483">
                  <a:moveTo>
                    <a:pt x="486" y="283"/>
                  </a:moveTo>
                  <a:cubicBezTo>
                    <a:pt x="479" y="286"/>
                    <a:pt x="473" y="296"/>
                    <a:pt x="464" y="292"/>
                  </a:cubicBezTo>
                  <a:cubicBezTo>
                    <a:pt x="458" y="290"/>
                    <a:pt x="454" y="284"/>
                    <a:pt x="447" y="284"/>
                  </a:cubicBezTo>
                  <a:cubicBezTo>
                    <a:pt x="446" y="284"/>
                    <a:pt x="445" y="284"/>
                    <a:pt x="444" y="284"/>
                  </a:cubicBezTo>
                  <a:cubicBezTo>
                    <a:pt x="442" y="284"/>
                    <a:pt x="441" y="284"/>
                    <a:pt x="438" y="283"/>
                  </a:cubicBezTo>
                  <a:cubicBezTo>
                    <a:pt x="435" y="281"/>
                    <a:pt x="433" y="278"/>
                    <a:pt x="432" y="275"/>
                  </a:cubicBezTo>
                  <a:cubicBezTo>
                    <a:pt x="430" y="269"/>
                    <a:pt x="427" y="265"/>
                    <a:pt x="421" y="264"/>
                  </a:cubicBezTo>
                  <a:cubicBezTo>
                    <a:pt x="419" y="263"/>
                    <a:pt x="417" y="263"/>
                    <a:pt x="414" y="263"/>
                  </a:cubicBezTo>
                  <a:cubicBezTo>
                    <a:pt x="410" y="264"/>
                    <a:pt x="406" y="264"/>
                    <a:pt x="403" y="260"/>
                  </a:cubicBezTo>
                  <a:cubicBezTo>
                    <a:pt x="401" y="256"/>
                    <a:pt x="399" y="252"/>
                    <a:pt x="396" y="249"/>
                  </a:cubicBezTo>
                  <a:cubicBezTo>
                    <a:pt x="393" y="248"/>
                    <a:pt x="389" y="248"/>
                    <a:pt x="388" y="250"/>
                  </a:cubicBezTo>
                  <a:cubicBezTo>
                    <a:pt x="386" y="253"/>
                    <a:pt x="388" y="257"/>
                    <a:pt x="388" y="259"/>
                  </a:cubicBezTo>
                  <a:cubicBezTo>
                    <a:pt x="392" y="269"/>
                    <a:pt x="397" y="277"/>
                    <a:pt x="401" y="287"/>
                  </a:cubicBezTo>
                  <a:cubicBezTo>
                    <a:pt x="403" y="292"/>
                    <a:pt x="403" y="298"/>
                    <a:pt x="403" y="303"/>
                  </a:cubicBezTo>
                  <a:cubicBezTo>
                    <a:pt x="403" y="312"/>
                    <a:pt x="403" y="320"/>
                    <a:pt x="401" y="328"/>
                  </a:cubicBezTo>
                  <a:cubicBezTo>
                    <a:pt x="399" y="336"/>
                    <a:pt x="396" y="345"/>
                    <a:pt x="390" y="351"/>
                  </a:cubicBezTo>
                  <a:cubicBezTo>
                    <a:pt x="385" y="356"/>
                    <a:pt x="378" y="358"/>
                    <a:pt x="373" y="361"/>
                  </a:cubicBezTo>
                  <a:cubicBezTo>
                    <a:pt x="366" y="366"/>
                    <a:pt x="364" y="375"/>
                    <a:pt x="360" y="383"/>
                  </a:cubicBezTo>
                  <a:cubicBezTo>
                    <a:pt x="358" y="389"/>
                    <a:pt x="353" y="400"/>
                    <a:pt x="344" y="396"/>
                  </a:cubicBezTo>
                  <a:cubicBezTo>
                    <a:pt x="339" y="393"/>
                    <a:pt x="335" y="388"/>
                    <a:pt x="333" y="383"/>
                  </a:cubicBezTo>
                  <a:cubicBezTo>
                    <a:pt x="330" y="377"/>
                    <a:pt x="328" y="371"/>
                    <a:pt x="326" y="364"/>
                  </a:cubicBezTo>
                  <a:cubicBezTo>
                    <a:pt x="325" y="361"/>
                    <a:pt x="325" y="359"/>
                    <a:pt x="324" y="355"/>
                  </a:cubicBezTo>
                  <a:cubicBezTo>
                    <a:pt x="324" y="351"/>
                    <a:pt x="324" y="347"/>
                    <a:pt x="325" y="343"/>
                  </a:cubicBezTo>
                  <a:cubicBezTo>
                    <a:pt x="326" y="336"/>
                    <a:pt x="327" y="328"/>
                    <a:pt x="324" y="322"/>
                  </a:cubicBezTo>
                  <a:cubicBezTo>
                    <a:pt x="322" y="317"/>
                    <a:pt x="319" y="314"/>
                    <a:pt x="317" y="310"/>
                  </a:cubicBezTo>
                  <a:cubicBezTo>
                    <a:pt x="313" y="303"/>
                    <a:pt x="316" y="295"/>
                    <a:pt x="316" y="289"/>
                  </a:cubicBezTo>
                  <a:cubicBezTo>
                    <a:pt x="317" y="281"/>
                    <a:pt x="316" y="275"/>
                    <a:pt x="312" y="268"/>
                  </a:cubicBezTo>
                  <a:cubicBezTo>
                    <a:pt x="309" y="261"/>
                    <a:pt x="302" y="257"/>
                    <a:pt x="297" y="251"/>
                  </a:cubicBezTo>
                  <a:cubicBezTo>
                    <a:pt x="295" y="247"/>
                    <a:pt x="294" y="243"/>
                    <a:pt x="293" y="240"/>
                  </a:cubicBezTo>
                  <a:cubicBezTo>
                    <a:pt x="292" y="237"/>
                    <a:pt x="290" y="234"/>
                    <a:pt x="288" y="232"/>
                  </a:cubicBezTo>
                  <a:cubicBezTo>
                    <a:pt x="286" y="230"/>
                    <a:pt x="284" y="228"/>
                    <a:pt x="282" y="226"/>
                  </a:cubicBezTo>
                  <a:cubicBezTo>
                    <a:pt x="279" y="223"/>
                    <a:pt x="278" y="220"/>
                    <a:pt x="277" y="216"/>
                  </a:cubicBezTo>
                  <a:cubicBezTo>
                    <a:pt x="276" y="209"/>
                    <a:pt x="278" y="201"/>
                    <a:pt x="281" y="194"/>
                  </a:cubicBezTo>
                  <a:cubicBezTo>
                    <a:pt x="284" y="188"/>
                    <a:pt x="289" y="182"/>
                    <a:pt x="295" y="181"/>
                  </a:cubicBezTo>
                  <a:cubicBezTo>
                    <a:pt x="303" y="179"/>
                    <a:pt x="311" y="188"/>
                    <a:pt x="317" y="193"/>
                  </a:cubicBezTo>
                  <a:cubicBezTo>
                    <a:pt x="324" y="198"/>
                    <a:pt x="331" y="202"/>
                    <a:pt x="340" y="200"/>
                  </a:cubicBezTo>
                  <a:cubicBezTo>
                    <a:pt x="345" y="198"/>
                    <a:pt x="349" y="194"/>
                    <a:pt x="352" y="190"/>
                  </a:cubicBezTo>
                  <a:cubicBezTo>
                    <a:pt x="355" y="185"/>
                    <a:pt x="356" y="180"/>
                    <a:pt x="354" y="175"/>
                  </a:cubicBezTo>
                  <a:cubicBezTo>
                    <a:pt x="353" y="172"/>
                    <a:pt x="349" y="172"/>
                    <a:pt x="346" y="173"/>
                  </a:cubicBezTo>
                  <a:cubicBezTo>
                    <a:pt x="341" y="174"/>
                    <a:pt x="337" y="176"/>
                    <a:pt x="331" y="174"/>
                  </a:cubicBezTo>
                  <a:cubicBezTo>
                    <a:pt x="329" y="173"/>
                    <a:pt x="327" y="171"/>
                    <a:pt x="325" y="169"/>
                  </a:cubicBezTo>
                  <a:cubicBezTo>
                    <a:pt x="322" y="167"/>
                    <a:pt x="319" y="167"/>
                    <a:pt x="316" y="167"/>
                  </a:cubicBezTo>
                  <a:cubicBezTo>
                    <a:pt x="314" y="166"/>
                    <a:pt x="312" y="167"/>
                    <a:pt x="310" y="167"/>
                  </a:cubicBezTo>
                  <a:cubicBezTo>
                    <a:pt x="307" y="168"/>
                    <a:pt x="305" y="168"/>
                    <a:pt x="302" y="168"/>
                  </a:cubicBezTo>
                  <a:cubicBezTo>
                    <a:pt x="295" y="167"/>
                    <a:pt x="293" y="156"/>
                    <a:pt x="294" y="150"/>
                  </a:cubicBezTo>
                  <a:cubicBezTo>
                    <a:pt x="295" y="144"/>
                    <a:pt x="301" y="139"/>
                    <a:pt x="303" y="132"/>
                  </a:cubicBezTo>
                  <a:cubicBezTo>
                    <a:pt x="306" y="125"/>
                    <a:pt x="307" y="117"/>
                    <a:pt x="311" y="110"/>
                  </a:cubicBezTo>
                  <a:cubicBezTo>
                    <a:pt x="314" y="104"/>
                    <a:pt x="319" y="100"/>
                    <a:pt x="325" y="97"/>
                  </a:cubicBezTo>
                  <a:cubicBezTo>
                    <a:pt x="336" y="91"/>
                    <a:pt x="348" y="89"/>
                    <a:pt x="358" y="81"/>
                  </a:cubicBezTo>
                  <a:cubicBezTo>
                    <a:pt x="362" y="78"/>
                    <a:pt x="366" y="73"/>
                    <a:pt x="370" y="69"/>
                  </a:cubicBezTo>
                  <a:cubicBezTo>
                    <a:pt x="374" y="66"/>
                    <a:pt x="379" y="66"/>
                    <a:pt x="384" y="65"/>
                  </a:cubicBezTo>
                  <a:cubicBezTo>
                    <a:pt x="394" y="64"/>
                    <a:pt x="403" y="64"/>
                    <a:pt x="413" y="65"/>
                  </a:cubicBezTo>
                  <a:cubicBezTo>
                    <a:pt x="414" y="65"/>
                    <a:pt x="414" y="64"/>
                    <a:pt x="414" y="63"/>
                  </a:cubicBezTo>
                  <a:cubicBezTo>
                    <a:pt x="387" y="42"/>
                    <a:pt x="357" y="26"/>
                    <a:pt x="325" y="16"/>
                  </a:cubicBezTo>
                  <a:cubicBezTo>
                    <a:pt x="293" y="7"/>
                    <a:pt x="260" y="3"/>
                    <a:pt x="227" y="5"/>
                  </a:cubicBezTo>
                  <a:cubicBezTo>
                    <a:pt x="164" y="8"/>
                    <a:pt x="99" y="32"/>
                    <a:pt x="56" y="80"/>
                  </a:cubicBezTo>
                  <a:cubicBezTo>
                    <a:pt x="25" y="115"/>
                    <a:pt x="8" y="159"/>
                    <a:pt x="4" y="205"/>
                  </a:cubicBezTo>
                  <a:cubicBezTo>
                    <a:pt x="0" y="251"/>
                    <a:pt x="8" y="299"/>
                    <a:pt x="27" y="341"/>
                  </a:cubicBezTo>
                  <a:cubicBezTo>
                    <a:pt x="46" y="383"/>
                    <a:pt x="75" y="420"/>
                    <a:pt x="113" y="445"/>
                  </a:cubicBezTo>
                  <a:cubicBezTo>
                    <a:pt x="134" y="458"/>
                    <a:pt x="157" y="467"/>
                    <a:pt x="182" y="473"/>
                  </a:cubicBezTo>
                  <a:cubicBezTo>
                    <a:pt x="211" y="480"/>
                    <a:pt x="241" y="483"/>
                    <a:pt x="271" y="483"/>
                  </a:cubicBezTo>
                  <a:cubicBezTo>
                    <a:pt x="304" y="482"/>
                    <a:pt x="338" y="477"/>
                    <a:pt x="369" y="464"/>
                  </a:cubicBezTo>
                  <a:cubicBezTo>
                    <a:pt x="370" y="464"/>
                    <a:pt x="370" y="463"/>
                    <a:pt x="370" y="463"/>
                  </a:cubicBezTo>
                  <a:cubicBezTo>
                    <a:pt x="365" y="458"/>
                    <a:pt x="364" y="453"/>
                    <a:pt x="363" y="447"/>
                  </a:cubicBezTo>
                  <a:cubicBezTo>
                    <a:pt x="363" y="442"/>
                    <a:pt x="364" y="437"/>
                    <a:pt x="365" y="431"/>
                  </a:cubicBezTo>
                  <a:cubicBezTo>
                    <a:pt x="366" y="426"/>
                    <a:pt x="369" y="422"/>
                    <a:pt x="375" y="421"/>
                  </a:cubicBezTo>
                  <a:cubicBezTo>
                    <a:pt x="381" y="421"/>
                    <a:pt x="386" y="425"/>
                    <a:pt x="392" y="425"/>
                  </a:cubicBezTo>
                  <a:cubicBezTo>
                    <a:pt x="393" y="424"/>
                    <a:pt x="393" y="424"/>
                    <a:pt x="393" y="424"/>
                  </a:cubicBezTo>
                  <a:cubicBezTo>
                    <a:pt x="395" y="419"/>
                    <a:pt x="397" y="414"/>
                    <a:pt x="399" y="409"/>
                  </a:cubicBezTo>
                  <a:cubicBezTo>
                    <a:pt x="401" y="406"/>
                    <a:pt x="403" y="404"/>
                    <a:pt x="405" y="402"/>
                  </a:cubicBezTo>
                  <a:cubicBezTo>
                    <a:pt x="408" y="400"/>
                    <a:pt x="412" y="399"/>
                    <a:pt x="415" y="399"/>
                  </a:cubicBezTo>
                  <a:cubicBezTo>
                    <a:pt x="420" y="399"/>
                    <a:pt x="424" y="398"/>
                    <a:pt x="427" y="393"/>
                  </a:cubicBezTo>
                  <a:cubicBezTo>
                    <a:pt x="429" y="390"/>
                    <a:pt x="430" y="386"/>
                    <a:pt x="430" y="382"/>
                  </a:cubicBezTo>
                  <a:cubicBezTo>
                    <a:pt x="432" y="373"/>
                    <a:pt x="432" y="365"/>
                    <a:pt x="442" y="362"/>
                  </a:cubicBezTo>
                  <a:cubicBezTo>
                    <a:pt x="447" y="360"/>
                    <a:pt x="453" y="359"/>
                    <a:pt x="458" y="363"/>
                  </a:cubicBezTo>
                  <a:cubicBezTo>
                    <a:pt x="463" y="367"/>
                    <a:pt x="466" y="373"/>
                    <a:pt x="468" y="378"/>
                  </a:cubicBezTo>
                  <a:cubicBezTo>
                    <a:pt x="468" y="379"/>
                    <a:pt x="469" y="379"/>
                    <a:pt x="469" y="378"/>
                  </a:cubicBezTo>
                  <a:cubicBezTo>
                    <a:pt x="487" y="350"/>
                    <a:pt x="496" y="317"/>
                    <a:pt x="501" y="284"/>
                  </a:cubicBezTo>
                  <a:cubicBezTo>
                    <a:pt x="501" y="283"/>
                    <a:pt x="500" y="283"/>
                    <a:pt x="500" y="283"/>
                  </a:cubicBezTo>
                  <a:cubicBezTo>
                    <a:pt x="499" y="284"/>
                    <a:pt x="495" y="283"/>
                    <a:pt x="494" y="283"/>
                  </a:cubicBezTo>
                  <a:cubicBezTo>
                    <a:pt x="491" y="283"/>
                    <a:pt x="489" y="283"/>
                    <a:pt x="487" y="283"/>
                  </a:cubicBezTo>
                  <a:cubicBezTo>
                    <a:pt x="486" y="284"/>
                    <a:pt x="486" y="285"/>
                    <a:pt x="487" y="285"/>
                  </a:cubicBezTo>
                  <a:cubicBezTo>
                    <a:pt x="490" y="284"/>
                    <a:pt x="493" y="285"/>
                    <a:pt x="497" y="285"/>
                  </a:cubicBezTo>
                  <a:cubicBezTo>
                    <a:pt x="498" y="285"/>
                    <a:pt x="500" y="285"/>
                    <a:pt x="501" y="285"/>
                  </a:cubicBezTo>
                  <a:cubicBezTo>
                    <a:pt x="500" y="284"/>
                    <a:pt x="500" y="284"/>
                    <a:pt x="499" y="284"/>
                  </a:cubicBezTo>
                  <a:cubicBezTo>
                    <a:pt x="495" y="317"/>
                    <a:pt x="485" y="349"/>
                    <a:pt x="468" y="378"/>
                  </a:cubicBezTo>
                  <a:cubicBezTo>
                    <a:pt x="468" y="378"/>
                    <a:pt x="469" y="378"/>
                    <a:pt x="469" y="378"/>
                  </a:cubicBezTo>
                  <a:cubicBezTo>
                    <a:pt x="467" y="372"/>
                    <a:pt x="464" y="366"/>
                    <a:pt x="460" y="362"/>
                  </a:cubicBezTo>
                  <a:cubicBezTo>
                    <a:pt x="456" y="358"/>
                    <a:pt x="450" y="358"/>
                    <a:pt x="445" y="359"/>
                  </a:cubicBezTo>
                  <a:cubicBezTo>
                    <a:pt x="440" y="360"/>
                    <a:pt x="435" y="362"/>
                    <a:pt x="433" y="366"/>
                  </a:cubicBezTo>
                  <a:cubicBezTo>
                    <a:pt x="431" y="370"/>
                    <a:pt x="430" y="374"/>
                    <a:pt x="429" y="378"/>
                  </a:cubicBezTo>
                  <a:cubicBezTo>
                    <a:pt x="429" y="383"/>
                    <a:pt x="428" y="388"/>
                    <a:pt x="425" y="392"/>
                  </a:cubicBezTo>
                  <a:cubicBezTo>
                    <a:pt x="423" y="396"/>
                    <a:pt x="420" y="397"/>
                    <a:pt x="416" y="397"/>
                  </a:cubicBezTo>
                  <a:cubicBezTo>
                    <a:pt x="413" y="398"/>
                    <a:pt x="410" y="398"/>
                    <a:pt x="407" y="399"/>
                  </a:cubicBezTo>
                  <a:cubicBezTo>
                    <a:pt x="401" y="401"/>
                    <a:pt x="398" y="407"/>
                    <a:pt x="396" y="413"/>
                  </a:cubicBezTo>
                  <a:cubicBezTo>
                    <a:pt x="395" y="416"/>
                    <a:pt x="394" y="419"/>
                    <a:pt x="392" y="421"/>
                  </a:cubicBezTo>
                  <a:cubicBezTo>
                    <a:pt x="392" y="423"/>
                    <a:pt x="390" y="423"/>
                    <a:pt x="388" y="423"/>
                  </a:cubicBezTo>
                  <a:cubicBezTo>
                    <a:pt x="387" y="422"/>
                    <a:pt x="385" y="422"/>
                    <a:pt x="383" y="421"/>
                  </a:cubicBezTo>
                  <a:cubicBezTo>
                    <a:pt x="378" y="420"/>
                    <a:pt x="372" y="418"/>
                    <a:pt x="368" y="422"/>
                  </a:cubicBezTo>
                  <a:cubicBezTo>
                    <a:pt x="365" y="425"/>
                    <a:pt x="364" y="429"/>
                    <a:pt x="363" y="434"/>
                  </a:cubicBezTo>
                  <a:cubicBezTo>
                    <a:pt x="362" y="439"/>
                    <a:pt x="361" y="444"/>
                    <a:pt x="362" y="449"/>
                  </a:cubicBezTo>
                  <a:cubicBezTo>
                    <a:pt x="362" y="455"/>
                    <a:pt x="364" y="460"/>
                    <a:pt x="369" y="464"/>
                  </a:cubicBezTo>
                  <a:cubicBezTo>
                    <a:pt x="369" y="463"/>
                    <a:pt x="369" y="463"/>
                    <a:pt x="369" y="462"/>
                  </a:cubicBezTo>
                  <a:cubicBezTo>
                    <a:pt x="342" y="474"/>
                    <a:pt x="313" y="479"/>
                    <a:pt x="283" y="481"/>
                  </a:cubicBezTo>
                  <a:cubicBezTo>
                    <a:pt x="253" y="482"/>
                    <a:pt x="222" y="480"/>
                    <a:pt x="192" y="474"/>
                  </a:cubicBezTo>
                  <a:cubicBezTo>
                    <a:pt x="167" y="468"/>
                    <a:pt x="142" y="460"/>
                    <a:pt x="120" y="447"/>
                  </a:cubicBezTo>
                  <a:cubicBezTo>
                    <a:pt x="100" y="435"/>
                    <a:pt x="82" y="419"/>
                    <a:pt x="67" y="402"/>
                  </a:cubicBezTo>
                  <a:cubicBezTo>
                    <a:pt x="37" y="366"/>
                    <a:pt x="17" y="322"/>
                    <a:pt x="9" y="276"/>
                  </a:cubicBezTo>
                  <a:cubicBezTo>
                    <a:pt x="1" y="230"/>
                    <a:pt x="4" y="181"/>
                    <a:pt x="22" y="138"/>
                  </a:cubicBezTo>
                  <a:cubicBezTo>
                    <a:pt x="31" y="116"/>
                    <a:pt x="43" y="96"/>
                    <a:pt x="59" y="78"/>
                  </a:cubicBezTo>
                  <a:cubicBezTo>
                    <a:pt x="81" y="55"/>
                    <a:pt x="109" y="37"/>
                    <a:pt x="139" y="25"/>
                  </a:cubicBezTo>
                  <a:cubicBezTo>
                    <a:pt x="201" y="1"/>
                    <a:pt x="273" y="0"/>
                    <a:pt x="336" y="21"/>
                  </a:cubicBezTo>
                  <a:cubicBezTo>
                    <a:pt x="364" y="31"/>
                    <a:pt x="389" y="46"/>
                    <a:pt x="412" y="65"/>
                  </a:cubicBezTo>
                  <a:cubicBezTo>
                    <a:pt x="413" y="64"/>
                    <a:pt x="413" y="64"/>
                    <a:pt x="413" y="63"/>
                  </a:cubicBezTo>
                  <a:cubicBezTo>
                    <a:pt x="404" y="63"/>
                    <a:pt x="395" y="63"/>
                    <a:pt x="386" y="63"/>
                  </a:cubicBezTo>
                  <a:cubicBezTo>
                    <a:pt x="381" y="64"/>
                    <a:pt x="376" y="64"/>
                    <a:pt x="372" y="66"/>
                  </a:cubicBezTo>
                  <a:cubicBezTo>
                    <a:pt x="368" y="69"/>
                    <a:pt x="364" y="73"/>
                    <a:pt x="361" y="76"/>
                  </a:cubicBezTo>
                  <a:cubicBezTo>
                    <a:pt x="356" y="81"/>
                    <a:pt x="350" y="84"/>
                    <a:pt x="344" y="87"/>
                  </a:cubicBezTo>
                  <a:cubicBezTo>
                    <a:pt x="334" y="92"/>
                    <a:pt x="322" y="95"/>
                    <a:pt x="313" y="103"/>
                  </a:cubicBezTo>
                  <a:cubicBezTo>
                    <a:pt x="308" y="108"/>
                    <a:pt x="306" y="115"/>
                    <a:pt x="305" y="121"/>
                  </a:cubicBezTo>
                  <a:cubicBezTo>
                    <a:pt x="304" y="126"/>
                    <a:pt x="303" y="130"/>
                    <a:pt x="301" y="133"/>
                  </a:cubicBezTo>
                  <a:cubicBezTo>
                    <a:pt x="299" y="137"/>
                    <a:pt x="297" y="140"/>
                    <a:pt x="296" y="142"/>
                  </a:cubicBezTo>
                  <a:cubicBezTo>
                    <a:pt x="292" y="148"/>
                    <a:pt x="291" y="153"/>
                    <a:pt x="293" y="159"/>
                  </a:cubicBezTo>
                  <a:cubicBezTo>
                    <a:pt x="294" y="164"/>
                    <a:pt x="297" y="169"/>
                    <a:pt x="302" y="170"/>
                  </a:cubicBezTo>
                  <a:cubicBezTo>
                    <a:pt x="305" y="170"/>
                    <a:pt x="307" y="169"/>
                    <a:pt x="310" y="169"/>
                  </a:cubicBezTo>
                  <a:cubicBezTo>
                    <a:pt x="312" y="169"/>
                    <a:pt x="314" y="168"/>
                    <a:pt x="316" y="168"/>
                  </a:cubicBezTo>
                  <a:cubicBezTo>
                    <a:pt x="323" y="168"/>
                    <a:pt x="327" y="174"/>
                    <a:pt x="333" y="176"/>
                  </a:cubicBezTo>
                  <a:cubicBezTo>
                    <a:pt x="337" y="178"/>
                    <a:pt x="341" y="176"/>
                    <a:pt x="345" y="175"/>
                  </a:cubicBezTo>
                  <a:cubicBezTo>
                    <a:pt x="347" y="174"/>
                    <a:pt x="349" y="173"/>
                    <a:pt x="351" y="174"/>
                  </a:cubicBezTo>
                  <a:cubicBezTo>
                    <a:pt x="353" y="175"/>
                    <a:pt x="353" y="180"/>
                    <a:pt x="353" y="183"/>
                  </a:cubicBezTo>
                  <a:cubicBezTo>
                    <a:pt x="352" y="188"/>
                    <a:pt x="347" y="194"/>
                    <a:pt x="342" y="197"/>
                  </a:cubicBezTo>
                  <a:cubicBezTo>
                    <a:pt x="338" y="200"/>
                    <a:pt x="332" y="199"/>
                    <a:pt x="328" y="197"/>
                  </a:cubicBezTo>
                  <a:cubicBezTo>
                    <a:pt x="320" y="194"/>
                    <a:pt x="313" y="187"/>
                    <a:pt x="306" y="182"/>
                  </a:cubicBezTo>
                  <a:cubicBezTo>
                    <a:pt x="303" y="180"/>
                    <a:pt x="299" y="179"/>
                    <a:pt x="296" y="179"/>
                  </a:cubicBezTo>
                  <a:cubicBezTo>
                    <a:pt x="291" y="179"/>
                    <a:pt x="287" y="183"/>
                    <a:pt x="284" y="186"/>
                  </a:cubicBezTo>
                  <a:cubicBezTo>
                    <a:pt x="276" y="195"/>
                    <a:pt x="272" y="212"/>
                    <a:pt x="278" y="224"/>
                  </a:cubicBezTo>
                  <a:cubicBezTo>
                    <a:pt x="280" y="229"/>
                    <a:pt x="286" y="232"/>
                    <a:pt x="289" y="236"/>
                  </a:cubicBezTo>
                  <a:cubicBezTo>
                    <a:pt x="292" y="240"/>
                    <a:pt x="292" y="244"/>
                    <a:pt x="294" y="247"/>
                  </a:cubicBezTo>
                  <a:cubicBezTo>
                    <a:pt x="295" y="251"/>
                    <a:pt x="297" y="253"/>
                    <a:pt x="300" y="256"/>
                  </a:cubicBezTo>
                  <a:cubicBezTo>
                    <a:pt x="302" y="259"/>
                    <a:pt x="305" y="261"/>
                    <a:pt x="307" y="264"/>
                  </a:cubicBezTo>
                  <a:cubicBezTo>
                    <a:pt x="311" y="267"/>
                    <a:pt x="313" y="271"/>
                    <a:pt x="314" y="276"/>
                  </a:cubicBezTo>
                  <a:cubicBezTo>
                    <a:pt x="316" y="284"/>
                    <a:pt x="314" y="292"/>
                    <a:pt x="314" y="299"/>
                  </a:cubicBezTo>
                  <a:cubicBezTo>
                    <a:pt x="313" y="305"/>
                    <a:pt x="314" y="309"/>
                    <a:pt x="317" y="313"/>
                  </a:cubicBezTo>
                  <a:cubicBezTo>
                    <a:pt x="321" y="319"/>
                    <a:pt x="324" y="324"/>
                    <a:pt x="324" y="330"/>
                  </a:cubicBezTo>
                  <a:cubicBezTo>
                    <a:pt x="325" y="338"/>
                    <a:pt x="322" y="346"/>
                    <a:pt x="322" y="354"/>
                  </a:cubicBezTo>
                  <a:cubicBezTo>
                    <a:pt x="322" y="360"/>
                    <a:pt x="325" y="366"/>
                    <a:pt x="327" y="372"/>
                  </a:cubicBezTo>
                  <a:cubicBezTo>
                    <a:pt x="330" y="381"/>
                    <a:pt x="334" y="394"/>
                    <a:pt x="345" y="398"/>
                  </a:cubicBezTo>
                  <a:cubicBezTo>
                    <a:pt x="352" y="401"/>
                    <a:pt x="357" y="393"/>
                    <a:pt x="360" y="388"/>
                  </a:cubicBezTo>
                  <a:cubicBezTo>
                    <a:pt x="364" y="381"/>
                    <a:pt x="366" y="372"/>
                    <a:pt x="371" y="365"/>
                  </a:cubicBezTo>
                  <a:cubicBezTo>
                    <a:pt x="375" y="361"/>
                    <a:pt x="382" y="359"/>
                    <a:pt x="388" y="355"/>
                  </a:cubicBezTo>
                  <a:cubicBezTo>
                    <a:pt x="394" y="351"/>
                    <a:pt x="397" y="345"/>
                    <a:pt x="399" y="338"/>
                  </a:cubicBezTo>
                  <a:cubicBezTo>
                    <a:pt x="405" y="324"/>
                    <a:pt x="406" y="307"/>
                    <a:pt x="404" y="292"/>
                  </a:cubicBezTo>
                  <a:cubicBezTo>
                    <a:pt x="403" y="288"/>
                    <a:pt x="402" y="285"/>
                    <a:pt x="400" y="281"/>
                  </a:cubicBezTo>
                  <a:cubicBezTo>
                    <a:pt x="398" y="277"/>
                    <a:pt x="396" y="272"/>
                    <a:pt x="393" y="267"/>
                  </a:cubicBezTo>
                  <a:cubicBezTo>
                    <a:pt x="392" y="263"/>
                    <a:pt x="390" y="259"/>
                    <a:pt x="389" y="254"/>
                  </a:cubicBezTo>
                  <a:cubicBezTo>
                    <a:pt x="389" y="253"/>
                    <a:pt x="389" y="251"/>
                    <a:pt x="390" y="251"/>
                  </a:cubicBezTo>
                  <a:cubicBezTo>
                    <a:pt x="392" y="249"/>
                    <a:pt x="395" y="251"/>
                    <a:pt x="396" y="253"/>
                  </a:cubicBezTo>
                  <a:cubicBezTo>
                    <a:pt x="399" y="256"/>
                    <a:pt x="400" y="260"/>
                    <a:pt x="403" y="263"/>
                  </a:cubicBezTo>
                  <a:cubicBezTo>
                    <a:pt x="406" y="266"/>
                    <a:pt x="410" y="266"/>
                    <a:pt x="414" y="265"/>
                  </a:cubicBezTo>
                  <a:cubicBezTo>
                    <a:pt x="417" y="265"/>
                    <a:pt x="419" y="265"/>
                    <a:pt x="422" y="266"/>
                  </a:cubicBezTo>
                  <a:cubicBezTo>
                    <a:pt x="428" y="267"/>
                    <a:pt x="430" y="275"/>
                    <a:pt x="433" y="280"/>
                  </a:cubicBezTo>
                  <a:cubicBezTo>
                    <a:pt x="434" y="283"/>
                    <a:pt x="437" y="284"/>
                    <a:pt x="439" y="285"/>
                  </a:cubicBezTo>
                  <a:cubicBezTo>
                    <a:pt x="442" y="286"/>
                    <a:pt x="444" y="286"/>
                    <a:pt x="447" y="286"/>
                  </a:cubicBezTo>
                  <a:cubicBezTo>
                    <a:pt x="454" y="285"/>
                    <a:pt x="459" y="292"/>
                    <a:pt x="465" y="294"/>
                  </a:cubicBezTo>
                  <a:cubicBezTo>
                    <a:pt x="474" y="297"/>
                    <a:pt x="480" y="287"/>
                    <a:pt x="487" y="285"/>
                  </a:cubicBezTo>
                  <a:cubicBezTo>
                    <a:pt x="488" y="285"/>
                    <a:pt x="488" y="283"/>
                    <a:pt x="486" y="283"/>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403" name="Freeform 60">
              <a:extLst>
                <a:ext uri="{FF2B5EF4-FFF2-40B4-BE49-F238E27FC236}">
                  <a16:creationId xmlns="" xmlns:a16="http://schemas.microsoft.com/office/drawing/2014/main" id="{2CB15296-AA95-4ACD-93A6-0DF734FE6039}"/>
                </a:ext>
              </a:extLst>
            </p:cNvPr>
            <p:cNvSpPr>
              <a:spLocks noEditPoints="1"/>
            </p:cNvSpPr>
            <p:nvPr/>
          </p:nvSpPr>
          <p:spPr bwMode="auto">
            <a:xfrm>
              <a:off x="9525002" y="1322389"/>
              <a:ext cx="2032000" cy="1985963"/>
            </a:xfrm>
            <a:custGeom>
              <a:avLst/>
              <a:gdLst>
                <a:gd name="T0" fmla="*/ 196 w 479"/>
                <a:gd name="T1" fmla="*/ 16 h 468"/>
                <a:gd name="T2" fmla="*/ 150 w 479"/>
                <a:gd name="T3" fmla="*/ 26 h 468"/>
                <a:gd name="T4" fmla="*/ 122 w 479"/>
                <a:gd name="T5" fmla="*/ 49 h 468"/>
                <a:gd name="T6" fmla="*/ 104 w 479"/>
                <a:gd name="T7" fmla="*/ 61 h 468"/>
                <a:gd name="T8" fmla="*/ 62 w 479"/>
                <a:gd name="T9" fmla="*/ 82 h 468"/>
                <a:gd name="T10" fmla="*/ 33 w 479"/>
                <a:gd name="T11" fmla="*/ 108 h 468"/>
                <a:gd name="T12" fmla="*/ 103 w 479"/>
                <a:gd name="T13" fmla="*/ 195 h 468"/>
                <a:gd name="T14" fmla="*/ 100 w 479"/>
                <a:gd name="T15" fmla="*/ 220 h 468"/>
                <a:gd name="T16" fmla="*/ 92 w 479"/>
                <a:gd name="T17" fmla="*/ 253 h 468"/>
                <a:gd name="T18" fmla="*/ 108 w 479"/>
                <a:gd name="T19" fmla="*/ 330 h 468"/>
                <a:gd name="T20" fmla="*/ 121 w 479"/>
                <a:gd name="T21" fmla="*/ 364 h 468"/>
                <a:gd name="T22" fmla="*/ 142 w 479"/>
                <a:gd name="T23" fmla="*/ 384 h 468"/>
                <a:gd name="T24" fmla="*/ 178 w 479"/>
                <a:gd name="T25" fmla="*/ 375 h 468"/>
                <a:gd name="T26" fmla="*/ 179 w 479"/>
                <a:gd name="T27" fmla="*/ 322 h 468"/>
                <a:gd name="T28" fmla="*/ 188 w 479"/>
                <a:gd name="T29" fmla="*/ 246 h 468"/>
                <a:gd name="T30" fmla="*/ 154 w 479"/>
                <a:gd name="T31" fmla="*/ 210 h 468"/>
                <a:gd name="T32" fmla="*/ 147 w 479"/>
                <a:gd name="T33" fmla="*/ 208 h 468"/>
                <a:gd name="T34" fmla="*/ 137 w 479"/>
                <a:gd name="T35" fmla="*/ 166 h 468"/>
                <a:gd name="T36" fmla="*/ 209 w 479"/>
                <a:gd name="T37" fmla="*/ 129 h 468"/>
                <a:gd name="T38" fmla="*/ 254 w 479"/>
                <a:gd name="T39" fmla="*/ 101 h 468"/>
                <a:gd name="T40" fmla="*/ 255 w 479"/>
                <a:gd name="T41" fmla="*/ 56 h 468"/>
                <a:gd name="T42" fmla="*/ 261 w 479"/>
                <a:gd name="T43" fmla="*/ 21 h 468"/>
                <a:gd name="T44" fmla="*/ 287 w 479"/>
                <a:gd name="T45" fmla="*/ 12 h 468"/>
                <a:gd name="T46" fmla="*/ 360 w 479"/>
                <a:gd name="T47" fmla="*/ 38 h 468"/>
                <a:gd name="T48" fmla="*/ 354 w 479"/>
                <a:gd name="T49" fmla="*/ 55 h 468"/>
                <a:gd name="T50" fmla="*/ 324 w 479"/>
                <a:gd name="T51" fmla="*/ 76 h 468"/>
                <a:gd name="T52" fmla="*/ 284 w 479"/>
                <a:gd name="T53" fmla="*/ 123 h 468"/>
                <a:gd name="T54" fmla="*/ 276 w 479"/>
                <a:gd name="T55" fmla="*/ 167 h 468"/>
                <a:gd name="T56" fmla="*/ 258 w 479"/>
                <a:gd name="T57" fmla="*/ 210 h 468"/>
                <a:gd name="T58" fmla="*/ 272 w 479"/>
                <a:gd name="T59" fmla="*/ 233 h 468"/>
                <a:gd name="T60" fmla="*/ 287 w 479"/>
                <a:gd name="T61" fmla="*/ 258 h 468"/>
                <a:gd name="T62" fmla="*/ 296 w 479"/>
                <a:gd name="T63" fmla="*/ 291 h 468"/>
                <a:gd name="T64" fmla="*/ 306 w 479"/>
                <a:gd name="T65" fmla="*/ 334 h 468"/>
                <a:gd name="T66" fmla="*/ 339 w 479"/>
                <a:gd name="T67" fmla="*/ 399 h 468"/>
                <a:gd name="T68" fmla="*/ 375 w 479"/>
                <a:gd name="T69" fmla="*/ 359 h 468"/>
                <a:gd name="T70" fmla="*/ 400 w 479"/>
                <a:gd name="T71" fmla="*/ 269 h 468"/>
                <a:gd name="T72" fmla="*/ 436 w 479"/>
                <a:gd name="T73" fmla="*/ 287 h 468"/>
                <a:gd name="T74" fmla="*/ 443 w 479"/>
                <a:gd name="T75" fmla="*/ 290 h 468"/>
                <a:gd name="T76" fmla="*/ 477 w 479"/>
                <a:gd name="T77" fmla="*/ 301 h 468"/>
                <a:gd name="T78" fmla="*/ 438 w 479"/>
                <a:gd name="T79" fmla="*/ 344 h 468"/>
                <a:gd name="T80" fmla="*/ 408 w 479"/>
                <a:gd name="T81" fmla="*/ 382 h 468"/>
                <a:gd name="T82" fmla="*/ 404 w 479"/>
                <a:gd name="T83" fmla="*/ 383 h 468"/>
                <a:gd name="T84" fmla="*/ 391 w 479"/>
                <a:gd name="T85" fmla="*/ 386 h 468"/>
                <a:gd name="T86" fmla="*/ 365 w 479"/>
                <a:gd name="T87" fmla="*/ 405 h 468"/>
                <a:gd name="T88" fmla="*/ 327 w 479"/>
                <a:gd name="T89" fmla="*/ 458 h 468"/>
                <a:gd name="T90" fmla="*/ 55 w 479"/>
                <a:gd name="T91" fmla="*/ 379 h 468"/>
                <a:gd name="T92" fmla="*/ 53 w 479"/>
                <a:gd name="T93" fmla="*/ 80 h 468"/>
                <a:gd name="T94" fmla="*/ 314 w 479"/>
                <a:gd name="T95" fmla="*/ 181 h 468"/>
                <a:gd name="T96" fmla="*/ 321 w 479"/>
                <a:gd name="T97" fmla="*/ 177 h 468"/>
                <a:gd name="T98" fmla="*/ 330 w 479"/>
                <a:gd name="T99" fmla="*/ 184 h 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79" h="468">
                  <a:moveTo>
                    <a:pt x="157" y="17"/>
                  </a:moveTo>
                  <a:cubicBezTo>
                    <a:pt x="162" y="16"/>
                    <a:pt x="205" y="0"/>
                    <a:pt x="204" y="11"/>
                  </a:cubicBezTo>
                  <a:cubicBezTo>
                    <a:pt x="204" y="14"/>
                    <a:pt x="199" y="15"/>
                    <a:pt x="196" y="16"/>
                  </a:cubicBezTo>
                  <a:cubicBezTo>
                    <a:pt x="193" y="17"/>
                    <a:pt x="189" y="17"/>
                    <a:pt x="185" y="17"/>
                  </a:cubicBezTo>
                  <a:cubicBezTo>
                    <a:pt x="182" y="17"/>
                    <a:pt x="179" y="17"/>
                    <a:pt x="176" y="18"/>
                  </a:cubicBezTo>
                  <a:cubicBezTo>
                    <a:pt x="167" y="19"/>
                    <a:pt x="158" y="21"/>
                    <a:pt x="150" y="26"/>
                  </a:cubicBezTo>
                  <a:cubicBezTo>
                    <a:pt x="144" y="30"/>
                    <a:pt x="140" y="35"/>
                    <a:pt x="136" y="39"/>
                  </a:cubicBezTo>
                  <a:cubicBezTo>
                    <a:pt x="133" y="43"/>
                    <a:pt x="131" y="46"/>
                    <a:pt x="127" y="48"/>
                  </a:cubicBezTo>
                  <a:cubicBezTo>
                    <a:pt x="126" y="48"/>
                    <a:pt x="124" y="49"/>
                    <a:pt x="122" y="49"/>
                  </a:cubicBezTo>
                  <a:cubicBezTo>
                    <a:pt x="119" y="49"/>
                    <a:pt x="115" y="50"/>
                    <a:pt x="112" y="52"/>
                  </a:cubicBezTo>
                  <a:cubicBezTo>
                    <a:pt x="108" y="54"/>
                    <a:pt x="106" y="57"/>
                    <a:pt x="105" y="60"/>
                  </a:cubicBezTo>
                  <a:cubicBezTo>
                    <a:pt x="104" y="61"/>
                    <a:pt x="104" y="61"/>
                    <a:pt x="104" y="61"/>
                  </a:cubicBezTo>
                  <a:cubicBezTo>
                    <a:pt x="101" y="62"/>
                    <a:pt x="96" y="64"/>
                    <a:pt x="92" y="65"/>
                  </a:cubicBezTo>
                  <a:cubicBezTo>
                    <a:pt x="85" y="67"/>
                    <a:pt x="79" y="69"/>
                    <a:pt x="72" y="73"/>
                  </a:cubicBezTo>
                  <a:cubicBezTo>
                    <a:pt x="68" y="75"/>
                    <a:pt x="65" y="79"/>
                    <a:pt x="62" y="82"/>
                  </a:cubicBezTo>
                  <a:cubicBezTo>
                    <a:pt x="59" y="85"/>
                    <a:pt x="56" y="87"/>
                    <a:pt x="54" y="89"/>
                  </a:cubicBezTo>
                  <a:cubicBezTo>
                    <a:pt x="52" y="90"/>
                    <a:pt x="50" y="91"/>
                    <a:pt x="49" y="92"/>
                  </a:cubicBezTo>
                  <a:cubicBezTo>
                    <a:pt x="43" y="94"/>
                    <a:pt x="37" y="97"/>
                    <a:pt x="33" y="108"/>
                  </a:cubicBezTo>
                  <a:cubicBezTo>
                    <a:pt x="25" y="127"/>
                    <a:pt x="28" y="157"/>
                    <a:pt x="43" y="172"/>
                  </a:cubicBezTo>
                  <a:cubicBezTo>
                    <a:pt x="53" y="180"/>
                    <a:pt x="66" y="182"/>
                    <a:pt x="77" y="184"/>
                  </a:cubicBezTo>
                  <a:cubicBezTo>
                    <a:pt x="89" y="187"/>
                    <a:pt x="99" y="188"/>
                    <a:pt x="103" y="195"/>
                  </a:cubicBezTo>
                  <a:cubicBezTo>
                    <a:pt x="104" y="196"/>
                    <a:pt x="104" y="196"/>
                    <a:pt x="104" y="197"/>
                  </a:cubicBezTo>
                  <a:cubicBezTo>
                    <a:pt x="103" y="198"/>
                    <a:pt x="101" y="201"/>
                    <a:pt x="100" y="206"/>
                  </a:cubicBezTo>
                  <a:cubicBezTo>
                    <a:pt x="99" y="211"/>
                    <a:pt x="100" y="216"/>
                    <a:pt x="100" y="220"/>
                  </a:cubicBezTo>
                  <a:cubicBezTo>
                    <a:pt x="100" y="224"/>
                    <a:pt x="101" y="227"/>
                    <a:pt x="100" y="230"/>
                  </a:cubicBezTo>
                  <a:cubicBezTo>
                    <a:pt x="99" y="233"/>
                    <a:pt x="98" y="235"/>
                    <a:pt x="97" y="238"/>
                  </a:cubicBezTo>
                  <a:cubicBezTo>
                    <a:pt x="95" y="242"/>
                    <a:pt x="92" y="247"/>
                    <a:pt x="92" y="253"/>
                  </a:cubicBezTo>
                  <a:cubicBezTo>
                    <a:pt x="90" y="270"/>
                    <a:pt x="94" y="289"/>
                    <a:pt x="98" y="305"/>
                  </a:cubicBezTo>
                  <a:cubicBezTo>
                    <a:pt x="98" y="308"/>
                    <a:pt x="99" y="310"/>
                    <a:pt x="100" y="313"/>
                  </a:cubicBezTo>
                  <a:cubicBezTo>
                    <a:pt x="101" y="321"/>
                    <a:pt x="105" y="326"/>
                    <a:pt x="108" y="330"/>
                  </a:cubicBezTo>
                  <a:cubicBezTo>
                    <a:pt x="110" y="332"/>
                    <a:pt x="111" y="334"/>
                    <a:pt x="113" y="337"/>
                  </a:cubicBezTo>
                  <a:cubicBezTo>
                    <a:pt x="114" y="339"/>
                    <a:pt x="115" y="343"/>
                    <a:pt x="115" y="347"/>
                  </a:cubicBezTo>
                  <a:cubicBezTo>
                    <a:pt x="116" y="352"/>
                    <a:pt x="118" y="358"/>
                    <a:pt x="121" y="364"/>
                  </a:cubicBezTo>
                  <a:cubicBezTo>
                    <a:pt x="125" y="369"/>
                    <a:pt x="130" y="372"/>
                    <a:pt x="134" y="375"/>
                  </a:cubicBezTo>
                  <a:cubicBezTo>
                    <a:pt x="137" y="376"/>
                    <a:pt x="140" y="378"/>
                    <a:pt x="141" y="380"/>
                  </a:cubicBezTo>
                  <a:cubicBezTo>
                    <a:pt x="142" y="381"/>
                    <a:pt x="142" y="382"/>
                    <a:pt x="142" y="384"/>
                  </a:cubicBezTo>
                  <a:cubicBezTo>
                    <a:pt x="143" y="395"/>
                    <a:pt x="150" y="396"/>
                    <a:pt x="155" y="396"/>
                  </a:cubicBezTo>
                  <a:cubicBezTo>
                    <a:pt x="156" y="396"/>
                    <a:pt x="157" y="396"/>
                    <a:pt x="159" y="396"/>
                  </a:cubicBezTo>
                  <a:cubicBezTo>
                    <a:pt x="166" y="394"/>
                    <a:pt x="173" y="387"/>
                    <a:pt x="178" y="375"/>
                  </a:cubicBezTo>
                  <a:cubicBezTo>
                    <a:pt x="181" y="368"/>
                    <a:pt x="184" y="357"/>
                    <a:pt x="184" y="350"/>
                  </a:cubicBezTo>
                  <a:cubicBezTo>
                    <a:pt x="183" y="344"/>
                    <a:pt x="181" y="339"/>
                    <a:pt x="180" y="335"/>
                  </a:cubicBezTo>
                  <a:cubicBezTo>
                    <a:pt x="178" y="330"/>
                    <a:pt x="177" y="328"/>
                    <a:pt x="179" y="322"/>
                  </a:cubicBezTo>
                  <a:cubicBezTo>
                    <a:pt x="181" y="318"/>
                    <a:pt x="183" y="313"/>
                    <a:pt x="185" y="308"/>
                  </a:cubicBezTo>
                  <a:cubicBezTo>
                    <a:pt x="191" y="295"/>
                    <a:pt x="202" y="275"/>
                    <a:pt x="196" y="260"/>
                  </a:cubicBezTo>
                  <a:cubicBezTo>
                    <a:pt x="193" y="254"/>
                    <a:pt x="189" y="252"/>
                    <a:pt x="188" y="246"/>
                  </a:cubicBezTo>
                  <a:cubicBezTo>
                    <a:pt x="186" y="240"/>
                    <a:pt x="188" y="234"/>
                    <a:pt x="185" y="228"/>
                  </a:cubicBezTo>
                  <a:cubicBezTo>
                    <a:pt x="180" y="220"/>
                    <a:pt x="172" y="215"/>
                    <a:pt x="163" y="212"/>
                  </a:cubicBezTo>
                  <a:cubicBezTo>
                    <a:pt x="160" y="211"/>
                    <a:pt x="157" y="210"/>
                    <a:pt x="154" y="210"/>
                  </a:cubicBezTo>
                  <a:cubicBezTo>
                    <a:pt x="152" y="210"/>
                    <a:pt x="149" y="210"/>
                    <a:pt x="148" y="209"/>
                  </a:cubicBezTo>
                  <a:cubicBezTo>
                    <a:pt x="148" y="209"/>
                    <a:pt x="148" y="209"/>
                    <a:pt x="148" y="209"/>
                  </a:cubicBezTo>
                  <a:cubicBezTo>
                    <a:pt x="148" y="209"/>
                    <a:pt x="148" y="208"/>
                    <a:pt x="147" y="208"/>
                  </a:cubicBezTo>
                  <a:cubicBezTo>
                    <a:pt x="147" y="205"/>
                    <a:pt x="146" y="201"/>
                    <a:pt x="143" y="197"/>
                  </a:cubicBezTo>
                  <a:cubicBezTo>
                    <a:pt x="138" y="192"/>
                    <a:pt x="122" y="191"/>
                    <a:pt x="124" y="180"/>
                  </a:cubicBezTo>
                  <a:cubicBezTo>
                    <a:pt x="124" y="175"/>
                    <a:pt x="133" y="169"/>
                    <a:pt x="137" y="166"/>
                  </a:cubicBezTo>
                  <a:cubicBezTo>
                    <a:pt x="145" y="159"/>
                    <a:pt x="155" y="153"/>
                    <a:pt x="161" y="152"/>
                  </a:cubicBezTo>
                  <a:cubicBezTo>
                    <a:pt x="180" y="150"/>
                    <a:pt x="189" y="143"/>
                    <a:pt x="200" y="135"/>
                  </a:cubicBezTo>
                  <a:cubicBezTo>
                    <a:pt x="203" y="133"/>
                    <a:pt x="205" y="131"/>
                    <a:pt x="209" y="129"/>
                  </a:cubicBezTo>
                  <a:cubicBezTo>
                    <a:pt x="213" y="125"/>
                    <a:pt x="219" y="123"/>
                    <a:pt x="224" y="121"/>
                  </a:cubicBezTo>
                  <a:cubicBezTo>
                    <a:pt x="230" y="119"/>
                    <a:pt x="235" y="117"/>
                    <a:pt x="240" y="114"/>
                  </a:cubicBezTo>
                  <a:cubicBezTo>
                    <a:pt x="246" y="111"/>
                    <a:pt x="250" y="106"/>
                    <a:pt x="254" y="101"/>
                  </a:cubicBezTo>
                  <a:cubicBezTo>
                    <a:pt x="262" y="90"/>
                    <a:pt x="258" y="79"/>
                    <a:pt x="256" y="72"/>
                  </a:cubicBezTo>
                  <a:cubicBezTo>
                    <a:pt x="254" y="68"/>
                    <a:pt x="253" y="65"/>
                    <a:pt x="253" y="62"/>
                  </a:cubicBezTo>
                  <a:cubicBezTo>
                    <a:pt x="254" y="59"/>
                    <a:pt x="255" y="58"/>
                    <a:pt x="255" y="56"/>
                  </a:cubicBezTo>
                  <a:cubicBezTo>
                    <a:pt x="257" y="52"/>
                    <a:pt x="259" y="48"/>
                    <a:pt x="259" y="41"/>
                  </a:cubicBezTo>
                  <a:cubicBezTo>
                    <a:pt x="259" y="38"/>
                    <a:pt x="257" y="34"/>
                    <a:pt x="257" y="31"/>
                  </a:cubicBezTo>
                  <a:cubicBezTo>
                    <a:pt x="258" y="27"/>
                    <a:pt x="261" y="25"/>
                    <a:pt x="261" y="21"/>
                  </a:cubicBezTo>
                  <a:cubicBezTo>
                    <a:pt x="260" y="18"/>
                    <a:pt x="258" y="16"/>
                    <a:pt x="260" y="13"/>
                  </a:cubicBezTo>
                  <a:cubicBezTo>
                    <a:pt x="262" y="9"/>
                    <a:pt x="267" y="10"/>
                    <a:pt x="271" y="10"/>
                  </a:cubicBezTo>
                  <a:cubicBezTo>
                    <a:pt x="276" y="10"/>
                    <a:pt x="282" y="11"/>
                    <a:pt x="287" y="12"/>
                  </a:cubicBezTo>
                  <a:cubicBezTo>
                    <a:pt x="299" y="14"/>
                    <a:pt x="310" y="17"/>
                    <a:pt x="321" y="21"/>
                  </a:cubicBezTo>
                  <a:cubicBezTo>
                    <a:pt x="327" y="23"/>
                    <a:pt x="333" y="26"/>
                    <a:pt x="339" y="28"/>
                  </a:cubicBezTo>
                  <a:cubicBezTo>
                    <a:pt x="346" y="31"/>
                    <a:pt x="353" y="34"/>
                    <a:pt x="360" y="38"/>
                  </a:cubicBezTo>
                  <a:cubicBezTo>
                    <a:pt x="363" y="40"/>
                    <a:pt x="371" y="43"/>
                    <a:pt x="371" y="48"/>
                  </a:cubicBezTo>
                  <a:cubicBezTo>
                    <a:pt x="371" y="50"/>
                    <a:pt x="368" y="51"/>
                    <a:pt x="366" y="51"/>
                  </a:cubicBezTo>
                  <a:cubicBezTo>
                    <a:pt x="362" y="52"/>
                    <a:pt x="357" y="52"/>
                    <a:pt x="354" y="55"/>
                  </a:cubicBezTo>
                  <a:cubicBezTo>
                    <a:pt x="350" y="58"/>
                    <a:pt x="347" y="61"/>
                    <a:pt x="344" y="65"/>
                  </a:cubicBezTo>
                  <a:cubicBezTo>
                    <a:pt x="344" y="65"/>
                    <a:pt x="344" y="65"/>
                    <a:pt x="344" y="65"/>
                  </a:cubicBezTo>
                  <a:cubicBezTo>
                    <a:pt x="339" y="70"/>
                    <a:pt x="331" y="73"/>
                    <a:pt x="324" y="76"/>
                  </a:cubicBezTo>
                  <a:cubicBezTo>
                    <a:pt x="312" y="80"/>
                    <a:pt x="298" y="86"/>
                    <a:pt x="291" y="101"/>
                  </a:cubicBezTo>
                  <a:cubicBezTo>
                    <a:pt x="289" y="105"/>
                    <a:pt x="288" y="109"/>
                    <a:pt x="287" y="114"/>
                  </a:cubicBezTo>
                  <a:cubicBezTo>
                    <a:pt x="286" y="117"/>
                    <a:pt x="285" y="120"/>
                    <a:pt x="284" y="123"/>
                  </a:cubicBezTo>
                  <a:cubicBezTo>
                    <a:pt x="283" y="125"/>
                    <a:pt x="282" y="127"/>
                    <a:pt x="280" y="129"/>
                  </a:cubicBezTo>
                  <a:cubicBezTo>
                    <a:pt x="277" y="134"/>
                    <a:pt x="274" y="140"/>
                    <a:pt x="274" y="147"/>
                  </a:cubicBezTo>
                  <a:cubicBezTo>
                    <a:pt x="274" y="153"/>
                    <a:pt x="280" y="160"/>
                    <a:pt x="276" y="167"/>
                  </a:cubicBezTo>
                  <a:cubicBezTo>
                    <a:pt x="273" y="170"/>
                    <a:pt x="268" y="172"/>
                    <a:pt x="266" y="176"/>
                  </a:cubicBezTo>
                  <a:cubicBezTo>
                    <a:pt x="264" y="178"/>
                    <a:pt x="263" y="181"/>
                    <a:pt x="262" y="183"/>
                  </a:cubicBezTo>
                  <a:cubicBezTo>
                    <a:pt x="259" y="192"/>
                    <a:pt x="257" y="201"/>
                    <a:pt x="258" y="210"/>
                  </a:cubicBezTo>
                  <a:cubicBezTo>
                    <a:pt x="259" y="221"/>
                    <a:pt x="264" y="225"/>
                    <a:pt x="268" y="229"/>
                  </a:cubicBezTo>
                  <a:cubicBezTo>
                    <a:pt x="269" y="230"/>
                    <a:pt x="271" y="231"/>
                    <a:pt x="272" y="233"/>
                  </a:cubicBezTo>
                  <a:cubicBezTo>
                    <a:pt x="272" y="233"/>
                    <a:pt x="272" y="233"/>
                    <a:pt x="272" y="233"/>
                  </a:cubicBezTo>
                  <a:cubicBezTo>
                    <a:pt x="273" y="234"/>
                    <a:pt x="274" y="236"/>
                    <a:pt x="275" y="239"/>
                  </a:cubicBezTo>
                  <a:cubicBezTo>
                    <a:pt x="276" y="242"/>
                    <a:pt x="277" y="245"/>
                    <a:pt x="279" y="248"/>
                  </a:cubicBezTo>
                  <a:cubicBezTo>
                    <a:pt x="281" y="252"/>
                    <a:pt x="285" y="255"/>
                    <a:pt x="287" y="258"/>
                  </a:cubicBezTo>
                  <a:cubicBezTo>
                    <a:pt x="290" y="260"/>
                    <a:pt x="292" y="262"/>
                    <a:pt x="294" y="265"/>
                  </a:cubicBezTo>
                  <a:cubicBezTo>
                    <a:pt x="298" y="272"/>
                    <a:pt x="297" y="277"/>
                    <a:pt x="296" y="285"/>
                  </a:cubicBezTo>
                  <a:cubicBezTo>
                    <a:pt x="296" y="287"/>
                    <a:pt x="296" y="289"/>
                    <a:pt x="296" y="291"/>
                  </a:cubicBezTo>
                  <a:cubicBezTo>
                    <a:pt x="295" y="302"/>
                    <a:pt x="298" y="307"/>
                    <a:pt x="302" y="312"/>
                  </a:cubicBezTo>
                  <a:cubicBezTo>
                    <a:pt x="303" y="314"/>
                    <a:pt x="304" y="316"/>
                    <a:pt x="306" y="319"/>
                  </a:cubicBezTo>
                  <a:cubicBezTo>
                    <a:pt x="307" y="322"/>
                    <a:pt x="306" y="328"/>
                    <a:pt x="306" y="334"/>
                  </a:cubicBezTo>
                  <a:cubicBezTo>
                    <a:pt x="305" y="340"/>
                    <a:pt x="304" y="348"/>
                    <a:pt x="306" y="355"/>
                  </a:cubicBezTo>
                  <a:cubicBezTo>
                    <a:pt x="310" y="373"/>
                    <a:pt x="315" y="383"/>
                    <a:pt x="319" y="389"/>
                  </a:cubicBezTo>
                  <a:cubicBezTo>
                    <a:pt x="326" y="396"/>
                    <a:pt x="332" y="400"/>
                    <a:pt x="339" y="399"/>
                  </a:cubicBezTo>
                  <a:cubicBezTo>
                    <a:pt x="351" y="399"/>
                    <a:pt x="357" y="385"/>
                    <a:pt x="361" y="375"/>
                  </a:cubicBezTo>
                  <a:cubicBezTo>
                    <a:pt x="363" y="371"/>
                    <a:pt x="366" y="365"/>
                    <a:pt x="367" y="364"/>
                  </a:cubicBezTo>
                  <a:cubicBezTo>
                    <a:pt x="369" y="362"/>
                    <a:pt x="372" y="360"/>
                    <a:pt x="375" y="359"/>
                  </a:cubicBezTo>
                  <a:cubicBezTo>
                    <a:pt x="380" y="356"/>
                    <a:pt x="387" y="353"/>
                    <a:pt x="392" y="344"/>
                  </a:cubicBezTo>
                  <a:cubicBezTo>
                    <a:pt x="400" y="329"/>
                    <a:pt x="404" y="311"/>
                    <a:pt x="403" y="294"/>
                  </a:cubicBezTo>
                  <a:cubicBezTo>
                    <a:pt x="402" y="287"/>
                    <a:pt x="397" y="275"/>
                    <a:pt x="400" y="269"/>
                  </a:cubicBezTo>
                  <a:cubicBezTo>
                    <a:pt x="407" y="256"/>
                    <a:pt x="416" y="279"/>
                    <a:pt x="421" y="283"/>
                  </a:cubicBezTo>
                  <a:cubicBezTo>
                    <a:pt x="425" y="286"/>
                    <a:pt x="429" y="287"/>
                    <a:pt x="433" y="287"/>
                  </a:cubicBezTo>
                  <a:cubicBezTo>
                    <a:pt x="434" y="287"/>
                    <a:pt x="435" y="287"/>
                    <a:pt x="436" y="287"/>
                  </a:cubicBezTo>
                  <a:cubicBezTo>
                    <a:pt x="436" y="287"/>
                    <a:pt x="437" y="287"/>
                    <a:pt x="437" y="286"/>
                  </a:cubicBezTo>
                  <a:cubicBezTo>
                    <a:pt x="437" y="286"/>
                    <a:pt x="438" y="286"/>
                    <a:pt x="438" y="287"/>
                  </a:cubicBezTo>
                  <a:cubicBezTo>
                    <a:pt x="439" y="287"/>
                    <a:pt x="441" y="288"/>
                    <a:pt x="443" y="290"/>
                  </a:cubicBezTo>
                  <a:cubicBezTo>
                    <a:pt x="447" y="292"/>
                    <a:pt x="451" y="295"/>
                    <a:pt x="456" y="296"/>
                  </a:cubicBezTo>
                  <a:cubicBezTo>
                    <a:pt x="459" y="296"/>
                    <a:pt x="463" y="294"/>
                    <a:pt x="467" y="293"/>
                  </a:cubicBezTo>
                  <a:cubicBezTo>
                    <a:pt x="474" y="290"/>
                    <a:pt x="479" y="287"/>
                    <a:pt x="477" y="301"/>
                  </a:cubicBezTo>
                  <a:cubicBezTo>
                    <a:pt x="475" y="313"/>
                    <a:pt x="469" y="326"/>
                    <a:pt x="464" y="337"/>
                  </a:cubicBezTo>
                  <a:cubicBezTo>
                    <a:pt x="459" y="348"/>
                    <a:pt x="455" y="346"/>
                    <a:pt x="448" y="345"/>
                  </a:cubicBezTo>
                  <a:cubicBezTo>
                    <a:pt x="445" y="344"/>
                    <a:pt x="442" y="343"/>
                    <a:pt x="438" y="344"/>
                  </a:cubicBezTo>
                  <a:cubicBezTo>
                    <a:pt x="438" y="344"/>
                    <a:pt x="437" y="344"/>
                    <a:pt x="436" y="344"/>
                  </a:cubicBezTo>
                  <a:cubicBezTo>
                    <a:pt x="415" y="347"/>
                    <a:pt x="413" y="361"/>
                    <a:pt x="411" y="370"/>
                  </a:cubicBezTo>
                  <a:cubicBezTo>
                    <a:pt x="411" y="375"/>
                    <a:pt x="410" y="379"/>
                    <a:pt x="408" y="382"/>
                  </a:cubicBezTo>
                  <a:cubicBezTo>
                    <a:pt x="408" y="382"/>
                    <a:pt x="408" y="382"/>
                    <a:pt x="408" y="382"/>
                  </a:cubicBezTo>
                  <a:cubicBezTo>
                    <a:pt x="408" y="382"/>
                    <a:pt x="407" y="382"/>
                    <a:pt x="406" y="383"/>
                  </a:cubicBezTo>
                  <a:cubicBezTo>
                    <a:pt x="405" y="383"/>
                    <a:pt x="405" y="383"/>
                    <a:pt x="404" y="383"/>
                  </a:cubicBezTo>
                  <a:cubicBezTo>
                    <a:pt x="404" y="383"/>
                    <a:pt x="403" y="383"/>
                    <a:pt x="403" y="383"/>
                  </a:cubicBezTo>
                  <a:cubicBezTo>
                    <a:pt x="401" y="383"/>
                    <a:pt x="398" y="383"/>
                    <a:pt x="395" y="384"/>
                  </a:cubicBezTo>
                  <a:cubicBezTo>
                    <a:pt x="393" y="385"/>
                    <a:pt x="392" y="385"/>
                    <a:pt x="391" y="386"/>
                  </a:cubicBezTo>
                  <a:cubicBezTo>
                    <a:pt x="383" y="391"/>
                    <a:pt x="380" y="400"/>
                    <a:pt x="377" y="407"/>
                  </a:cubicBezTo>
                  <a:cubicBezTo>
                    <a:pt x="376" y="407"/>
                    <a:pt x="376" y="407"/>
                    <a:pt x="376" y="407"/>
                  </a:cubicBezTo>
                  <a:cubicBezTo>
                    <a:pt x="373" y="406"/>
                    <a:pt x="369" y="405"/>
                    <a:pt x="365" y="405"/>
                  </a:cubicBezTo>
                  <a:cubicBezTo>
                    <a:pt x="362" y="405"/>
                    <a:pt x="360" y="405"/>
                    <a:pt x="358" y="406"/>
                  </a:cubicBezTo>
                  <a:cubicBezTo>
                    <a:pt x="351" y="409"/>
                    <a:pt x="346" y="417"/>
                    <a:pt x="344" y="429"/>
                  </a:cubicBezTo>
                  <a:cubicBezTo>
                    <a:pt x="342" y="443"/>
                    <a:pt x="344" y="453"/>
                    <a:pt x="327" y="458"/>
                  </a:cubicBezTo>
                  <a:cubicBezTo>
                    <a:pt x="309" y="462"/>
                    <a:pt x="291" y="465"/>
                    <a:pt x="272" y="466"/>
                  </a:cubicBezTo>
                  <a:cubicBezTo>
                    <a:pt x="224" y="468"/>
                    <a:pt x="174" y="460"/>
                    <a:pt x="137" y="445"/>
                  </a:cubicBezTo>
                  <a:cubicBezTo>
                    <a:pt x="106" y="432"/>
                    <a:pt x="77" y="409"/>
                    <a:pt x="55" y="379"/>
                  </a:cubicBezTo>
                  <a:cubicBezTo>
                    <a:pt x="33" y="351"/>
                    <a:pt x="17" y="316"/>
                    <a:pt x="9" y="280"/>
                  </a:cubicBezTo>
                  <a:cubicBezTo>
                    <a:pt x="1" y="244"/>
                    <a:pt x="0" y="207"/>
                    <a:pt x="7" y="173"/>
                  </a:cubicBezTo>
                  <a:cubicBezTo>
                    <a:pt x="15" y="137"/>
                    <a:pt x="30" y="105"/>
                    <a:pt x="53" y="80"/>
                  </a:cubicBezTo>
                  <a:cubicBezTo>
                    <a:pt x="78" y="51"/>
                    <a:pt x="114" y="29"/>
                    <a:pt x="157" y="17"/>
                  </a:cubicBezTo>
                  <a:close/>
                  <a:moveTo>
                    <a:pt x="325" y="185"/>
                  </a:moveTo>
                  <a:cubicBezTo>
                    <a:pt x="321" y="185"/>
                    <a:pt x="318" y="183"/>
                    <a:pt x="314" y="181"/>
                  </a:cubicBezTo>
                  <a:cubicBezTo>
                    <a:pt x="312" y="179"/>
                    <a:pt x="304" y="173"/>
                    <a:pt x="305" y="171"/>
                  </a:cubicBezTo>
                  <a:cubicBezTo>
                    <a:pt x="305" y="166"/>
                    <a:pt x="311" y="171"/>
                    <a:pt x="312" y="172"/>
                  </a:cubicBezTo>
                  <a:cubicBezTo>
                    <a:pt x="315" y="174"/>
                    <a:pt x="318" y="177"/>
                    <a:pt x="321" y="177"/>
                  </a:cubicBezTo>
                  <a:cubicBezTo>
                    <a:pt x="323" y="177"/>
                    <a:pt x="326" y="175"/>
                    <a:pt x="328" y="174"/>
                  </a:cubicBezTo>
                  <a:cubicBezTo>
                    <a:pt x="330" y="173"/>
                    <a:pt x="337" y="170"/>
                    <a:pt x="336" y="176"/>
                  </a:cubicBezTo>
                  <a:cubicBezTo>
                    <a:pt x="336" y="179"/>
                    <a:pt x="332" y="182"/>
                    <a:pt x="330" y="184"/>
                  </a:cubicBezTo>
                  <a:cubicBezTo>
                    <a:pt x="328" y="184"/>
                    <a:pt x="327" y="185"/>
                    <a:pt x="325" y="185"/>
                  </a:cubicBezTo>
                  <a:close/>
                </a:path>
              </a:pathLst>
            </a:custGeom>
            <a:solidFill>
              <a:srgbClr val="5DD4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404" name="Freeform 61">
              <a:extLst>
                <a:ext uri="{FF2B5EF4-FFF2-40B4-BE49-F238E27FC236}">
                  <a16:creationId xmlns="" xmlns:a16="http://schemas.microsoft.com/office/drawing/2014/main" id="{E2314011-6A1C-4A58-B404-FEF6424E9B21}"/>
                </a:ext>
              </a:extLst>
            </p:cNvPr>
            <p:cNvSpPr>
              <a:spLocks noEditPoints="1"/>
            </p:cNvSpPr>
            <p:nvPr/>
          </p:nvSpPr>
          <p:spPr bwMode="auto">
            <a:xfrm>
              <a:off x="9504364" y="1408114"/>
              <a:ext cx="1992313" cy="1862138"/>
            </a:xfrm>
            <a:custGeom>
              <a:avLst/>
              <a:gdLst>
                <a:gd name="T0" fmla="*/ 249 w 470"/>
                <a:gd name="T1" fmla="*/ 433 h 439"/>
                <a:gd name="T2" fmla="*/ 186 w 470"/>
                <a:gd name="T3" fmla="*/ 410 h 439"/>
                <a:gd name="T4" fmla="*/ 149 w 470"/>
                <a:gd name="T5" fmla="*/ 405 h 439"/>
                <a:gd name="T6" fmla="*/ 81 w 470"/>
                <a:gd name="T7" fmla="*/ 358 h 439"/>
                <a:gd name="T8" fmla="*/ 51 w 470"/>
                <a:gd name="T9" fmla="*/ 320 h 439"/>
                <a:gd name="T10" fmla="*/ 36 w 470"/>
                <a:gd name="T11" fmla="*/ 264 h 439"/>
                <a:gd name="T12" fmla="*/ 27 w 470"/>
                <a:gd name="T13" fmla="*/ 203 h 439"/>
                <a:gd name="T14" fmla="*/ 91 w 470"/>
                <a:gd name="T15" fmla="*/ 213 h 439"/>
                <a:gd name="T16" fmla="*/ 91 w 470"/>
                <a:gd name="T17" fmla="*/ 288 h 439"/>
                <a:gd name="T18" fmla="*/ 104 w 470"/>
                <a:gd name="T19" fmla="*/ 317 h 439"/>
                <a:gd name="T20" fmla="*/ 109 w 470"/>
                <a:gd name="T21" fmla="*/ 329 h 439"/>
                <a:gd name="T22" fmla="*/ 133 w 470"/>
                <a:gd name="T23" fmla="*/ 364 h 439"/>
                <a:gd name="T24" fmla="*/ 161 w 470"/>
                <a:gd name="T25" fmla="*/ 388 h 439"/>
                <a:gd name="T26" fmla="*/ 194 w 470"/>
                <a:gd name="T27" fmla="*/ 359 h 439"/>
                <a:gd name="T28" fmla="*/ 196 w 470"/>
                <a:gd name="T29" fmla="*/ 311 h 439"/>
                <a:gd name="T30" fmla="*/ 195 w 470"/>
                <a:gd name="T31" fmla="*/ 306 h 439"/>
                <a:gd name="T32" fmla="*/ 202 w 470"/>
                <a:gd name="T33" fmla="*/ 290 h 439"/>
                <a:gd name="T34" fmla="*/ 206 w 470"/>
                <a:gd name="T35" fmla="*/ 227 h 439"/>
                <a:gd name="T36" fmla="*/ 203 w 470"/>
                <a:gd name="T37" fmla="*/ 218 h 439"/>
                <a:gd name="T38" fmla="*/ 179 w 470"/>
                <a:gd name="T39" fmla="*/ 184 h 439"/>
                <a:gd name="T40" fmla="*/ 168 w 470"/>
                <a:gd name="T41" fmla="*/ 144 h 439"/>
                <a:gd name="T42" fmla="*/ 220 w 470"/>
                <a:gd name="T43" fmla="*/ 118 h 439"/>
                <a:gd name="T44" fmla="*/ 251 w 470"/>
                <a:gd name="T45" fmla="*/ 104 h 439"/>
                <a:gd name="T46" fmla="*/ 272 w 470"/>
                <a:gd name="T47" fmla="*/ 48 h 439"/>
                <a:gd name="T48" fmla="*/ 324 w 470"/>
                <a:gd name="T49" fmla="*/ 45 h 439"/>
                <a:gd name="T50" fmla="*/ 280 w 470"/>
                <a:gd name="T51" fmla="*/ 91 h 439"/>
                <a:gd name="T52" fmla="*/ 276 w 470"/>
                <a:gd name="T53" fmla="*/ 103 h 439"/>
                <a:gd name="T54" fmla="*/ 251 w 470"/>
                <a:gd name="T55" fmla="*/ 192 h 439"/>
                <a:gd name="T56" fmla="*/ 268 w 470"/>
                <a:gd name="T57" fmla="*/ 220 h 439"/>
                <a:gd name="T58" fmla="*/ 274 w 470"/>
                <a:gd name="T59" fmla="*/ 234 h 439"/>
                <a:gd name="T60" fmla="*/ 288 w 470"/>
                <a:gd name="T61" fmla="*/ 251 h 439"/>
                <a:gd name="T62" fmla="*/ 289 w 470"/>
                <a:gd name="T63" fmla="*/ 270 h 439"/>
                <a:gd name="T64" fmla="*/ 300 w 470"/>
                <a:gd name="T65" fmla="*/ 303 h 439"/>
                <a:gd name="T66" fmla="*/ 299 w 470"/>
                <a:gd name="T67" fmla="*/ 338 h 439"/>
                <a:gd name="T68" fmla="*/ 339 w 470"/>
                <a:gd name="T69" fmla="*/ 390 h 439"/>
                <a:gd name="T70" fmla="*/ 306 w 470"/>
                <a:gd name="T71" fmla="*/ 430 h 439"/>
                <a:gd name="T72" fmla="*/ 272 w 470"/>
                <a:gd name="T73" fmla="*/ 429 h 439"/>
                <a:gd name="T74" fmla="*/ 366 w 470"/>
                <a:gd name="T75" fmla="*/ 376 h 439"/>
                <a:gd name="T76" fmla="*/ 407 w 470"/>
                <a:gd name="T77" fmla="*/ 330 h 439"/>
                <a:gd name="T78" fmla="*/ 458 w 470"/>
                <a:gd name="T79" fmla="*/ 287 h 439"/>
                <a:gd name="T80" fmla="*/ 457 w 470"/>
                <a:gd name="T81" fmla="*/ 314 h 439"/>
                <a:gd name="T82" fmla="*/ 418 w 470"/>
                <a:gd name="T83" fmla="*/ 324 h 439"/>
                <a:gd name="T84" fmla="*/ 387 w 470"/>
                <a:gd name="T85" fmla="*/ 358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70" h="439">
                  <a:moveTo>
                    <a:pt x="272" y="429"/>
                  </a:moveTo>
                  <a:cubicBezTo>
                    <a:pt x="266" y="434"/>
                    <a:pt x="261" y="439"/>
                    <a:pt x="249" y="433"/>
                  </a:cubicBezTo>
                  <a:cubicBezTo>
                    <a:pt x="234" y="426"/>
                    <a:pt x="225" y="412"/>
                    <a:pt x="211" y="405"/>
                  </a:cubicBezTo>
                  <a:cubicBezTo>
                    <a:pt x="201" y="401"/>
                    <a:pt x="194" y="405"/>
                    <a:pt x="186" y="410"/>
                  </a:cubicBezTo>
                  <a:cubicBezTo>
                    <a:pt x="179" y="413"/>
                    <a:pt x="171" y="417"/>
                    <a:pt x="162" y="414"/>
                  </a:cubicBezTo>
                  <a:cubicBezTo>
                    <a:pt x="158" y="413"/>
                    <a:pt x="154" y="407"/>
                    <a:pt x="149" y="405"/>
                  </a:cubicBezTo>
                  <a:cubicBezTo>
                    <a:pt x="137" y="399"/>
                    <a:pt x="123" y="401"/>
                    <a:pt x="112" y="392"/>
                  </a:cubicBezTo>
                  <a:cubicBezTo>
                    <a:pt x="103" y="385"/>
                    <a:pt x="86" y="369"/>
                    <a:pt x="81" y="358"/>
                  </a:cubicBezTo>
                  <a:cubicBezTo>
                    <a:pt x="78" y="350"/>
                    <a:pt x="83" y="340"/>
                    <a:pt x="77" y="332"/>
                  </a:cubicBezTo>
                  <a:cubicBezTo>
                    <a:pt x="71" y="324"/>
                    <a:pt x="58" y="327"/>
                    <a:pt x="51" y="320"/>
                  </a:cubicBezTo>
                  <a:cubicBezTo>
                    <a:pt x="43" y="314"/>
                    <a:pt x="41" y="302"/>
                    <a:pt x="40" y="293"/>
                  </a:cubicBezTo>
                  <a:cubicBezTo>
                    <a:pt x="38" y="284"/>
                    <a:pt x="37" y="273"/>
                    <a:pt x="36" y="264"/>
                  </a:cubicBezTo>
                  <a:cubicBezTo>
                    <a:pt x="34" y="251"/>
                    <a:pt x="39" y="240"/>
                    <a:pt x="39" y="227"/>
                  </a:cubicBezTo>
                  <a:cubicBezTo>
                    <a:pt x="39" y="216"/>
                    <a:pt x="32" y="213"/>
                    <a:pt x="27" y="203"/>
                  </a:cubicBezTo>
                  <a:cubicBezTo>
                    <a:pt x="0" y="151"/>
                    <a:pt x="105" y="163"/>
                    <a:pt x="93" y="207"/>
                  </a:cubicBezTo>
                  <a:cubicBezTo>
                    <a:pt x="93" y="209"/>
                    <a:pt x="92" y="211"/>
                    <a:pt x="91" y="213"/>
                  </a:cubicBezTo>
                  <a:cubicBezTo>
                    <a:pt x="89" y="218"/>
                    <a:pt x="86" y="224"/>
                    <a:pt x="85" y="232"/>
                  </a:cubicBezTo>
                  <a:cubicBezTo>
                    <a:pt x="83" y="251"/>
                    <a:pt x="87" y="270"/>
                    <a:pt x="91" y="288"/>
                  </a:cubicBezTo>
                  <a:cubicBezTo>
                    <a:pt x="92" y="290"/>
                    <a:pt x="93" y="293"/>
                    <a:pt x="93" y="296"/>
                  </a:cubicBezTo>
                  <a:cubicBezTo>
                    <a:pt x="95" y="306"/>
                    <a:pt x="100" y="312"/>
                    <a:pt x="104" y="317"/>
                  </a:cubicBezTo>
                  <a:cubicBezTo>
                    <a:pt x="105" y="319"/>
                    <a:pt x="106" y="321"/>
                    <a:pt x="107" y="322"/>
                  </a:cubicBezTo>
                  <a:cubicBezTo>
                    <a:pt x="108" y="323"/>
                    <a:pt x="108" y="326"/>
                    <a:pt x="109" y="329"/>
                  </a:cubicBezTo>
                  <a:cubicBezTo>
                    <a:pt x="110" y="335"/>
                    <a:pt x="111" y="343"/>
                    <a:pt x="116" y="350"/>
                  </a:cubicBezTo>
                  <a:cubicBezTo>
                    <a:pt x="121" y="358"/>
                    <a:pt x="128" y="362"/>
                    <a:pt x="133" y="364"/>
                  </a:cubicBezTo>
                  <a:cubicBezTo>
                    <a:pt x="134" y="365"/>
                    <a:pt x="135" y="366"/>
                    <a:pt x="136" y="366"/>
                  </a:cubicBezTo>
                  <a:cubicBezTo>
                    <a:pt x="138" y="380"/>
                    <a:pt x="147" y="388"/>
                    <a:pt x="161" y="388"/>
                  </a:cubicBezTo>
                  <a:cubicBezTo>
                    <a:pt x="162" y="388"/>
                    <a:pt x="164" y="387"/>
                    <a:pt x="166" y="387"/>
                  </a:cubicBezTo>
                  <a:cubicBezTo>
                    <a:pt x="177" y="385"/>
                    <a:pt x="187" y="375"/>
                    <a:pt x="194" y="359"/>
                  </a:cubicBezTo>
                  <a:cubicBezTo>
                    <a:pt x="195" y="355"/>
                    <a:pt x="201" y="341"/>
                    <a:pt x="200" y="329"/>
                  </a:cubicBezTo>
                  <a:cubicBezTo>
                    <a:pt x="199" y="321"/>
                    <a:pt x="197" y="315"/>
                    <a:pt x="196" y="311"/>
                  </a:cubicBezTo>
                  <a:cubicBezTo>
                    <a:pt x="195" y="310"/>
                    <a:pt x="195" y="308"/>
                    <a:pt x="195" y="308"/>
                  </a:cubicBezTo>
                  <a:cubicBezTo>
                    <a:pt x="195" y="308"/>
                    <a:pt x="195" y="307"/>
                    <a:pt x="195" y="306"/>
                  </a:cubicBezTo>
                  <a:cubicBezTo>
                    <a:pt x="196" y="302"/>
                    <a:pt x="198" y="298"/>
                    <a:pt x="201" y="293"/>
                  </a:cubicBezTo>
                  <a:cubicBezTo>
                    <a:pt x="201" y="292"/>
                    <a:pt x="202" y="291"/>
                    <a:pt x="202" y="290"/>
                  </a:cubicBezTo>
                  <a:cubicBezTo>
                    <a:pt x="209" y="276"/>
                    <a:pt x="220" y="254"/>
                    <a:pt x="212" y="235"/>
                  </a:cubicBezTo>
                  <a:cubicBezTo>
                    <a:pt x="210" y="231"/>
                    <a:pt x="208" y="229"/>
                    <a:pt x="206" y="227"/>
                  </a:cubicBezTo>
                  <a:cubicBezTo>
                    <a:pt x="205" y="225"/>
                    <a:pt x="204" y="224"/>
                    <a:pt x="204" y="223"/>
                  </a:cubicBezTo>
                  <a:cubicBezTo>
                    <a:pt x="204" y="222"/>
                    <a:pt x="204" y="220"/>
                    <a:pt x="203" y="218"/>
                  </a:cubicBezTo>
                  <a:cubicBezTo>
                    <a:pt x="203" y="214"/>
                    <a:pt x="203" y="208"/>
                    <a:pt x="200" y="203"/>
                  </a:cubicBezTo>
                  <a:cubicBezTo>
                    <a:pt x="196" y="194"/>
                    <a:pt x="188" y="188"/>
                    <a:pt x="179" y="184"/>
                  </a:cubicBezTo>
                  <a:cubicBezTo>
                    <a:pt x="173" y="180"/>
                    <a:pt x="161" y="181"/>
                    <a:pt x="156" y="176"/>
                  </a:cubicBezTo>
                  <a:cubicBezTo>
                    <a:pt x="142" y="163"/>
                    <a:pt x="153" y="146"/>
                    <a:pt x="168" y="144"/>
                  </a:cubicBezTo>
                  <a:cubicBezTo>
                    <a:pt x="190" y="141"/>
                    <a:pt x="201" y="133"/>
                    <a:pt x="212" y="124"/>
                  </a:cubicBezTo>
                  <a:cubicBezTo>
                    <a:pt x="214" y="122"/>
                    <a:pt x="217" y="120"/>
                    <a:pt x="220" y="118"/>
                  </a:cubicBezTo>
                  <a:cubicBezTo>
                    <a:pt x="224" y="116"/>
                    <a:pt x="228" y="114"/>
                    <a:pt x="234" y="112"/>
                  </a:cubicBezTo>
                  <a:cubicBezTo>
                    <a:pt x="239" y="110"/>
                    <a:pt x="245" y="107"/>
                    <a:pt x="251" y="104"/>
                  </a:cubicBezTo>
                  <a:cubicBezTo>
                    <a:pt x="258" y="100"/>
                    <a:pt x="264" y="95"/>
                    <a:pt x="268" y="89"/>
                  </a:cubicBezTo>
                  <a:cubicBezTo>
                    <a:pt x="281" y="72"/>
                    <a:pt x="274" y="56"/>
                    <a:pt x="272" y="48"/>
                  </a:cubicBezTo>
                  <a:cubicBezTo>
                    <a:pt x="265" y="32"/>
                    <a:pt x="273" y="16"/>
                    <a:pt x="288" y="10"/>
                  </a:cubicBezTo>
                  <a:cubicBezTo>
                    <a:pt x="313" y="0"/>
                    <a:pt x="372" y="27"/>
                    <a:pt x="324" y="45"/>
                  </a:cubicBezTo>
                  <a:cubicBezTo>
                    <a:pt x="312" y="50"/>
                    <a:pt x="295" y="56"/>
                    <a:pt x="285" y="76"/>
                  </a:cubicBezTo>
                  <a:cubicBezTo>
                    <a:pt x="283" y="81"/>
                    <a:pt x="281" y="86"/>
                    <a:pt x="280" y="91"/>
                  </a:cubicBezTo>
                  <a:cubicBezTo>
                    <a:pt x="280" y="94"/>
                    <a:pt x="279" y="96"/>
                    <a:pt x="278" y="98"/>
                  </a:cubicBezTo>
                  <a:cubicBezTo>
                    <a:pt x="278" y="99"/>
                    <a:pt x="277" y="101"/>
                    <a:pt x="276" y="103"/>
                  </a:cubicBezTo>
                  <a:cubicBezTo>
                    <a:pt x="268" y="115"/>
                    <a:pt x="270" y="132"/>
                    <a:pt x="264" y="146"/>
                  </a:cubicBezTo>
                  <a:cubicBezTo>
                    <a:pt x="257" y="161"/>
                    <a:pt x="249" y="174"/>
                    <a:pt x="251" y="192"/>
                  </a:cubicBezTo>
                  <a:cubicBezTo>
                    <a:pt x="253" y="207"/>
                    <a:pt x="260" y="213"/>
                    <a:pt x="265" y="218"/>
                  </a:cubicBezTo>
                  <a:cubicBezTo>
                    <a:pt x="266" y="218"/>
                    <a:pt x="267" y="219"/>
                    <a:pt x="268" y="220"/>
                  </a:cubicBezTo>
                  <a:cubicBezTo>
                    <a:pt x="268" y="221"/>
                    <a:pt x="269" y="222"/>
                    <a:pt x="269" y="223"/>
                  </a:cubicBezTo>
                  <a:cubicBezTo>
                    <a:pt x="270" y="226"/>
                    <a:pt x="271" y="230"/>
                    <a:pt x="274" y="234"/>
                  </a:cubicBezTo>
                  <a:cubicBezTo>
                    <a:pt x="277" y="239"/>
                    <a:pt x="281" y="243"/>
                    <a:pt x="284" y="246"/>
                  </a:cubicBezTo>
                  <a:cubicBezTo>
                    <a:pt x="286" y="248"/>
                    <a:pt x="288" y="250"/>
                    <a:pt x="288" y="251"/>
                  </a:cubicBezTo>
                  <a:cubicBezTo>
                    <a:pt x="291" y="254"/>
                    <a:pt x="290" y="256"/>
                    <a:pt x="290" y="264"/>
                  </a:cubicBezTo>
                  <a:cubicBezTo>
                    <a:pt x="289" y="265"/>
                    <a:pt x="289" y="268"/>
                    <a:pt x="289" y="270"/>
                  </a:cubicBezTo>
                  <a:cubicBezTo>
                    <a:pt x="288" y="286"/>
                    <a:pt x="293" y="293"/>
                    <a:pt x="297" y="299"/>
                  </a:cubicBezTo>
                  <a:cubicBezTo>
                    <a:pt x="299" y="301"/>
                    <a:pt x="299" y="301"/>
                    <a:pt x="300" y="303"/>
                  </a:cubicBezTo>
                  <a:cubicBezTo>
                    <a:pt x="300" y="304"/>
                    <a:pt x="299" y="309"/>
                    <a:pt x="299" y="312"/>
                  </a:cubicBezTo>
                  <a:cubicBezTo>
                    <a:pt x="298" y="319"/>
                    <a:pt x="297" y="329"/>
                    <a:pt x="299" y="338"/>
                  </a:cubicBezTo>
                  <a:cubicBezTo>
                    <a:pt x="303" y="351"/>
                    <a:pt x="307" y="374"/>
                    <a:pt x="320" y="381"/>
                  </a:cubicBezTo>
                  <a:cubicBezTo>
                    <a:pt x="328" y="385"/>
                    <a:pt x="334" y="380"/>
                    <a:pt x="339" y="390"/>
                  </a:cubicBezTo>
                  <a:cubicBezTo>
                    <a:pt x="346" y="404"/>
                    <a:pt x="338" y="414"/>
                    <a:pt x="327" y="421"/>
                  </a:cubicBezTo>
                  <a:cubicBezTo>
                    <a:pt x="322" y="424"/>
                    <a:pt x="312" y="430"/>
                    <a:pt x="306" y="430"/>
                  </a:cubicBezTo>
                  <a:cubicBezTo>
                    <a:pt x="299" y="430"/>
                    <a:pt x="293" y="422"/>
                    <a:pt x="285" y="423"/>
                  </a:cubicBezTo>
                  <a:cubicBezTo>
                    <a:pt x="279" y="424"/>
                    <a:pt x="275" y="427"/>
                    <a:pt x="272" y="429"/>
                  </a:cubicBezTo>
                  <a:close/>
                  <a:moveTo>
                    <a:pt x="376" y="375"/>
                  </a:moveTo>
                  <a:cubicBezTo>
                    <a:pt x="374" y="377"/>
                    <a:pt x="371" y="378"/>
                    <a:pt x="366" y="376"/>
                  </a:cubicBezTo>
                  <a:cubicBezTo>
                    <a:pt x="369" y="369"/>
                    <a:pt x="378" y="353"/>
                    <a:pt x="385" y="349"/>
                  </a:cubicBezTo>
                  <a:cubicBezTo>
                    <a:pt x="391" y="346"/>
                    <a:pt x="401" y="341"/>
                    <a:pt x="407" y="330"/>
                  </a:cubicBezTo>
                  <a:cubicBezTo>
                    <a:pt x="415" y="315"/>
                    <a:pt x="411" y="293"/>
                    <a:pt x="429" y="286"/>
                  </a:cubicBezTo>
                  <a:cubicBezTo>
                    <a:pt x="436" y="283"/>
                    <a:pt x="451" y="283"/>
                    <a:pt x="458" y="287"/>
                  </a:cubicBezTo>
                  <a:cubicBezTo>
                    <a:pt x="470" y="295"/>
                    <a:pt x="463" y="301"/>
                    <a:pt x="458" y="312"/>
                  </a:cubicBezTo>
                  <a:cubicBezTo>
                    <a:pt x="458" y="313"/>
                    <a:pt x="458" y="313"/>
                    <a:pt x="457" y="314"/>
                  </a:cubicBezTo>
                  <a:cubicBezTo>
                    <a:pt x="457" y="314"/>
                    <a:pt x="457" y="314"/>
                    <a:pt x="457" y="314"/>
                  </a:cubicBezTo>
                  <a:cubicBezTo>
                    <a:pt x="441" y="309"/>
                    <a:pt x="428" y="311"/>
                    <a:pt x="418" y="324"/>
                  </a:cubicBezTo>
                  <a:cubicBezTo>
                    <a:pt x="411" y="334"/>
                    <a:pt x="410" y="348"/>
                    <a:pt x="400" y="355"/>
                  </a:cubicBezTo>
                  <a:cubicBezTo>
                    <a:pt x="396" y="357"/>
                    <a:pt x="391" y="356"/>
                    <a:pt x="387" y="358"/>
                  </a:cubicBezTo>
                  <a:cubicBezTo>
                    <a:pt x="382" y="361"/>
                    <a:pt x="380" y="370"/>
                    <a:pt x="376" y="375"/>
                  </a:cubicBezTo>
                  <a:close/>
                </a:path>
              </a:pathLst>
            </a:custGeom>
            <a:solidFill>
              <a:srgbClr val="7DDD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405" name="Freeform 62">
              <a:extLst>
                <a:ext uri="{FF2B5EF4-FFF2-40B4-BE49-F238E27FC236}">
                  <a16:creationId xmlns="" xmlns:a16="http://schemas.microsoft.com/office/drawing/2014/main" id="{34CD1394-E9C0-4937-B720-1B7C72E60398}"/>
                </a:ext>
              </a:extLst>
            </p:cNvPr>
            <p:cNvSpPr>
              <a:spLocks/>
            </p:cNvSpPr>
            <p:nvPr/>
          </p:nvSpPr>
          <p:spPr bwMode="auto">
            <a:xfrm>
              <a:off x="9674227" y="1343026"/>
              <a:ext cx="941388" cy="1630363"/>
            </a:xfrm>
            <a:custGeom>
              <a:avLst/>
              <a:gdLst>
                <a:gd name="T0" fmla="*/ 219 w 222"/>
                <a:gd name="T1" fmla="*/ 9 h 384"/>
                <a:gd name="T2" fmla="*/ 208 w 222"/>
                <a:gd name="T3" fmla="*/ 4 h 384"/>
                <a:gd name="T4" fmla="*/ 178 w 222"/>
                <a:gd name="T5" fmla="*/ 12 h 384"/>
                <a:gd name="T6" fmla="*/ 143 w 222"/>
                <a:gd name="T7" fmla="*/ 20 h 384"/>
                <a:gd name="T8" fmla="*/ 119 w 222"/>
                <a:gd name="T9" fmla="*/ 29 h 384"/>
                <a:gd name="T10" fmla="*/ 95 w 222"/>
                <a:gd name="T11" fmla="*/ 51 h 384"/>
                <a:gd name="T12" fmla="*/ 81 w 222"/>
                <a:gd name="T13" fmla="*/ 55 h 384"/>
                <a:gd name="T14" fmla="*/ 74 w 222"/>
                <a:gd name="T15" fmla="*/ 63 h 384"/>
                <a:gd name="T16" fmla="*/ 42 w 222"/>
                <a:gd name="T17" fmla="*/ 75 h 384"/>
                <a:gd name="T18" fmla="*/ 23 w 222"/>
                <a:gd name="T19" fmla="*/ 91 h 384"/>
                <a:gd name="T20" fmla="*/ 6 w 222"/>
                <a:gd name="T21" fmla="*/ 106 h 384"/>
                <a:gd name="T22" fmla="*/ 14 w 222"/>
                <a:gd name="T23" fmla="*/ 160 h 384"/>
                <a:gd name="T24" fmla="*/ 76 w 222"/>
                <a:gd name="T25" fmla="*/ 186 h 384"/>
                <a:gd name="T26" fmla="*/ 74 w 222"/>
                <a:gd name="T27" fmla="*/ 203 h 384"/>
                <a:gd name="T28" fmla="*/ 73 w 222"/>
                <a:gd name="T29" fmla="*/ 228 h 384"/>
                <a:gd name="T30" fmla="*/ 65 w 222"/>
                <a:gd name="T31" fmla="*/ 249 h 384"/>
                <a:gd name="T32" fmla="*/ 73 w 222"/>
                <a:gd name="T33" fmla="*/ 306 h 384"/>
                <a:gd name="T34" fmla="*/ 85 w 222"/>
                <a:gd name="T35" fmla="*/ 327 h 384"/>
                <a:gd name="T36" fmla="*/ 93 w 222"/>
                <a:gd name="T37" fmla="*/ 354 h 384"/>
                <a:gd name="T38" fmla="*/ 113 w 222"/>
                <a:gd name="T39" fmla="*/ 370 h 384"/>
                <a:gd name="T40" fmla="*/ 122 w 222"/>
                <a:gd name="T41" fmla="*/ 382 h 384"/>
                <a:gd name="T42" fmla="*/ 140 w 222"/>
                <a:gd name="T43" fmla="*/ 346 h 384"/>
                <a:gd name="T44" fmla="*/ 136 w 222"/>
                <a:gd name="T45" fmla="*/ 314 h 384"/>
                <a:gd name="T46" fmla="*/ 153 w 222"/>
                <a:gd name="T47" fmla="*/ 258 h 384"/>
                <a:gd name="T48" fmla="*/ 144 w 222"/>
                <a:gd name="T49" fmla="*/ 251 h 384"/>
                <a:gd name="T50" fmla="*/ 145 w 222"/>
                <a:gd name="T51" fmla="*/ 237 h 384"/>
                <a:gd name="T52" fmla="*/ 125 w 222"/>
                <a:gd name="T53" fmla="*/ 215 h 384"/>
                <a:gd name="T54" fmla="*/ 108 w 222"/>
                <a:gd name="T55" fmla="*/ 211 h 384"/>
                <a:gd name="T56" fmla="*/ 101 w 222"/>
                <a:gd name="T57" fmla="*/ 198 h 384"/>
                <a:gd name="T58" fmla="*/ 80 w 222"/>
                <a:gd name="T59" fmla="*/ 181 h 384"/>
                <a:gd name="T60" fmla="*/ 125 w 222"/>
                <a:gd name="T61" fmla="*/ 139 h 384"/>
                <a:gd name="T62" fmla="*/ 169 w 222"/>
                <a:gd name="T63" fmla="*/ 116 h 384"/>
                <a:gd name="T64" fmla="*/ 200 w 222"/>
                <a:gd name="T65" fmla="*/ 101 h 384"/>
                <a:gd name="T66" fmla="*/ 212 w 222"/>
                <a:gd name="T67" fmla="*/ 91 h 384"/>
                <a:gd name="T68" fmla="*/ 210 w 222"/>
                <a:gd name="T69" fmla="*/ 55 h 384"/>
                <a:gd name="T70" fmla="*/ 215 w 222"/>
                <a:gd name="T71" fmla="*/ 36 h 384"/>
                <a:gd name="T72" fmla="*/ 213 w 222"/>
                <a:gd name="T73" fmla="*/ 22 h 384"/>
                <a:gd name="T74" fmla="*/ 219 w 222"/>
                <a:gd name="T75" fmla="*/ 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22" h="384">
                  <a:moveTo>
                    <a:pt x="219" y="9"/>
                  </a:moveTo>
                  <a:cubicBezTo>
                    <a:pt x="212" y="10"/>
                    <a:pt x="210" y="5"/>
                    <a:pt x="208" y="4"/>
                  </a:cubicBezTo>
                  <a:cubicBezTo>
                    <a:pt x="196" y="0"/>
                    <a:pt x="189" y="7"/>
                    <a:pt x="178" y="12"/>
                  </a:cubicBezTo>
                  <a:cubicBezTo>
                    <a:pt x="166" y="17"/>
                    <a:pt x="154" y="15"/>
                    <a:pt x="143" y="20"/>
                  </a:cubicBezTo>
                  <a:cubicBezTo>
                    <a:pt x="135" y="24"/>
                    <a:pt x="126" y="24"/>
                    <a:pt x="119" y="29"/>
                  </a:cubicBezTo>
                  <a:cubicBezTo>
                    <a:pt x="109" y="35"/>
                    <a:pt x="106" y="46"/>
                    <a:pt x="95" y="51"/>
                  </a:cubicBezTo>
                  <a:cubicBezTo>
                    <a:pt x="91" y="53"/>
                    <a:pt x="85" y="52"/>
                    <a:pt x="81" y="55"/>
                  </a:cubicBezTo>
                  <a:cubicBezTo>
                    <a:pt x="78" y="57"/>
                    <a:pt x="76" y="62"/>
                    <a:pt x="74" y="63"/>
                  </a:cubicBezTo>
                  <a:cubicBezTo>
                    <a:pt x="65" y="68"/>
                    <a:pt x="52" y="69"/>
                    <a:pt x="42" y="75"/>
                  </a:cubicBezTo>
                  <a:cubicBezTo>
                    <a:pt x="35" y="79"/>
                    <a:pt x="30" y="87"/>
                    <a:pt x="23" y="91"/>
                  </a:cubicBezTo>
                  <a:cubicBezTo>
                    <a:pt x="15" y="97"/>
                    <a:pt x="10" y="96"/>
                    <a:pt x="6" y="106"/>
                  </a:cubicBezTo>
                  <a:cubicBezTo>
                    <a:pt x="0" y="122"/>
                    <a:pt x="1" y="148"/>
                    <a:pt x="14" y="160"/>
                  </a:cubicBezTo>
                  <a:cubicBezTo>
                    <a:pt x="31" y="175"/>
                    <a:pt x="65" y="167"/>
                    <a:pt x="76" y="186"/>
                  </a:cubicBezTo>
                  <a:cubicBezTo>
                    <a:pt x="81" y="195"/>
                    <a:pt x="76" y="193"/>
                    <a:pt x="74" y="203"/>
                  </a:cubicBezTo>
                  <a:cubicBezTo>
                    <a:pt x="72" y="211"/>
                    <a:pt x="75" y="219"/>
                    <a:pt x="73" y="228"/>
                  </a:cubicBezTo>
                  <a:cubicBezTo>
                    <a:pt x="71" y="235"/>
                    <a:pt x="66" y="241"/>
                    <a:pt x="65" y="249"/>
                  </a:cubicBezTo>
                  <a:cubicBezTo>
                    <a:pt x="63" y="267"/>
                    <a:pt x="69" y="289"/>
                    <a:pt x="73" y="306"/>
                  </a:cubicBezTo>
                  <a:cubicBezTo>
                    <a:pt x="75" y="316"/>
                    <a:pt x="81" y="319"/>
                    <a:pt x="85" y="327"/>
                  </a:cubicBezTo>
                  <a:cubicBezTo>
                    <a:pt x="90" y="336"/>
                    <a:pt x="88" y="346"/>
                    <a:pt x="93" y="354"/>
                  </a:cubicBezTo>
                  <a:cubicBezTo>
                    <a:pt x="98" y="361"/>
                    <a:pt x="108" y="363"/>
                    <a:pt x="113" y="370"/>
                  </a:cubicBezTo>
                  <a:cubicBezTo>
                    <a:pt x="118" y="377"/>
                    <a:pt x="113" y="384"/>
                    <a:pt x="122" y="382"/>
                  </a:cubicBezTo>
                  <a:cubicBezTo>
                    <a:pt x="132" y="380"/>
                    <a:pt x="141" y="354"/>
                    <a:pt x="140" y="346"/>
                  </a:cubicBezTo>
                  <a:cubicBezTo>
                    <a:pt x="139" y="332"/>
                    <a:pt x="131" y="329"/>
                    <a:pt x="136" y="314"/>
                  </a:cubicBezTo>
                  <a:cubicBezTo>
                    <a:pt x="142" y="298"/>
                    <a:pt x="157" y="276"/>
                    <a:pt x="153" y="258"/>
                  </a:cubicBezTo>
                  <a:cubicBezTo>
                    <a:pt x="152" y="254"/>
                    <a:pt x="145" y="255"/>
                    <a:pt x="144" y="251"/>
                  </a:cubicBezTo>
                  <a:cubicBezTo>
                    <a:pt x="142" y="246"/>
                    <a:pt x="145" y="242"/>
                    <a:pt x="145" y="237"/>
                  </a:cubicBezTo>
                  <a:cubicBezTo>
                    <a:pt x="143" y="225"/>
                    <a:pt x="137" y="219"/>
                    <a:pt x="125" y="215"/>
                  </a:cubicBezTo>
                  <a:cubicBezTo>
                    <a:pt x="121" y="213"/>
                    <a:pt x="112" y="214"/>
                    <a:pt x="108" y="211"/>
                  </a:cubicBezTo>
                  <a:cubicBezTo>
                    <a:pt x="102" y="208"/>
                    <a:pt x="105" y="203"/>
                    <a:pt x="101" y="198"/>
                  </a:cubicBezTo>
                  <a:cubicBezTo>
                    <a:pt x="93" y="189"/>
                    <a:pt x="81" y="196"/>
                    <a:pt x="80" y="181"/>
                  </a:cubicBezTo>
                  <a:cubicBezTo>
                    <a:pt x="79" y="163"/>
                    <a:pt x="109" y="141"/>
                    <a:pt x="125" y="139"/>
                  </a:cubicBezTo>
                  <a:cubicBezTo>
                    <a:pt x="146" y="136"/>
                    <a:pt x="152" y="128"/>
                    <a:pt x="169" y="116"/>
                  </a:cubicBezTo>
                  <a:cubicBezTo>
                    <a:pt x="178" y="110"/>
                    <a:pt x="190" y="107"/>
                    <a:pt x="200" y="101"/>
                  </a:cubicBezTo>
                  <a:cubicBezTo>
                    <a:pt x="205" y="99"/>
                    <a:pt x="209" y="96"/>
                    <a:pt x="212" y="91"/>
                  </a:cubicBezTo>
                  <a:cubicBezTo>
                    <a:pt x="222" y="79"/>
                    <a:pt x="207" y="68"/>
                    <a:pt x="210" y="55"/>
                  </a:cubicBezTo>
                  <a:cubicBezTo>
                    <a:pt x="212" y="47"/>
                    <a:pt x="215" y="45"/>
                    <a:pt x="215" y="36"/>
                  </a:cubicBezTo>
                  <a:cubicBezTo>
                    <a:pt x="215" y="31"/>
                    <a:pt x="212" y="27"/>
                    <a:pt x="213" y="22"/>
                  </a:cubicBezTo>
                  <a:cubicBezTo>
                    <a:pt x="214" y="18"/>
                    <a:pt x="218" y="14"/>
                    <a:pt x="219" y="9"/>
                  </a:cubicBezTo>
                  <a:close/>
                </a:path>
              </a:pathLst>
            </a:custGeom>
            <a:solidFill>
              <a:srgbClr val="D0E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406" name="Freeform 63">
              <a:extLst>
                <a:ext uri="{FF2B5EF4-FFF2-40B4-BE49-F238E27FC236}">
                  <a16:creationId xmlns="" xmlns:a16="http://schemas.microsoft.com/office/drawing/2014/main" id="{074E5B89-1DBA-47D7-AC3D-C77BD7A332FB}"/>
                </a:ext>
              </a:extLst>
            </p:cNvPr>
            <p:cNvSpPr>
              <a:spLocks/>
            </p:cNvSpPr>
            <p:nvPr/>
          </p:nvSpPr>
          <p:spPr bwMode="auto">
            <a:xfrm>
              <a:off x="10648952" y="1560514"/>
              <a:ext cx="966788" cy="1489075"/>
            </a:xfrm>
            <a:custGeom>
              <a:avLst/>
              <a:gdLst>
                <a:gd name="T0" fmla="*/ 225 w 228"/>
                <a:gd name="T1" fmla="*/ 221 h 351"/>
                <a:gd name="T2" fmla="*/ 228 w 228"/>
                <a:gd name="T3" fmla="*/ 167 h 351"/>
                <a:gd name="T4" fmla="*/ 138 w 228"/>
                <a:gd name="T5" fmla="*/ 1 h 351"/>
                <a:gd name="T6" fmla="*/ 114 w 228"/>
                <a:gd name="T7" fmla="*/ 1 h 351"/>
                <a:gd name="T8" fmla="*/ 85 w 228"/>
                <a:gd name="T9" fmla="*/ 15 h 351"/>
                <a:gd name="T10" fmla="*/ 34 w 228"/>
                <a:gd name="T11" fmla="*/ 48 h 351"/>
                <a:gd name="T12" fmla="*/ 27 w 228"/>
                <a:gd name="T13" fmla="*/ 71 h 351"/>
                <a:gd name="T14" fmla="*/ 19 w 228"/>
                <a:gd name="T15" fmla="*/ 98 h 351"/>
                <a:gd name="T16" fmla="*/ 44 w 228"/>
                <a:gd name="T17" fmla="*/ 105 h 351"/>
                <a:gd name="T18" fmla="*/ 60 w 228"/>
                <a:gd name="T19" fmla="*/ 113 h 351"/>
                <a:gd name="T20" fmla="*/ 79 w 228"/>
                <a:gd name="T21" fmla="*/ 118 h 351"/>
                <a:gd name="T22" fmla="*/ 66 w 228"/>
                <a:gd name="T23" fmla="*/ 136 h 351"/>
                <a:gd name="T24" fmla="*/ 14 w 228"/>
                <a:gd name="T25" fmla="*/ 120 h 351"/>
                <a:gd name="T26" fmla="*/ 2 w 228"/>
                <a:gd name="T27" fmla="*/ 153 h 351"/>
                <a:gd name="T28" fmla="*/ 14 w 228"/>
                <a:gd name="T29" fmla="*/ 171 h 351"/>
                <a:gd name="T30" fmla="*/ 14 w 228"/>
                <a:gd name="T31" fmla="*/ 171 h 351"/>
                <a:gd name="T32" fmla="*/ 21 w 228"/>
                <a:gd name="T33" fmla="*/ 187 h 351"/>
                <a:gd name="T34" fmla="*/ 36 w 228"/>
                <a:gd name="T35" fmla="*/ 204 h 351"/>
                <a:gd name="T36" fmla="*/ 39 w 228"/>
                <a:gd name="T37" fmla="*/ 235 h 351"/>
                <a:gd name="T38" fmla="*/ 49 w 228"/>
                <a:gd name="T39" fmla="*/ 260 h 351"/>
                <a:gd name="T40" fmla="*/ 49 w 228"/>
                <a:gd name="T41" fmla="*/ 297 h 351"/>
                <a:gd name="T42" fmla="*/ 61 w 228"/>
                <a:gd name="T43" fmla="*/ 327 h 351"/>
                <a:gd name="T44" fmla="*/ 96 w 228"/>
                <a:gd name="T45" fmla="*/ 301 h 351"/>
                <a:gd name="T46" fmla="*/ 119 w 228"/>
                <a:gd name="T47" fmla="*/ 284 h 351"/>
                <a:gd name="T48" fmla="*/ 128 w 228"/>
                <a:gd name="T49" fmla="*/ 228 h 351"/>
                <a:gd name="T50" fmla="*/ 114 w 228"/>
                <a:gd name="T51" fmla="*/ 187 h 351"/>
                <a:gd name="T52" fmla="*/ 129 w 228"/>
                <a:gd name="T53" fmla="*/ 200 h 351"/>
                <a:gd name="T54" fmla="*/ 148 w 228"/>
                <a:gd name="T55" fmla="*/ 202 h 351"/>
                <a:gd name="T56" fmla="*/ 161 w 228"/>
                <a:gd name="T57" fmla="*/ 220 h 351"/>
                <a:gd name="T58" fmla="*/ 176 w 228"/>
                <a:gd name="T59" fmla="*/ 222 h 351"/>
                <a:gd name="T60" fmla="*/ 186 w 228"/>
                <a:gd name="T61" fmla="*/ 228 h 351"/>
                <a:gd name="T62" fmla="*/ 191 w 228"/>
                <a:gd name="T63" fmla="*/ 231 h 351"/>
                <a:gd name="T64" fmla="*/ 203 w 228"/>
                <a:gd name="T65" fmla="*/ 226 h 351"/>
                <a:gd name="T66" fmla="*/ 216 w 228"/>
                <a:gd name="T67" fmla="*/ 221 h 351"/>
                <a:gd name="T68" fmla="*/ 222 w 228"/>
                <a:gd name="T69" fmla="*/ 221 h 351"/>
                <a:gd name="T70" fmla="*/ 225 w 228"/>
                <a:gd name="T71" fmla="*/ 221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28" h="351">
                  <a:moveTo>
                    <a:pt x="225" y="221"/>
                  </a:moveTo>
                  <a:cubicBezTo>
                    <a:pt x="227" y="203"/>
                    <a:pt x="228" y="185"/>
                    <a:pt x="228" y="167"/>
                  </a:cubicBezTo>
                  <a:cubicBezTo>
                    <a:pt x="227" y="103"/>
                    <a:pt x="189" y="42"/>
                    <a:pt x="138" y="1"/>
                  </a:cubicBezTo>
                  <a:cubicBezTo>
                    <a:pt x="130" y="0"/>
                    <a:pt x="122" y="0"/>
                    <a:pt x="114" y="1"/>
                  </a:cubicBezTo>
                  <a:cubicBezTo>
                    <a:pt x="98" y="2"/>
                    <a:pt x="97" y="3"/>
                    <a:pt x="85" y="15"/>
                  </a:cubicBezTo>
                  <a:cubicBezTo>
                    <a:pt x="70" y="30"/>
                    <a:pt x="44" y="28"/>
                    <a:pt x="34" y="48"/>
                  </a:cubicBezTo>
                  <a:cubicBezTo>
                    <a:pt x="30" y="55"/>
                    <a:pt x="30" y="64"/>
                    <a:pt x="27" y="71"/>
                  </a:cubicBezTo>
                  <a:cubicBezTo>
                    <a:pt x="22" y="80"/>
                    <a:pt x="14" y="86"/>
                    <a:pt x="19" y="98"/>
                  </a:cubicBezTo>
                  <a:cubicBezTo>
                    <a:pt x="25" y="112"/>
                    <a:pt x="33" y="103"/>
                    <a:pt x="44" y="105"/>
                  </a:cubicBezTo>
                  <a:cubicBezTo>
                    <a:pt x="52" y="106"/>
                    <a:pt x="52" y="112"/>
                    <a:pt x="60" y="113"/>
                  </a:cubicBezTo>
                  <a:cubicBezTo>
                    <a:pt x="69" y="114"/>
                    <a:pt x="79" y="102"/>
                    <a:pt x="79" y="118"/>
                  </a:cubicBezTo>
                  <a:cubicBezTo>
                    <a:pt x="79" y="124"/>
                    <a:pt x="71" y="134"/>
                    <a:pt x="66" y="136"/>
                  </a:cubicBezTo>
                  <a:cubicBezTo>
                    <a:pt x="44" y="143"/>
                    <a:pt x="31" y="106"/>
                    <a:pt x="14" y="120"/>
                  </a:cubicBezTo>
                  <a:cubicBezTo>
                    <a:pt x="4" y="128"/>
                    <a:pt x="0" y="141"/>
                    <a:pt x="2" y="153"/>
                  </a:cubicBezTo>
                  <a:cubicBezTo>
                    <a:pt x="3" y="164"/>
                    <a:pt x="8" y="164"/>
                    <a:pt x="14" y="171"/>
                  </a:cubicBezTo>
                  <a:cubicBezTo>
                    <a:pt x="14" y="171"/>
                    <a:pt x="14" y="171"/>
                    <a:pt x="14" y="171"/>
                  </a:cubicBezTo>
                  <a:cubicBezTo>
                    <a:pt x="18" y="176"/>
                    <a:pt x="18" y="182"/>
                    <a:pt x="21" y="187"/>
                  </a:cubicBezTo>
                  <a:cubicBezTo>
                    <a:pt x="25" y="194"/>
                    <a:pt x="32" y="198"/>
                    <a:pt x="36" y="204"/>
                  </a:cubicBezTo>
                  <a:cubicBezTo>
                    <a:pt x="43" y="216"/>
                    <a:pt x="40" y="224"/>
                    <a:pt x="39" y="235"/>
                  </a:cubicBezTo>
                  <a:cubicBezTo>
                    <a:pt x="38" y="250"/>
                    <a:pt x="44" y="248"/>
                    <a:pt x="49" y="260"/>
                  </a:cubicBezTo>
                  <a:cubicBezTo>
                    <a:pt x="53" y="271"/>
                    <a:pt x="46" y="285"/>
                    <a:pt x="49" y="297"/>
                  </a:cubicBezTo>
                  <a:cubicBezTo>
                    <a:pt x="51" y="305"/>
                    <a:pt x="56" y="321"/>
                    <a:pt x="61" y="327"/>
                  </a:cubicBezTo>
                  <a:cubicBezTo>
                    <a:pt x="82" y="351"/>
                    <a:pt x="87" y="310"/>
                    <a:pt x="96" y="301"/>
                  </a:cubicBezTo>
                  <a:cubicBezTo>
                    <a:pt x="104" y="294"/>
                    <a:pt x="114" y="294"/>
                    <a:pt x="119" y="284"/>
                  </a:cubicBezTo>
                  <a:cubicBezTo>
                    <a:pt x="129" y="267"/>
                    <a:pt x="131" y="246"/>
                    <a:pt x="128" y="228"/>
                  </a:cubicBezTo>
                  <a:cubicBezTo>
                    <a:pt x="127" y="220"/>
                    <a:pt x="108" y="190"/>
                    <a:pt x="114" y="187"/>
                  </a:cubicBezTo>
                  <a:cubicBezTo>
                    <a:pt x="122" y="183"/>
                    <a:pt x="125" y="197"/>
                    <a:pt x="129" y="200"/>
                  </a:cubicBezTo>
                  <a:cubicBezTo>
                    <a:pt x="136" y="204"/>
                    <a:pt x="141" y="199"/>
                    <a:pt x="148" y="202"/>
                  </a:cubicBezTo>
                  <a:cubicBezTo>
                    <a:pt x="156" y="205"/>
                    <a:pt x="155" y="215"/>
                    <a:pt x="161" y="220"/>
                  </a:cubicBezTo>
                  <a:cubicBezTo>
                    <a:pt x="167" y="224"/>
                    <a:pt x="170" y="220"/>
                    <a:pt x="176" y="222"/>
                  </a:cubicBezTo>
                  <a:cubicBezTo>
                    <a:pt x="179" y="223"/>
                    <a:pt x="183" y="226"/>
                    <a:pt x="186" y="228"/>
                  </a:cubicBezTo>
                  <a:cubicBezTo>
                    <a:pt x="187" y="229"/>
                    <a:pt x="189" y="230"/>
                    <a:pt x="191" y="231"/>
                  </a:cubicBezTo>
                  <a:cubicBezTo>
                    <a:pt x="196" y="232"/>
                    <a:pt x="200" y="229"/>
                    <a:pt x="203" y="226"/>
                  </a:cubicBezTo>
                  <a:cubicBezTo>
                    <a:pt x="206" y="223"/>
                    <a:pt x="211" y="221"/>
                    <a:pt x="216" y="221"/>
                  </a:cubicBezTo>
                  <a:cubicBezTo>
                    <a:pt x="218" y="221"/>
                    <a:pt x="220" y="221"/>
                    <a:pt x="222" y="221"/>
                  </a:cubicBezTo>
                  <a:cubicBezTo>
                    <a:pt x="222" y="221"/>
                    <a:pt x="225" y="221"/>
                    <a:pt x="225" y="221"/>
                  </a:cubicBezTo>
                  <a:close/>
                </a:path>
              </a:pathLst>
            </a:custGeom>
            <a:solidFill>
              <a:srgbClr val="D0E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407" name="Freeform 64">
              <a:extLst>
                <a:ext uri="{FF2B5EF4-FFF2-40B4-BE49-F238E27FC236}">
                  <a16:creationId xmlns="" xmlns:a16="http://schemas.microsoft.com/office/drawing/2014/main" id="{64097BCE-3725-4C5E-A179-F40CB7E92726}"/>
                </a:ext>
              </a:extLst>
            </p:cNvPr>
            <p:cNvSpPr>
              <a:spLocks/>
            </p:cNvSpPr>
            <p:nvPr/>
          </p:nvSpPr>
          <p:spPr bwMode="auto">
            <a:xfrm>
              <a:off x="10636252" y="1560514"/>
              <a:ext cx="992188" cy="1425575"/>
            </a:xfrm>
            <a:custGeom>
              <a:avLst/>
              <a:gdLst>
                <a:gd name="T0" fmla="*/ 225 w 234"/>
                <a:gd name="T1" fmla="*/ 122 h 336"/>
                <a:gd name="T2" fmla="*/ 148 w 234"/>
                <a:gd name="T3" fmla="*/ 6 h 336"/>
                <a:gd name="T4" fmla="*/ 141 w 234"/>
                <a:gd name="T5" fmla="*/ 0 h 336"/>
                <a:gd name="T6" fmla="*/ 105 w 234"/>
                <a:gd name="T7" fmla="*/ 1 h 336"/>
                <a:gd name="T8" fmla="*/ 47 w 234"/>
                <a:gd name="T9" fmla="*/ 35 h 336"/>
                <a:gd name="T10" fmla="*/ 28 w 234"/>
                <a:gd name="T11" fmla="*/ 71 h 336"/>
                <a:gd name="T12" fmla="*/ 25 w 234"/>
                <a:gd name="T13" fmla="*/ 104 h 336"/>
                <a:gd name="T14" fmla="*/ 54 w 234"/>
                <a:gd name="T15" fmla="*/ 109 h 336"/>
                <a:gd name="T16" fmla="*/ 73 w 234"/>
                <a:gd name="T17" fmla="*/ 112 h 336"/>
                <a:gd name="T18" fmla="*/ 81 w 234"/>
                <a:gd name="T19" fmla="*/ 120 h 336"/>
                <a:gd name="T20" fmla="*/ 63 w 234"/>
                <a:gd name="T21" fmla="*/ 136 h 336"/>
                <a:gd name="T22" fmla="*/ 19 w 234"/>
                <a:gd name="T23" fmla="*/ 118 h 336"/>
                <a:gd name="T24" fmla="*/ 4 w 234"/>
                <a:gd name="T25" fmla="*/ 153 h 336"/>
                <a:gd name="T26" fmla="*/ 17 w 234"/>
                <a:gd name="T27" fmla="*/ 173 h 336"/>
                <a:gd name="T28" fmla="*/ 36 w 234"/>
                <a:gd name="T29" fmla="*/ 202 h 336"/>
                <a:gd name="T30" fmla="*/ 42 w 234"/>
                <a:gd name="T31" fmla="*/ 245 h 336"/>
                <a:gd name="T32" fmla="*/ 51 w 234"/>
                <a:gd name="T33" fmla="*/ 280 h 336"/>
                <a:gd name="T34" fmla="*/ 68 w 234"/>
                <a:gd name="T35" fmla="*/ 332 h 336"/>
                <a:gd name="T36" fmla="*/ 85 w 234"/>
                <a:gd name="T37" fmla="*/ 330 h 336"/>
                <a:gd name="T38" fmla="*/ 107 w 234"/>
                <a:gd name="T39" fmla="*/ 297 h 336"/>
                <a:gd name="T40" fmla="*/ 131 w 234"/>
                <a:gd name="T41" fmla="*/ 264 h 336"/>
                <a:gd name="T42" fmla="*/ 131 w 234"/>
                <a:gd name="T43" fmla="*/ 224 h 336"/>
                <a:gd name="T44" fmla="*/ 119 w 234"/>
                <a:gd name="T45" fmla="*/ 197 h 336"/>
                <a:gd name="T46" fmla="*/ 128 w 234"/>
                <a:gd name="T47" fmla="*/ 196 h 336"/>
                <a:gd name="T48" fmla="*/ 153 w 234"/>
                <a:gd name="T49" fmla="*/ 205 h 336"/>
                <a:gd name="T50" fmla="*/ 167 w 234"/>
                <a:gd name="T51" fmla="*/ 222 h 336"/>
                <a:gd name="T52" fmla="*/ 192 w 234"/>
                <a:gd name="T53" fmla="*/ 231 h 336"/>
                <a:gd name="T54" fmla="*/ 219 w 234"/>
                <a:gd name="T55" fmla="*/ 222 h 336"/>
                <a:gd name="T56" fmla="*/ 229 w 234"/>
                <a:gd name="T57" fmla="*/ 222 h 336"/>
                <a:gd name="T58" fmla="*/ 225 w 234"/>
                <a:gd name="T59" fmla="*/ 220 h 336"/>
                <a:gd name="T60" fmla="*/ 210 w 234"/>
                <a:gd name="T61" fmla="*/ 222 h 336"/>
                <a:gd name="T62" fmla="*/ 187 w 234"/>
                <a:gd name="T63" fmla="*/ 226 h 336"/>
                <a:gd name="T64" fmla="*/ 170 w 234"/>
                <a:gd name="T65" fmla="*/ 221 h 336"/>
                <a:gd name="T66" fmla="*/ 143 w 234"/>
                <a:gd name="T67" fmla="*/ 200 h 336"/>
                <a:gd name="T68" fmla="*/ 129 w 234"/>
                <a:gd name="T69" fmla="*/ 193 h 336"/>
                <a:gd name="T70" fmla="*/ 115 w 234"/>
                <a:gd name="T71" fmla="*/ 190 h 336"/>
                <a:gd name="T72" fmla="*/ 125 w 234"/>
                <a:gd name="T73" fmla="*/ 215 h 336"/>
                <a:gd name="T74" fmla="*/ 131 w 234"/>
                <a:gd name="T75" fmla="*/ 235 h 336"/>
                <a:gd name="T76" fmla="*/ 126 w 234"/>
                <a:gd name="T77" fmla="*/ 274 h 336"/>
                <a:gd name="T78" fmla="*/ 98 w 234"/>
                <a:gd name="T79" fmla="*/ 302 h 336"/>
                <a:gd name="T80" fmla="*/ 86 w 234"/>
                <a:gd name="T81" fmla="*/ 324 h 336"/>
                <a:gd name="T82" fmla="*/ 68 w 234"/>
                <a:gd name="T83" fmla="*/ 330 h 336"/>
                <a:gd name="T84" fmla="*/ 53 w 234"/>
                <a:gd name="T85" fmla="*/ 297 h 336"/>
                <a:gd name="T86" fmla="*/ 50 w 234"/>
                <a:gd name="T87" fmla="*/ 254 h 336"/>
                <a:gd name="T88" fmla="*/ 44 w 234"/>
                <a:gd name="T89" fmla="*/ 219 h 336"/>
                <a:gd name="T90" fmla="*/ 29 w 234"/>
                <a:gd name="T91" fmla="*/ 192 h 336"/>
                <a:gd name="T92" fmla="*/ 18 w 234"/>
                <a:gd name="T93" fmla="*/ 171 h 336"/>
                <a:gd name="T94" fmla="*/ 14 w 234"/>
                <a:gd name="T95" fmla="*/ 124 h 336"/>
                <a:gd name="T96" fmla="*/ 38 w 234"/>
                <a:gd name="T97" fmla="*/ 124 h 336"/>
                <a:gd name="T98" fmla="*/ 82 w 234"/>
                <a:gd name="T99" fmla="*/ 122 h 336"/>
                <a:gd name="T100" fmla="*/ 70 w 234"/>
                <a:gd name="T101" fmla="*/ 111 h 336"/>
                <a:gd name="T102" fmla="*/ 55 w 234"/>
                <a:gd name="T103" fmla="*/ 107 h 336"/>
                <a:gd name="T104" fmla="*/ 26 w 234"/>
                <a:gd name="T105" fmla="*/ 102 h 336"/>
                <a:gd name="T106" fmla="*/ 29 w 234"/>
                <a:gd name="T107" fmla="*/ 73 h 336"/>
                <a:gd name="T108" fmla="*/ 43 w 234"/>
                <a:gd name="T109" fmla="*/ 41 h 336"/>
                <a:gd name="T110" fmla="*/ 90 w 234"/>
                <a:gd name="T111" fmla="*/ 14 h 336"/>
                <a:gd name="T112" fmla="*/ 120 w 234"/>
                <a:gd name="T113" fmla="*/ 2 h 336"/>
                <a:gd name="T114" fmla="*/ 140 w 234"/>
                <a:gd name="T115" fmla="*/ 2 h 336"/>
                <a:gd name="T116" fmla="*/ 180 w 234"/>
                <a:gd name="T117" fmla="*/ 41 h 336"/>
                <a:gd name="T118" fmla="*/ 227 w 234"/>
                <a:gd name="T119" fmla="*/ 221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34" h="336">
                  <a:moveTo>
                    <a:pt x="229" y="221"/>
                  </a:moveTo>
                  <a:cubicBezTo>
                    <a:pt x="233" y="188"/>
                    <a:pt x="234" y="154"/>
                    <a:pt x="225" y="122"/>
                  </a:cubicBezTo>
                  <a:cubicBezTo>
                    <a:pt x="217" y="92"/>
                    <a:pt x="201" y="64"/>
                    <a:pt x="181" y="40"/>
                  </a:cubicBezTo>
                  <a:cubicBezTo>
                    <a:pt x="171" y="27"/>
                    <a:pt x="160" y="16"/>
                    <a:pt x="148" y="6"/>
                  </a:cubicBezTo>
                  <a:cubicBezTo>
                    <a:pt x="147" y="5"/>
                    <a:pt x="145" y="3"/>
                    <a:pt x="144" y="2"/>
                  </a:cubicBezTo>
                  <a:cubicBezTo>
                    <a:pt x="143" y="2"/>
                    <a:pt x="142" y="0"/>
                    <a:pt x="141" y="0"/>
                  </a:cubicBezTo>
                  <a:cubicBezTo>
                    <a:pt x="136" y="0"/>
                    <a:pt x="131" y="0"/>
                    <a:pt x="126" y="0"/>
                  </a:cubicBezTo>
                  <a:cubicBezTo>
                    <a:pt x="119" y="0"/>
                    <a:pt x="112" y="0"/>
                    <a:pt x="105" y="1"/>
                  </a:cubicBezTo>
                  <a:cubicBezTo>
                    <a:pt x="95" y="4"/>
                    <a:pt x="89" y="14"/>
                    <a:pt x="80" y="20"/>
                  </a:cubicBezTo>
                  <a:cubicBezTo>
                    <a:pt x="70" y="26"/>
                    <a:pt x="58" y="28"/>
                    <a:pt x="47" y="35"/>
                  </a:cubicBezTo>
                  <a:cubicBezTo>
                    <a:pt x="43" y="38"/>
                    <a:pt x="39" y="43"/>
                    <a:pt x="36" y="48"/>
                  </a:cubicBezTo>
                  <a:cubicBezTo>
                    <a:pt x="32" y="55"/>
                    <a:pt x="32" y="64"/>
                    <a:pt x="28" y="71"/>
                  </a:cubicBezTo>
                  <a:cubicBezTo>
                    <a:pt x="26" y="77"/>
                    <a:pt x="21" y="82"/>
                    <a:pt x="20" y="88"/>
                  </a:cubicBezTo>
                  <a:cubicBezTo>
                    <a:pt x="19" y="93"/>
                    <a:pt x="21" y="100"/>
                    <a:pt x="25" y="104"/>
                  </a:cubicBezTo>
                  <a:cubicBezTo>
                    <a:pt x="28" y="107"/>
                    <a:pt x="33" y="107"/>
                    <a:pt x="37" y="106"/>
                  </a:cubicBezTo>
                  <a:cubicBezTo>
                    <a:pt x="43" y="105"/>
                    <a:pt x="49" y="105"/>
                    <a:pt x="54" y="109"/>
                  </a:cubicBezTo>
                  <a:cubicBezTo>
                    <a:pt x="58" y="112"/>
                    <a:pt x="62" y="115"/>
                    <a:pt x="67" y="114"/>
                  </a:cubicBezTo>
                  <a:cubicBezTo>
                    <a:pt x="69" y="113"/>
                    <a:pt x="71" y="113"/>
                    <a:pt x="73" y="112"/>
                  </a:cubicBezTo>
                  <a:cubicBezTo>
                    <a:pt x="75" y="111"/>
                    <a:pt x="78" y="110"/>
                    <a:pt x="79" y="111"/>
                  </a:cubicBezTo>
                  <a:cubicBezTo>
                    <a:pt x="81" y="113"/>
                    <a:pt x="81" y="117"/>
                    <a:pt x="81" y="120"/>
                  </a:cubicBezTo>
                  <a:cubicBezTo>
                    <a:pt x="80" y="123"/>
                    <a:pt x="78" y="126"/>
                    <a:pt x="76" y="128"/>
                  </a:cubicBezTo>
                  <a:cubicBezTo>
                    <a:pt x="73" y="133"/>
                    <a:pt x="68" y="136"/>
                    <a:pt x="63" y="136"/>
                  </a:cubicBezTo>
                  <a:cubicBezTo>
                    <a:pt x="53" y="136"/>
                    <a:pt x="46" y="128"/>
                    <a:pt x="39" y="122"/>
                  </a:cubicBezTo>
                  <a:cubicBezTo>
                    <a:pt x="33" y="118"/>
                    <a:pt x="26" y="113"/>
                    <a:pt x="19" y="118"/>
                  </a:cubicBezTo>
                  <a:cubicBezTo>
                    <a:pt x="13" y="121"/>
                    <a:pt x="9" y="127"/>
                    <a:pt x="7" y="132"/>
                  </a:cubicBezTo>
                  <a:cubicBezTo>
                    <a:pt x="4" y="139"/>
                    <a:pt x="3" y="146"/>
                    <a:pt x="4" y="153"/>
                  </a:cubicBezTo>
                  <a:cubicBezTo>
                    <a:pt x="4" y="158"/>
                    <a:pt x="7" y="163"/>
                    <a:pt x="11" y="167"/>
                  </a:cubicBezTo>
                  <a:cubicBezTo>
                    <a:pt x="13" y="169"/>
                    <a:pt x="16" y="171"/>
                    <a:pt x="17" y="173"/>
                  </a:cubicBezTo>
                  <a:cubicBezTo>
                    <a:pt x="20" y="177"/>
                    <a:pt x="20" y="181"/>
                    <a:pt x="22" y="185"/>
                  </a:cubicBezTo>
                  <a:cubicBezTo>
                    <a:pt x="25" y="192"/>
                    <a:pt x="32" y="196"/>
                    <a:pt x="36" y="202"/>
                  </a:cubicBezTo>
                  <a:cubicBezTo>
                    <a:pt x="42" y="208"/>
                    <a:pt x="43" y="217"/>
                    <a:pt x="43" y="225"/>
                  </a:cubicBezTo>
                  <a:cubicBezTo>
                    <a:pt x="42" y="232"/>
                    <a:pt x="40" y="239"/>
                    <a:pt x="42" y="245"/>
                  </a:cubicBezTo>
                  <a:cubicBezTo>
                    <a:pt x="44" y="250"/>
                    <a:pt x="47" y="253"/>
                    <a:pt x="49" y="257"/>
                  </a:cubicBezTo>
                  <a:cubicBezTo>
                    <a:pt x="53" y="264"/>
                    <a:pt x="52" y="272"/>
                    <a:pt x="51" y="280"/>
                  </a:cubicBezTo>
                  <a:cubicBezTo>
                    <a:pt x="50" y="287"/>
                    <a:pt x="50" y="293"/>
                    <a:pt x="52" y="300"/>
                  </a:cubicBezTo>
                  <a:cubicBezTo>
                    <a:pt x="55" y="311"/>
                    <a:pt x="59" y="324"/>
                    <a:pt x="68" y="332"/>
                  </a:cubicBezTo>
                  <a:cubicBezTo>
                    <a:pt x="70" y="334"/>
                    <a:pt x="74" y="336"/>
                    <a:pt x="77" y="335"/>
                  </a:cubicBezTo>
                  <a:cubicBezTo>
                    <a:pt x="80" y="335"/>
                    <a:pt x="83" y="332"/>
                    <a:pt x="85" y="330"/>
                  </a:cubicBezTo>
                  <a:cubicBezTo>
                    <a:pt x="90" y="323"/>
                    <a:pt x="92" y="314"/>
                    <a:pt x="96" y="307"/>
                  </a:cubicBezTo>
                  <a:cubicBezTo>
                    <a:pt x="99" y="302"/>
                    <a:pt x="103" y="299"/>
                    <a:pt x="107" y="297"/>
                  </a:cubicBezTo>
                  <a:cubicBezTo>
                    <a:pt x="113" y="294"/>
                    <a:pt x="118" y="291"/>
                    <a:pt x="122" y="286"/>
                  </a:cubicBezTo>
                  <a:cubicBezTo>
                    <a:pt x="127" y="279"/>
                    <a:pt x="129" y="271"/>
                    <a:pt x="131" y="264"/>
                  </a:cubicBezTo>
                  <a:cubicBezTo>
                    <a:pt x="133" y="256"/>
                    <a:pt x="133" y="248"/>
                    <a:pt x="133" y="240"/>
                  </a:cubicBezTo>
                  <a:cubicBezTo>
                    <a:pt x="133" y="235"/>
                    <a:pt x="133" y="229"/>
                    <a:pt x="131" y="224"/>
                  </a:cubicBezTo>
                  <a:cubicBezTo>
                    <a:pt x="129" y="219"/>
                    <a:pt x="127" y="215"/>
                    <a:pt x="125" y="211"/>
                  </a:cubicBezTo>
                  <a:cubicBezTo>
                    <a:pt x="122" y="206"/>
                    <a:pt x="120" y="202"/>
                    <a:pt x="119" y="197"/>
                  </a:cubicBezTo>
                  <a:cubicBezTo>
                    <a:pt x="118" y="195"/>
                    <a:pt x="115" y="189"/>
                    <a:pt x="118" y="188"/>
                  </a:cubicBezTo>
                  <a:cubicBezTo>
                    <a:pt x="123" y="184"/>
                    <a:pt x="126" y="192"/>
                    <a:pt x="128" y="196"/>
                  </a:cubicBezTo>
                  <a:cubicBezTo>
                    <a:pt x="131" y="200"/>
                    <a:pt x="134" y="203"/>
                    <a:pt x="140" y="203"/>
                  </a:cubicBezTo>
                  <a:cubicBezTo>
                    <a:pt x="145" y="202"/>
                    <a:pt x="149" y="201"/>
                    <a:pt x="153" y="205"/>
                  </a:cubicBezTo>
                  <a:cubicBezTo>
                    <a:pt x="157" y="207"/>
                    <a:pt x="158" y="211"/>
                    <a:pt x="159" y="215"/>
                  </a:cubicBezTo>
                  <a:cubicBezTo>
                    <a:pt x="161" y="218"/>
                    <a:pt x="164" y="221"/>
                    <a:pt x="167" y="222"/>
                  </a:cubicBezTo>
                  <a:cubicBezTo>
                    <a:pt x="172" y="224"/>
                    <a:pt x="176" y="222"/>
                    <a:pt x="180" y="224"/>
                  </a:cubicBezTo>
                  <a:cubicBezTo>
                    <a:pt x="184" y="226"/>
                    <a:pt x="188" y="229"/>
                    <a:pt x="192" y="231"/>
                  </a:cubicBezTo>
                  <a:cubicBezTo>
                    <a:pt x="197" y="233"/>
                    <a:pt x="201" y="231"/>
                    <a:pt x="204" y="228"/>
                  </a:cubicBezTo>
                  <a:cubicBezTo>
                    <a:pt x="209" y="225"/>
                    <a:pt x="213" y="222"/>
                    <a:pt x="219" y="222"/>
                  </a:cubicBezTo>
                  <a:cubicBezTo>
                    <a:pt x="221" y="221"/>
                    <a:pt x="223" y="222"/>
                    <a:pt x="225" y="222"/>
                  </a:cubicBezTo>
                  <a:cubicBezTo>
                    <a:pt x="226" y="222"/>
                    <a:pt x="228" y="222"/>
                    <a:pt x="229" y="222"/>
                  </a:cubicBezTo>
                  <a:cubicBezTo>
                    <a:pt x="229" y="221"/>
                    <a:pt x="229" y="219"/>
                    <a:pt x="228" y="220"/>
                  </a:cubicBezTo>
                  <a:cubicBezTo>
                    <a:pt x="227" y="220"/>
                    <a:pt x="225" y="220"/>
                    <a:pt x="225" y="220"/>
                  </a:cubicBezTo>
                  <a:cubicBezTo>
                    <a:pt x="223" y="220"/>
                    <a:pt x="221" y="220"/>
                    <a:pt x="219" y="220"/>
                  </a:cubicBezTo>
                  <a:cubicBezTo>
                    <a:pt x="216" y="220"/>
                    <a:pt x="213" y="221"/>
                    <a:pt x="210" y="222"/>
                  </a:cubicBezTo>
                  <a:cubicBezTo>
                    <a:pt x="207" y="224"/>
                    <a:pt x="204" y="227"/>
                    <a:pt x="201" y="228"/>
                  </a:cubicBezTo>
                  <a:cubicBezTo>
                    <a:pt x="196" y="231"/>
                    <a:pt x="191" y="229"/>
                    <a:pt x="187" y="226"/>
                  </a:cubicBezTo>
                  <a:cubicBezTo>
                    <a:pt x="185" y="224"/>
                    <a:pt x="182" y="222"/>
                    <a:pt x="179" y="221"/>
                  </a:cubicBezTo>
                  <a:cubicBezTo>
                    <a:pt x="176" y="220"/>
                    <a:pt x="173" y="221"/>
                    <a:pt x="170" y="221"/>
                  </a:cubicBezTo>
                  <a:cubicBezTo>
                    <a:pt x="163" y="221"/>
                    <a:pt x="161" y="212"/>
                    <a:pt x="158" y="207"/>
                  </a:cubicBezTo>
                  <a:cubicBezTo>
                    <a:pt x="155" y="202"/>
                    <a:pt x="149" y="200"/>
                    <a:pt x="143" y="200"/>
                  </a:cubicBezTo>
                  <a:cubicBezTo>
                    <a:pt x="139" y="201"/>
                    <a:pt x="136" y="201"/>
                    <a:pt x="132" y="199"/>
                  </a:cubicBezTo>
                  <a:cubicBezTo>
                    <a:pt x="131" y="197"/>
                    <a:pt x="130" y="195"/>
                    <a:pt x="129" y="193"/>
                  </a:cubicBezTo>
                  <a:cubicBezTo>
                    <a:pt x="127" y="190"/>
                    <a:pt x="125" y="186"/>
                    <a:pt x="121" y="185"/>
                  </a:cubicBezTo>
                  <a:cubicBezTo>
                    <a:pt x="118" y="185"/>
                    <a:pt x="115" y="187"/>
                    <a:pt x="115" y="190"/>
                  </a:cubicBezTo>
                  <a:cubicBezTo>
                    <a:pt x="115" y="193"/>
                    <a:pt x="117" y="197"/>
                    <a:pt x="118" y="201"/>
                  </a:cubicBezTo>
                  <a:cubicBezTo>
                    <a:pt x="120" y="206"/>
                    <a:pt x="122" y="210"/>
                    <a:pt x="125" y="215"/>
                  </a:cubicBezTo>
                  <a:cubicBezTo>
                    <a:pt x="127" y="219"/>
                    <a:pt x="129" y="223"/>
                    <a:pt x="130" y="227"/>
                  </a:cubicBezTo>
                  <a:cubicBezTo>
                    <a:pt x="131" y="229"/>
                    <a:pt x="131" y="233"/>
                    <a:pt x="131" y="235"/>
                  </a:cubicBezTo>
                  <a:cubicBezTo>
                    <a:pt x="131" y="240"/>
                    <a:pt x="131" y="244"/>
                    <a:pt x="131" y="248"/>
                  </a:cubicBezTo>
                  <a:cubicBezTo>
                    <a:pt x="131" y="257"/>
                    <a:pt x="129" y="265"/>
                    <a:pt x="126" y="274"/>
                  </a:cubicBezTo>
                  <a:cubicBezTo>
                    <a:pt x="123" y="281"/>
                    <a:pt x="120" y="288"/>
                    <a:pt x="113" y="292"/>
                  </a:cubicBezTo>
                  <a:cubicBezTo>
                    <a:pt x="108" y="295"/>
                    <a:pt x="102" y="297"/>
                    <a:pt x="98" y="302"/>
                  </a:cubicBezTo>
                  <a:cubicBezTo>
                    <a:pt x="95" y="304"/>
                    <a:pt x="94" y="308"/>
                    <a:pt x="92" y="311"/>
                  </a:cubicBezTo>
                  <a:cubicBezTo>
                    <a:pt x="90" y="315"/>
                    <a:pt x="89" y="320"/>
                    <a:pt x="86" y="324"/>
                  </a:cubicBezTo>
                  <a:cubicBezTo>
                    <a:pt x="85" y="327"/>
                    <a:pt x="83" y="331"/>
                    <a:pt x="79" y="333"/>
                  </a:cubicBezTo>
                  <a:cubicBezTo>
                    <a:pt x="75" y="335"/>
                    <a:pt x="71" y="333"/>
                    <a:pt x="68" y="330"/>
                  </a:cubicBezTo>
                  <a:cubicBezTo>
                    <a:pt x="63" y="326"/>
                    <a:pt x="61" y="320"/>
                    <a:pt x="59" y="314"/>
                  </a:cubicBezTo>
                  <a:cubicBezTo>
                    <a:pt x="56" y="309"/>
                    <a:pt x="55" y="303"/>
                    <a:pt x="53" y="297"/>
                  </a:cubicBezTo>
                  <a:cubicBezTo>
                    <a:pt x="51" y="289"/>
                    <a:pt x="53" y="280"/>
                    <a:pt x="54" y="272"/>
                  </a:cubicBezTo>
                  <a:cubicBezTo>
                    <a:pt x="54" y="265"/>
                    <a:pt x="53" y="260"/>
                    <a:pt x="50" y="254"/>
                  </a:cubicBezTo>
                  <a:cubicBezTo>
                    <a:pt x="47" y="250"/>
                    <a:pt x="44" y="247"/>
                    <a:pt x="43" y="241"/>
                  </a:cubicBezTo>
                  <a:cubicBezTo>
                    <a:pt x="42" y="234"/>
                    <a:pt x="45" y="226"/>
                    <a:pt x="44" y="219"/>
                  </a:cubicBezTo>
                  <a:cubicBezTo>
                    <a:pt x="44" y="212"/>
                    <a:pt x="41" y="205"/>
                    <a:pt x="36" y="199"/>
                  </a:cubicBezTo>
                  <a:cubicBezTo>
                    <a:pt x="34" y="197"/>
                    <a:pt x="31" y="194"/>
                    <a:pt x="29" y="192"/>
                  </a:cubicBezTo>
                  <a:cubicBezTo>
                    <a:pt x="26" y="188"/>
                    <a:pt x="24" y="185"/>
                    <a:pt x="22" y="180"/>
                  </a:cubicBezTo>
                  <a:cubicBezTo>
                    <a:pt x="21" y="177"/>
                    <a:pt x="20" y="174"/>
                    <a:pt x="18" y="171"/>
                  </a:cubicBezTo>
                  <a:cubicBezTo>
                    <a:pt x="16" y="169"/>
                    <a:pt x="14" y="167"/>
                    <a:pt x="12" y="165"/>
                  </a:cubicBezTo>
                  <a:cubicBezTo>
                    <a:pt x="0" y="155"/>
                    <a:pt x="5" y="135"/>
                    <a:pt x="14" y="124"/>
                  </a:cubicBezTo>
                  <a:cubicBezTo>
                    <a:pt x="17" y="120"/>
                    <a:pt x="21" y="117"/>
                    <a:pt x="27" y="118"/>
                  </a:cubicBezTo>
                  <a:cubicBezTo>
                    <a:pt x="31" y="118"/>
                    <a:pt x="34" y="121"/>
                    <a:pt x="38" y="124"/>
                  </a:cubicBezTo>
                  <a:cubicBezTo>
                    <a:pt x="44" y="129"/>
                    <a:pt x="51" y="136"/>
                    <a:pt x="60" y="137"/>
                  </a:cubicBezTo>
                  <a:cubicBezTo>
                    <a:pt x="70" y="139"/>
                    <a:pt x="79" y="131"/>
                    <a:pt x="82" y="122"/>
                  </a:cubicBezTo>
                  <a:cubicBezTo>
                    <a:pt x="83" y="118"/>
                    <a:pt x="83" y="112"/>
                    <a:pt x="80" y="110"/>
                  </a:cubicBezTo>
                  <a:cubicBezTo>
                    <a:pt x="77" y="108"/>
                    <a:pt x="73" y="110"/>
                    <a:pt x="70" y="111"/>
                  </a:cubicBezTo>
                  <a:cubicBezTo>
                    <a:pt x="68" y="112"/>
                    <a:pt x="66" y="112"/>
                    <a:pt x="64" y="112"/>
                  </a:cubicBezTo>
                  <a:cubicBezTo>
                    <a:pt x="60" y="112"/>
                    <a:pt x="57" y="110"/>
                    <a:pt x="55" y="107"/>
                  </a:cubicBezTo>
                  <a:cubicBezTo>
                    <a:pt x="50" y="104"/>
                    <a:pt x="45" y="103"/>
                    <a:pt x="39" y="104"/>
                  </a:cubicBezTo>
                  <a:cubicBezTo>
                    <a:pt x="35" y="104"/>
                    <a:pt x="30" y="106"/>
                    <a:pt x="26" y="102"/>
                  </a:cubicBezTo>
                  <a:cubicBezTo>
                    <a:pt x="20" y="97"/>
                    <a:pt x="21" y="88"/>
                    <a:pt x="24" y="82"/>
                  </a:cubicBezTo>
                  <a:cubicBezTo>
                    <a:pt x="26" y="79"/>
                    <a:pt x="28" y="76"/>
                    <a:pt x="29" y="73"/>
                  </a:cubicBezTo>
                  <a:cubicBezTo>
                    <a:pt x="31" y="70"/>
                    <a:pt x="32" y="66"/>
                    <a:pt x="33" y="63"/>
                  </a:cubicBezTo>
                  <a:cubicBezTo>
                    <a:pt x="35" y="55"/>
                    <a:pt x="37" y="48"/>
                    <a:pt x="43" y="41"/>
                  </a:cubicBezTo>
                  <a:cubicBezTo>
                    <a:pt x="51" y="32"/>
                    <a:pt x="64" y="30"/>
                    <a:pt x="75" y="25"/>
                  </a:cubicBezTo>
                  <a:cubicBezTo>
                    <a:pt x="81" y="22"/>
                    <a:pt x="86" y="19"/>
                    <a:pt x="90" y="14"/>
                  </a:cubicBezTo>
                  <a:cubicBezTo>
                    <a:pt x="93" y="11"/>
                    <a:pt x="97" y="6"/>
                    <a:pt x="102" y="4"/>
                  </a:cubicBezTo>
                  <a:cubicBezTo>
                    <a:pt x="107" y="2"/>
                    <a:pt x="114" y="2"/>
                    <a:pt x="120" y="2"/>
                  </a:cubicBezTo>
                  <a:cubicBezTo>
                    <a:pt x="124" y="1"/>
                    <a:pt x="129" y="1"/>
                    <a:pt x="133" y="2"/>
                  </a:cubicBezTo>
                  <a:cubicBezTo>
                    <a:pt x="135" y="2"/>
                    <a:pt x="138" y="2"/>
                    <a:pt x="140" y="2"/>
                  </a:cubicBezTo>
                  <a:cubicBezTo>
                    <a:pt x="142" y="2"/>
                    <a:pt x="144" y="5"/>
                    <a:pt x="146" y="6"/>
                  </a:cubicBezTo>
                  <a:cubicBezTo>
                    <a:pt x="158" y="16"/>
                    <a:pt x="169" y="28"/>
                    <a:pt x="180" y="41"/>
                  </a:cubicBezTo>
                  <a:cubicBezTo>
                    <a:pt x="200" y="65"/>
                    <a:pt x="216" y="93"/>
                    <a:pt x="224" y="124"/>
                  </a:cubicBezTo>
                  <a:cubicBezTo>
                    <a:pt x="233" y="155"/>
                    <a:pt x="231" y="189"/>
                    <a:pt x="227" y="221"/>
                  </a:cubicBezTo>
                  <a:cubicBezTo>
                    <a:pt x="227" y="222"/>
                    <a:pt x="229" y="222"/>
                    <a:pt x="229" y="221"/>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408" name="Freeform 65">
              <a:extLst>
                <a:ext uri="{FF2B5EF4-FFF2-40B4-BE49-F238E27FC236}">
                  <a16:creationId xmlns="" xmlns:a16="http://schemas.microsoft.com/office/drawing/2014/main" id="{D9652325-3CD6-4143-A350-A53DBC51275A}"/>
                </a:ext>
              </a:extLst>
            </p:cNvPr>
            <p:cNvSpPr>
              <a:spLocks/>
            </p:cNvSpPr>
            <p:nvPr/>
          </p:nvSpPr>
          <p:spPr bwMode="auto">
            <a:xfrm>
              <a:off x="10717214" y="1577976"/>
              <a:ext cx="881063" cy="1301750"/>
            </a:xfrm>
            <a:custGeom>
              <a:avLst/>
              <a:gdLst>
                <a:gd name="T0" fmla="*/ 55 w 208"/>
                <a:gd name="T1" fmla="*/ 307 h 307"/>
                <a:gd name="T2" fmla="*/ 69 w 208"/>
                <a:gd name="T3" fmla="*/ 292 h 307"/>
                <a:gd name="T4" fmla="*/ 98 w 208"/>
                <a:gd name="T5" fmla="*/ 273 h 307"/>
                <a:gd name="T6" fmla="*/ 107 w 208"/>
                <a:gd name="T7" fmla="*/ 241 h 307"/>
                <a:gd name="T8" fmla="*/ 99 w 208"/>
                <a:gd name="T9" fmla="*/ 209 h 307"/>
                <a:gd name="T10" fmla="*/ 91 w 208"/>
                <a:gd name="T11" fmla="*/ 181 h 307"/>
                <a:gd name="T12" fmla="*/ 114 w 208"/>
                <a:gd name="T13" fmla="*/ 187 h 307"/>
                <a:gd name="T14" fmla="*/ 116 w 208"/>
                <a:gd name="T15" fmla="*/ 191 h 307"/>
                <a:gd name="T16" fmla="*/ 120 w 208"/>
                <a:gd name="T17" fmla="*/ 192 h 307"/>
                <a:gd name="T18" fmla="*/ 123 w 208"/>
                <a:gd name="T19" fmla="*/ 192 h 307"/>
                <a:gd name="T20" fmla="*/ 126 w 208"/>
                <a:gd name="T21" fmla="*/ 191 h 307"/>
                <a:gd name="T22" fmla="*/ 134 w 208"/>
                <a:gd name="T23" fmla="*/ 193 h 307"/>
                <a:gd name="T24" fmla="*/ 145 w 208"/>
                <a:gd name="T25" fmla="*/ 205 h 307"/>
                <a:gd name="T26" fmla="*/ 149 w 208"/>
                <a:gd name="T27" fmla="*/ 211 h 307"/>
                <a:gd name="T28" fmla="*/ 152 w 208"/>
                <a:gd name="T29" fmla="*/ 212 h 307"/>
                <a:gd name="T30" fmla="*/ 153 w 208"/>
                <a:gd name="T31" fmla="*/ 212 h 307"/>
                <a:gd name="T32" fmla="*/ 155 w 208"/>
                <a:gd name="T33" fmla="*/ 212 h 307"/>
                <a:gd name="T34" fmla="*/ 173 w 208"/>
                <a:gd name="T35" fmla="*/ 217 h 307"/>
                <a:gd name="T36" fmla="*/ 204 w 208"/>
                <a:gd name="T37" fmla="*/ 179 h 307"/>
                <a:gd name="T38" fmla="*/ 198 w 208"/>
                <a:gd name="T39" fmla="*/ 112 h 307"/>
                <a:gd name="T40" fmla="*/ 144 w 208"/>
                <a:gd name="T41" fmla="*/ 26 h 307"/>
                <a:gd name="T42" fmla="*/ 115 w 208"/>
                <a:gd name="T43" fmla="*/ 3 h 307"/>
                <a:gd name="T44" fmla="*/ 73 w 208"/>
                <a:gd name="T45" fmla="*/ 15 h 307"/>
                <a:gd name="T46" fmla="*/ 73 w 208"/>
                <a:gd name="T47" fmla="*/ 15 h 307"/>
                <a:gd name="T48" fmla="*/ 48 w 208"/>
                <a:gd name="T49" fmla="*/ 29 h 307"/>
                <a:gd name="T50" fmla="*/ 23 w 208"/>
                <a:gd name="T51" fmla="*/ 47 h 307"/>
                <a:gd name="T52" fmla="*/ 20 w 208"/>
                <a:gd name="T53" fmla="*/ 57 h 307"/>
                <a:gd name="T54" fmla="*/ 16 w 208"/>
                <a:gd name="T55" fmla="*/ 69 h 307"/>
                <a:gd name="T56" fmla="*/ 12 w 208"/>
                <a:gd name="T57" fmla="*/ 77 h 307"/>
                <a:gd name="T58" fmla="*/ 9 w 208"/>
                <a:gd name="T59" fmla="*/ 91 h 307"/>
                <a:gd name="T60" fmla="*/ 12 w 208"/>
                <a:gd name="T61" fmla="*/ 96 h 307"/>
                <a:gd name="T62" fmla="*/ 13 w 208"/>
                <a:gd name="T63" fmla="*/ 96 h 307"/>
                <a:gd name="T64" fmla="*/ 17 w 208"/>
                <a:gd name="T65" fmla="*/ 95 h 307"/>
                <a:gd name="T66" fmla="*/ 23 w 208"/>
                <a:gd name="T67" fmla="*/ 95 h 307"/>
                <a:gd name="T68" fmla="*/ 29 w 208"/>
                <a:gd name="T69" fmla="*/ 95 h 307"/>
                <a:gd name="T70" fmla="*/ 48 w 208"/>
                <a:gd name="T71" fmla="*/ 103 h 307"/>
                <a:gd name="T72" fmla="*/ 66 w 208"/>
                <a:gd name="T73" fmla="*/ 103 h 307"/>
                <a:gd name="T74" fmla="*/ 57 w 208"/>
                <a:gd name="T75" fmla="*/ 137 h 307"/>
                <a:gd name="T76" fmla="*/ 26 w 208"/>
                <a:gd name="T77" fmla="*/ 131 h 307"/>
                <a:gd name="T78" fmla="*/ 2 w 208"/>
                <a:gd name="T79" fmla="*/ 150 h 307"/>
                <a:gd name="T80" fmla="*/ 12 w 208"/>
                <a:gd name="T81" fmla="*/ 182 h 307"/>
                <a:gd name="T82" fmla="*/ 30 w 208"/>
                <a:gd name="T83" fmla="*/ 226 h 307"/>
                <a:gd name="T84" fmla="*/ 29 w 208"/>
                <a:gd name="T85" fmla="*/ 232 h 307"/>
                <a:gd name="T86" fmla="*/ 32 w 208"/>
                <a:gd name="T87" fmla="*/ 243 h 307"/>
                <a:gd name="T88" fmla="*/ 42 w 208"/>
                <a:gd name="T89" fmla="*/ 277 h 307"/>
                <a:gd name="T90" fmla="*/ 52 w 208"/>
                <a:gd name="T91" fmla="*/ 307 h 307"/>
                <a:gd name="T92" fmla="*/ 55 w 208"/>
                <a:gd name="T93" fmla="*/ 307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08" h="307">
                  <a:moveTo>
                    <a:pt x="55" y="307"/>
                  </a:moveTo>
                  <a:cubicBezTo>
                    <a:pt x="62" y="307"/>
                    <a:pt x="65" y="297"/>
                    <a:pt x="69" y="292"/>
                  </a:cubicBezTo>
                  <a:cubicBezTo>
                    <a:pt x="78" y="283"/>
                    <a:pt x="92" y="286"/>
                    <a:pt x="98" y="273"/>
                  </a:cubicBezTo>
                  <a:cubicBezTo>
                    <a:pt x="102" y="265"/>
                    <a:pt x="105" y="250"/>
                    <a:pt x="107" y="241"/>
                  </a:cubicBezTo>
                  <a:cubicBezTo>
                    <a:pt x="109" y="229"/>
                    <a:pt x="105" y="219"/>
                    <a:pt x="99" y="209"/>
                  </a:cubicBezTo>
                  <a:cubicBezTo>
                    <a:pt x="94" y="202"/>
                    <a:pt x="84" y="191"/>
                    <a:pt x="91" y="181"/>
                  </a:cubicBezTo>
                  <a:cubicBezTo>
                    <a:pt x="98" y="169"/>
                    <a:pt x="110" y="179"/>
                    <a:pt x="114" y="187"/>
                  </a:cubicBezTo>
                  <a:cubicBezTo>
                    <a:pt x="115" y="189"/>
                    <a:pt x="116" y="190"/>
                    <a:pt x="116" y="191"/>
                  </a:cubicBezTo>
                  <a:cubicBezTo>
                    <a:pt x="118" y="192"/>
                    <a:pt x="119" y="192"/>
                    <a:pt x="120" y="192"/>
                  </a:cubicBezTo>
                  <a:cubicBezTo>
                    <a:pt x="121" y="192"/>
                    <a:pt x="122" y="192"/>
                    <a:pt x="123" y="192"/>
                  </a:cubicBezTo>
                  <a:cubicBezTo>
                    <a:pt x="124" y="191"/>
                    <a:pt x="125" y="191"/>
                    <a:pt x="126" y="191"/>
                  </a:cubicBezTo>
                  <a:cubicBezTo>
                    <a:pt x="128" y="191"/>
                    <a:pt x="131" y="191"/>
                    <a:pt x="134" y="193"/>
                  </a:cubicBezTo>
                  <a:cubicBezTo>
                    <a:pt x="141" y="195"/>
                    <a:pt x="143" y="201"/>
                    <a:pt x="145" y="205"/>
                  </a:cubicBezTo>
                  <a:cubicBezTo>
                    <a:pt x="146" y="208"/>
                    <a:pt x="147" y="210"/>
                    <a:pt x="149" y="211"/>
                  </a:cubicBezTo>
                  <a:cubicBezTo>
                    <a:pt x="150" y="212"/>
                    <a:pt x="151" y="212"/>
                    <a:pt x="152" y="212"/>
                  </a:cubicBezTo>
                  <a:cubicBezTo>
                    <a:pt x="152" y="212"/>
                    <a:pt x="153" y="212"/>
                    <a:pt x="153" y="212"/>
                  </a:cubicBezTo>
                  <a:cubicBezTo>
                    <a:pt x="154" y="212"/>
                    <a:pt x="154" y="212"/>
                    <a:pt x="155" y="212"/>
                  </a:cubicBezTo>
                  <a:cubicBezTo>
                    <a:pt x="162" y="212"/>
                    <a:pt x="166" y="217"/>
                    <a:pt x="173" y="217"/>
                  </a:cubicBezTo>
                  <a:cubicBezTo>
                    <a:pt x="195" y="216"/>
                    <a:pt x="201" y="196"/>
                    <a:pt x="204" y="179"/>
                  </a:cubicBezTo>
                  <a:cubicBezTo>
                    <a:pt x="208" y="156"/>
                    <a:pt x="205" y="133"/>
                    <a:pt x="198" y="112"/>
                  </a:cubicBezTo>
                  <a:cubicBezTo>
                    <a:pt x="186" y="78"/>
                    <a:pt x="167" y="53"/>
                    <a:pt x="144" y="26"/>
                  </a:cubicBezTo>
                  <a:cubicBezTo>
                    <a:pt x="136" y="16"/>
                    <a:pt x="129" y="6"/>
                    <a:pt x="115" y="3"/>
                  </a:cubicBezTo>
                  <a:cubicBezTo>
                    <a:pt x="101" y="0"/>
                    <a:pt x="84" y="4"/>
                    <a:pt x="73" y="15"/>
                  </a:cubicBezTo>
                  <a:cubicBezTo>
                    <a:pt x="73" y="15"/>
                    <a:pt x="73" y="15"/>
                    <a:pt x="73" y="15"/>
                  </a:cubicBezTo>
                  <a:cubicBezTo>
                    <a:pt x="66" y="23"/>
                    <a:pt x="57" y="26"/>
                    <a:pt x="48" y="29"/>
                  </a:cubicBezTo>
                  <a:cubicBezTo>
                    <a:pt x="37" y="34"/>
                    <a:pt x="28" y="37"/>
                    <a:pt x="23" y="47"/>
                  </a:cubicBezTo>
                  <a:cubicBezTo>
                    <a:pt x="22" y="50"/>
                    <a:pt x="21" y="53"/>
                    <a:pt x="20" y="57"/>
                  </a:cubicBezTo>
                  <a:cubicBezTo>
                    <a:pt x="19" y="61"/>
                    <a:pt x="18" y="65"/>
                    <a:pt x="16" y="69"/>
                  </a:cubicBezTo>
                  <a:cubicBezTo>
                    <a:pt x="15" y="72"/>
                    <a:pt x="13" y="74"/>
                    <a:pt x="12" y="77"/>
                  </a:cubicBezTo>
                  <a:cubicBezTo>
                    <a:pt x="8" y="83"/>
                    <a:pt x="6" y="86"/>
                    <a:pt x="9" y="91"/>
                  </a:cubicBezTo>
                  <a:cubicBezTo>
                    <a:pt x="10" y="94"/>
                    <a:pt x="11" y="95"/>
                    <a:pt x="12" y="96"/>
                  </a:cubicBezTo>
                  <a:cubicBezTo>
                    <a:pt x="12" y="96"/>
                    <a:pt x="13" y="96"/>
                    <a:pt x="13" y="96"/>
                  </a:cubicBezTo>
                  <a:cubicBezTo>
                    <a:pt x="14" y="96"/>
                    <a:pt x="15" y="96"/>
                    <a:pt x="17" y="95"/>
                  </a:cubicBezTo>
                  <a:cubicBezTo>
                    <a:pt x="19" y="95"/>
                    <a:pt x="21" y="95"/>
                    <a:pt x="23" y="95"/>
                  </a:cubicBezTo>
                  <a:cubicBezTo>
                    <a:pt x="25" y="94"/>
                    <a:pt x="27" y="95"/>
                    <a:pt x="29" y="95"/>
                  </a:cubicBezTo>
                  <a:cubicBezTo>
                    <a:pt x="36" y="96"/>
                    <a:pt x="40" y="103"/>
                    <a:pt x="48" y="103"/>
                  </a:cubicBezTo>
                  <a:cubicBezTo>
                    <a:pt x="55" y="103"/>
                    <a:pt x="59" y="99"/>
                    <a:pt x="66" y="103"/>
                  </a:cubicBezTo>
                  <a:cubicBezTo>
                    <a:pt x="79" y="113"/>
                    <a:pt x="68" y="131"/>
                    <a:pt x="57" y="137"/>
                  </a:cubicBezTo>
                  <a:cubicBezTo>
                    <a:pt x="45" y="144"/>
                    <a:pt x="37" y="135"/>
                    <a:pt x="26" y="131"/>
                  </a:cubicBezTo>
                  <a:cubicBezTo>
                    <a:pt x="11" y="125"/>
                    <a:pt x="3" y="137"/>
                    <a:pt x="2" y="150"/>
                  </a:cubicBezTo>
                  <a:cubicBezTo>
                    <a:pt x="0" y="164"/>
                    <a:pt x="3" y="172"/>
                    <a:pt x="12" y="182"/>
                  </a:cubicBezTo>
                  <a:cubicBezTo>
                    <a:pt x="24" y="196"/>
                    <a:pt x="32" y="207"/>
                    <a:pt x="30" y="226"/>
                  </a:cubicBezTo>
                  <a:cubicBezTo>
                    <a:pt x="30" y="228"/>
                    <a:pt x="29" y="230"/>
                    <a:pt x="29" y="232"/>
                  </a:cubicBezTo>
                  <a:cubicBezTo>
                    <a:pt x="29" y="239"/>
                    <a:pt x="30" y="240"/>
                    <a:pt x="32" y="243"/>
                  </a:cubicBezTo>
                  <a:cubicBezTo>
                    <a:pt x="40" y="254"/>
                    <a:pt x="41" y="264"/>
                    <a:pt x="42" y="277"/>
                  </a:cubicBezTo>
                  <a:cubicBezTo>
                    <a:pt x="42" y="285"/>
                    <a:pt x="42" y="303"/>
                    <a:pt x="52" y="307"/>
                  </a:cubicBezTo>
                  <a:cubicBezTo>
                    <a:pt x="53" y="307"/>
                    <a:pt x="54" y="307"/>
                    <a:pt x="55" y="307"/>
                  </a:cubicBezTo>
                  <a:close/>
                </a:path>
              </a:pathLst>
            </a:custGeom>
            <a:solidFill>
              <a:srgbClr val="F5F6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409" name="Freeform 66">
              <a:extLst>
                <a:ext uri="{FF2B5EF4-FFF2-40B4-BE49-F238E27FC236}">
                  <a16:creationId xmlns="" xmlns:a16="http://schemas.microsoft.com/office/drawing/2014/main" id="{F49D403A-B0DA-4D3D-947E-79B65FA53D73}"/>
                </a:ext>
              </a:extLst>
            </p:cNvPr>
            <p:cNvSpPr>
              <a:spLocks/>
            </p:cNvSpPr>
            <p:nvPr/>
          </p:nvSpPr>
          <p:spPr bwMode="auto">
            <a:xfrm>
              <a:off x="10775952" y="1649414"/>
              <a:ext cx="776288" cy="1103313"/>
            </a:xfrm>
            <a:custGeom>
              <a:avLst/>
              <a:gdLst>
                <a:gd name="T0" fmla="*/ 120 w 183"/>
                <a:gd name="T1" fmla="*/ 18 h 260"/>
                <a:gd name="T2" fmla="*/ 140 w 183"/>
                <a:gd name="T3" fmla="*/ 39 h 260"/>
                <a:gd name="T4" fmla="*/ 174 w 183"/>
                <a:gd name="T5" fmla="*/ 107 h 260"/>
                <a:gd name="T6" fmla="*/ 157 w 183"/>
                <a:gd name="T7" fmla="*/ 180 h 260"/>
                <a:gd name="T8" fmla="*/ 135 w 183"/>
                <a:gd name="T9" fmla="*/ 173 h 260"/>
                <a:gd name="T10" fmla="*/ 127 w 183"/>
                <a:gd name="T11" fmla="*/ 160 h 260"/>
                <a:gd name="T12" fmla="*/ 111 w 183"/>
                <a:gd name="T13" fmla="*/ 160 h 260"/>
                <a:gd name="T14" fmla="*/ 84 w 183"/>
                <a:gd name="T15" fmla="*/ 147 h 260"/>
                <a:gd name="T16" fmla="*/ 67 w 183"/>
                <a:gd name="T17" fmla="*/ 157 h 260"/>
                <a:gd name="T18" fmla="*/ 68 w 183"/>
                <a:gd name="T19" fmla="*/ 193 h 260"/>
                <a:gd name="T20" fmla="*/ 78 w 183"/>
                <a:gd name="T21" fmla="*/ 225 h 260"/>
                <a:gd name="T22" fmla="*/ 66 w 183"/>
                <a:gd name="T23" fmla="*/ 249 h 260"/>
                <a:gd name="T24" fmla="*/ 45 w 183"/>
                <a:gd name="T25" fmla="*/ 259 h 260"/>
                <a:gd name="T26" fmla="*/ 41 w 183"/>
                <a:gd name="T27" fmla="*/ 258 h 260"/>
                <a:gd name="T28" fmla="*/ 41 w 183"/>
                <a:gd name="T29" fmla="*/ 240 h 260"/>
                <a:gd name="T30" fmla="*/ 31 w 183"/>
                <a:gd name="T31" fmla="*/ 221 h 260"/>
                <a:gd name="T32" fmla="*/ 27 w 183"/>
                <a:gd name="T33" fmla="*/ 190 h 260"/>
                <a:gd name="T34" fmla="*/ 16 w 183"/>
                <a:gd name="T35" fmla="*/ 153 h 260"/>
                <a:gd name="T36" fmla="*/ 15 w 183"/>
                <a:gd name="T37" fmla="*/ 127 h 260"/>
                <a:gd name="T38" fmla="*/ 34 w 183"/>
                <a:gd name="T39" fmla="*/ 134 h 260"/>
                <a:gd name="T40" fmla="*/ 49 w 183"/>
                <a:gd name="T41" fmla="*/ 73 h 260"/>
                <a:gd name="T42" fmla="*/ 31 w 183"/>
                <a:gd name="T43" fmla="*/ 74 h 260"/>
                <a:gd name="T44" fmla="*/ 39 w 183"/>
                <a:gd name="T45" fmla="*/ 24 h 260"/>
                <a:gd name="T46" fmla="*/ 81 w 183"/>
                <a:gd name="T47" fmla="*/ 1 h 260"/>
                <a:gd name="T48" fmla="*/ 120 w 183"/>
                <a:gd name="T49" fmla="*/ 18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3" h="260">
                  <a:moveTo>
                    <a:pt x="120" y="18"/>
                  </a:moveTo>
                  <a:cubicBezTo>
                    <a:pt x="128" y="25"/>
                    <a:pt x="135" y="32"/>
                    <a:pt x="140" y="39"/>
                  </a:cubicBezTo>
                  <a:cubicBezTo>
                    <a:pt x="155" y="58"/>
                    <a:pt x="173" y="81"/>
                    <a:pt x="174" y="107"/>
                  </a:cubicBezTo>
                  <a:cubicBezTo>
                    <a:pt x="174" y="127"/>
                    <a:pt x="183" y="171"/>
                    <a:pt x="157" y="180"/>
                  </a:cubicBezTo>
                  <a:cubicBezTo>
                    <a:pt x="148" y="183"/>
                    <a:pt x="140" y="181"/>
                    <a:pt x="135" y="173"/>
                  </a:cubicBezTo>
                  <a:cubicBezTo>
                    <a:pt x="132" y="168"/>
                    <a:pt x="133" y="163"/>
                    <a:pt x="127" y="160"/>
                  </a:cubicBezTo>
                  <a:cubicBezTo>
                    <a:pt x="121" y="157"/>
                    <a:pt x="116" y="161"/>
                    <a:pt x="111" y="160"/>
                  </a:cubicBezTo>
                  <a:cubicBezTo>
                    <a:pt x="101" y="158"/>
                    <a:pt x="96" y="146"/>
                    <a:pt x="84" y="147"/>
                  </a:cubicBezTo>
                  <a:cubicBezTo>
                    <a:pt x="77" y="147"/>
                    <a:pt x="71" y="151"/>
                    <a:pt x="67" y="157"/>
                  </a:cubicBezTo>
                  <a:cubicBezTo>
                    <a:pt x="60" y="169"/>
                    <a:pt x="65" y="181"/>
                    <a:pt x="68" y="193"/>
                  </a:cubicBezTo>
                  <a:cubicBezTo>
                    <a:pt x="70" y="204"/>
                    <a:pt x="78" y="214"/>
                    <a:pt x="78" y="225"/>
                  </a:cubicBezTo>
                  <a:cubicBezTo>
                    <a:pt x="78" y="234"/>
                    <a:pt x="74" y="245"/>
                    <a:pt x="66" y="249"/>
                  </a:cubicBezTo>
                  <a:cubicBezTo>
                    <a:pt x="62" y="252"/>
                    <a:pt x="49" y="260"/>
                    <a:pt x="45" y="259"/>
                  </a:cubicBezTo>
                  <a:cubicBezTo>
                    <a:pt x="43" y="259"/>
                    <a:pt x="42" y="258"/>
                    <a:pt x="41" y="258"/>
                  </a:cubicBezTo>
                  <a:cubicBezTo>
                    <a:pt x="36" y="254"/>
                    <a:pt x="41" y="245"/>
                    <a:pt x="41" y="240"/>
                  </a:cubicBezTo>
                  <a:cubicBezTo>
                    <a:pt x="40" y="233"/>
                    <a:pt x="35" y="228"/>
                    <a:pt x="31" y="221"/>
                  </a:cubicBezTo>
                  <a:cubicBezTo>
                    <a:pt x="24" y="210"/>
                    <a:pt x="27" y="202"/>
                    <a:pt x="27" y="190"/>
                  </a:cubicBezTo>
                  <a:cubicBezTo>
                    <a:pt x="27" y="178"/>
                    <a:pt x="21" y="164"/>
                    <a:pt x="16" y="153"/>
                  </a:cubicBezTo>
                  <a:cubicBezTo>
                    <a:pt x="12" y="145"/>
                    <a:pt x="0" y="130"/>
                    <a:pt x="15" y="127"/>
                  </a:cubicBezTo>
                  <a:cubicBezTo>
                    <a:pt x="22" y="125"/>
                    <a:pt x="28" y="133"/>
                    <a:pt x="34" y="134"/>
                  </a:cubicBezTo>
                  <a:cubicBezTo>
                    <a:pt x="66" y="139"/>
                    <a:pt x="83" y="83"/>
                    <a:pt x="49" y="73"/>
                  </a:cubicBezTo>
                  <a:cubicBezTo>
                    <a:pt x="43" y="71"/>
                    <a:pt x="36" y="76"/>
                    <a:pt x="31" y="74"/>
                  </a:cubicBezTo>
                  <a:cubicBezTo>
                    <a:pt x="12" y="68"/>
                    <a:pt x="30" y="33"/>
                    <a:pt x="39" y="24"/>
                  </a:cubicBezTo>
                  <a:cubicBezTo>
                    <a:pt x="46" y="16"/>
                    <a:pt x="69" y="2"/>
                    <a:pt x="81" y="1"/>
                  </a:cubicBezTo>
                  <a:cubicBezTo>
                    <a:pt x="95" y="0"/>
                    <a:pt x="109" y="8"/>
                    <a:pt x="120" y="18"/>
                  </a:cubicBezTo>
                  <a:close/>
                </a:path>
              </a:pathLst>
            </a:custGeom>
            <a:solidFill>
              <a:srgbClr val="FBFB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410" name="Freeform 67">
              <a:extLst>
                <a:ext uri="{FF2B5EF4-FFF2-40B4-BE49-F238E27FC236}">
                  <a16:creationId xmlns="" xmlns:a16="http://schemas.microsoft.com/office/drawing/2014/main" id="{4DFC9774-BDC4-4146-9E92-EBF822620271}"/>
                </a:ext>
              </a:extLst>
            </p:cNvPr>
            <p:cNvSpPr>
              <a:spLocks/>
            </p:cNvSpPr>
            <p:nvPr/>
          </p:nvSpPr>
          <p:spPr bwMode="auto">
            <a:xfrm>
              <a:off x="11014077" y="2811464"/>
              <a:ext cx="454025" cy="446088"/>
            </a:xfrm>
            <a:custGeom>
              <a:avLst/>
              <a:gdLst>
                <a:gd name="T0" fmla="*/ 86 w 107"/>
                <a:gd name="T1" fmla="*/ 1 h 105"/>
                <a:gd name="T2" fmla="*/ 64 w 107"/>
                <a:gd name="T3" fmla="*/ 36 h 105"/>
                <a:gd name="T4" fmla="*/ 54 w 107"/>
                <a:gd name="T5" fmla="*/ 40 h 105"/>
                <a:gd name="T6" fmla="*/ 47 w 107"/>
                <a:gd name="T7" fmla="*/ 41 h 105"/>
                <a:gd name="T8" fmla="*/ 44 w 107"/>
                <a:gd name="T9" fmla="*/ 43 h 105"/>
                <a:gd name="T10" fmla="*/ 31 w 107"/>
                <a:gd name="T11" fmla="*/ 66 h 105"/>
                <a:gd name="T12" fmla="*/ 22 w 107"/>
                <a:gd name="T13" fmla="*/ 64 h 105"/>
                <a:gd name="T14" fmla="*/ 10 w 107"/>
                <a:gd name="T15" fmla="*/ 63 h 105"/>
                <a:gd name="T16" fmla="*/ 3 w 107"/>
                <a:gd name="T17" fmla="*/ 98 h 105"/>
                <a:gd name="T18" fmla="*/ 8 w 107"/>
                <a:gd name="T19" fmla="*/ 105 h 105"/>
                <a:gd name="T20" fmla="*/ 18 w 107"/>
                <a:gd name="T21" fmla="*/ 100 h 105"/>
                <a:gd name="T22" fmla="*/ 107 w 107"/>
                <a:gd name="T23" fmla="*/ 20 h 105"/>
                <a:gd name="T24" fmla="*/ 86 w 107"/>
                <a:gd name="T25" fmla="*/ 1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7" h="105">
                  <a:moveTo>
                    <a:pt x="86" y="1"/>
                  </a:moveTo>
                  <a:cubicBezTo>
                    <a:pt x="63" y="4"/>
                    <a:pt x="73" y="23"/>
                    <a:pt x="64" y="36"/>
                  </a:cubicBezTo>
                  <a:cubicBezTo>
                    <a:pt x="61" y="40"/>
                    <a:pt x="58" y="40"/>
                    <a:pt x="54" y="40"/>
                  </a:cubicBezTo>
                  <a:cubicBezTo>
                    <a:pt x="52" y="40"/>
                    <a:pt x="49" y="40"/>
                    <a:pt x="47" y="41"/>
                  </a:cubicBezTo>
                  <a:cubicBezTo>
                    <a:pt x="46" y="42"/>
                    <a:pt x="45" y="42"/>
                    <a:pt x="44" y="43"/>
                  </a:cubicBezTo>
                  <a:cubicBezTo>
                    <a:pt x="37" y="47"/>
                    <a:pt x="35" y="59"/>
                    <a:pt x="31" y="66"/>
                  </a:cubicBezTo>
                  <a:cubicBezTo>
                    <a:pt x="28" y="66"/>
                    <a:pt x="25" y="65"/>
                    <a:pt x="22" y="64"/>
                  </a:cubicBezTo>
                  <a:cubicBezTo>
                    <a:pt x="19" y="63"/>
                    <a:pt x="15" y="62"/>
                    <a:pt x="10" y="63"/>
                  </a:cubicBezTo>
                  <a:cubicBezTo>
                    <a:pt x="1" y="67"/>
                    <a:pt x="0" y="90"/>
                    <a:pt x="3" y="98"/>
                  </a:cubicBezTo>
                  <a:cubicBezTo>
                    <a:pt x="4" y="100"/>
                    <a:pt x="6" y="103"/>
                    <a:pt x="8" y="105"/>
                  </a:cubicBezTo>
                  <a:cubicBezTo>
                    <a:pt x="12" y="104"/>
                    <a:pt x="15" y="102"/>
                    <a:pt x="18" y="100"/>
                  </a:cubicBezTo>
                  <a:cubicBezTo>
                    <a:pt x="59" y="79"/>
                    <a:pt x="88" y="52"/>
                    <a:pt x="107" y="20"/>
                  </a:cubicBezTo>
                  <a:cubicBezTo>
                    <a:pt x="103" y="10"/>
                    <a:pt x="98" y="0"/>
                    <a:pt x="86" y="1"/>
                  </a:cubicBezTo>
                  <a:close/>
                </a:path>
              </a:pathLst>
            </a:custGeom>
            <a:solidFill>
              <a:srgbClr val="D0E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411" name="Freeform 68">
              <a:extLst>
                <a:ext uri="{FF2B5EF4-FFF2-40B4-BE49-F238E27FC236}">
                  <a16:creationId xmlns="" xmlns:a16="http://schemas.microsoft.com/office/drawing/2014/main" id="{C5CA5A2A-4FF9-43AA-98C9-9732BD1A6F89}"/>
                </a:ext>
              </a:extLst>
            </p:cNvPr>
            <p:cNvSpPr>
              <a:spLocks/>
            </p:cNvSpPr>
            <p:nvPr/>
          </p:nvSpPr>
          <p:spPr bwMode="auto">
            <a:xfrm>
              <a:off x="11014077" y="2811464"/>
              <a:ext cx="461963" cy="450850"/>
            </a:xfrm>
            <a:custGeom>
              <a:avLst/>
              <a:gdLst>
                <a:gd name="T0" fmla="*/ 86 w 109"/>
                <a:gd name="T1" fmla="*/ 1 h 106"/>
                <a:gd name="T2" fmla="*/ 73 w 109"/>
                <a:gd name="T3" fmla="*/ 7 h 106"/>
                <a:gd name="T4" fmla="*/ 69 w 109"/>
                <a:gd name="T5" fmla="*/ 18 h 106"/>
                <a:gd name="T6" fmla="*/ 65 w 109"/>
                <a:gd name="T7" fmla="*/ 32 h 106"/>
                <a:gd name="T8" fmla="*/ 59 w 109"/>
                <a:gd name="T9" fmla="*/ 39 h 106"/>
                <a:gd name="T10" fmla="*/ 53 w 109"/>
                <a:gd name="T11" fmla="*/ 40 h 106"/>
                <a:gd name="T12" fmla="*/ 49 w 109"/>
                <a:gd name="T13" fmla="*/ 40 h 106"/>
                <a:gd name="T14" fmla="*/ 36 w 109"/>
                <a:gd name="T15" fmla="*/ 52 h 106"/>
                <a:gd name="T16" fmla="*/ 32 w 109"/>
                <a:gd name="T17" fmla="*/ 61 h 106"/>
                <a:gd name="T18" fmla="*/ 31 w 109"/>
                <a:gd name="T19" fmla="*/ 65 h 106"/>
                <a:gd name="T20" fmla="*/ 25 w 109"/>
                <a:gd name="T21" fmla="*/ 64 h 106"/>
                <a:gd name="T22" fmla="*/ 8 w 109"/>
                <a:gd name="T23" fmla="*/ 63 h 106"/>
                <a:gd name="T24" fmla="*/ 2 w 109"/>
                <a:gd name="T25" fmla="*/ 74 h 106"/>
                <a:gd name="T26" fmla="*/ 1 w 109"/>
                <a:gd name="T27" fmla="*/ 91 h 106"/>
                <a:gd name="T28" fmla="*/ 8 w 109"/>
                <a:gd name="T29" fmla="*/ 106 h 106"/>
                <a:gd name="T30" fmla="*/ 8 w 109"/>
                <a:gd name="T31" fmla="*/ 106 h 106"/>
                <a:gd name="T32" fmla="*/ 83 w 109"/>
                <a:gd name="T33" fmla="*/ 54 h 106"/>
                <a:gd name="T34" fmla="*/ 108 w 109"/>
                <a:gd name="T35" fmla="*/ 21 h 106"/>
                <a:gd name="T36" fmla="*/ 106 w 109"/>
                <a:gd name="T37" fmla="*/ 14 h 106"/>
                <a:gd name="T38" fmla="*/ 101 w 109"/>
                <a:gd name="T39" fmla="*/ 6 h 106"/>
                <a:gd name="T40" fmla="*/ 86 w 109"/>
                <a:gd name="T41" fmla="*/ 1 h 106"/>
                <a:gd name="T42" fmla="*/ 86 w 109"/>
                <a:gd name="T43" fmla="*/ 2 h 106"/>
                <a:gd name="T44" fmla="*/ 103 w 109"/>
                <a:gd name="T45" fmla="*/ 12 h 106"/>
                <a:gd name="T46" fmla="*/ 106 w 109"/>
                <a:gd name="T47" fmla="*/ 21 h 106"/>
                <a:gd name="T48" fmla="*/ 99 w 109"/>
                <a:gd name="T49" fmla="*/ 31 h 106"/>
                <a:gd name="T50" fmla="*/ 71 w 109"/>
                <a:gd name="T51" fmla="*/ 63 h 106"/>
                <a:gd name="T52" fmla="*/ 33 w 109"/>
                <a:gd name="T53" fmla="*/ 91 h 106"/>
                <a:gd name="T54" fmla="*/ 10 w 109"/>
                <a:gd name="T55" fmla="*/ 104 h 106"/>
                <a:gd name="T56" fmla="*/ 3 w 109"/>
                <a:gd name="T57" fmla="*/ 96 h 106"/>
                <a:gd name="T58" fmla="*/ 2 w 109"/>
                <a:gd name="T59" fmla="*/ 88 h 106"/>
                <a:gd name="T60" fmla="*/ 7 w 109"/>
                <a:gd name="T61" fmla="*/ 67 h 106"/>
                <a:gd name="T62" fmla="*/ 31 w 109"/>
                <a:gd name="T63" fmla="*/ 67 h 106"/>
                <a:gd name="T64" fmla="*/ 32 w 109"/>
                <a:gd name="T65" fmla="*/ 66 h 106"/>
                <a:gd name="T66" fmla="*/ 45 w 109"/>
                <a:gd name="T67" fmla="*/ 43 h 106"/>
                <a:gd name="T68" fmla="*/ 54 w 109"/>
                <a:gd name="T69" fmla="*/ 41 h 106"/>
                <a:gd name="T70" fmla="*/ 59 w 109"/>
                <a:gd name="T71" fmla="*/ 41 h 106"/>
                <a:gd name="T72" fmla="*/ 67 w 109"/>
                <a:gd name="T73" fmla="*/ 33 h 106"/>
                <a:gd name="T74" fmla="*/ 71 w 109"/>
                <a:gd name="T75" fmla="*/ 15 h 106"/>
                <a:gd name="T76" fmla="*/ 86 w 109"/>
                <a:gd name="T77" fmla="*/ 2 h 106"/>
                <a:gd name="T78" fmla="*/ 86 w 109"/>
                <a:gd name="T79" fmla="*/ 1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9" h="106">
                  <a:moveTo>
                    <a:pt x="86" y="1"/>
                  </a:moveTo>
                  <a:cubicBezTo>
                    <a:pt x="81" y="1"/>
                    <a:pt x="76" y="3"/>
                    <a:pt x="73" y="7"/>
                  </a:cubicBezTo>
                  <a:cubicBezTo>
                    <a:pt x="70" y="10"/>
                    <a:pt x="69" y="14"/>
                    <a:pt x="69" y="18"/>
                  </a:cubicBezTo>
                  <a:cubicBezTo>
                    <a:pt x="68" y="23"/>
                    <a:pt x="67" y="27"/>
                    <a:pt x="65" y="32"/>
                  </a:cubicBezTo>
                  <a:cubicBezTo>
                    <a:pt x="64" y="35"/>
                    <a:pt x="62" y="38"/>
                    <a:pt x="59" y="39"/>
                  </a:cubicBezTo>
                  <a:cubicBezTo>
                    <a:pt x="57" y="39"/>
                    <a:pt x="55" y="39"/>
                    <a:pt x="53" y="40"/>
                  </a:cubicBezTo>
                  <a:cubicBezTo>
                    <a:pt x="52" y="40"/>
                    <a:pt x="50" y="40"/>
                    <a:pt x="49" y="40"/>
                  </a:cubicBezTo>
                  <a:cubicBezTo>
                    <a:pt x="42" y="41"/>
                    <a:pt x="39" y="46"/>
                    <a:pt x="36" y="52"/>
                  </a:cubicBezTo>
                  <a:cubicBezTo>
                    <a:pt x="35" y="55"/>
                    <a:pt x="34" y="58"/>
                    <a:pt x="32" y="61"/>
                  </a:cubicBezTo>
                  <a:cubicBezTo>
                    <a:pt x="32" y="62"/>
                    <a:pt x="31" y="63"/>
                    <a:pt x="31" y="65"/>
                  </a:cubicBezTo>
                  <a:cubicBezTo>
                    <a:pt x="30" y="66"/>
                    <a:pt x="26" y="64"/>
                    <a:pt x="25" y="64"/>
                  </a:cubicBezTo>
                  <a:cubicBezTo>
                    <a:pt x="19" y="62"/>
                    <a:pt x="14" y="60"/>
                    <a:pt x="8" y="63"/>
                  </a:cubicBezTo>
                  <a:cubicBezTo>
                    <a:pt x="5" y="65"/>
                    <a:pt x="3" y="70"/>
                    <a:pt x="2" y="74"/>
                  </a:cubicBezTo>
                  <a:cubicBezTo>
                    <a:pt x="1" y="80"/>
                    <a:pt x="0" y="85"/>
                    <a:pt x="1" y="91"/>
                  </a:cubicBezTo>
                  <a:cubicBezTo>
                    <a:pt x="1" y="97"/>
                    <a:pt x="3" y="101"/>
                    <a:pt x="8" y="106"/>
                  </a:cubicBezTo>
                  <a:cubicBezTo>
                    <a:pt x="8" y="106"/>
                    <a:pt x="8" y="106"/>
                    <a:pt x="8" y="106"/>
                  </a:cubicBezTo>
                  <a:cubicBezTo>
                    <a:pt x="36" y="94"/>
                    <a:pt x="62" y="76"/>
                    <a:pt x="83" y="54"/>
                  </a:cubicBezTo>
                  <a:cubicBezTo>
                    <a:pt x="92" y="44"/>
                    <a:pt x="101" y="33"/>
                    <a:pt x="108" y="21"/>
                  </a:cubicBezTo>
                  <a:cubicBezTo>
                    <a:pt x="109" y="19"/>
                    <a:pt x="107" y="16"/>
                    <a:pt x="106" y="14"/>
                  </a:cubicBezTo>
                  <a:cubicBezTo>
                    <a:pt x="105" y="12"/>
                    <a:pt x="103" y="9"/>
                    <a:pt x="101" y="6"/>
                  </a:cubicBezTo>
                  <a:cubicBezTo>
                    <a:pt x="97" y="2"/>
                    <a:pt x="92" y="0"/>
                    <a:pt x="86" y="1"/>
                  </a:cubicBezTo>
                  <a:cubicBezTo>
                    <a:pt x="85" y="1"/>
                    <a:pt x="85" y="2"/>
                    <a:pt x="86" y="2"/>
                  </a:cubicBezTo>
                  <a:cubicBezTo>
                    <a:pt x="94" y="2"/>
                    <a:pt x="99" y="6"/>
                    <a:pt x="103" y="12"/>
                  </a:cubicBezTo>
                  <a:cubicBezTo>
                    <a:pt x="104" y="14"/>
                    <a:pt x="107" y="19"/>
                    <a:pt x="106" y="21"/>
                  </a:cubicBezTo>
                  <a:cubicBezTo>
                    <a:pt x="104" y="24"/>
                    <a:pt x="102" y="28"/>
                    <a:pt x="99" y="31"/>
                  </a:cubicBezTo>
                  <a:cubicBezTo>
                    <a:pt x="91" y="43"/>
                    <a:pt x="81" y="53"/>
                    <a:pt x="71" y="63"/>
                  </a:cubicBezTo>
                  <a:cubicBezTo>
                    <a:pt x="59" y="74"/>
                    <a:pt x="46" y="83"/>
                    <a:pt x="33" y="91"/>
                  </a:cubicBezTo>
                  <a:cubicBezTo>
                    <a:pt x="25" y="96"/>
                    <a:pt x="18" y="100"/>
                    <a:pt x="10" y="104"/>
                  </a:cubicBezTo>
                  <a:cubicBezTo>
                    <a:pt x="7" y="105"/>
                    <a:pt x="4" y="98"/>
                    <a:pt x="3" y="96"/>
                  </a:cubicBezTo>
                  <a:cubicBezTo>
                    <a:pt x="3" y="93"/>
                    <a:pt x="2" y="91"/>
                    <a:pt x="2" y="88"/>
                  </a:cubicBezTo>
                  <a:cubicBezTo>
                    <a:pt x="2" y="81"/>
                    <a:pt x="3" y="72"/>
                    <a:pt x="7" y="67"/>
                  </a:cubicBezTo>
                  <a:cubicBezTo>
                    <a:pt x="13" y="59"/>
                    <a:pt x="24" y="67"/>
                    <a:pt x="31" y="67"/>
                  </a:cubicBezTo>
                  <a:cubicBezTo>
                    <a:pt x="32" y="66"/>
                    <a:pt x="32" y="66"/>
                    <a:pt x="32" y="66"/>
                  </a:cubicBezTo>
                  <a:cubicBezTo>
                    <a:pt x="36" y="58"/>
                    <a:pt x="37" y="48"/>
                    <a:pt x="45" y="43"/>
                  </a:cubicBezTo>
                  <a:cubicBezTo>
                    <a:pt x="48" y="41"/>
                    <a:pt x="51" y="41"/>
                    <a:pt x="54" y="41"/>
                  </a:cubicBezTo>
                  <a:cubicBezTo>
                    <a:pt x="56" y="41"/>
                    <a:pt x="58" y="41"/>
                    <a:pt x="59" y="41"/>
                  </a:cubicBezTo>
                  <a:cubicBezTo>
                    <a:pt x="63" y="40"/>
                    <a:pt x="65" y="36"/>
                    <a:pt x="67" y="33"/>
                  </a:cubicBezTo>
                  <a:cubicBezTo>
                    <a:pt x="70" y="28"/>
                    <a:pt x="70" y="21"/>
                    <a:pt x="71" y="15"/>
                  </a:cubicBezTo>
                  <a:cubicBezTo>
                    <a:pt x="73" y="7"/>
                    <a:pt x="78" y="3"/>
                    <a:pt x="86" y="2"/>
                  </a:cubicBezTo>
                  <a:cubicBezTo>
                    <a:pt x="88" y="2"/>
                    <a:pt x="87" y="0"/>
                    <a:pt x="86" y="1"/>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412" name="Freeform 69">
              <a:extLst>
                <a:ext uri="{FF2B5EF4-FFF2-40B4-BE49-F238E27FC236}">
                  <a16:creationId xmlns="" xmlns:a16="http://schemas.microsoft.com/office/drawing/2014/main" id="{848ADF2C-DEDC-4612-A738-35996342A439}"/>
                </a:ext>
              </a:extLst>
            </p:cNvPr>
            <p:cNvSpPr>
              <a:spLocks/>
            </p:cNvSpPr>
            <p:nvPr/>
          </p:nvSpPr>
          <p:spPr bwMode="auto">
            <a:xfrm>
              <a:off x="11039477" y="2811464"/>
              <a:ext cx="415925" cy="407988"/>
            </a:xfrm>
            <a:custGeom>
              <a:avLst/>
              <a:gdLst>
                <a:gd name="T0" fmla="*/ 26 w 98"/>
                <a:gd name="T1" fmla="*/ 72 h 96"/>
                <a:gd name="T2" fmla="*/ 31 w 98"/>
                <a:gd name="T3" fmla="*/ 57 h 96"/>
                <a:gd name="T4" fmla="*/ 43 w 98"/>
                <a:gd name="T5" fmla="*/ 44 h 96"/>
                <a:gd name="T6" fmla="*/ 50 w 98"/>
                <a:gd name="T7" fmla="*/ 46 h 96"/>
                <a:gd name="T8" fmla="*/ 60 w 98"/>
                <a:gd name="T9" fmla="*/ 41 h 96"/>
                <a:gd name="T10" fmla="*/ 68 w 98"/>
                <a:gd name="T11" fmla="*/ 27 h 96"/>
                <a:gd name="T12" fmla="*/ 72 w 98"/>
                <a:gd name="T13" fmla="*/ 9 h 96"/>
                <a:gd name="T14" fmla="*/ 95 w 98"/>
                <a:gd name="T15" fmla="*/ 25 h 96"/>
                <a:gd name="T16" fmla="*/ 79 w 98"/>
                <a:gd name="T17" fmla="*/ 47 h 96"/>
                <a:gd name="T18" fmla="*/ 58 w 98"/>
                <a:gd name="T19" fmla="*/ 67 h 96"/>
                <a:gd name="T20" fmla="*/ 36 w 98"/>
                <a:gd name="T21" fmla="*/ 83 h 96"/>
                <a:gd name="T22" fmla="*/ 9 w 98"/>
                <a:gd name="T23" fmla="*/ 96 h 96"/>
                <a:gd name="T24" fmla="*/ 5 w 98"/>
                <a:gd name="T25" fmla="*/ 95 h 96"/>
                <a:gd name="T26" fmla="*/ 2 w 98"/>
                <a:gd name="T27" fmla="*/ 80 h 96"/>
                <a:gd name="T28" fmla="*/ 6 w 98"/>
                <a:gd name="T29" fmla="*/ 69 h 96"/>
                <a:gd name="T30" fmla="*/ 8 w 98"/>
                <a:gd name="T31" fmla="*/ 68 h 96"/>
                <a:gd name="T32" fmla="*/ 14 w 98"/>
                <a:gd name="T33" fmla="*/ 70 h 96"/>
                <a:gd name="T34" fmla="*/ 25 w 98"/>
                <a:gd name="T35" fmla="*/ 72 h 96"/>
                <a:gd name="T36" fmla="*/ 26 w 98"/>
                <a:gd name="T37" fmla="*/ 7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8" h="96">
                  <a:moveTo>
                    <a:pt x="26" y="72"/>
                  </a:moveTo>
                  <a:cubicBezTo>
                    <a:pt x="34" y="71"/>
                    <a:pt x="30" y="62"/>
                    <a:pt x="31" y="57"/>
                  </a:cubicBezTo>
                  <a:cubicBezTo>
                    <a:pt x="33" y="51"/>
                    <a:pt x="37" y="45"/>
                    <a:pt x="43" y="44"/>
                  </a:cubicBezTo>
                  <a:cubicBezTo>
                    <a:pt x="46" y="43"/>
                    <a:pt x="48" y="45"/>
                    <a:pt x="50" y="46"/>
                  </a:cubicBezTo>
                  <a:cubicBezTo>
                    <a:pt x="54" y="46"/>
                    <a:pt x="58" y="43"/>
                    <a:pt x="60" y="41"/>
                  </a:cubicBezTo>
                  <a:cubicBezTo>
                    <a:pt x="64" y="37"/>
                    <a:pt x="66" y="32"/>
                    <a:pt x="68" y="27"/>
                  </a:cubicBezTo>
                  <a:cubicBezTo>
                    <a:pt x="70" y="20"/>
                    <a:pt x="67" y="14"/>
                    <a:pt x="72" y="9"/>
                  </a:cubicBezTo>
                  <a:cubicBezTo>
                    <a:pt x="82" y="0"/>
                    <a:pt x="98" y="13"/>
                    <a:pt x="95" y="25"/>
                  </a:cubicBezTo>
                  <a:cubicBezTo>
                    <a:pt x="93" y="33"/>
                    <a:pt x="85" y="40"/>
                    <a:pt x="79" y="47"/>
                  </a:cubicBezTo>
                  <a:cubicBezTo>
                    <a:pt x="73" y="54"/>
                    <a:pt x="65" y="60"/>
                    <a:pt x="58" y="67"/>
                  </a:cubicBezTo>
                  <a:cubicBezTo>
                    <a:pt x="51" y="73"/>
                    <a:pt x="44" y="79"/>
                    <a:pt x="36" y="83"/>
                  </a:cubicBezTo>
                  <a:cubicBezTo>
                    <a:pt x="27" y="88"/>
                    <a:pt x="19" y="95"/>
                    <a:pt x="9" y="96"/>
                  </a:cubicBezTo>
                  <a:cubicBezTo>
                    <a:pt x="7" y="96"/>
                    <a:pt x="6" y="96"/>
                    <a:pt x="5" y="95"/>
                  </a:cubicBezTo>
                  <a:cubicBezTo>
                    <a:pt x="0" y="93"/>
                    <a:pt x="1" y="85"/>
                    <a:pt x="2" y="80"/>
                  </a:cubicBezTo>
                  <a:cubicBezTo>
                    <a:pt x="3" y="73"/>
                    <a:pt x="5" y="69"/>
                    <a:pt x="6" y="69"/>
                  </a:cubicBezTo>
                  <a:cubicBezTo>
                    <a:pt x="7" y="69"/>
                    <a:pt x="8" y="68"/>
                    <a:pt x="8" y="68"/>
                  </a:cubicBezTo>
                  <a:cubicBezTo>
                    <a:pt x="10" y="68"/>
                    <a:pt x="12" y="69"/>
                    <a:pt x="14" y="70"/>
                  </a:cubicBezTo>
                  <a:cubicBezTo>
                    <a:pt x="17" y="71"/>
                    <a:pt x="21" y="72"/>
                    <a:pt x="25" y="72"/>
                  </a:cubicBezTo>
                  <a:lnTo>
                    <a:pt x="26" y="72"/>
                  </a:lnTo>
                  <a:close/>
                </a:path>
              </a:pathLst>
            </a:custGeom>
            <a:solidFill>
              <a:srgbClr val="F5F6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413" name="Freeform 70">
              <a:extLst>
                <a:ext uri="{FF2B5EF4-FFF2-40B4-BE49-F238E27FC236}">
                  <a16:creationId xmlns="" xmlns:a16="http://schemas.microsoft.com/office/drawing/2014/main" id="{4A295756-60F0-44BC-A9E4-FDD251472C1A}"/>
                </a:ext>
              </a:extLst>
            </p:cNvPr>
            <p:cNvSpPr>
              <a:spLocks/>
            </p:cNvSpPr>
            <p:nvPr/>
          </p:nvSpPr>
          <p:spPr bwMode="auto">
            <a:xfrm>
              <a:off x="11055352" y="2867026"/>
              <a:ext cx="361950" cy="334963"/>
            </a:xfrm>
            <a:custGeom>
              <a:avLst/>
              <a:gdLst>
                <a:gd name="T0" fmla="*/ 4 w 85"/>
                <a:gd name="T1" fmla="*/ 76 h 79"/>
                <a:gd name="T2" fmla="*/ 2 w 85"/>
                <a:gd name="T3" fmla="*/ 65 h 79"/>
                <a:gd name="T4" fmla="*/ 11 w 85"/>
                <a:gd name="T5" fmla="*/ 62 h 79"/>
                <a:gd name="T6" fmla="*/ 22 w 85"/>
                <a:gd name="T7" fmla="*/ 64 h 79"/>
                <a:gd name="T8" fmla="*/ 22 w 85"/>
                <a:gd name="T9" fmla="*/ 64 h 79"/>
                <a:gd name="T10" fmla="*/ 32 w 85"/>
                <a:gd name="T11" fmla="*/ 58 h 79"/>
                <a:gd name="T12" fmla="*/ 37 w 85"/>
                <a:gd name="T13" fmla="*/ 37 h 79"/>
                <a:gd name="T14" fmla="*/ 44 w 85"/>
                <a:gd name="T15" fmla="*/ 38 h 79"/>
                <a:gd name="T16" fmla="*/ 51 w 85"/>
                <a:gd name="T17" fmla="*/ 38 h 79"/>
                <a:gd name="T18" fmla="*/ 64 w 85"/>
                <a:gd name="T19" fmla="*/ 30 h 79"/>
                <a:gd name="T20" fmla="*/ 71 w 85"/>
                <a:gd name="T21" fmla="*/ 9 h 79"/>
                <a:gd name="T22" fmla="*/ 72 w 85"/>
                <a:gd name="T23" fmla="*/ 2 h 79"/>
                <a:gd name="T24" fmla="*/ 78 w 85"/>
                <a:gd name="T25" fmla="*/ 0 h 79"/>
                <a:gd name="T26" fmla="*/ 78 w 85"/>
                <a:gd name="T27" fmla="*/ 0 h 79"/>
                <a:gd name="T28" fmla="*/ 82 w 85"/>
                <a:gd name="T29" fmla="*/ 2 h 79"/>
                <a:gd name="T30" fmla="*/ 84 w 85"/>
                <a:gd name="T31" fmla="*/ 8 h 79"/>
                <a:gd name="T32" fmla="*/ 80 w 85"/>
                <a:gd name="T33" fmla="*/ 14 h 79"/>
                <a:gd name="T34" fmla="*/ 75 w 85"/>
                <a:gd name="T35" fmla="*/ 22 h 79"/>
                <a:gd name="T36" fmla="*/ 63 w 85"/>
                <a:gd name="T37" fmla="*/ 35 h 79"/>
                <a:gd name="T38" fmla="*/ 57 w 85"/>
                <a:gd name="T39" fmla="*/ 42 h 79"/>
                <a:gd name="T40" fmla="*/ 54 w 85"/>
                <a:gd name="T41" fmla="*/ 48 h 79"/>
                <a:gd name="T42" fmla="*/ 42 w 85"/>
                <a:gd name="T43" fmla="*/ 53 h 79"/>
                <a:gd name="T44" fmla="*/ 31 w 85"/>
                <a:gd name="T45" fmla="*/ 60 h 79"/>
                <a:gd name="T46" fmla="*/ 18 w 85"/>
                <a:gd name="T47" fmla="*/ 69 h 79"/>
                <a:gd name="T48" fmla="*/ 10 w 85"/>
                <a:gd name="T49" fmla="*/ 78 h 79"/>
                <a:gd name="T50" fmla="*/ 4 w 85"/>
                <a:gd name="T51" fmla="*/ 7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5" h="79">
                  <a:moveTo>
                    <a:pt x="4" y="76"/>
                  </a:moveTo>
                  <a:cubicBezTo>
                    <a:pt x="1" y="73"/>
                    <a:pt x="0" y="68"/>
                    <a:pt x="2" y="65"/>
                  </a:cubicBezTo>
                  <a:cubicBezTo>
                    <a:pt x="3" y="61"/>
                    <a:pt x="7" y="60"/>
                    <a:pt x="11" y="62"/>
                  </a:cubicBezTo>
                  <a:cubicBezTo>
                    <a:pt x="15" y="63"/>
                    <a:pt x="17" y="65"/>
                    <a:pt x="22" y="64"/>
                  </a:cubicBezTo>
                  <a:cubicBezTo>
                    <a:pt x="22" y="64"/>
                    <a:pt x="22" y="64"/>
                    <a:pt x="22" y="64"/>
                  </a:cubicBezTo>
                  <a:cubicBezTo>
                    <a:pt x="26" y="64"/>
                    <a:pt x="30" y="61"/>
                    <a:pt x="32" y="58"/>
                  </a:cubicBezTo>
                  <a:cubicBezTo>
                    <a:pt x="35" y="52"/>
                    <a:pt x="29" y="42"/>
                    <a:pt x="37" y="37"/>
                  </a:cubicBezTo>
                  <a:cubicBezTo>
                    <a:pt x="39" y="36"/>
                    <a:pt x="42" y="37"/>
                    <a:pt x="44" y="38"/>
                  </a:cubicBezTo>
                  <a:cubicBezTo>
                    <a:pt x="47" y="39"/>
                    <a:pt x="48" y="39"/>
                    <a:pt x="51" y="38"/>
                  </a:cubicBezTo>
                  <a:cubicBezTo>
                    <a:pt x="56" y="37"/>
                    <a:pt x="60" y="34"/>
                    <a:pt x="64" y="30"/>
                  </a:cubicBezTo>
                  <a:cubicBezTo>
                    <a:pt x="69" y="23"/>
                    <a:pt x="70" y="15"/>
                    <a:pt x="71" y="9"/>
                  </a:cubicBezTo>
                  <a:cubicBezTo>
                    <a:pt x="71" y="6"/>
                    <a:pt x="72" y="3"/>
                    <a:pt x="72" y="2"/>
                  </a:cubicBezTo>
                  <a:cubicBezTo>
                    <a:pt x="73" y="1"/>
                    <a:pt x="75" y="0"/>
                    <a:pt x="78" y="0"/>
                  </a:cubicBezTo>
                  <a:cubicBezTo>
                    <a:pt x="78" y="0"/>
                    <a:pt x="78" y="0"/>
                    <a:pt x="78" y="0"/>
                  </a:cubicBezTo>
                  <a:cubicBezTo>
                    <a:pt x="79" y="0"/>
                    <a:pt x="81" y="1"/>
                    <a:pt x="82" y="2"/>
                  </a:cubicBezTo>
                  <a:cubicBezTo>
                    <a:pt x="84" y="4"/>
                    <a:pt x="85" y="6"/>
                    <a:pt x="84" y="8"/>
                  </a:cubicBezTo>
                  <a:cubicBezTo>
                    <a:pt x="84" y="10"/>
                    <a:pt x="82" y="12"/>
                    <a:pt x="80" y="14"/>
                  </a:cubicBezTo>
                  <a:cubicBezTo>
                    <a:pt x="79" y="17"/>
                    <a:pt x="78" y="19"/>
                    <a:pt x="75" y="22"/>
                  </a:cubicBezTo>
                  <a:cubicBezTo>
                    <a:pt x="72" y="27"/>
                    <a:pt x="67" y="30"/>
                    <a:pt x="63" y="35"/>
                  </a:cubicBezTo>
                  <a:cubicBezTo>
                    <a:pt x="61" y="37"/>
                    <a:pt x="58" y="39"/>
                    <a:pt x="57" y="42"/>
                  </a:cubicBezTo>
                  <a:cubicBezTo>
                    <a:pt x="56" y="44"/>
                    <a:pt x="56" y="46"/>
                    <a:pt x="54" y="48"/>
                  </a:cubicBezTo>
                  <a:cubicBezTo>
                    <a:pt x="51" y="51"/>
                    <a:pt x="46" y="51"/>
                    <a:pt x="42" y="53"/>
                  </a:cubicBezTo>
                  <a:cubicBezTo>
                    <a:pt x="38" y="54"/>
                    <a:pt x="35" y="58"/>
                    <a:pt x="31" y="60"/>
                  </a:cubicBezTo>
                  <a:cubicBezTo>
                    <a:pt x="27" y="63"/>
                    <a:pt x="22" y="65"/>
                    <a:pt x="18" y="69"/>
                  </a:cubicBezTo>
                  <a:cubicBezTo>
                    <a:pt x="16" y="72"/>
                    <a:pt x="15" y="77"/>
                    <a:pt x="10" y="78"/>
                  </a:cubicBezTo>
                  <a:cubicBezTo>
                    <a:pt x="8" y="79"/>
                    <a:pt x="6" y="78"/>
                    <a:pt x="4" y="76"/>
                  </a:cubicBezTo>
                  <a:close/>
                </a:path>
              </a:pathLst>
            </a:custGeom>
            <a:solidFill>
              <a:srgbClr val="FBFB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414" name="Freeform 71">
              <a:extLst>
                <a:ext uri="{FF2B5EF4-FFF2-40B4-BE49-F238E27FC236}">
                  <a16:creationId xmlns="" xmlns:a16="http://schemas.microsoft.com/office/drawing/2014/main" id="{64EC74AB-994A-4ABE-90D9-C8D368325C6A}"/>
                </a:ext>
              </a:extLst>
            </p:cNvPr>
            <p:cNvSpPr>
              <a:spLocks/>
            </p:cNvSpPr>
            <p:nvPr/>
          </p:nvSpPr>
          <p:spPr bwMode="auto">
            <a:xfrm>
              <a:off x="9674227" y="1347789"/>
              <a:ext cx="931863" cy="1630363"/>
            </a:xfrm>
            <a:custGeom>
              <a:avLst/>
              <a:gdLst>
                <a:gd name="T0" fmla="*/ 207 w 220"/>
                <a:gd name="T1" fmla="*/ 2 h 384"/>
                <a:gd name="T2" fmla="*/ 162 w 220"/>
                <a:gd name="T3" fmla="*/ 14 h 384"/>
                <a:gd name="T4" fmla="*/ 116 w 220"/>
                <a:gd name="T5" fmla="*/ 29 h 384"/>
                <a:gd name="T6" fmla="*/ 83 w 220"/>
                <a:gd name="T7" fmla="*/ 52 h 384"/>
                <a:gd name="T8" fmla="*/ 68 w 220"/>
                <a:gd name="T9" fmla="*/ 64 h 384"/>
                <a:gd name="T10" fmla="*/ 12 w 220"/>
                <a:gd name="T11" fmla="*/ 95 h 384"/>
                <a:gd name="T12" fmla="*/ 15 w 220"/>
                <a:gd name="T13" fmla="*/ 161 h 384"/>
                <a:gd name="T14" fmla="*/ 75 w 220"/>
                <a:gd name="T15" fmla="*/ 185 h 384"/>
                <a:gd name="T16" fmla="*/ 72 w 220"/>
                <a:gd name="T17" fmla="*/ 227 h 384"/>
                <a:gd name="T18" fmla="*/ 77 w 220"/>
                <a:gd name="T19" fmla="*/ 316 h 384"/>
                <a:gd name="T20" fmla="*/ 95 w 220"/>
                <a:gd name="T21" fmla="*/ 356 h 384"/>
                <a:gd name="T22" fmla="*/ 116 w 220"/>
                <a:gd name="T23" fmla="*/ 381 h 384"/>
                <a:gd name="T24" fmla="*/ 139 w 220"/>
                <a:gd name="T25" fmla="*/ 336 h 384"/>
                <a:gd name="T26" fmla="*/ 152 w 220"/>
                <a:gd name="T27" fmla="*/ 277 h 384"/>
                <a:gd name="T28" fmla="*/ 147 w 220"/>
                <a:gd name="T29" fmla="*/ 252 h 384"/>
                <a:gd name="T30" fmla="*/ 144 w 220"/>
                <a:gd name="T31" fmla="*/ 228 h 384"/>
                <a:gd name="T32" fmla="*/ 106 w 220"/>
                <a:gd name="T33" fmla="*/ 206 h 384"/>
                <a:gd name="T34" fmla="*/ 84 w 220"/>
                <a:gd name="T35" fmla="*/ 188 h 384"/>
                <a:gd name="T36" fmla="*/ 118 w 220"/>
                <a:gd name="T37" fmla="*/ 141 h 384"/>
                <a:gd name="T38" fmla="*/ 210 w 220"/>
                <a:gd name="T39" fmla="*/ 94 h 384"/>
                <a:gd name="T40" fmla="*/ 215 w 220"/>
                <a:gd name="T41" fmla="*/ 39 h 384"/>
                <a:gd name="T42" fmla="*/ 220 w 220"/>
                <a:gd name="T43" fmla="*/ 9 h 384"/>
                <a:gd name="T44" fmla="*/ 212 w 220"/>
                <a:gd name="T45" fmla="*/ 26 h 384"/>
                <a:gd name="T46" fmla="*/ 210 w 220"/>
                <a:gd name="T47" fmla="*/ 66 h 384"/>
                <a:gd name="T48" fmla="*/ 172 w 220"/>
                <a:gd name="T49" fmla="*/ 112 h 384"/>
                <a:gd name="T50" fmla="*/ 105 w 220"/>
                <a:gd name="T51" fmla="*/ 146 h 384"/>
                <a:gd name="T52" fmla="*/ 90 w 220"/>
                <a:gd name="T53" fmla="*/ 192 h 384"/>
                <a:gd name="T54" fmla="*/ 115 w 220"/>
                <a:gd name="T55" fmla="*/ 213 h 384"/>
                <a:gd name="T56" fmla="*/ 144 w 220"/>
                <a:gd name="T57" fmla="*/ 236 h 384"/>
                <a:gd name="T58" fmla="*/ 153 w 220"/>
                <a:gd name="T59" fmla="*/ 266 h 384"/>
                <a:gd name="T60" fmla="*/ 139 w 220"/>
                <a:gd name="T61" fmla="*/ 345 h 384"/>
                <a:gd name="T62" fmla="*/ 123 w 220"/>
                <a:gd name="T63" fmla="*/ 380 h 384"/>
                <a:gd name="T64" fmla="*/ 110 w 220"/>
                <a:gd name="T65" fmla="*/ 365 h 384"/>
                <a:gd name="T66" fmla="*/ 76 w 220"/>
                <a:gd name="T67" fmla="*/ 311 h 384"/>
                <a:gd name="T68" fmla="*/ 69 w 220"/>
                <a:gd name="T69" fmla="*/ 238 h 384"/>
                <a:gd name="T70" fmla="*/ 75 w 220"/>
                <a:gd name="T71" fmla="*/ 202 h 384"/>
                <a:gd name="T72" fmla="*/ 62 w 220"/>
                <a:gd name="T73" fmla="*/ 173 h 384"/>
                <a:gd name="T74" fmla="*/ 5 w 220"/>
                <a:gd name="T75" fmla="*/ 140 h 384"/>
                <a:gd name="T76" fmla="*/ 24 w 220"/>
                <a:gd name="T77" fmla="*/ 91 h 384"/>
                <a:gd name="T78" fmla="*/ 74 w 220"/>
                <a:gd name="T79" fmla="*/ 63 h 384"/>
                <a:gd name="T80" fmla="*/ 98 w 220"/>
                <a:gd name="T81" fmla="*/ 49 h 384"/>
                <a:gd name="T82" fmla="*/ 135 w 220"/>
                <a:gd name="T83" fmla="*/ 23 h 384"/>
                <a:gd name="T84" fmla="*/ 189 w 220"/>
                <a:gd name="T85" fmla="*/ 6 h 384"/>
                <a:gd name="T86" fmla="*/ 219 w 220"/>
                <a:gd name="T87" fmla="*/ 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20" h="384">
                  <a:moveTo>
                    <a:pt x="219" y="7"/>
                  </a:moveTo>
                  <a:cubicBezTo>
                    <a:pt x="216" y="8"/>
                    <a:pt x="213" y="7"/>
                    <a:pt x="211" y="5"/>
                  </a:cubicBezTo>
                  <a:cubicBezTo>
                    <a:pt x="210" y="3"/>
                    <a:pt x="209" y="2"/>
                    <a:pt x="207" y="2"/>
                  </a:cubicBezTo>
                  <a:cubicBezTo>
                    <a:pt x="200" y="0"/>
                    <a:pt x="193" y="2"/>
                    <a:pt x="187" y="5"/>
                  </a:cubicBezTo>
                  <a:cubicBezTo>
                    <a:pt x="183" y="7"/>
                    <a:pt x="180" y="9"/>
                    <a:pt x="176" y="10"/>
                  </a:cubicBezTo>
                  <a:cubicBezTo>
                    <a:pt x="172" y="12"/>
                    <a:pt x="167" y="13"/>
                    <a:pt x="162" y="14"/>
                  </a:cubicBezTo>
                  <a:cubicBezTo>
                    <a:pt x="158" y="15"/>
                    <a:pt x="154" y="15"/>
                    <a:pt x="150" y="16"/>
                  </a:cubicBezTo>
                  <a:cubicBezTo>
                    <a:pt x="146" y="17"/>
                    <a:pt x="142" y="19"/>
                    <a:pt x="138" y="20"/>
                  </a:cubicBezTo>
                  <a:cubicBezTo>
                    <a:pt x="130" y="23"/>
                    <a:pt x="122" y="24"/>
                    <a:pt x="116" y="29"/>
                  </a:cubicBezTo>
                  <a:cubicBezTo>
                    <a:pt x="111" y="32"/>
                    <a:pt x="108" y="38"/>
                    <a:pt x="103" y="43"/>
                  </a:cubicBezTo>
                  <a:cubicBezTo>
                    <a:pt x="101" y="45"/>
                    <a:pt x="98" y="47"/>
                    <a:pt x="95" y="49"/>
                  </a:cubicBezTo>
                  <a:cubicBezTo>
                    <a:pt x="91" y="51"/>
                    <a:pt x="87" y="51"/>
                    <a:pt x="83" y="52"/>
                  </a:cubicBezTo>
                  <a:cubicBezTo>
                    <a:pt x="81" y="53"/>
                    <a:pt x="79" y="54"/>
                    <a:pt x="77" y="57"/>
                  </a:cubicBezTo>
                  <a:cubicBezTo>
                    <a:pt x="76" y="58"/>
                    <a:pt x="76" y="59"/>
                    <a:pt x="75" y="60"/>
                  </a:cubicBezTo>
                  <a:cubicBezTo>
                    <a:pt x="73" y="62"/>
                    <a:pt x="70" y="63"/>
                    <a:pt x="68" y="64"/>
                  </a:cubicBezTo>
                  <a:cubicBezTo>
                    <a:pt x="61" y="67"/>
                    <a:pt x="53" y="68"/>
                    <a:pt x="45" y="71"/>
                  </a:cubicBezTo>
                  <a:cubicBezTo>
                    <a:pt x="38" y="75"/>
                    <a:pt x="34" y="80"/>
                    <a:pt x="28" y="85"/>
                  </a:cubicBezTo>
                  <a:cubicBezTo>
                    <a:pt x="24" y="90"/>
                    <a:pt x="18" y="92"/>
                    <a:pt x="12" y="95"/>
                  </a:cubicBezTo>
                  <a:cubicBezTo>
                    <a:pt x="8" y="98"/>
                    <a:pt x="6" y="104"/>
                    <a:pt x="4" y="109"/>
                  </a:cubicBezTo>
                  <a:cubicBezTo>
                    <a:pt x="0" y="121"/>
                    <a:pt x="1" y="135"/>
                    <a:pt x="5" y="146"/>
                  </a:cubicBezTo>
                  <a:cubicBezTo>
                    <a:pt x="7" y="152"/>
                    <a:pt x="10" y="157"/>
                    <a:pt x="15" y="161"/>
                  </a:cubicBezTo>
                  <a:cubicBezTo>
                    <a:pt x="19" y="164"/>
                    <a:pt x="24" y="166"/>
                    <a:pt x="29" y="168"/>
                  </a:cubicBezTo>
                  <a:cubicBezTo>
                    <a:pt x="40" y="171"/>
                    <a:pt x="52" y="171"/>
                    <a:pt x="63" y="175"/>
                  </a:cubicBezTo>
                  <a:cubicBezTo>
                    <a:pt x="68" y="177"/>
                    <a:pt x="72" y="181"/>
                    <a:pt x="75" y="185"/>
                  </a:cubicBezTo>
                  <a:cubicBezTo>
                    <a:pt x="77" y="188"/>
                    <a:pt x="78" y="191"/>
                    <a:pt x="77" y="193"/>
                  </a:cubicBezTo>
                  <a:cubicBezTo>
                    <a:pt x="75" y="196"/>
                    <a:pt x="74" y="198"/>
                    <a:pt x="73" y="201"/>
                  </a:cubicBezTo>
                  <a:cubicBezTo>
                    <a:pt x="71" y="209"/>
                    <a:pt x="75" y="219"/>
                    <a:pt x="72" y="227"/>
                  </a:cubicBezTo>
                  <a:cubicBezTo>
                    <a:pt x="70" y="235"/>
                    <a:pt x="65" y="241"/>
                    <a:pt x="64" y="249"/>
                  </a:cubicBezTo>
                  <a:cubicBezTo>
                    <a:pt x="62" y="265"/>
                    <a:pt x="67" y="281"/>
                    <a:pt x="70" y="296"/>
                  </a:cubicBezTo>
                  <a:cubicBezTo>
                    <a:pt x="72" y="303"/>
                    <a:pt x="73" y="310"/>
                    <a:pt x="77" y="316"/>
                  </a:cubicBezTo>
                  <a:cubicBezTo>
                    <a:pt x="79" y="319"/>
                    <a:pt x="81" y="322"/>
                    <a:pt x="83" y="324"/>
                  </a:cubicBezTo>
                  <a:cubicBezTo>
                    <a:pt x="85" y="328"/>
                    <a:pt x="87" y="332"/>
                    <a:pt x="88" y="336"/>
                  </a:cubicBezTo>
                  <a:cubicBezTo>
                    <a:pt x="89" y="343"/>
                    <a:pt x="90" y="351"/>
                    <a:pt x="95" y="356"/>
                  </a:cubicBezTo>
                  <a:cubicBezTo>
                    <a:pt x="100" y="361"/>
                    <a:pt x="106" y="363"/>
                    <a:pt x="111" y="368"/>
                  </a:cubicBezTo>
                  <a:cubicBezTo>
                    <a:pt x="113" y="371"/>
                    <a:pt x="114" y="374"/>
                    <a:pt x="115" y="377"/>
                  </a:cubicBezTo>
                  <a:cubicBezTo>
                    <a:pt x="115" y="379"/>
                    <a:pt x="115" y="380"/>
                    <a:pt x="116" y="381"/>
                  </a:cubicBezTo>
                  <a:cubicBezTo>
                    <a:pt x="119" y="384"/>
                    <a:pt x="124" y="381"/>
                    <a:pt x="127" y="379"/>
                  </a:cubicBezTo>
                  <a:cubicBezTo>
                    <a:pt x="134" y="373"/>
                    <a:pt x="138" y="361"/>
                    <a:pt x="140" y="351"/>
                  </a:cubicBezTo>
                  <a:cubicBezTo>
                    <a:pt x="141" y="346"/>
                    <a:pt x="141" y="341"/>
                    <a:pt x="139" y="336"/>
                  </a:cubicBezTo>
                  <a:cubicBezTo>
                    <a:pt x="137" y="330"/>
                    <a:pt x="134" y="325"/>
                    <a:pt x="135" y="318"/>
                  </a:cubicBezTo>
                  <a:cubicBezTo>
                    <a:pt x="137" y="311"/>
                    <a:pt x="141" y="304"/>
                    <a:pt x="144" y="298"/>
                  </a:cubicBezTo>
                  <a:cubicBezTo>
                    <a:pt x="147" y="291"/>
                    <a:pt x="150" y="284"/>
                    <a:pt x="152" y="277"/>
                  </a:cubicBezTo>
                  <a:cubicBezTo>
                    <a:pt x="154" y="271"/>
                    <a:pt x="155" y="264"/>
                    <a:pt x="154" y="258"/>
                  </a:cubicBezTo>
                  <a:cubicBezTo>
                    <a:pt x="153" y="256"/>
                    <a:pt x="152" y="254"/>
                    <a:pt x="150" y="253"/>
                  </a:cubicBezTo>
                  <a:cubicBezTo>
                    <a:pt x="149" y="253"/>
                    <a:pt x="148" y="252"/>
                    <a:pt x="147" y="252"/>
                  </a:cubicBezTo>
                  <a:cubicBezTo>
                    <a:pt x="145" y="251"/>
                    <a:pt x="144" y="250"/>
                    <a:pt x="144" y="248"/>
                  </a:cubicBezTo>
                  <a:cubicBezTo>
                    <a:pt x="144" y="244"/>
                    <a:pt x="145" y="241"/>
                    <a:pt x="146" y="237"/>
                  </a:cubicBezTo>
                  <a:cubicBezTo>
                    <a:pt x="146" y="234"/>
                    <a:pt x="145" y="231"/>
                    <a:pt x="144" y="228"/>
                  </a:cubicBezTo>
                  <a:cubicBezTo>
                    <a:pt x="142" y="223"/>
                    <a:pt x="138" y="219"/>
                    <a:pt x="133" y="216"/>
                  </a:cubicBezTo>
                  <a:cubicBezTo>
                    <a:pt x="127" y="213"/>
                    <a:pt x="121" y="212"/>
                    <a:pt x="115" y="212"/>
                  </a:cubicBezTo>
                  <a:cubicBezTo>
                    <a:pt x="111" y="211"/>
                    <a:pt x="107" y="210"/>
                    <a:pt x="106" y="206"/>
                  </a:cubicBezTo>
                  <a:cubicBezTo>
                    <a:pt x="104" y="203"/>
                    <a:pt x="104" y="200"/>
                    <a:pt x="103" y="198"/>
                  </a:cubicBezTo>
                  <a:cubicBezTo>
                    <a:pt x="100" y="193"/>
                    <a:pt x="95" y="192"/>
                    <a:pt x="90" y="190"/>
                  </a:cubicBezTo>
                  <a:cubicBezTo>
                    <a:pt x="88" y="190"/>
                    <a:pt x="86" y="189"/>
                    <a:pt x="84" y="188"/>
                  </a:cubicBezTo>
                  <a:cubicBezTo>
                    <a:pt x="82" y="186"/>
                    <a:pt x="81" y="182"/>
                    <a:pt x="81" y="179"/>
                  </a:cubicBezTo>
                  <a:cubicBezTo>
                    <a:pt x="81" y="167"/>
                    <a:pt x="93" y="156"/>
                    <a:pt x="102" y="150"/>
                  </a:cubicBezTo>
                  <a:cubicBezTo>
                    <a:pt x="107" y="146"/>
                    <a:pt x="112" y="143"/>
                    <a:pt x="118" y="141"/>
                  </a:cubicBezTo>
                  <a:cubicBezTo>
                    <a:pt x="124" y="138"/>
                    <a:pt x="130" y="138"/>
                    <a:pt x="136" y="136"/>
                  </a:cubicBezTo>
                  <a:cubicBezTo>
                    <a:pt x="148" y="133"/>
                    <a:pt x="158" y="124"/>
                    <a:pt x="168" y="117"/>
                  </a:cubicBezTo>
                  <a:cubicBezTo>
                    <a:pt x="181" y="107"/>
                    <a:pt x="199" y="106"/>
                    <a:pt x="210" y="94"/>
                  </a:cubicBezTo>
                  <a:cubicBezTo>
                    <a:pt x="215" y="89"/>
                    <a:pt x="217" y="84"/>
                    <a:pt x="216" y="77"/>
                  </a:cubicBezTo>
                  <a:cubicBezTo>
                    <a:pt x="215" y="71"/>
                    <a:pt x="211" y="65"/>
                    <a:pt x="210" y="58"/>
                  </a:cubicBezTo>
                  <a:cubicBezTo>
                    <a:pt x="210" y="52"/>
                    <a:pt x="214" y="46"/>
                    <a:pt x="215" y="39"/>
                  </a:cubicBezTo>
                  <a:cubicBezTo>
                    <a:pt x="216" y="36"/>
                    <a:pt x="216" y="32"/>
                    <a:pt x="215" y="29"/>
                  </a:cubicBezTo>
                  <a:cubicBezTo>
                    <a:pt x="214" y="25"/>
                    <a:pt x="213" y="21"/>
                    <a:pt x="216" y="17"/>
                  </a:cubicBezTo>
                  <a:cubicBezTo>
                    <a:pt x="218" y="14"/>
                    <a:pt x="219" y="12"/>
                    <a:pt x="220" y="9"/>
                  </a:cubicBezTo>
                  <a:cubicBezTo>
                    <a:pt x="220" y="7"/>
                    <a:pt x="218" y="7"/>
                    <a:pt x="218" y="8"/>
                  </a:cubicBezTo>
                  <a:cubicBezTo>
                    <a:pt x="218" y="12"/>
                    <a:pt x="215" y="14"/>
                    <a:pt x="214" y="17"/>
                  </a:cubicBezTo>
                  <a:cubicBezTo>
                    <a:pt x="212" y="20"/>
                    <a:pt x="212" y="23"/>
                    <a:pt x="212" y="26"/>
                  </a:cubicBezTo>
                  <a:cubicBezTo>
                    <a:pt x="213" y="30"/>
                    <a:pt x="214" y="34"/>
                    <a:pt x="214" y="39"/>
                  </a:cubicBezTo>
                  <a:cubicBezTo>
                    <a:pt x="213" y="42"/>
                    <a:pt x="212" y="45"/>
                    <a:pt x="211" y="48"/>
                  </a:cubicBezTo>
                  <a:cubicBezTo>
                    <a:pt x="208" y="55"/>
                    <a:pt x="208" y="60"/>
                    <a:pt x="210" y="66"/>
                  </a:cubicBezTo>
                  <a:cubicBezTo>
                    <a:pt x="212" y="73"/>
                    <a:pt x="216" y="79"/>
                    <a:pt x="214" y="86"/>
                  </a:cubicBezTo>
                  <a:cubicBezTo>
                    <a:pt x="211" y="94"/>
                    <a:pt x="201" y="99"/>
                    <a:pt x="194" y="103"/>
                  </a:cubicBezTo>
                  <a:cubicBezTo>
                    <a:pt x="187" y="106"/>
                    <a:pt x="179" y="108"/>
                    <a:pt x="172" y="112"/>
                  </a:cubicBezTo>
                  <a:cubicBezTo>
                    <a:pt x="160" y="119"/>
                    <a:pt x="151" y="129"/>
                    <a:pt x="139" y="134"/>
                  </a:cubicBezTo>
                  <a:cubicBezTo>
                    <a:pt x="132" y="136"/>
                    <a:pt x="126" y="136"/>
                    <a:pt x="120" y="138"/>
                  </a:cubicBezTo>
                  <a:cubicBezTo>
                    <a:pt x="114" y="140"/>
                    <a:pt x="109" y="143"/>
                    <a:pt x="105" y="146"/>
                  </a:cubicBezTo>
                  <a:cubicBezTo>
                    <a:pt x="95" y="152"/>
                    <a:pt x="85" y="161"/>
                    <a:pt x="81" y="172"/>
                  </a:cubicBezTo>
                  <a:cubicBezTo>
                    <a:pt x="79" y="177"/>
                    <a:pt x="79" y="182"/>
                    <a:pt x="81" y="187"/>
                  </a:cubicBezTo>
                  <a:cubicBezTo>
                    <a:pt x="83" y="190"/>
                    <a:pt x="87" y="191"/>
                    <a:pt x="90" y="192"/>
                  </a:cubicBezTo>
                  <a:cubicBezTo>
                    <a:pt x="93" y="193"/>
                    <a:pt x="95" y="194"/>
                    <a:pt x="97" y="195"/>
                  </a:cubicBezTo>
                  <a:cubicBezTo>
                    <a:pt x="101" y="197"/>
                    <a:pt x="102" y="200"/>
                    <a:pt x="103" y="204"/>
                  </a:cubicBezTo>
                  <a:cubicBezTo>
                    <a:pt x="104" y="210"/>
                    <a:pt x="109" y="213"/>
                    <a:pt x="115" y="213"/>
                  </a:cubicBezTo>
                  <a:cubicBezTo>
                    <a:pt x="118" y="214"/>
                    <a:pt x="121" y="214"/>
                    <a:pt x="124" y="215"/>
                  </a:cubicBezTo>
                  <a:cubicBezTo>
                    <a:pt x="128" y="215"/>
                    <a:pt x="131" y="217"/>
                    <a:pt x="134" y="219"/>
                  </a:cubicBezTo>
                  <a:cubicBezTo>
                    <a:pt x="140" y="223"/>
                    <a:pt x="143" y="229"/>
                    <a:pt x="144" y="236"/>
                  </a:cubicBezTo>
                  <a:cubicBezTo>
                    <a:pt x="144" y="240"/>
                    <a:pt x="140" y="249"/>
                    <a:pt x="145" y="253"/>
                  </a:cubicBezTo>
                  <a:cubicBezTo>
                    <a:pt x="147" y="254"/>
                    <a:pt x="149" y="254"/>
                    <a:pt x="151" y="256"/>
                  </a:cubicBezTo>
                  <a:cubicBezTo>
                    <a:pt x="153" y="258"/>
                    <a:pt x="153" y="263"/>
                    <a:pt x="153" y="266"/>
                  </a:cubicBezTo>
                  <a:cubicBezTo>
                    <a:pt x="152" y="281"/>
                    <a:pt x="143" y="295"/>
                    <a:pt x="137" y="308"/>
                  </a:cubicBezTo>
                  <a:cubicBezTo>
                    <a:pt x="134" y="314"/>
                    <a:pt x="133" y="320"/>
                    <a:pt x="134" y="326"/>
                  </a:cubicBezTo>
                  <a:cubicBezTo>
                    <a:pt x="135" y="333"/>
                    <a:pt x="138" y="338"/>
                    <a:pt x="139" y="345"/>
                  </a:cubicBezTo>
                  <a:cubicBezTo>
                    <a:pt x="140" y="349"/>
                    <a:pt x="138" y="354"/>
                    <a:pt x="136" y="359"/>
                  </a:cubicBezTo>
                  <a:cubicBezTo>
                    <a:pt x="135" y="365"/>
                    <a:pt x="132" y="370"/>
                    <a:pt x="128" y="375"/>
                  </a:cubicBezTo>
                  <a:cubicBezTo>
                    <a:pt x="127" y="377"/>
                    <a:pt x="125" y="378"/>
                    <a:pt x="123" y="380"/>
                  </a:cubicBezTo>
                  <a:cubicBezTo>
                    <a:pt x="121" y="381"/>
                    <a:pt x="118" y="381"/>
                    <a:pt x="117" y="379"/>
                  </a:cubicBezTo>
                  <a:cubicBezTo>
                    <a:pt x="116" y="376"/>
                    <a:pt x="116" y="374"/>
                    <a:pt x="115" y="372"/>
                  </a:cubicBezTo>
                  <a:cubicBezTo>
                    <a:pt x="114" y="369"/>
                    <a:pt x="112" y="367"/>
                    <a:pt x="110" y="365"/>
                  </a:cubicBezTo>
                  <a:cubicBezTo>
                    <a:pt x="105" y="360"/>
                    <a:pt x="98" y="358"/>
                    <a:pt x="94" y="352"/>
                  </a:cubicBezTo>
                  <a:cubicBezTo>
                    <a:pt x="89" y="345"/>
                    <a:pt x="90" y="336"/>
                    <a:pt x="87" y="329"/>
                  </a:cubicBezTo>
                  <a:cubicBezTo>
                    <a:pt x="85" y="322"/>
                    <a:pt x="79" y="317"/>
                    <a:pt x="76" y="311"/>
                  </a:cubicBezTo>
                  <a:cubicBezTo>
                    <a:pt x="74" y="308"/>
                    <a:pt x="74" y="304"/>
                    <a:pt x="73" y="300"/>
                  </a:cubicBezTo>
                  <a:cubicBezTo>
                    <a:pt x="72" y="296"/>
                    <a:pt x="71" y="292"/>
                    <a:pt x="70" y="288"/>
                  </a:cubicBezTo>
                  <a:cubicBezTo>
                    <a:pt x="66" y="272"/>
                    <a:pt x="62" y="254"/>
                    <a:pt x="69" y="238"/>
                  </a:cubicBezTo>
                  <a:cubicBezTo>
                    <a:pt x="71" y="235"/>
                    <a:pt x="72" y="232"/>
                    <a:pt x="74" y="229"/>
                  </a:cubicBezTo>
                  <a:cubicBezTo>
                    <a:pt x="75" y="224"/>
                    <a:pt x="75" y="220"/>
                    <a:pt x="75" y="216"/>
                  </a:cubicBezTo>
                  <a:cubicBezTo>
                    <a:pt x="74" y="211"/>
                    <a:pt x="74" y="207"/>
                    <a:pt x="75" y="202"/>
                  </a:cubicBezTo>
                  <a:cubicBezTo>
                    <a:pt x="75" y="199"/>
                    <a:pt x="77" y="197"/>
                    <a:pt x="78" y="194"/>
                  </a:cubicBezTo>
                  <a:cubicBezTo>
                    <a:pt x="81" y="190"/>
                    <a:pt x="77" y="184"/>
                    <a:pt x="75" y="181"/>
                  </a:cubicBezTo>
                  <a:cubicBezTo>
                    <a:pt x="71" y="177"/>
                    <a:pt x="67" y="175"/>
                    <a:pt x="62" y="173"/>
                  </a:cubicBezTo>
                  <a:cubicBezTo>
                    <a:pt x="52" y="169"/>
                    <a:pt x="40" y="169"/>
                    <a:pt x="29" y="166"/>
                  </a:cubicBezTo>
                  <a:cubicBezTo>
                    <a:pt x="23" y="164"/>
                    <a:pt x="18" y="162"/>
                    <a:pt x="14" y="158"/>
                  </a:cubicBezTo>
                  <a:cubicBezTo>
                    <a:pt x="9" y="153"/>
                    <a:pt x="7" y="146"/>
                    <a:pt x="5" y="140"/>
                  </a:cubicBezTo>
                  <a:cubicBezTo>
                    <a:pt x="3" y="133"/>
                    <a:pt x="3" y="126"/>
                    <a:pt x="4" y="119"/>
                  </a:cubicBezTo>
                  <a:cubicBezTo>
                    <a:pt x="5" y="112"/>
                    <a:pt x="6" y="105"/>
                    <a:pt x="10" y="100"/>
                  </a:cubicBezTo>
                  <a:cubicBezTo>
                    <a:pt x="13" y="96"/>
                    <a:pt x="19" y="94"/>
                    <a:pt x="24" y="91"/>
                  </a:cubicBezTo>
                  <a:cubicBezTo>
                    <a:pt x="30" y="87"/>
                    <a:pt x="35" y="80"/>
                    <a:pt x="41" y="76"/>
                  </a:cubicBezTo>
                  <a:cubicBezTo>
                    <a:pt x="48" y="71"/>
                    <a:pt x="56" y="69"/>
                    <a:pt x="64" y="67"/>
                  </a:cubicBezTo>
                  <a:cubicBezTo>
                    <a:pt x="68" y="66"/>
                    <a:pt x="71" y="64"/>
                    <a:pt x="74" y="63"/>
                  </a:cubicBezTo>
                  <a:cubicBezTo>
                    <a:pt x="77" y="61"/>
                    <a:pt x="78" y="59"/>
                    <a:pt x="80" y="56"/>
                  </a:cubicBezTo>
                  <a:cubicBezTo>
                    <a:pt x="82" y="54"/>
                    <a:pt x="86" y="53"/>
                    <a:pt x="89" y="52"/>
                  </a:cubicBezTo>
                  <a:cubicBezTo>
                    <a:pt x="92" y="52"/>
                    <a:pt x="95" y="51"/>
                    <a:pt x="98" y="49"/>
                  </a:cubicBezTo>
                  <a:cubicBezTo>
                    <a:pt x="103" y="47"/>
                    <a:pt x="106" y="42"/>
                    <a:pt x="109" y="38"/>
                  </a:cubicBezTo>
                  <a:cubicBezTo>
                    <a:pt x="114" y="33"/>
                    <a:pt x="118" y="28"/>
                    <a:pt x="125" y="26"/>
                  </a:cubicBezTo>
                  <a:cubicBezTo>
                    <a:pt x="128" y="25"/>
                    <a:pt x="132" y="24"/>
                    <a:pt x="135" y="23"/>
                  </a:cubicBezTo>
                  <a:cubicBezTo>
                    <a:pt x="139" y="22"/>
                    <a:pt x="143" y="20"/>
                    <a:pt x="147" y="19"/>
                  </a:cubicBezTo>
                  <a:cubicBezTo>
                    <a:pt x="154" y="16"/>
                    <a:pt x="162" y="16"/>
                    <a:pt x="170" y="14"/>
                  </a:cubicBezTo>
                  <a:cubicBezTo>
                    <a:pt x="177" y="13"/>
                    <a:pt x="183" y="9"/>
                    <a:pt x="189" y="6"/>
                  </a:cubicBezTo>
                  <a:cubicBezTo>
                    <a:pt x="192" y="4"/>
                    <a:pt x="196" y="3"/>
                    <a:pt x="199" y="3"/>
                  </a:cubicBezTo>
                  <a:cubicBezTo>
                    <a:pt x="201" y="3"/>
                    <a:pt x="207" y="3"/>
                    <a:pt x="209" y="4"/>
                  </a:cubicBezTo>
                  <a:cubicBezTo>
                    <a:pt x="212" y="7"/>
                    <a:pt x="214" y="10"/>
                    <a:pt x="219" y="9"/>
                  </a:cubicBezTo>
                  <a:cubicBezTo>
                    <a:pt x="220" y="9"/>
                    <a:pt x="220" y="7"/>
                    <a:pt x="219" y="7"/>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415" name="Freeform 72">
              <a:extLst>
                <a:ext uri="{FF2B5EF4-FFF2-40B4-BE49-F238E27FC236}">
                  <a16:creationId xmlns="" xmlns:a16="http://schemas.microsoft.com/office/drawing/2014/main" id="{7B0D2E80-DEF9-44B8-8ADE-72C7E6777DA8}"/>
                </a:ext>
              </a:extLst>
            </p:cNvPr>
            <p:cNvSpPr>
              <a:spLocks noEditPoints="1"/>
            </p:cNvSpPr>
            <p:nvPr/>
          </p:nvSpPr>
          <p:spPr bwMode="auto">
            <a:xfrm>
              <a:off x="9712327" y="1370014"/>
              <a:ext cx="852488" cy="1514475"/>
            </a:xfrm>
            <a:custGeom>
              <a:avLst/>
              <a:gdLst>
                <a:gd name="T0" fmla="*/ 114 w 201"/>
                <a:gd name="T1" fmla="*/ 357 h 357"/>
                <a:gd name="T2" fmla="*/ 97 w 201"/>
                <a:gd name="T3" fmla="*/ 340 h 357"/>
                <a:gd name="T4" fmla="*/ 89 w 201"/>
                <a:gd name="T5" fmla="*/ 330 h 357"/>
                <a:gd name="T6" fmla="*/ 88 w 201"/>
                <a:gd name="T7" fmla="*/ 319 h 357"/>
                <a:gd name="T8" fmla="*/ 67 w 201"/>
                <a:gd name="T9" fmla="*/ 295 h 357"/>
                <a:gd name="T10" fmla="*/ 70 w 201"/>
                <a:gd name="T11" fmla="*/ 275 h 357"/>
                <a:gd name="T12" fmla="*/ 63 w 201"/>
                <a:gd name="T13" fmla="*/ 256 h 357"/>
                <a:gd name="T14" fmla="*/ 68 w 201"/>
                <a:gd name="T15" fmla="*/ 239 h 357"/>
                <a:gd name="T16" fmla="*/ 68 w 201"/>
                <a:gd name="T17" fmla="*/ 218 h 357"/>
                <a:gd name="T18" fmla="*/ 72 w 201"/>
                <a:gd name="T19" fmla="*/ 199 h 357"/>
                <a:gd name="T20" fmla="*/ 96 w 201"/>
                <a:gd name="T21" fmla="*/ 210 h 357"/>
                <a:gd name="T22" fmla="*/ 108 w 201"/>
                <a:gd name="T23" fmla="*/ 214 h 357"/>
                <a:gd name="T24" fmla="*/ 114 w 201"/>
                <a:gd name="T25" fmla="*/ 214 h 357"/>
                <a:gd name="T26" fmla="*/ 130 w 201"/>
                <a:gd name="T27" fmla="*/ 231 h 357"/>
                <a:gd name="T28" fmla="*/ 129 w 201"/>
                <a:gd name="T29" fmla="*/ 236 h 357"/>
                <a:gd name="T30" fmla="*/ 129 w 201"/>
                <a:gd name="T31" fmla="*/ 247 h 357"/>
                <a:gd name="T32" fmla="*/ 137 w 201"/>
                <a:gd name="T33" fmla="*/ 254 h 357"/>
                <a:gd name="T34" fmla="*/ 138 w 201"/>
                <a:gd name="T35" fmla="*/ 254 h 357"/>
                <a:gd name="T36" fmla="*/ 129 w 201"/>
                <a:gd name="T37" fmla="*/ 289 h 357"/>
                <a:gd name="T38" fmla="*/ 119 w 201"/>
                <a:gd name="T39" fmla="*/ 312 h 357"/>
                <a:gd name="T40" fmla="*/ 118 w 201"/>
                <a:gd name="T41" fmla="*/ 356 h 357"/>
                <a:gd name="T42" fmla="*/ 114 w 201"/>
                <a:gd name="T43" fmla="*/ 357 h 357"/>
                <a:gd name="T44" fmla="*/ 63 w 201"/>
                <a:gd name="T45" fmla="*/ 161 h 357"/>
                <a:gd name="T46" fmla="*/ 36 w 201"/>
                <a:gd name="T47" fmla="*/ 159 h 357"/>
                <a:gd name="T48" fmla="*/ 9 w 201"/>
                <a:gd name="T49" fmla="*/ 150 h 357"/>
                <a:gd name="T50" fmla="*/ 1 w 201"/>
                <a:gd name="T51" fmla="*/ 117 h 357"/>
                <a:gd name="T52" fmla="*/ 19 w 201"/>
                <a:gd name="T53" fmla="*/ 100 h 357"/>
                <a:gd name="T54" fmla="*/ 31 w 201"/>
                <a:gd name="T55" fmla="*/ 90 h 357"/>
                <a:gd name="T56" fmla="*/ 43 w 201"/>
                <a:gd name="T57" fmla="*/ 72 h 357"/>
                <a:gd name="T58" fmla="*/ 72 w 201"/>
                <a:gd name="T59" fmla="*/ 67 h 357"/>
                <a:gd name="T60" fmla="*/ 79 w 201"/>
                <a:gd name="T61" fmla="*/ 54 h 357"/>
                <a:gd name="T62" fmla="*/ 99 w 201"/>
                <a:gd name="T63" fmla="*/ 47 h 357"/>
                <a:gd name="T64" fmla="*/ 117 w 201"/>
                <a:gd name="T65" fmla="*/ 28 h 357"/>
                <a:gd name="T66" fmla="*/ 136 w 201"/>
                <a:gd name="T67" fmla="*/ 20 h 357"/>
                <a:gd name="T68" fmla="*/ 151 w 201"/>
                <a:gd name="T69" fmla="*/ 16 h 357"/>
                <a:gd name="T70" fmla="*/ 171 w 201"/>
                <a:gd name="T71" fmla="*/ 11 h 357"/>
                <a:gd name="T72" fmla="*/ 197 w 201"/>
                <a:gd name="T73" fmla="*/ 38 h 357"/>
                <a:gd name="T74" fmla="*/ 197 w 201"/>
                <a:gd name="T75" fmla="*/ 77 h 357"/>
                <a:gd name="T76" fmla="*/ 168 w 201"/>
                <a:gd name="T77" fmla="*/ 100 h 357"/>
                <a:gd name="T78" fmla="*/ 115 w 201"/>
                <a:gd name="T79" fmla="*/ 127 h 357"/>
                <a:gd name="T80" fmla="*/ 75 w 201"/>
                <a:gd name="T81" fmla="*/ 153 h 357"/>
                <a:gd name="T82" fmla="*/ 63 w 201"/>
                <a:gd name="T83" fmla="*/ 161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01" h="357">
                  <a:moveTo>
                    <a:pt x="114" y="357"/>
                  </a:moveTo>
                  <a:cubicBezTo>
                    <a:pt x="108" y="357"/>
                    <a:pt x="102" y="344"/>
                    <a:pt x="97" y="340"/>
                  </a:cubicBezTo>
                  <a:cubicBezTo>
                    <a:pt x="94" y="337"/>
                    <a:pt x="90" y="335"/>
                    <a:pt x="89" y="330"/>
                  </a:cubicBezTo>
                  <a:cubicBezTo>
                    <a:pt x="88" y="326"/>
                    <a:pt x="90" y="322"/>
                    <a:pt x="88" y="319"/>
                  </a:cubicBezTo>
                  <a:cubicBezTo>
                    <a:pt x="84" y="308"/>
                    <a:pt x="70" y="306"/>
                    <a:pt x="67" y="295"/>
                  </a:cubicBezTo>
                  <a:cubicBezTo>
                    <a:pt x="65" y="288"/>
                    <a:pt x="69" y="282"/>
                    <a:pt x="70" y="275"/>
                  </a:cubicBezTo>
                  <a:cubicBezTo>
                    <a:pt x="70" y="268"/>
                    <a:pt x="64" y="262"/>
                    <a:pt x="63" y="256"/>
                  </a:cubicBezTo>
                  <a:cubicBezTo>
                    <a:pt x="62" y="249"/>
                    <a:pt x="66" y="245"/>
                    <a:pt x="68" y="239"/>
                  </a:cubicBezTo>
                  <a:cubicBezTo>
                    <a:pt x="72" y="233"/>
                    <a:pt x="68" y="225"/>
                    <a:pt x="68" y="218"/>
                  </a:cubicBezTo>
                  <a:cubicBezTo>
                    <a:pt x="68" y="212"/>
                    <a:pt x="68" y="204"/>
                    <a:pt x="72" y="199"/>
                  </a:cubicBezTo>
                  <a:cubicBezTo>
                    <a:pt x="86" y="182"/>
                    <a:pt x="87" y="204"/>
                    <a:pt x="96" y="210"/>
                  </a:cubicBezTo>
                  <a:cubicBezTo>
                    <a:pt x="99" y="213"/>
                    <a:pt x="104" y="213"/>
                    <a:pt x="108" y="214"/>
                  </a:cubicBezTo>
                  <a:cubicBezTo>
                    <a:pt x="111" y="214"/>
                    <a:pt x="113" y="214"/>
                    <a:pt x="114" y="214"/>
                  </a:cubicBezTo>
                  <a:cubicBezTo>
                    <a:pt x="125" y="218"/>
                    <a:pt x="129" y="223"/>
                    <a:pt x="130" y="231"/>
                  </a:cubicBezTo>
                  <a:cubicBezTo>
                    <a:pt x="130" y="233"/>
                    <a:pt x="130" y="234"/>
                    <a:pt x="129" y="236"/>
                  </a:cubicBezTo>
                  <a:cubicBezTo>
                    <a:pt x="129" y="239"/>
                    <a:pt x="128" y="243"/>
                    <a:pt x="129" y="247"/>
                  </a:cubicBezTo>
                  <a:cubicBezTo>
                    <a:pt x="131" y="251"/>
                    <a:pt x="134" y="253"/>
                    <a:pt x="137" y="254"/>
                  </a:cubicBezTo>
                  <a:cubicBezTo>
                    <a:pt x="137" y="254"/>
                    <a:pt x="138" y="254"/>
                    <a:pt x="138" y="254"/>
                  </a:cubicBezTo>
                  <a:cubicBezTo>
                    <a:pt x="140" y="265"/>
                    <a:pt x="135" y="280"/>
                    <a:pt x="129" y="289"/>
                  </a:cubicBezTo>
                  <a:cubicBezTo>
                    <a:pt x="124" y="297"/>
                    <a:pt x="117" y="302"/>
                    <a:pt x="119" y="312"/>
                  </a:cubicBezTo>
                  <a:cubicBezTo>
                    <a:pt x="120" y="324"/>
                    <a:pt x="129" y="347"/>
                    <a:pt x="118" y="356"/>
                  </a:cubicBezTo>
                  <a:cubicBezTo>
                    <a:pt x="117" y="357"/>
                    <a:pt x="116" y="357"/>
                    <a:pt x="114" y="357"/>
                  </a:cubicBezTo>
                  <a:close/>
                  <a:moveTo>
                    <a:pt x="63" y="161"/>
                  </a:moveTo>
                  <a:cubicBezTo>
                    <a:pt x="55" y="164"/>
                    <a:pt x="48" y="161"/>
                    <a:pt x="36" y="159"/>
                  </a:cubicBezTo>
                  <a:cubicBezTo>
                    <a:pt x="25" y="157"/>
                    <a:pt x="15" y="156"/>
                    <a:pt x="9" y="150"/>
                  </a:cubicBezTo>
                  <a:cubicBezTo>
                    <a:pt x="0" y="141"/>
                    <a:pt x="0" y="129"/>
                    <a:pt x="1" y="117"/>
                  </a:cubicBezTo>
                  <a:cubicBezTo>
                    <a:pt x="2" y="104"/>
                    <a:pt x="8" y="103"/>
                    <a:pt x="19" y="100"/>
                  </a:cubicBezTo>
                  <a:cubicBezTo>
                    <a:pt x="24" y="98"/>
                    <a:pt x="28" y="95"/>
                    <a:pt x="31" y="90"/>
                  </a:cubicBezTo>
                  <a:cubicBezTo>
                    <a:pt x="35" y="84"/>
                    <a:pt x="37" y="77"/>
                    <a:pt x="43" y="72"/>
                  </a:cubicBezTo>
                  <a:cubicBezTo>
                    <a:pt x="51" y="66"/>
                    <a:pt x="63" y="72"/>
                    <a:pt x="72" y="67"/>
                  </a:cubicBezTo>
                  <a:cubicBezTo>
                    <a:pt x="78" y="63"/>
                    <a:pt x="76" y="59"/>
                    <a:pt x="79" y="54"/>
                  </a:cubicBezTo>
                  <a:cubicBezTo>
                    <a:pt x="82" y="48"/>
                    <a:pt x="93" y="51"/>
                    <a:pt x="99" y="47"/>
                  </a:cubicBezTo>
                  <a:cubicBezTo>
                    <a:pt x="107" y="42"/>
                    <a:pt x="110" y="33"/>
                    <a:pt x="117" y="28"/>
                  </a:cubicBezTo>
                  <a:cubicBezTo>
                    <a:pt x="123" y="23"/>
                    <a:pt x="129" y="23"/>
                    <a:pt x="136" y="20"/>
                  </a:cubicBezTo>
                  <a:cubicBezTo>
                    <a:pt x="141" y="18"/>
                    <a:pt x="146" y="17"/>
                    <a:pt x="151" y="16"/>
                  </a:cubicBezTo>
                  <a:cubicBezTo>
                    <a:pt x="158" y="15"/>
                    <a:pt x="164" y="14"/>
                    <a:pt x="171" y="11"/>
                  </a:cubicBezTo>
                  <a:cubicBezTo>
                    <a:pt x="194" y="0"/>
                    <a:pt x="199" y="19"/>
                    <a:pt x="197" y="38"/>
                  </a:cubicBezTo>
                  <a:cubicBezTo>
                    <a:pt x="196" y="50"/>
                    <a:pt x="201" y="66"/>
                    <a:pt x="197" y="77"/>
                  </a:cubicBezTo>
                  <a:cubicBezTo>
                    <a:pt x="194" y="85"/>
                    <a:pt x="175" y="94"/>
                    <a:pt x="168" y="100"/>
                  </a:cubicBezTo>
                  <a:cubicBezTo>
                    <a:pt x="153" y="111"/>
                    <a:pt x="134" y="124"/>
                    <a:pt x="115" y="127"/>
                  </a:cubicBezTo>
                  <a:cubicBezTo>
                    <a:pt x="98" y="130"/>
                    <a:pt x="86" y="142"/>
                    <a:pt x="75" y="153"/>
                  </a:cubicBezTo>
                  <a:cubicBezTo>
                    <a:pt x="70" y="157"/>
                    <a:pt x="66" y="159"/>
                    <a:pt x="63" y="161"/>
                  </a:cubicBezTo>
                  <a:close/>
                </a:path>
              </a:pathLst>
            </a:custGeom>
            <a:solidFill>
              <a:srgbClr val="F5F6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416" name="Freeform 73">
              <a:extLst>
                <a:ext uri="{FF2B5EF4-FFF2-40B4-BE49-F238E27FC236}">
                  <a16:creationId xmlns="" xmlns:a16="http://schemas.microsoft.com/office/drawing/2014/main" id="{8FCC95C5-DF40-4135-8AA1-EE4428387E6B}"/>
                </a:ext>
              </a:extLst>
            </p:cNvPr>
            <p:cNvSpPr>
              <a:spLocks noEditPoints="1"/>
            </p:cNvSpPr>
            <p:nvPr/>
          </p:nvSpPr>
          <p:spPr bwMode="auto">
            <a:xfrm>
              <a:off x="9725027" y="1446214"/>
              <a:ext cx="766763" cy="1357313"/>
            </a:xfrm>
            <a:custGeom>
              <a:avLst/>
              <a:gdLst>
                <a:gd name="T0" fmla="*/ 108 w 181"/>
                <a:gd name="T1" fmla="*/ 320 h 320"/>
                <a:gd name="T2" fmla="*/ 97 w 181"/>
                <a:gd name="T3" fmla="*/ 310 h 320"/>
                <a:gd name="T4" fmla="*/ 92 w 181"/>
                <a:gd name="T5" fmla="*/ 296 h 320"/>
                <a:gd name="T6" fmla="*/ 88 w 181"/>
                <a:gd name="T7" fmla="*/ 283 h 320"/>
                <a:gd name="T8" fmla="*/ 76 w 181"/>
                <a:gd name="T9" fmla="*/ 269 h 320"/>
                <a:gd name="T10" fmla="*/ 75 w 181"/>
                <a:gd name="T11" fmla="*/ 250 h 320"/>
                <a:gd name="T12" fmla="*/ 69 w 181"/>
                <a:gd name="T13" fmla="*/ 230 h 320"/>
                <a:gd name="T14" fmla="*/ 77 w 181"/>
                <a:gd name="T15" fmla="*/ 221 h 320"/>
                <a:gd name="T16" fmla="*/ 83 w 181"/>
                <a:gd name="T17" fmla="*/ 199 h 320"/>
                <a:gd name="T18" fmla="*/ 92 w 181"/>
                <a:gd name="T19" fmla="*/ 221 h 320"/>
                <a:gd name="T20" fmla="*/ 117 w 181"/>
                <a:gd name="T21" fmla="*/ 236 h 320"/>
                <a:gd name="T22" fmla="*/ 105 w 181"/>
                <a:gd name="T23" fmla="*/ 283 h 320"/>
                <a:gd name="T24" fmla="*/ 111 w 181"/>
                <a:gd name="T25" fmla="*/ 302 h 320"/>
                <a:gd name="T26" fmla="*/ 113 w 181"/>
                <a:gd name="T27" fmla="*/ 312 h 320"/>
                <a:gd name="T28" fmla="*/ 108 w 181"/>
                <a:gd name="T29" fmla="*/ 320 h 320"/>
                <a:gd name="T30" fmla="*/ 53 w 181"/>
                <a:gd name="T31" fmla="*/ 134 h 320"/>
                <a:gd name="T32" fmla="*/ 7 w 181"/>
                <a:gd name="T33" fmla="*/ 109 h 320"/>
                <a:gd name="T34" fmla="*/ 27 w 181"/>
                <a:gd name="T35" fmla="*/ 97 h 320"/>
                <a:gd name="T36" fmla="*/ 48 w 181"/>
                <a:gd name="T37" fmla="*/ 69 h 320"/>
                <a:gd name="T38" fmla="*/ 79 w 181"/>
                <a:gd name="T39" fmla="*/ 58 h 320"/>
                <a:gd name="T40" fmla="*/ 109 w 181"/>
                <a:gd name="T41" fmla="*/ 47 h 320"/>
                <a:gd name="T42" fmla="*/ 129 w 181"/>
                <a:gd name="T43" fmla="*/ 22 h 320"/>
                <a:gd name="T44" fmla="*/ 158 w 181"/>
                <a:gd name="T45" fmla="*/ 9 h 320"/>
                <a:gd name="T46" fmla="*/ 178 w 181"/>
                <a:gd name="T47" fmla="*/ 15 h 320"/>
                <a:gd name="T48" fmla="*/ 176 w 181"/>
                <a:gd name="T49" fmla="*/ 36 h 320"/>
                <a:gd name="T50" fmla="*/ 170 w 181"/>
                <a:gd name="T51" fmla="*/ 58 h 320"/>
                <a:gd name="T52" fmla="*/ 124 w 181"/>
                <a:gd name="T53" fmla="*/ 81 h 320"/>
                <a:gd name="T54" fmla="*/ 104 w 181"/>
                <a:gd name="T55" fmla="*/ 97 h 320"/>
                <a:gd name="T56" fmla="*/ 84 w 181"/>
                <a:gd name="T57" fmla="*/ 106 h 320"/>
                <a:gd name="T58" fmla="*/ 58 w 181"/>
                <a:gd name="T59" fmla="*/ 133 h 320"/>
                <a:gd name="T60" fmla="*/ 53 w 181"/>
                <a:gd name="T61" fmla="*/ 134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81" h="320">
                  <a:moveTo>
                    <a:pt x="108" y="320"/>
                  </a:moveTo>
                  <a:cubicBezTo>
                    <a:pt x="107" y="313"/>
                    <a:pt x="101" y="314"/>
                    <a:pt x="97" y="310"/>
                  </a:cubicBezTo>
                  <a:cubicBezTo>
                    <a:pt x="93" y="306"/>
                    <a:pt x="92" y="301"/>
                    <a:pt x="92" y="296"/>
                  </a:cubicBezTo>
                  <a:cubicBezTo>
                    <a:pt x="91" y="290"/>
                    <a:pt x="93" y="289"/>
                    <a:pt x="88" y="283"/>
                  </a:cubicBezTo>
                  <a:cubicBezTo>
                    <a:pt x="85" y="278"/>
                    <a:pt x="77" y="276"/>
                    <a:pt x="76" y="269"/>
                  </a:cubicBezTo>
                  <a:cubicBezTo>
                    <a:pt x="74" y="262"/>
                    <a:pt x="78" y="258"/>
                    <a:pt x="75" y="250"/>
                  </a:cubicBezTo>
                  <a:cubicBezTo>
                    <a:pt x="72" y="244"/>
                    <a:pt x="67" y="237"/>
                    <a:pt x="69" y="230"/>
                  </a:cubicBezTo>
                  <a:cubicBezTo>
                    <a:pt x="70" y="226"/>
                    <a:pt x="75" y="225"/>
                    <a:pt x="77" y="221"/>
                  </a:cubicBezTo>
                  <a:cubicBezTo>
                    <a:pt x="80" y="217"/>
                    <a:pt x="76" y="199"/>
                    <a:pt x="83" y="199"/>
                  </a:cubicBezTo>
                  <a:cubicBezTo>
                    <a:pt x="89" y="199"/>
                    <a:pt x="88" y="217"/>
                    <a:pt x="92" y="221"/>
                  </a:cubicBezTo>
                  <a:cubicBezTo>
                    <a:pt x="98" y="229"/>
                    <a:pt x="110" y="229"/>
                    <a:pt x="117" y="236"/>
                  </a:cubicBezTo>
                  <a:cubicBezTo>
                    <a:pt x="131" y="251"/>
                    <a:pt x="108" y="269"/>
                    <a:pt x="105" y="283"/>
                  </a:cubicBezTo>
                  <a:cubicBezTo>
                    <a:pt x="104" y="290"/>
                    <a:pt x="109" y="295"/>
                    <a:pt x="111" y="302"/>
                  </a:cubicBezTo>
                  <a:cubicBezTo>
                    <a:pt x="112" y="305"/>
                    <a:pt x="113" y="308"/>
                    <a:pt x="113" y="312"/>
                  </a:cubicBezTo>
                  <a:cubicBezTo>
                    <a:pt x="112" y="314"/>
                    <a:pt x="107" y="319"/>
                    <a:pt x="108" y="320"/>
                  </a:cubicBezTo>
                  <a:close/>
                  <a:moveTo>
                    <a:pt x="53" y="134"/>
                  </a:moveTo>
                  <a:cubicBezTo>
                    <a:pt x="40" y="135"/>
                    <a:pt x="0" y="128"/>
                    <a:pt x="7" y="109"/>
                  </a:cubicBezTo>
                  <a:cubicBezTo>
                    <a:pt x="11" y="100"/>
                    <a:pt x="18" y="100"/>
                    <a:pt x="27" y="97"/>
                  </a:cubicBezTo>
                  <a:cubicBezTo>
                    <a:pt x="41" y="92"/>
                    <a:pt x="34" y="75"/>
                    <a:pt x="48" y="69"/>
                  </a:cubicBezTo>
                  <a:cubicBezTo>
                    <a:pt x="61" y="63"/>
                    <a:pt x="69" y="71"/>
                    <a:pt x="79" y="58"/>
                  </a:cubicBezTo>
                  <a:cubicBezTo>
                    <a:pt x="89" y="46"/>
                    <a:pt x="96" y="53"/>
                    <a:pt x="109" y="47"/>
                  </a:cubicBezTo>
                  <a:cubicBezTo>
                    <a:pt x="120" y="42"/>
                    <a:pt x="121" y="30"/>
                    <a:pt x="129" y="22"/>
                  </a:cubicBezTo>
                  <a:cubicBezTo>
                    <a:pt x="137" y="13"/>
                    <a:pt x="147" y="13"/>
                    <a:pt x="158" y="9"/>
                  </a:cubicBezTo>
                  <a:cubicBezTo>
                    <a:pt x="166" y="7"/>
                    <a:pt x="181" y="0"/>
                    <a:pt x="178" y="15"/>
                  </a:cubicBezTo>
                  <a:cubicBezTo>
                    <a:pt x="177" y="23"/>
                    <a:pt x="175" y="28"/>
                    <a:pt x="176" y="36"/>
                  </a:cubicBezTo>
                  <a:cubicBezTo>
                    <a:pt x="176" y="45"/>
                    <a:pt x="177" y="51"/>
                    <a:pt x="170" y="58"/>
                  </a:cubicBezTo>
                  <a:cubicBezTo>
                    <a:pt x="157" y="72"/>
                    <a:pt x="141" y="74"/>
                    <a:pt x="124" y="81"/>
                  </a:cubicBezTo>
                  <a:cubicBezTo>
                    <a:pt x="115" y="84"/>
                    <a:pt x="111" y="91"/>
                    <a:pt x="104" y="97"/>
                  </a:cubicBezTo>
                  <a:cubicBezTo>
                    <a:pt x="98" y="102"/>
                    <a:pt x="91" y="103"/>
                    <a:pt x="84" y="106"/>
                  </a:cubicBezTo>
                  <a:cubicBezTo>
                    <a:pt x="73" y="112"/>
                    <a:pt x="69" y="129"/>
                    <a:pt x="58" y="133"/>
                  </a:cubicBezTo>
                  <a:cubicBezTo>
                    <a:pt x="56" y="134"/>
                    <a:pt x="55" y="134"/>
                    <a:pt x="53" y="134"/>
                  </a:cubicBezTo>
                  <a:close/>
                </a:path>
              </a:pathLst>
            </a:custGeom>
            <a:solidFill>
              <a:srgbClr val="FBFB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417" name="Freeform 74">
              <a:extLst>
                <a:ext uri="{FF2B5EF4-FFF2-40B4-BE49-F238E27FC236}">
                  <a16:creationId xmlns="" xmlns:a16="http://schemas.microsoft.com/office/drawing/2014/main" id="{C26EA4CB-DD5A-408B-A092-A195642B6A35}"/>
                </a:ext>
              </a:extLst>
            </p:cNvPr>
            <p:cNvSpPr>
              <a:spLocks noEditPoints="1"/>
            </p:cNvSpPr>
            <p:nvPr/>
          </p:nvSpPr>
          <p:spPr bwMode="auto">
            <a:xfrm>
              <a:off x="9496427" y="1946276"/>
              <a:ext cx="1801813" cy="1392238"/>
            </a:xfrm>
            <a:custGeom>
              <a:avLst/>
              <a:gdLst>
                <a:gd name="T0" fmla="*/ 105 w 425"/>
                <a:gd name="T1" fmla="*/ 158 h 328"/>
                <a:gd name="T2" fmla="*/ 115 w 425"/>
                <a:gd name="T3" fmla="*/ 183 h 328"/>
                <a:gd name="T4" fmla="*/ 122 w 425"/>
                <a:gd name="T5" fmla="*/ 200 h 328"/>
                <a:gd name="T6" fmla="*/ 141 w 425"/>
                <a:gd name="T7" fmla="*/ 228 h 328"/>
                <a:gd name="T8" fmla="*/ 149 w 425"/>
                <a:gd name="T9" fmla="*/ 237 h 328"/>
                <a:gd name="T10" fmla="*/ 166 w 425"/>
                <a:gd name="T11" fmla="*/ 249 h 328"/>
                <a:gd name="T12" fmla="*/ 186 w 425"/>
                <a:gd name="T13" fmla="*/ 225 h 328"/>
                <a:gd name="T14" fmla="*/ 169 w 425"/>
                <a:gd name="T15" fmla="*/ 238 h 328"/>
                <a:gd name="T16" fmla="*/ 158 w 425"/>
                <a:gd name="T17" fmla="*/ 240 h 328"/>
                <a:gd name="T18" fmla="*/ 153 w 425"/>
                <a:gd name="T19" fmla="*/ 227 h 328"/>
                <a:gd name="T20" fmla="*/ 130 w 425"/>
                <a:gd name="T21" fmla="*/ 195 h 328"/>
                <a:gd name="T22" fmla="*/ 119 w 425"/>
                <a:gd name="T23" fmla="*/ 175 h 328"/>
                <a:gd name="T24" fmla="*/ 103 w 425"/>
                <a:gd name="T25" fmla="*/ 151 h 328"/>
                <a:gd name="T26" fmla="*/ 8 w 425"/>
                <a:gd name="T27" fmla="*/ 18 h 328"/>
                <a:gd name="T28" fmla="*/ 64 w 425"/>
                <a:gd name="T29" fmla="*/ 248 h 328"/>
                <a:gd name="T30" fmla="*/ 189 w 425"/>
                <a:gd name="T31" fmla="*/ 320 h 328"/>
                <a:gd name="T32" fmla="*/ 280 w 425"/>
                <a:gd name="T33" fmla="*/ 327 h 328"/>
                <a:gd name="T34" fmla="*/ 359 w 425"/>
                <a:gd name="T35" fmla="*/ 296 h 328"/>
                <a:gd name="T36" fmla="*/ 359 w 425"/>
                <a:gd name="T37" fmla="*/ 293 h 328"/>
                <a:gd name="T38" fmla="*/ 360 w 425"/>
                <a:gd name="T39" fmla="*/ 278 h 328"/>
                <a:gd name="T40" fmla="*/ 361 w 425"/>
                <a:gd name="T41" fmla="*/ 275 h 328"/>
                <a:gd name="T42" fmla="*/ 372 w 425"/>
                <a:gd name="T43" fmla="*/ 266 h 328"/>
                <a:gd name="T44" fmla="*/ 382 w 425"/>
                <a:gd name="T45" fmla="*/ 268 h 328"/>
                <a:gd name="T46" fmla="*/ 384 w 425"/>
                <a:gd name="T47" fmla="*/ 268 h 328"/>
                <a:gd name="T48" fmla="*/ 388 w 425"/>
                <a:gd name="T49" fmla="*/ 269 h 328"/>
                <a:gd name="T50" fmla="*/ 390 w 425"/>
                <a:gd name="T51" fmla="*/ 267 h 328"/>
                <a:gd name="T52" fmla="*/ 394 w 425"/>
                <a:gd name="T53" fmla="*/ 256 h 328"/>
                <a:gd name="T54" fmla="*/ 404 w 425"/>
                <a:gd name="T55" fmla="*/ 245 h 328"/>
                <a:gd name="T56" fmla="*/ 407 w 425"/>
                <a:gd name="T57" fmla="*/ 244 h 328"/>
                <a:gd name="T58" fmla="*/ 411 w 425"/>
                <a:gd name="T59" fmla="*/ 244 h 328"/>
                <a:gd name="T60" fmla="*/ 421 w 425"/>
                <a:gd name="T61" fmla="*/ 240 h 328"/>
                <a:gd name="T62" fmla="*/ 422 w 425"/>
                <a:gd name="T63" fmla="*/ 238 h 328"/>
                <a:gd name="T64" fmla="*/ 391 w 425"/>
                <a:gd name="T65" fmla="*/ 246 h 328"/>
                <a:gd name="T66" fmla="*/ 383 w 425"/>
                <a:gd name="T67" fmla="*/ 260 h 328"/>
                <a:gd name="T68" fmla="*/ 365 w 425"/>
                <a:gd name="T69" fmla="*/ 259 h 328"/>
                <a:gd name="T70" fmla="*/ 334 w 425"/>
                <a:gd name="T71" fmla="*/ 311 h 328"/>
                <a:gd name="T72" fmla="*/ 144 w 425"/>
                <a:gd name="T73" fmla="*/ 298 h 328"/>
                <a:gd name="T74" fmla="*/ 16 w 425"/>
                <a:gd name="T75" fmla="*/ 133 h 328"/>
                <a:gd name="T76" fmla="*/ 16 w 425"/>
                <a:gd name="T77" fmla="*/ 18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25" h="328">
                  <a:moveTo>
                    <a:pt x="103" y="151"/>
                  </a:moveTo>
                  <a:cubicBezTo>
                    <a:pt x="104" y="153"/>
                    <a:pt x="104" y="156"/>
                    <a:pt x="105" y="158"/>
                  </a:cubicBezTo>
                  <a:cubicBezTo>
                    <a:pt x="105" y="161"/>
                    <a:pt x="106" y="163"/>
                    <a:pt x="107" y="166"/>
                  </a:cubicBezTo>
                  <a:cubicBezTo>
                    <a:pt x="108" y="174"/>
                    <a:pt x="112" y="179"/>
                    <a:pt x="115" y="183"/>
                  </a:cubicBezTo>
                  <a:cubicBezTo>
                    <a:pt x="117" y="185"/>
                    <a:pt x="118" y="187"/>
                    <a:pt x="120" y="190"/>
                  </a:cubicBezTo>
                  <a:cubicBezTo>
                    <a:pt x="121" y="192"/>
                    <a:pt x="122" y="196"/>
                    <a:pt x="122" y="200"/>
                  </a:cubicBezTo>
                  <a:cubicBezTo>
                    <a:pt x="123" y="205"/>
                    <a:pt x="125" y="211"/>
                    <a:pt x="128" y="217"/>
                  </a:cubicBezTo>
                  <a:cubicBezTo>
                    <a:pt x="132" y="222"/>
                    <a:pt x="137" y="225"/>
                    <a:pt x="141" y="228"/>
                  </a:cubicBezTo>
                  <a:cubicBezTo>
                    <a:pt x="144" y="229"/>
                    <a:pt x="147" y="231"/>
                    <a:pt x="148" y="233"/>
                  </a:cubicBezTo>
                  <a:cubicBezTo>
                    <a:pt x="149" y="234"/>
                    <a:pt x="149" y="235"/>
                    <a:pt x="149" y="237"/>
                  </a:cubicBezTo>
                  <a:cubicBezTo>
                    <a:pt x="150" y="248"/>
                    <a:pt x="157" y="249"/>
                    <a:pt x="162" y="249"/>
                  </a:cubicBezTo>
                  <a:cubicBezTo>
                    <a:pt x="163" y="249"/>
                    <a:pt x="164" y="249"/>
                    <a:pt x="166" y="249"/>
                  </a:cubicBezTo>
                  <a:cubicBezTo>
                    <a:pt x="173" y="247"/>
                    <a:pt x="180" y="240"/>
                    <a:pt x="185" y="228"/>
                  </a:cubicBezTo>
                  <a:cubicBezTo>
                    <a:pt x="185" y="227"/>
                    <a:pt x="186" y="226"/>
                    <a:pt x="186" y="225"/>
                  </a:cubicBezTo>
                  <a:cubicBezTo>
                    <a:pt x="184" y="224"/>
                    <a:pt x="181" y="223"/>
                    <a:pt x="179" y="222"/>
                  </a:cubicBezTo>
                  <a:cubicBezTo>
                    <a:pt x="177" y="228"/>
                    <a:pt x="173" y="234"/>
                    <a:pt x="169" y="238"/>
                  </a:cubicBezTo>
                  <a:cubicBezTo>
                    <a:pt x="167" y="240"/>
                    <a:pt x="164" y="241"/>
                    <a:pt x="162" y="241"/>
                  </a:cubicBezTo>
                  <a:cubicBezTo>
                    <a:pt x="160" y="242"/>
                    <a:pt x="159" y="241"/>
                    <a:pt x="158" y="240"/>
                  </a:cubicBezTo>
                  <a:cubicBezTo>
                    <a:pt x="157" y="239"/>
                    <a:pt x="157" y="238"/>
                    <a:pt x="157" y="236"/>
                  </a:cubicBezTo>
                  <a:cubicBezTo>
                    <a:pt x="156" y="233"/>
                    <a:pt x="155" y="230"/>
                    <a:pt x="153" y="227"/>
                  </a:cubicBezTo>
                  <a:cubicBezTo>
                    <a:pt x="148" y="222"/>
                    <a:pt x="142" y="220"/>
                    <a:pt x="137" y="215"/>
                  </a:cubicBezTo>
                  <a:cubicBezTo>
                    <a:pt x="132" y="210"/>
                    <a:pt x="131" y="202"/>
                    <a:pt x="130" y="195"/>
                  </a:cubicBezTo>
                  <a:cubicBezTo>
                    <a:pt x="129" y="191"/>
                    <a:pt x="127" y="187"/>
                    <a:pt x="125" y="183"/>
                  </a:cubicBezTo>
                  <a:cubicBezTo>
                    <a:pt x="123" y="181"/>
                    <a:pt x="121" y="178"/>
                    <a:pt x="119" y="175"/>
                  </a:cubicBezTo>
                  <a:cubicBezTo>
                    <a:pt x="117" y="172"/>
                    <a:pt x="115" y="168"/>
                    <a:pt x="114" y="163"/>
                  </a:cubicBezTo>
                  <a:cubicBezTo>
                    <a:pt x="110" y="159"/>
                    <a:pt x="107" y="155"/>
                    <a:pt x="103" y="151"/>
                  </a:cubicBezTo>
                  <a:close/>
                  <a:moveTo>
                    <a:pt x="13" y="0"/>
                  </a:moveTo>
                  <a:cubicBezTo>
                    <a:pt x="13" y="5"/>
                    <a:pt x="11" y="11"/>
                    <a:pt x="8" y="18"/>
                  </a:cubicBezTo>
                  <a:cubicBezTo>
                    <a:pt x="0" y="52"/>
                    <a:pt x="0" y="87"/>
                    <a:pt x="6" y="122"/>
                  </a:cubicBezTo>
                  <a:cubicBezTo>
                    <a:pt x="14" y="168"/>
                    <a:pt x="34" y="212"/>
                    <a:pt x="64" y="248"/>
                  </a:cubicBezTo>
                  <a:cubicBezTo>
                    <a:pt x="79" y="265"/>
                    <a:pt x="97" y="281"/>
                    <a:pt x="117" y="293"/>
                  </a:cubicBezTo>
                  <a:cubicBezTo>
                    <a:pt x="139" y="306"/>
                    <a:pt x="164" y="314"/>
                    <a:pt x="189" y="320"/>
                  </a:cubicBezTo>
                  <a:cubicBezTo>
                    <a:pt x="219" y="326"/>
                    <a:pt x="249" y="328"/>
                    <a:pt x="279" y="327"/>
                  </a:cubicBezTo>
                  <a:cubicBezTo>
                    <a:pt x="279" y="327"/>
                    <a:pt x="280" y="327"/>
                    <a:pt x="280" y="327"/>
                  </a:cubicBezTo>
                  <a:cubicBezTo>
                    <a:pt x="309" y="325"/>
                    <a:pt x="338" y="320"/>
                    <a:pt x="365" y="309"/>
                  </a:cubicBezTo>
                  <a:cubicBezTo>
                    <a:pt x="361" y="305"/>
                    <a:pt x="359" y="301"/>
                    <a:pt x="359" y="296"/>
                  </a:cubicBezTo>
                  <a:cubicBezTo>
                    <a:pt x="359" y="295"/>
                    <a:pt x="359" y="295"/>
                    <a:pt x="359" y="295"/>
                  </a:cubicBezTo>
                  <a:cubicBezTo>
                    <a:pt x="359" y="294"/>
                    <a:pt x="359" y="294"/>
                    <a:pt x="359" y="293"/>
                  </a:cubicBezTo>
                  <a:cubicBezTo>
                    <a:pt x="359" y="292"/>
                    <a:pt x="359" y="290"/>
                    <a:pt x="359" y="288"/>
                  </a:cubicBezTo>
                  <a:cubicBezTo>
                    <a:pt x="359" y="285"/>
                    <a:pt x="359" y="282"/>
                    <a:pt x="360" y="278"/>
                  </a:cubicBezTo>
                  <a:cubicBezTo>
                    <a:pt x="360" y="278"/>
                    <a:pt x="360" y="278"/>
                    <a:pt x="360" y="278"/>
                  </a:cubicBezTo>
                  <a:cubicBezTo>
                    <a:pt x="360" y="277"/>
                    <a:pt x="361" y="276"/>
                    <a:pt x="361" y="275"/>
                  </a:cubicBezTo>
                  <a:cubicBezTo>
                    <a:pt x="362" y="272"/>
                    <a:pt x="364" y="269"/>
                    <a:pt x="366" y="267"/>
                  </a:cubicBezTo>
                  <a:cubicBezTo>
                    <a:pt x="368" y="266"/>
                    <a:pt x="370" y="266"/>
                    <a:pt x="372" y="266"/>
                  </a:cubicBezTo>
                  <a:cubicBezTo>
                    <a:pt x="374" y="266"/>
                    <a:pt x="377" y="266"/>
                    <a:pt x="380" y="267"/>
                  </a:cubicBezTo>
                  <a:cubicBezTo>
                    <a:pt x="381" y="267"/>
                    <a:pt x="382" y="268"/>
                    <a:pt x="382" y="268"/>
                  </a:cubicBezTo>
                  <a:cubicBezTo>
                    <a:pt x="383" y="268"/>
                    <a:pt x="383" y="268"/>
                    <a:pt x="383" y="268"/>
                  </a:cubicBezTo>
                  <a:cubicBezTo>
                    <a:pt x="383" y="268"/>
                    <a:pt x="384" y="268"/>
                    <a:pt x="384" y="268"/>
                  </a:cubicBezTo>
                  <a:cubicBezTo>
                    <a:pt x="385" y="268"/>
                    <a:pt x="385" y="269"/>
                    <a:pt x="385" y="269"/>
                  </a:cubicBezTo>
                  <a:cubicBezTo>
                    <a:pt x="386" y="269"/>
                    <a:pt x="387" y="269"/>
                    <a:pt x="388" y="269"/>
                  </a:cubicBezTo>
                  <a:cubicBezTo>
                    <a:pt x="388" y="269"/>
                    <a:pt x="389" y="269"/>
                    <a:pt x="389" y="268"/>
                  </a:cubicBezTo>
                  <a:cubicBezTo>
                    <a:pt x="390" y="267"/>
                    <a:pt x="390" y="267"/>
                    <a:pt x="390" y="267"/>
                  </a:cubicBezTo>
                  <a:cubicBezTo>
                    <a:pt x="390" y="265"/>
                    <a:pt x="391" y="263"/>
                    <a:pt x="392" y="262"/>
                  </a:cubicBezTo>
                  <a:cubicBezTo>
                    <a:pt x="392" y="260"/>
                    <a:pt x="393" y="258"/>
                    <a:pt x="394" y="256"/>
                  </a:cubicBezTo>
                  <a:cubicBezTo>
                    <a:pt x="394" y="256"/>
                    <a:pt x="394" y="256"/>
                    <a:pt x="394" y="256"/>
                  </a:cubicBezTo>
                  <a:cubicBezTo>
                    <a:pt x="396" y="251"/>
                    <a:pt x="399" y="247"/>
                    <a:pt x="404" y="245"/>
                  </a:cubicBezTo>
                  <a:cubicBezTo>
                    <a:pt x="404" y="245"/>
                    <a:pt x="405" y="245"/>
                    <a:pt x="405" y="244"/>
                  </a:cubicBezTo>
                  <a:cubicBezTo>
                    <a:pt x="406" y="244"/>
                    <a:pt x="406" y="244"/>
                    <a:pt x="407" y="244"/>
                  </a:cubicBezTo>
                  <a:cubicBezTo>
                    <a:pt x="408" y="244"/>
                    <a:pt x="409" y="244"/>
                    <a:pt x="409" y="244"/>
                  </a:cubicBezTo>
                  <a:cubicBezTo>
                    <a:pt x="410" y="244"/>
                    <a:pt x="410" y="244"/>
                    <a:pt x="411" y="244"/>
                  </a:cubicBezTo>
                  <a:cubicBezTo>
                    <a:pt x="412" y="243"/>
                    <a:pt x="412" y="243"/>
                    <a:pt x="413" y="243"/>
                  </a:cubicBezTo>
                  <a:cubicBezTo>
                    <a:pt x="417" y="243"/>
                    <a:pt x="419" y="242"/>
                    <a:pt x="421" y="240"/>
                  </a:cubicBezTo>
                  <a:cubicBezTo>
                    <a:pt x="422" y="239"/>
                    <a:pt x="422" y="239"/>
                    <a:pt x="422" y="239"/>
                  </a:cubicBezTo>
                  <a:cubicBezTo>
                    <a:pt x="422" y="239"/>
                    <a:pt x="422" y="238"/>
                    <a:pt x="422" y="238"/>
                  </a:cubicBezTo>
                  <a:cubicBezTo>
                    <a:pt x="424" y="236"/>
                    <a:pt x="424" y="233"/>
                    <a:pt x="425" y="231"/>
                  </a:cubicBezTo>
                  <a:cubicBezTo>
                    <a:pt x="415" y="237"/>
                    <a:pt x="403" y="242"/>
                    <a:pt x="391" y="246"/>
                  </a:cubicBezTo>
                  <a:cubicBezTo>
                    <a:pt x="388" y="250"/>
                    <a:pt x="386" y="255"/>
                    <a:pt x="384" y="260"/>
                  </a:cubicBezTo>
                  <a:cubicBezTo>
                    <a:pt x="383" y="260"/>
                    <a:pt x="383" y="260"/>
                    <a:pt x="383" y="260"/>
                  </a:cubicBezTo>
                  <a:cubicBezTo>
                    <a:pt x="380" y="259"/>
                    <a:pt x="376" y="258"/>
                    <a:pt x="372" y="258"/>
                  </a:cubicBezTo>
                  <a:cubicBezTo>
                    <a:pt x="369" y="258"/>
                    <a:pt x="367" y="258"/>
                    <a:pt x="365" y="259"/>
                  </a:cubicBezTo>
                  <a:cubicBezTo>
                    <a:pt x="358" y="262"/>
                    <a:pt x="353" y="270"/>
                    <a:pt x="351" y="282"/>
                  </a:cubicBezTo>
                  <a:cubicBezTo>
                    <a:pt x="349" y="296"/>
                    <a:pt x="351" y="306"/>
                    <a:pt x="334" y="311"/>
                  </a:cubicBezTo>
                  <a:cubicBezTo>
                    <a:pt x="316" y="315"/>
                    <a:pt x="298" y="318"/>
                    <a:pt x="279" y="319"/>
                  </a:cubicBezTo>
                  <a:cubicBezTo>
                    <a:pt x="231" y="321"/>
                    <a:pt x="181" y="313"/>
                    <a:pt x="144" y="298"/>
                  </a:cubicBezTo>
                  <a:cubicBezTo>
                    <a:pt x="113" y="285"/>
                    <a:pt x="84" y="262"/>
                    <a:pt x="62" y="232"/>
                  </a:cubicBezTo>
                  <a:cubicBezTo>
                    <a:pt x="40" y="204"/>
                    <a:pt x="24" y="169"/>
                    <a:pt x="16" y="133"/>
                  </a:cubicBezTo>
                  <a:cubicBezTo>
                    <a:pt x="8" y="97"/>
                    <a:pt x="7" y="60"/>
                    <a:pt x="14" y="26"/>
                  </a:cubicBezTo>
                  <a:cubicBezTo>
                    <a:pt x="15" y="23"/>
                    <a:pt x="15" y="21"/>
                    <a:pt x="16" y="18"/>
                  </a:cubicBezTo>
                  <a:cubicBezTo>
                    <a:pt x="15" y="12"/>
                    <a:pt x="13" y="6"/>
                    <a:pt x="13" y="0"/>
                  </a:cubicBezTo>
                  <a:close/>
                </a:path>
              </a:pathLst>
            </a:custGeom>
            <a:solidFill>
              <a:srgbClr val="3EB8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418" name="Freeform 75">
              <a:extLst>
                <a:ext uri="{FF2B5EF4-FFF2-40B4-BE49-F238E27FC236}">
                  <a16:creationId xmlns="" xmlns:a16="http://schemas.microsoft.com/office/drawing/2014/main" id="{7FE95F33-96E8-4BB0-AC4D-93755A9F5D7A}"/>
                </a:ext>
              </a:extLst>
            </p:cNvPr>
            <p:cNvSpPr>
              <a:spLocks noEditPoints="1"/>
            </p:cNvSpPr>
            <p:nvPr/>
          </p:nvSpPr>
          <p:spPr bwMode="auto">
            <a:xfrm>
              <a:off x="9423402" y="2022476"/>
              <a:ext cx="1874838" cy="1323975"/>
            </a:xfrm>
            <a:custGeom>
              <a:avLst/>
              <a:gdLst>
                <a:gd name="T0" fmla="*/ 376 w 442"/>
                <a:gd name="T1" fmla="*/ 270 h 312"/>
                <a:gd name="T2" fmla="*/ 376 w 442"/>
                <a:gd name="T3" fmla="*/ 275 h 312"/>
                <a:gd name="T4" fmla="*/ 376 w 442"/>
                <a:gd name="T5" fmla="*/ 270 h 312"/>
                <a:gd name="T6" fmla="*/ 378 w 442"/>
                <a:gd name="T7" fmla="*/ 257 h 312"/>
                <a:gd name="T8" fmla="*/ 377 w 442"/>
                <a:gd name="T9" fmla="*/ 260 h 312"/>
                <a:gd name="T10" fmla="*/ 378 w 442"/>
                <a:gd name="T11" fmla="*/ 257 h 312"/>
                <a:gd name="T12" fmla="*/ 406 w 442"/>
                <a:gd name="T13" fmla="*/ 250 h 312"/>
                <a:gd name="T14" fmla="*/ 405 w 442"/>
                <a:gd name="T15" fmla="*/ 251 h 312"/>
                <a:gd name="T16" fmla="*/ 402 w 442"/>
                <a:gd name="T17" fmla="*/ 251 h 312"/>
                <a:gd name="T18" fmla="*/ 401 w 442"/>
                <a:gd name="T19" fmla="*/ 250 h 312"/>
                <a:gd name="T20" fmla="*/ 405 w 442"/>
                <a:gd name="T21" fmla="*/ 251 h 312"/>
                <a:gd name="T22" fmla="*/ 406 w 442"/>
                <a:gd name="T23" fmla="*/ 251 h 312"/>
                <a:gd name="T24" fmla="*/ 406 w 442"/>
                <a:gd name="T25" fmla="*/ 250 h 312"/>
                <a:gd name="T26" fmla="*/ 389 w 442"/>
                <a:gd name="T27" fmla="*/ 248 h 312"/>
                <a:gd name="T28" fmla="*/ 383 w 442"/>
                <a:gd name="T29" fmla="*/ 249 h 312"/>
                <a:gd name="T30" fmla="*/ 383 w 442"/>
                <a:gd name="T31" fmla="*/ 249 h 312"/>
                <a:gd name="T32" fmla="*/ 389 w 442"/>
                <a:gd name="T33" fmla="*/ 248 h 312"/>
                <a:gd name="T34" fmla="*/ 399 w 442"/>
                <a:gd name="T35" fmla="*/ 250 h 312"/>
                <a:gd name="T36" fmla="*/ 397 w 442"/>
                <a:gd name="T37" fmla="*/ 249 h 312"/>
                <a:gd name="T38" fmla="*/ 389 w 442"/>
                <a:gd name="T39" fmla="*/ 248 h 312"/>
                <a:gd name="T40" fmla="*/ 409 w 442"/>
                <a:gd name="T41" fmla="*/ 244 h 312"/>
                <a:gd name="T42" fmla="*/ 407 w 442"/>
                <a:gd name="T43" fmla="*/ 249 h 312"/>
                <a:gd name="T44" fmla="*/ 407 w 442"/>
                <a:gd name="T45" fmla="*/ 247 h 312"/>
                <a:gd name="T46" fmla="*/ 409 w 442"/>
                <a:gd name="T47" fmla="*/ 244 h 312"/>
                <a:gd name="T48" fmla="*/ 422 w 442"/>
                <a:gd name="T49" fmla="*/ 226 h 312"/>
                <a:gd name="T50" fmla="*/ 421 w 442"/>
                <a:gd name="T51" fmla="*/ 227 h 312"/>
                <a:gd name="T52" fmla="*/ 411 w 442"/>
                <a:gd name="T53" fmla="*/ 238 h 312"/>
                <a:gd name="T54" fmla="*/ 422 w 442"/>
                <a:gd name="T55" fmla="*/ 226 h 312"/>
                <a:gd name="T56" fmla="*/ 438 w 442"/>
                <a:gd name="T57" fmla="*/ 222 h 312"/>
                <a:gd name="T58" fmla="*/ 430 w 442"/>
                <a:gd name="T59" fmla="*/ 225 h 312"/>
                <a:gd name="T60" fmla="*/ 428 w 442"/>
                <a:gd name="T61" fmla="*/ 226 h 312"/>
                <a:gd name="T62" fmla="*/ 428 w 442"/>
                <a:gd name="T63" fmla="*/ 226 h 312"/>
                <a:gd name="T64" fmla="*/ 430 w 442"/>
                <a:gd name="T65" fmla="*/ 225 h 312"/>
                <a:gd name="T66" fmla="*/ 434 w 442"/>
                <a:gd name="T67" fmla="*/ 225 h 312"/>
                <a:gd name="T68" fmla="*/ 438 w 442"/>
                <a:gd name="T69" fmla="*/ 222 h 312"/>
                <a:gd name="T70" fmla="*/ 442 w 442"/>
                <a:gd name="T71" fmla="*/ 213 h 312"/>
                <a:gd name="T72" fmla="*/ 442 w 442"/>
                <a:gd name="T73" fmla="*/ 213 h 312"/>
                <a:gd name="T74" fmla="*/ 439 w 442"/>
                <a:gd name="T75" fmla="*/ 220 h 312"/>
                <a:gd name="T76" fmla="*/ 439 w 442"/>
                <a:gd name="T77" fmla="*/ 221 h 312"/>
                <a:gd name="T78" fmla="*/ 440 w 442"/>
                <a:gd name="T79" fmla="*/ 218 h 312"/>
                <a:gd name="T80" fmla="*/ 442 w 442"/>
                <a:gd name="T81" fmla="*/ 213 h 312"/>
                <a:gd name="T82" fmla="*/ 25 w 442"/>
                <a:gd name="T83" fmla="*/ 0 h 312"/>
                <a:gd name="T84" fmla="*/ 23 w 442"/>
                <a:gd name="T85" fmla="*/ 3 h 312"/>
                <a:gd name="T86" fmla="*/ 158 w 442"/>
                <a:gd name="T87" fmla="*/ 288 h 312"/>
                <a:gd name="T88" fmla="*/ 296 w 442"/>
                <a:gd name="T89" fmla="*/ 310 h 312"/>
                <a:gd name="T90" fmla="*/ 382 w 442"/>
                <a:gd name="T91" fmla="*/ 292 h 312"/>
                <a:gd name="T92" fmla="*/ 376 w 442"/>
                <a:gd name="T93" fmla="*/ 278 h 312"/>
                <a:gd name="T94" fmla="*/ 382 w 442"/>
                <a:gd name="T95" fmla="*/ 291 h 312"/>
                <a:gd name="T96" fmla="*/ 297 w 442"/>
                <a:gd name="T97" fmla="*/ 309 h 312"/>
                <a:gd name="T98" fmla="*/ 296 w 442"/>
                <a:gd name="T99" fmla="*/ 309 h 312"/>
                <a:gd name="T100" fmla="*/ 206 w 442"/>
                <a:gd name="T101" fmla="*/ 302 h 312"/>
                <a:gd name="T102" fmla="*/ 134 w 442"/>
                <a:gd name="T103" fmla="*/ 275 h 312"/>
                <a:gd name="T104" fmla="*/ 81 w 442"/>
                <a:gd name="T105" fmla="*/ 230 h 312"/>
                <a:gd name="T106" fmla="*/ 23 w 442"/>
                <a:gd name="T107" fmla="*/ 104 h 312"/>
                <a:gd name="T108" fmla="*/ 25 w 442"/>
                <a:gd name="T109" fmla="*/ 0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42" h="312">
                  <a:moveTo>
                    <a:pt x="376" y="270"/>
                  </a:moveTo>
                  <a:cubicBezTo>
                    <a:pt x="376" y="272"/>
                    <a:pt x="376" y="274"/>
                    <a:pt x="376" y="275"/>
                  </a:cubicBezTo>
                  <a:cubicBezTo>
                    <a:pt x="376" y="274"/>
                    <a:pt x="376" y="272"/>
                    <a:pt x="376" y="270"/>
                  </a:cubicBezTo>
                  <a:close/>
                  <a:moveTo>
                    <a:pt x="378" y="257"/>
                  </a:moveTo>
                  <a:cubicBezTo>
                    <a:pt x="378" y="258"/>
                    <a:pt x="377" y="259"/>
                    <a:pt x="377" y="260"/>
                  </a:cubicBezTo>
                  <a:cubicBezTo>
                    <a:pt x="377" y="259"/>
                    <a:pt x="378" y="258"/>
                    <a:pt x="378" y="257"/>
                  </a:cubicBezTo>
                  <a:close/>
                  <a:moveTo>
                    <a:pt x="406" y="250"/>
                  </a:moveTo>
                  <a:cubicBezTo>
                    <a:pt x="406" y="251"/>
                    <a:pt x="405" y="251"/>
                    <a:pt x="405" y="251"/>
                  </a:cubicBezTo>
                  <a:cubicBezTo>
                    <a:pt x="404" y="251"/>
                    <a:pt x="403" y="251"/>
                    <a:pt x="402" y="251"/>
                  </a:cubicBezTo>
                  <a:cubicBezTo>
                    <a:pt x="402" y="251"/>
                    <a:pt x="402" y="250"/>
                    <a:pt x="401" y="250"/>
                  </a:cubicBezTo>
                  <a:cubicBezTo>
                    <a:pt x="402" y="251"/>
                    <a:pt x="404" y="251"/>
                    <a:pt x="405" y="251"/>
                  </a:cubicBezTo>
                  <a:cubicBezTo>
                    <a:pt x="405" y="251"/>
                    <a:pt x="406" y="251"/>
                    <a:pt x="406" y="251"/>
                  </a:cubicBezTo>
                  <a:cubicBezTo>
                    <a:pt x="406" y="250"/>
                    <a:pt x="406" y="250"/>
                    <a:pt x="406" y="250"/>
                  </a:cubicBezTo>
                  <a:close/>
                  <a:moveTo>
                    <a:pt x="389" y="248"/>
                  </a:moveTo>
                  <a:cubicBezTo>
                    <a:pt x="387" y="248"/>
                    <a:pt x="385" y="248"/>
                    <a:pt x="383" y="249"/>
                  </a:cubicBezTo>
                  <a:cubicBezTo>
                    <a:pt x="383" y="249"/>
                    <a:pt x="383" y="249"/>
                    <a:pt x="383" y="249"/>
                  </a:cubicBezTo>
                  <a:cubicBezTo>
                    <a:pt x="385" y="248"/>
                    <a:pt x="387" y="248"/>
                    <a:pt x="389" y="248"/>
                  </a:cubicBezTo>
                  <a:cubicBezTo>
                    <a:pt x="392" y="248"/>
                    <a:pt x="396" y="249"/>
                    <a:pt x="399" y="250"/>
                  </a:cubicBezTo>
                  <a:cubicBezTo>
                    <a:pt x="399" y="250"/>
                    <a:pt x="398" y="249"/>
                    <a:pt x="397" y="249"/>
                  </a:cubicBezTo>
                  <a:cubicBezTo>
                    <a:pt x="394" y="248"/>
                    <a:pt x="391" y="248"/>
                    <a:pt x="389" y="248"/>
                  </a:cubicBezTo>
                  <a:close/>
                  <a:moveTo>
                    <a:pt x="409" y="244"/>
                  </a:moveTo>
                  <a:cubicBezTo>
                    <a:pt x="408" y="245"/>
                    <a:pt x="407" y="247"/>
                    <a:pt x="407" y="249"/>
                  </a:cubicBezTo>
                  <a:cubicBezTo>
                    <a:pt x="407" y="248"/>
                    <a:pt x="407" y="247"/>
                    <a:pt x="407" y="247"/>
                  </a:cubicBezTo>
                  <a:cubicBezTo>
                    <a:pt x="408" y="246"/>
                    <a:pt x="408" y="245"/>
                    <a:pt x="409" y="244"/>
                  </a:cubicBezTo>
                  <a:close/>
                  <a:moveTo>
                    <a:pt x="422" y="226"/>
                  </a:moveTo>
                  <a:cubicBezTo>
                    <a:pt x="422" y="227"/>
                    <a:pt x="421" y="227"/>
                    <a:pt x="421" y="227"/>
                  </a:cubicBezTo>
                  <a:cubicBezTo>
                    <a:pt x="416" y="229"/>
                    <a:pt x="413" y="233"/>
                    <a:pt x="411" y="238"/>
                  </a:cubicBezTo>
                  <a:cubicBezTo>
                    <a:pt x="414" y="233"/>
                    <a:pt x="417" y="228"/>
                    <a:pt x="422" y="226"/>
                  </a:cubicBezTo>
                  <a:close/>
                  <a:moveTo>
                    <a:pt x="438" y="222"/>
                  </a:moveTo>
                  <a:cubicBezTo>
                    <a:pt x="436" y="224"/>
                    <a:pt x="434" y="225"/>
                    <a:pt x="430" y="225"/>
                  </a:cubicBezTo>
                  <a:cubicBezTo>
                    <a:pt x="429" y="225"/>
                    <a:pt x="429" y="225"/>
                    <a:pt x="428" y="226"/>
                  </a:cubicBezTo>
                  <a:cubicBezTo>
                    <a:pt x="428" y="226"/>
                    <a:pt x="428" y="226"/>
                    <a:pt x="428" y="226"/>
                  </a:cubicBezTo>
                  <a:cubicBezTo>
                    <a:pt x="429" y="226"/>
                    <a:pt x="429" y="225"/>
                    <a:pt x="430" y="225"/>
                  </a:cubicBezTo>
                  <a:cubicBezTo>
                    <a:pt x="431" y="225"/>
                    <a:pt x="433" y="225"/>
                    <a:pt x="434" y="225"/>
                  </a:cubicBezTo>
                  <a:cubicBezTo>
                    <a:pt x="436" y="224"/>
                    <a:pt x="437" y="223"/>
                    <a:pt x="438" y="222"/>
                  </a:cubicBezTo>
                  <a:close/>
                  <a:moveTo>
                    <a:pt x="442" y="213"/>
                  </a:moveTo>
                  <a:cubicBezTo>
                    <a:pt x="442" y="213"/>
                    <a:pt x="442" y="213"/>
                    <a:pt x="442" y="213"/>
                  </a:cubicBezTo>
                  <a:cubicBezTo>
                    <a:pt x="441" y="215"/>
                    <a:pt x="441" y="218"/>
                    <a:pt x="439" y="220"/>
                  </a:cubicBezTo>
                  <a:cubicBezTo>
                    <a:pt x="439" y="220"/>
                    <a:pt x="439" y="221"/>
                    <a:pt x="439" y="221"/>
                  </a:cubicBezTo>
                  <a:cubicBezTo>
                    <a:pt x="439" y="220"/>
                    <a:pt x="440" y="219"/>
                    <a:pt x="440" y="218"/>
                  </a:cubicBezTo>
                  <a:cubicBezTo>
                    <a:pt x="441" y="216"/>
                    <a:pt x="442" y="215"/>
                    <a:pt x="442" y="213"/>
                  </a:cubicBezTo>
                  <a:close/>
                  <a:moveTo>
                    <a:pt x="25" y="0"/>
                  </a:moveTo>
                  <a:cubicBezTo>
                    <a:pt x="24" y="1"/>
                    <a:pt x="24" y="2"/>
                    <a:pt x="23" y="3"/>
                  </a:cubicBezTo>
                  <a:cubicBezTo>
                    <a:pt x="0" y="113"/>
                    <a:pt x="54" y="244"/>
                    <a:pt x="158" y="288"/>
                  </a:cubicBezTo>
                  <a:cubicBezTo>
                    <a:pt x="196" y="304"/>
                    <a:pt x="247" y="312"/>
                    <a:pt x="296" y="310"/>
                  </a:cubicBezTo>
                  <a:cubicBezTo>
                    <a:pt x="327" y="308"/>
                    <a:pt x="357" y="302"/>
                    <a:pt x="382" y="292"/>
                  </a:cubicBezTo>
                  <a:cubicBezTo>
                    <a:pt x="378" y="287"/>
                    <a:pt x="376" y="283"/>
                    <a:pt x="376" y="278"/>
                  </a:cubicBezTo>
                  <a:cubicBezTo>
                    <a:pt x="376" y="283"/>
                    <a:pt x="378" y="287"/>
                    <a:pt x="382" y="291"/>
                  </a:cubicBezTo>
                  <a:cubicBezTo>
                    <a:pt x="355" y="302"/>
                    <a:pt x="326" y="307"/>
                    <a:pt x="297" y="309"/>
                  </a:cubicBezTo>
                  <a:cubicBezTo>
                    <a:pt x="297" y="309"/>
                    <a:pt x="296" y="309"/>
                    <a:pt x="296" y="309"/>
                  </a:cubicBezTo>
                  <a:cubicBezTo>
                    <a:pt x="266" y="310"/>
                    <a:pt x="236" y="308"/>
                    <a:pt x="206" y="302"/>
                  </a:cubicBezTo>
                  <a:cubicBezTo>
                    <a:pt x="181" y="296"/>
                    <a:pt x="156" y="288"/>
                    <a:pt x="134" y="275"/>
                  </a:cubicBezTo>
                  <a:cubicBezTo>
                    <a:pt x="114" y="263"/>
                    <a:pt x="96" y="247"/>
                    <a:pt x="81" y="230"/>
                  </a:cubicBezTo>
                  <a:cubicBezTo>
                    <a:pt x="51" y="194"/>
                    <a:pt x="31" y="150"/>
                    <a:pt x="23" y="104"/>
                  </a:cubicBezTo>
                  <a:cubicBezTo>
                    <a:pt x="17" y="69"/>
                    <a:pt x="17" y="34"/>
                    <a:pt x="25" y="0"/>
                  </a:cubicBezTo>
                  <a:close/>
                </a:path>
              </a:pathLst>
            </a:custGeom>
            <a:solidFill>
              <a:srgbClr val="191D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419" name="Freeform 76">
              <a:extLst>
                <a:ext uri="{FF2B5EF4-FFF2-40B4-BE49-F238E27FC236}">
                  <a16:creationId xmlns="" xmlns:a16="http://schemas.microsoft.com/office/drawing/2014/main" id="{7F6C8035-B6AD-4C3D-ADEC-E43661B50368}"/>
                </a:ext>
              </a:extLst>
            </p:cNvPr>
            <p:cNvSpPr>
              <a:spLocks noEditPoints="1"/>
            </p:cNvSpPr>
            <p:nvPr/>
          </p:nvSpPr>
          <p:spPr bwMode="auto">
            <a:xfrm>
              <a:off x="9525002" y="2022476"/>
              <a:ext cx="1628775" cy="1285875"/>
            </a:xfrm>
            <a:custGeom>
              <a:avLst/>
              <a:gdLst>
                <a:gd name="T0" fmla="*/ 86 w 384"/>
                <a:gd name="T1" fmla="*/ 143 h 303"/>
                <a:gd name="T2" fmla="*/ 99 w 384"/>
                <a:gd name="T3" fmla="*/ 172 h 303"/>
                <a:gd name="T4" fmla="*/ 104 w 384"/>
                <a:gd name="T5" fmla="*/ 184 h 303"/>
                <a:gd name="T6" fmla="*/ 128 w 384"/>
                <a:gd name="T7" fmla="*/ 219 h 303"/>
                <a:gd name="T8" fmla="*/ 156 w 384"/>
                <a:gd name="T9" fmla="*/ 243 h 303"/>
                <a:gd name="T10" fmla="*/ 189 w 384"/>
                <a:gd name="T11" fmla="*/ 214 h 303"/>
                <a:gd name="T12" fmla="*/ 179 w 384"/>
                <a:gd name="T13" fmla="*/ 207 h 303"/>
                <a:gd name="T14" fmla="*/ 159 w 384"/>
                <a:gd name="T15" fmla="*/ 231 h 303"/>
                <a:gd name="T16" fmla="*/ 142 w 384"/>
                <a:gd name="T17" fmla="*/ 219 h 303"/>
                <a:gd name="T18" fmla="*/ 134 w 384"/>
                <a:gd name="T19" fmla="*/ 210 h 303"/>
                <a:gd name="T20" fmla="*/ 115 w 384"/>
                <a:gd name="T21" fmla="*/ 182 h 303"/>
                <a:gd name="T22" fmla="*/ 108 w 384"/>
                <a:gd name="T23" fmla="*/ 165 h 303"/>
                <a:gd name="T24" fmla="*/ 98 w 384"/>
                <a:gd name="T25" fmla="*/ 140 h 303"/>
                <a:gd name="T26" fmla="*/ 81 w 384"/>
                <a:gd name="T27" fmla="*/ 115 h 303"/>
                <a:gd name="T28" fmla="*/ 7 w 384"/>
                <a:gd name="T29" fmla="*/ 8 h 303"/>
                <a:gd name="T30" fmla="*/ 55 w 384"/>
                <a:gd name="T31" fmla="*/ 214 h 303"/>
                <a:gd name="T32" fmla="*/ 272 w 384"/>
                <a:gd name="T33" fmla="*/ 301 h 303"/>
                <a:gd name="T34" fmla="*/ 344 w 384"/>
                <a:gd name="T35" fmla="*/ 264 h 303"/>
                <a:gd name="T36" fmla="*/ 365 w 384"/>
                <a:gd name="T37" fmla="*/ 240 h 303"/>
                <a:gd name="T38" fmla="*/ 377 w 384"/>
                <a:gd name="T39" fmla="*/ 242 h 303"/>
                <a:gd name="T40" fmla="*/ 383 w 384"/>
                <a:gd name="T41" fmla="*/ 228 h 303"/>
                <a:gd name="T42" fmla="*/ 366 w 384"/>
                <a:gd name="T43" fmla="*/ 232 h 303"/>
                <a:gd name="T44" fmla="*/ 341 w 384"/>
                <a:gd name="T45" fmla="*/ 234 h 303"/>
                <a:gd name="T46" fmla="*/ 315 w 384"/>
                <a:gd name="T47" fmla="*/ 236 h 303"/>
                <a:gd name="T48" fmla="*/ 322 w 384"/>
                <a:gd name="T49" fmla="*/ 276 h 303"/>
                <a:gd name="T50" fmla="*/ 301 w 384"/>
                <a:gd name="T51" fmla="*/ 285 h 303"/>
                <a:gd name="T52" fmla="*/ 280 w 384"/>
                <a:gd name="T53" fmla="*/ 278 h 303"/>
                <a:gd name="T54" fmla="*/ 255 w 384"/>
                <a:gd name="T55" fmla="*/ 290 h 303"/>
                <a:gd name="T56" fmla="*/ 206 w 384"/>
                <a:gd name="T57" fmla="*/ 260 h 303"/>
                <a:gd name="T58" fmla="*/ 181 w 384"/>
                <a:gd name="T59" fmla="*/ 265 h 303"/>
                <a:gd name="T60" fmla="*/ 157 w 384"/>
                <a:gd name="T61" fmla="*/ 269 h 303"/>
                <a:gd name="T62" fmla="*/ 107 w 384"/>
                <a:gd name="T63" fmla="*/ 247 h 303"/>
                <a:gd name="T64" fmla="*/ 72 w 384"/>
                <a:gd name="T65" fmla="*/ 187 h 303"/>
                <a:gd name="T66" fmla="*/ 35 w 384"/>
                <a:gd name="T67" fmla="*/ 148 h 303"/>
                <a:gd name="T68" fmla="*/ 34 w 384"/>
                <a:gd name="T69" fmla="*/ 82 h 303"/>
                <a:gd name="T70" fmla="*/ 21 w 384"/>
                <a:gd name="T71" fmla="*/ 32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84" h="303">
                  <a:moveTo>
                    <a:pt x="81" y="115"/>
                  </a:moveTo>
                  <a:cubicBezTo>
                    <a:pt x="82" y="124"/>
                    <a:pt x="84" y="134"/>
                    <a:pt x="86" y="143"/>
                  </a:cubicBezTo>
                  <a:cubicBezTo>
                    <a:pt x="87" y="145"/>
                    <a:pt x="88" y="148"/>
                    <a:pt x="88" y="151"/>
                  </a:cubicBezTo>
                  <a:cubicBezTo>
                    <a:pt x="90" y="161"/>
                    <a:pt x="95" y="167"/>
                    <a:pt x="99" y="172"/>
                  </a:cubicBezTo>
                  <a:cubicBezTo>
                    <a:pt x="100" y="174"/>
                    <a:pt x="101" y="176"/>
                    <a:pt x="102" y="177"/>
                  </a:cubicBezTo>
                  <a:cubicBezTo>
                    <a:pt x="103" y="178"/>
                    <a:pt x="103" y="181"/>
                    <a:pt x="104" y="184"/>
                  </a:cubicBezTo>
                  <a:cubicBezTo>
                    <a:pt x="105" y="190"/>
                    <a:pt x="106" y="198"/>
                    <a:pt x="111" y="205"/>
                  </a:cubicBezTo>
                  <a:cubicBezTo>
                    <a:pt x="116" y="213"/>
                    <a:pt x="123" y="217"/>
                    <a:pt x="128" y="219"/>
                  </a:cubicBezTo>
                  <a:cubicBezTo>
                    <a:pt x="129" y="220"/>
                    <a:pt x="130" y="221"/>
                    <a:pt x="131" y="221"/>
                  </a:cubicBezTo>
                  <a:cubicBezTo>
                    <a:pt x="133" y="235"/>
                    <a:pt x="142" y="243"/>
                    <a:pt x="156" y="243"/>
                  </a:cubicBezTo>
                  <a:cubicBezTo>
                    <a:pt x="157" y="243"/>
                    <a:pt x="159" y="242"/>
                    <a:pt x="161" y="242"/>
                  </a:cubicBezTo>
                  <a:cubicBezTo>
                    <a:pt x="172" y="240"/>
                    <a:pt x="182" y="230"/>
                    <a:pt x="189" y="214"/>
                  </a:cubicBezTo>
                  <a:cubicBezTo>
                    <a:pt x="189" y="214"/>
                    <a:pt x="189" y="213"/>
                    <a:pt x="190" y="212"/>
                  </a:cubicBezTo>
                  <a:cubicBezTo>
                    <a:pt x="186" y="210"/>
                    <a:pt x="183" y="209"/>
                    <a:pt x="179" y="207"/>
                  </a:cubicBezTo>
                  <a:cubicBezTo>
                    <a:pt x="179" y="208"/>
                    <a:pt x="178" y="209"/>
                    <a:pt x="178" y="210"/>
                  </a:cubicBezTo>
                  <a:cubicBezTo>
                    <a:pt x="173" y="222"/>
                    <a:pt x="166" y="229"/>
                    <a:pt x="159" y="231"/>
                  </a:cubicBezTo>
                  <a:cubicBezTo>
                    <a:pt x="157" y="231"/>
                    <a:pt x="156" y="231"/>
                    <a:pt x="155" y="231"/>
                  </a:cubicBezTo>
                  <a:cubicBezTo>
                    <a:pt x="150" y="231"/>
                    <a:pt x="143" y="230"/>
                    <a:pt x="142" y="219"/>
                  </a:cubicBezTo>
                  <a:cubicBezTo>
                    <a:pt x="142" y="217"/>
                    <a:pt x="142" y="216"/>
                    <a:pt x="141" y="215"/>
                  </a:cubicBezTo>
                  <a:cubicBezTo>
                    <a:pt x="140" y="213"/>
                    <a:pt x="137" y="211"/>
                    <a:pt x="134" y="210"/>
                  </a:cubicBezTo>
                  <a:cubicBezTo>
                    <a:pt x="130" y="207"/>
                    <a:pt x="125" y="204"/>
                    <a:pt x="121" y="199"/>
                  </a:cubicBezTo>
                  <a:cubicBezTo>
                    <a:pt x="118" y="193"/>
                    <a:pt x="116" y="187"/>
                    <a:pt x="115" y="182"/>
                  </a:cubicBezTo>
                  <a:cubicBezTo>
                    <a:pt x="115" y="178"/>
                    <a:pt x="114" y="174"/>
                    <a:pt x="113" y="172"/>
                  </a:cubicBezTo>
                  <a:cubicBezTo>
                    <a:pt x="111" y="169"/>
                    <a:pt x="110" y="167"/>
                    <a:pt x="108" y="165"/>
                  </a:cubicBezTo>
                  <a:cubicBezTo>
                    <a:pt x="105" y="161"/>
                    <a:pt x="101" y="156"/>
                    <a:pt x="100" y="148"/>
                  </a:cubicBezTo>
                  <a:cubicBezTo>
                    <a:pt x="99" y="145"/>
                    <a:pt x="98" y="143"/>
                    <a:pt x="98" y="140"/>
                  </a:cubicBezTo>
                  <a:cubicBezTo>
                    <a:pt x="97" y="138"/>
                    <a:pt x="97" y="135"/>
                    <a:pt x="96" y="133"/>
                  </a:cubicBezTo>
                  <a:cubicBezTo>
                    <a:pt x="91" y="127"/>
                    <a:pt x="86" y="121"/>
                    <a:pt x="81" y="115"/>
                  </a:cubicBezTo>
                  <a:close/>
                  <a:moveTo>
                    <a:pt x="9" y="0"/>
                  </a:moveTo>
                  <a:cubicBezTo>
                    <a:pt x="8" y="3"/>
                    <a:pt x="8" y="5"/>
                    <a:pt x="7" y="8"/>
                  </a:cubicBezTo>
                  <a:cubicBezTo>
                    <a:pt x="0" y="42"/>
                    <a:pt x="1" y="79"/>
                    <a:pt x="9" y="115"/>
                  </a:cubicBezTo>
                  <a:cubicBezTo>
                    <a:pt x="17" y="151"/>
                    <a:pt x="33" y="186"/>
                    <a:pt x="55" y="214"/>
                  </a:cubicBezTo>
                  <a:cubicBezTo>
                    <a:pt x="77" y="244"/>
                    <a:pt x="106" y="267"/>
                    <a:pt x="137" y="280"/>
                  </a:cubicBezTo>
                  <a:cubicBezTo>
                    <a:pt x="174" y="295"/>
                    <a:pt x="224" y="303"/>
                    <a:pt x="272" y="301"/>
                  </a:cubicBezTo>
                  <a:cubicBezTo>
                    <a:pt x="291" y="300"/>
                    <a:pt x="309" y="297"/>
                    <a:pt x="327" y="293"/>
                  </a:cubicBezTo>
                  <a:cubicBezTo>
                    <a:pt x="344" y="288"/>
                    <a:pt x="342" y="278"/>
                    <a:pt x="344" y="264"/>
                  </a:cubicBezTo>
                  <a:cubicBezTo>
                    <a:pt x="346" y="252"/>
                    <a:pt x="351" y="244"/>
                    <a:pt x="358" y="241"/>
                  </a:cubicBezTo>
                  <a:cubicBezTo>
                    <a:pt x="360" y="240"/>
                    <a:pt x="362" y="240"/>
                    <a:pt x="365" y="240"/>
                  </a:cubicBezTo>
                  <a:cubicBezTo>
                    <a:pt x="369" y="240"/>
                    <a:pt x="373" y="241"/>
                    <a:pt x="376" y="242"/>
                  </a:cubicBezTo>
                  <a:cubicBezTo>
                    <a:pt x="377" y="242"/>
                    <a:pt x="377" y="242"/>
                    <a:pt x="377" y="242"/>
                  </a:cubicBezTo>
                  <a:cubicBezTo>
                    <a:pt x="379" y="237"/>
                    <a:pt x="381" y="232"/>
                    <a:pt x="384" y="228"/>
                  </a:cubicBezTo>
                  <a:cubicBezTo>
                    <a:pt x="383" y="228"/>
                    <a:pt x="383" y="228"/>
                    <a:pt x="383" y="228"/>
                  </a:cubicBezTo>
                  <a:cubicBezTo>
                    <a:pt x="378" y="229"/>
                    <a:pt x="374" y="230"/>
                    <a:pt x="370" y="231"/>
                  </a:cubicBezTo>
                  <a:cubicBezTo>
                    <a:pt x="369" y="232"/>
                    <a:pt x="368" y="232"/>
                    <a:pt x="366" y="232"/>
                  </a:cubicBezTo>
                  <a:cubicBezTo>
                    <a:pt x="366" y="232"/>
                    <a:pt x="365" y="232"/>
                    <a:pt x="364" y="232"/>
                  </a:cubicBezTo>
                  <a:cubicBezTo>
                    <a:pt x="356" y="233"/>
                    <a:pt x="349" y="234"/>
                    <a:pt x="341" y="234"/>
                  </a:cubicBezTo>
                  <a:cubicBezTo>
                    <a:pt x="331" y="235"/>
                    <a:pt x="322" y="235"/>
                    <a:pt x="312" y="234"/>
                  </a:cubicBezTo>
                  <a:cubicBezTo>
                    <a:pt x="313" y="235"/>
                    <a:pt x="314" y="236"/>
                    <a:pt x="315" y="236"/>
                  </a:cubicBezTo>
                  <a:cubicBezTo>
                    <a:pt x="323" y="240"/>
                    <a:pt x="329" y="235"/>
                    <a:pt x="334" y="245"/>
                  </a:cubicBezTo>
                  <a:cubicBezTo>
                    <a:pt x="341" y="259"/>
                    <a:pt x="333" y="269"/>
                    <a:pt x="322" y="276"/>
                  </a:cubicBezTo>
                  <a:cubicBezTo>
                    <a:pt x="317" y="279"/>
                    <a:pt x="308" y="285"/>
                    <a:pt x="302" y="285"/>
                  </a:cubicBezTo>
                  <a:cubicBezTo>
                    <a:pt x="301" y="285"/>
                    <a:pt x="301" y="285"/>
                    <a:pt x="301" y="285"/>
                  </a:cubicBezTo>
                  <a:cubicBezTo>
                    <a:pt x="294" y="285"/>
                    <a:pt x="289" y="278"/>
                    <a:pt x="281" y="278"/>
                  </a:cubicBezTo>
                  <a:cubicBezTo>
                    <a:pt x="280" y="278"/>
                    <a:pt x="280" y="278"/>
                    <a:pt x="280" y="278"/>
                  </a:cubicBezTo>
                  <a:cubicBezTo>
                    <a:pt x="274" y="279"/>
                    <a:pt x="270" y="282"/>
                    <a:pt x="267" y="284"/>
                  </a:cubicBezTo>
                  <a:cubicBezTo>
                    <a:pt x="263" y="287"/>
                    <a:pt x="260" y="290"/>
                    <a:pt x="255" y="290"/>
                  </a:cubicBezTo>
                  <a:cubicBezTo>
                    <a:pt x="252" y="291"/>
                    <a:pt x="248" y="290"/>
                    <a:pt x="244" y="288"/>
                  </a:cubicBezTo>
                  <a:cubicBezTo>
                    <a:pt x="229" y="281"/>
                    <a:pt x="220" y="267"/>
                    <a:pt x="206" y="260"/>
                  </a:cubicBezTo>
                  <a:cubicBezTo>
                    <a:pt x="202" y="259"/>
                    <a:pt x="199" y="259"/>
                    <a:pt x="197" y="259"/>
                  </a:cubicBezTo>
                  <a:cubicBezTo>
                    <a:pt x="191" y="259"/>
                    <a:pt x="186" y="262"/>
                    <a:pt x="181" y="265"/>
                  </a:cubicBezTo>
                  <a:cubicBezTo>
                    <a:pt x="176" y="267"/>
                    <a:pt x="171" y="270"/>
                    <a:pt x="165" y="270"/>
                  </a:cubicBezTo>
                  <a:cubicBezTo>
                    <a:pt x="162" y="270"/>
                    <a:pt x="160" y="270"/>
                    <a:pt x="157" y="269"/>
                  </a:cubicBezTo>
                  <a:cubicBezTo>
                    <a:pt x="153" y="268"/>
                    <a:pt x="149" y="262"/>
                    <a:pt x="144" y="260"/>
                  </a:cubicBezTo>
                  <a:cubicBezTo>
                    <a:pt x="132" y="254"/>
                    <a:pt x="118" y="256"/>
                    <a:pt x="107" y="247"/>
                  </a:cubicBezTo>
                  <a:cubicBezTo>
                    <a:pt x="98" y="240"/>
                    <a:pt x="81" y="224"/>
                    <a:pt x="76" y="213"/>
                  </a:cubicBezTo>
                  <a:cubicBezTo>
                    <a:pt x="73" y="205"/>
                    <a:pt x="78" y="195"/>
                    <a:pt x="72" y="187"/>
                  </a:cubicBezTo>
                  <a:cubicBezTo>
                    <a:pt x="66" y="179"/>
                    <a:pt x="53" y="182"/>
                    <a:pt x="46" y="175"/>
                  </a:cubicBezTo>
                  <a:cubicBezTo>
                    <a:pt x="38" y="169"/>
                    <a:pt x="36" y="157"/>
                    <a:pt x="35" y="148"/>
                  </a:cubicBezTo>
                  <a:cubicBezTo>
                    <a:pt x="33" y="139"/>
                    <a:pt x="32" y="128"/>
                    <a:pt x="31" y="119"/>
                  </a:cubicBezTo>
                  <a:cubicBezTo>
                    <a:pt x="29" y="106"/>
                    <a:pt x="34" y="95"/>
                    <a:pt x="34" y="82"/>
                  </a:cubicBezTo>
                  <a:cubicBezTo>
                    <a:pt x="34" y="71"/>
                    <a:pt x="27" y="68"/>
                    <a:pt x="22" y="58"/>
                  </a:cubicBezTo>
                  <a:cubicBezTo>
                    <a:pt x="16" y="47"/>
                    <a:pt x="17" y="38"/>
                    <a:pt x="21" y="32"/>
                  </a:cubicBezTo>
                  <a:cubicBezTo>
                    <a:pt x="16" y="22"/>
                    <a:pt x="12" y="11"/>
                    <a:pt x="9" y="0"/>
                  </a:cubicBezTo>
                  <a:close/>
                </a:path>
              </a:pathLst>
            </a:custGeom>
            <a:solidFill>
              <a:srgbClr val="44C5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420" name="Freeform 77">
              <a:extLst>
                <a:ext uri="{FF2B5EF4-FFF2-40B4-BE49-F238E27FC236}">
                  <a16:creationId xmlns="" xmlns:a16="http://schemas.microsoft.com/office/drawing/2014/main" id="{FB16A180-F911-4A4D-AFBA-2A6533E0CB2D}"/>
                </a:ext>
              </a:extLst>
            </p:cNvPr>
            <p:cNvSpPr>
              <a:spLocks noEditPoints="1"/>
            </p:cNvSpPr>
            <p:nvPr/>
          </p:nvSpPr>
          <p:spPr bwMode="auto">
            <a:xfrm>
              <a:off x="9593264" y="2159001"/>
              <a:ext cx="1501775" cy="1098550"/>
            </a:xfrm>
            <a:custGeom>
              <a:avLst/>
              <a:gdLst>
                <a:gd name="T0" fmla="*/ 354 w 354"/>
                <a:gd name="T1" fmla="*/ 199 h 259"/>
                <a:gd name="T2" fmla="*/ 348 w 354"/>
                <a:gd name="T3" fmla="*/ 200 h 259"/>
                <a:gd name="T4" fmla="*/ 350 w 354"/>
                <a:gd name="T5" fmla="*/ 200 h 259"/>
                <a:gd name="T6" fmla="*/ 354 w 354"/>
                <a:gd name="T7" fmla="*/ 199 h 259"/>
                <a:gd name="T8" fmla="*/ 5 w 354"/>
                <a:gd name="T9" fmla="*/ 0 h 259"/>
                <a:gd name="T10" fmla="*/ 6 w 354"/>
                <a:gd name="T11" fmla="*/ 26 h 259"/>
                <a:gd name="T12" fmla="*/ 18 w 354"/>
                <a:gd name="T13" fmla="*/ 50 h 259"/>
                <a:gd name="T14" fmla="*/ 15 w 354"/>
                <a:gd name="T15" fmla="*/ 87 h 259"/>
                <a:gd name="T16" fmla="*/ 19 w 354"/>
                <a:gd name="T17" fmla="*/ 116 h 259"/>
                <a:gd name="T18" fmla="*/ 30 w 354"/>
                <a:gd name="T19" fmla="*/ 143 h 259"/>
                <a:gd name="T20" fmla="*/ 56 w 354"/>
                <a:gd name="T21" fmla="*/ 155 h 259"/>
                <a:gd name="T22" fmla="*/ 60 w 354"/>
                <a:gd name="T23" fmla="*/ 181 h 259"/>
                <a:gd name="T24" fmla="*/ 91 w 354"/>
                <a:gd name="T25" fmla="*/ 215 h 259"/>
                <a:gd name="T26" fmla="*/ 128 w 354"/>
                <a:gd name="T27" fmla="*/ 228 h 259"/>
                <a:gd name="T28" fmla="*/ 141 w 354"/>
                <a:gd name="T29" fmla="*/ 237 h 259"/>
                <a:gd name="T30" fmla="*/ 149 w 354"/>
                <a:gd name="T31" fmla="*/ 238 h 259"/>
                <a:gd name="T32" fmla="*/ 165 w 354"/>
                <a:gd name="T33" fmla="*/ 233 h 259"/>
                <a:gd name="T34" fmla="*/ 181 w 354"/>
                <a:gd name="T35" fmla="*/ 227 h 259"/>
                <a:gd name="T36" fmla="*/ 190 w 354"/>
                <a:gd name="T37" fmla="*/ 228 h 259"/>
                <a:gd name="T38" fmla="*/ 228 w 354"/>
                <a:gd name="T39" fmla="*/ 256 h 259"/>
                <a:gd name="T40" fmla="*/ 239 w 354"/>
                <a:gd name="T41" fmla="*/ 258 h 259"/>
                <a:gd name="T42" fmla="*/ 251 w 354"/>
                <a:gd name="T43" fmla="*/ 252 h 259"/>
                <a:gd name="T44" fmla="*/ 264 w 354"/>
                <a:gd name="T45" fmla="*/ 246 h 259"/>
                <a:gd name="T46" fmla="*/ 265 w 354"/>
                <a:gd name="T47" fmla="*/ 246 h 259"/>
                <a:gd name="T48" fmla="*/ 285 w 354"/>
                <a:gd name="T49" fmla="*/ 253 h 259"/>
                <a:gd name="T50" fmla="*/ 286 w 354"/>
                <a:gd name="T51" fmla="*/ 253 h 259"/>
                <a:gd name="T52" fmla="*/ 306 w 354"/>
                <a:gd name="T53" fmla="*/ 244 h 259"/>
                <a:gd name="T54" fmla="*/ 318 w 354"/>
                <a:gd name="T55" fmla="*/ 213 h 259"/>
                <a:gd name="T56" fmla="*/ 299 w 354"/>
                <a:gd name="T57" fmla="*/ 204 h 259"/>
                <a:gd name="T58" fmla="*/ 296 w 354"/>
                <a:gd name="T59" fmla="*/ 202 h 259"/>
                <a:gd name="T60" fmla="*/ 219 w 354"/>
                <a:gd name="T61" fmla="*/ 191 h 259"/>
                <a:gd name="T62" fmla="*/ 174 w 354"/>
                <a:gd name="T63" fmla="*/ 180 h 259"/>
                <a:gd name="T64" fmla="*/ 173 w 354"/>
                <a:gd name="T65" fmla="*/ 182 h 259"/>
                <a:gd name="T66" fmla="*/ 145 w 354"/>
                <a:gd name="T67" fmla="*/ 210 h 259"/>
                <a:gd name="T68" fmla="*/ 140 w 354"/>
                <a:gd name="T69" fmla="*/ 211 h 259"/>
                <a:gd name="T70" fmla="*/ 115 w 354"/>
                <a:gd name="T71" fmla="*/ 189 h 259"/>
                <a:gd name="T72" fmla="*/ 112 w 354"/>
                <a:gd name="T73" fmla="*/ 187 h 259"/>
                <a:gd name="T74" fmla="*/ 95 w 354"/>
                <a:gd name="T75" fmla="*/ 173 h 259"/>
                <a:gd name="T76" fmla="*/ 88 w 354"/>
                <a:gd name="T77" fmla="*/ 152 h 259"/>
                <a:gd name="T78" fmla="*/ 86 w 354"/>
                <a:gd name="T79" fmla="*/ 145 h 259"/>
                <a:gd name="T80" fmla="*/ 83 w 354"/>
                <a:gd name="T81" fmla="*/ 140 h 259"/>
                <a:gd name="T82" fmla="*/ 72 w 354"/>
                <a:gd name="T83" fmla="*/ 119 h 259"/>
                <a:gd name="T84" fmla="*/ 70 w 354"/>
                <a:gd name="T85" fmla="*/ 111 h 259"/>
                <a:gd name="T86" fmla="*/ 65 w 354"/>
                <a:gd name="T87" fmla="*/ 83 h 259"/>
                <a:gd name="T88" fmla="*/ 5 w 354"/>
                <a:gd name="T89" fmla="*/ 0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54" h="259">
                  <a:moveTo>
                    <a:pt x="354" y="199"/>
                  </a:moveTo>
                  <a:cubicBezTo>
                    <a:pt x="352" y="199"/>
                    <a:pt x="350" y="200"/>
                    <a:pt x="348" y="200"/>
                  </a:cubicBezTo>
                  <a:cubicBezTo>
                    <a:pt x="349" y="200"/>
                    <a:pt x="350" y="200"/>
                    <a:pt x="350" y="200"/>
                  </a:cubicBezTo>
                  <a:cubicBezTo>
                    <a:pt x="352" y="200"/>
                    <a:pt x="353" y="200"/>
                    <a:pt x="354" y="199"/>
                  </a:cubicBezTo>
                  <a:close/>
                  <a:moveTo>
                    <a:pt x="5" y="0"/>
                  </a:moveTo>
                  <a:cubicBezTo>
                    <a:pt x="1" y="6"/>
                    <a:pt x="0" y="15"/>
                    <a:pt x="6" y="26"/>
                  </a:cubicBezTo>
                  <a:cubicBezTo>
                    <a:pt x="11" y="36"/>
                    <a:pt x="18" y="39"/>
                    <a:pt x="18" y="50"/>
                  </a:cubicBezTo>
                  <a:cubicBezTo>
                    <a:pt x="18" y="63"/>
                    <a:pt x="13" y="74"/>
                    <a:pt x="15" y="87"/>
                  </a:cubicBezTo>
                  <a:cubicBezTo>
                    <a:pt x="16" y="96"/>
                    <a:pt x="17" y="107"/>
                    <a:pt x="19" y="116"/>
                  </a:cubicBezTo>
                  <a:cubicBezTo>
                    <a:pt x="20" y="125"/>
                    <a:pt x="22" y="137"/>
                    <a:pt x="30" y="143"/>
                  </a:cubicBezTo>
                  <a:cubicBezTo>
                    <a:pt x="37" y="150"/>
                    <a:pt x="50" y="147"/>
                    <a:pt x="56" y="155"/>
                  </a:cubicBezTo>
                  <a:cubicBezTo>
                    <a:pt x="62" y="163"/>
                    <a:pt x="57" y="173"/>
                    <a:pt x="60" y="181"/>
                  </a:cubicBezTo>
                  <a:cubicBezTo>
                    <a:pt x="65" y="192"/>
                    <a:pt x="82" y="208"/>
                    <a:pt x="91" y="215"/>
                  </a:cubicBezTo>
                  <a:cubicBezTo>
                    <a:pt x="102" y="224"/>
                    <a:pt x="116" y="222"/>
                    <a:pt x="128" y="228"/>
                  </a:cubicBezTo>
                  <a:cubicBezTo>
                    <a:pt x="133" y="230"/>
                    <a:pt x="137" y="236"/>
                    <a:pt x="141" y="237"/>
                  </a:cubicBezTo>
                  <a:cubicBezTo>
                    <a:pt x="144" y="238"/>
                    <a:pt x="146" y="238"/>
                    <a:pt x="149" y="238"/>
                  </a:cubicBezTo>
                  <a:cubicBezTo>
                    <a:pt x="155" y="238"/>
                    <a:pt x="160" y="235"/>
                    <a:pt x="165" y="233"/>
                  </a:cubicBezTo>
                  <a:cubicBezTo>
                    <a:pt x="170" y="230"/>
                    <a:pt x="175" y="227"/>
                    <a:pt x="181" y="227"/>
                  </a:cubicBezTo>
                  <a:cubicBezTo>
                    <a:pt x="183" y="227"/>
                    <a:pt x="186" y="227"/>
                    <a:pt x="190" y="228"/>
                  </a:cubicBezTo>
                  <a:cubicBezTo>
                    <a:pt x="204" y="235"/>
                    <a:pt x="213" y="249"/>
                    <a:pt x="228" y="256"/>
                  </a:cubicBezTo>
                  <a:cubicBezTo>
                    <a:pt x="232" y="258"/>
                    <a:pt x="236" y="259"/>
                    <a:pt x="239" y="258"/>
                  </a:cubicBezTo>
                  <a:cubicBezTo>
                    <a:pt x="244" y="258"/>
                    <a:pt x="247" y="255"/>
                    <a:pt x="251" y="252"/>
                  </a:cubicBezTo>
                  <a:cubicBezTo>
                    <a:pt x="254" y="250"/>
                    <a:pt x="258" y="247"/>
                    <a:pt x="264" y="246"/>
                  </a:cubicBezTo>
                  <a:cubicBezTo>
                    <a:pt x="264" y="246"/>
                    <a:pt x="264" y="246"/>
                    <a:pt x="265" y="246"/>
                  </a:cubicBezTo>
                  <a:cubicBezTo>
                    <a:pt x="273" y="246"/>
                    <a:pt x="278" y="253"/>
                    <a:pt x="285" y="253"/>
                  </a:cubicBezTo>
                  <a:cubicBezTo>
                    <a:pt x="286" y="253"/>
                    <a:pt x="286" y="253"/>
                    <a:pt x="286" y="253"/>
                  </a:cubicBezTo>
                  <a:cubicBezTo>
                    <a:pt x="292" y="253"/>
                    <a:pt x="301" y="247"/>
                    <a:pt x="306" y="244"/>
                  </a:cubicBezTo>
                  <a:cubicBezTo>
                    <a:pt x="317" y="237"/>
                    <a:pt x="325" y="227"/>
                    <a:pt x="318" y="213"/>
                  </a:cubicBezTo>
                  <a:cubicBezTo>
                    <a:pt x="313" y="203"/>
                    <a:pt x="307" y="208"/>
                    <a:pt x="299" y="204"/>
                  </a:cubicBezTo>
                  <a:cubicBezTo>
                    <a:pt x="298" y="204"/>
                    <a:pt x="297" y="203"/>
                    <a:pt x="296" y="202"/>
                  </a:cubicBezTo>
                  <a:cubicBezTo>
                    <a:pt x="270" y="201"/>
                    <a:pt x="244" y="196"/>
                    <a:pt x="219" y="191"/>
                  </a:cubicBezTo>
                  <a:cubicBezTo>
                    <a:pt x="204" y="187"/>
                    <a:pt x="188" y="185"/>
                    <a:pt x="174" y="180"/>
                  </a:cubicBezTo>
                  <a:cubicBezTo>
                    <a:pt x="173" y="181"/>
                    <a:pt x="173" y="182"/>
                    <a:pt x="173" y="182"/>
                  </a:cubicBezTo>
                  <a:cubicBezTo>
                    <a:pt x="166" y="198"/>
                    <a:pt x="156" y="208"/>
                    <a:pt x="145" y="210"/>
                  </a:cubicBezTo>
                  <a:cubicBezTo>
                    <a:pt x="143" y="210"/>
                    <a:pt x="141" y="211"/>
                    <a:pt x="140" y="211"/>
                  </a:cubicBezTo>
                  <a:cubicBezTo>
                    <a:pt x="126" y="211"/>
                    <a:pt x="117" y="203"/>
                    <a:pt x="115" y="189"/>
                  </a:cubicBezTo>
                  <a:cubicBezTo>
                    <a:pt x="114" y="189"/>
                    <a:pt x="113" y="188"/>
                    <a:pt x="112" y="187"/>
                  </a:cubicBezTo>
                  <a:cubicBezTo>
                    <a:pt x="107" y="185"/>
                    <a:pt x="100" y="181"/>
                    <a:pt x="95" y="173"/>
                  </a:cubicBezTo>
                  <a:cubicBezTo>
                    <a:pt x="90" y="166"/>
                    <a:pt x="89" y="158"/>
                    <a:pt x="88" y="152"/>
                  </a:cubicBezTo>
                  <a:cubicBezTo>
                    <a:pt x="87" y="149"/>
                    <a:pt x="87" y="146"/>
                    <a:pt x="86" y="145"/>
                  </a:cubicBezTo>
                  <a:cubicBezTo>
                    <a:pt x="85" y="144"/>
                    <a:pt x="84" y="142"/>
                    <a:pt x="83" y="140"/>
                  </a:cubicBezTo>
                  <a:cubicBezTo>
                    <a:pt x="79" y="135"/>
                    <a:pt x="74" y="129"/>
                    <a:pt x="72" y="119"/>
                  </a:cubicBezTo>
                  <a:cubicBezTo>
                    <a:pt x="72" y="116"/>
                    <a:pt x="71" y="113"/>
                    <a:pt x="70" y="111"/>
                  </a:cubicBezTo>
                  <a:cubicBezTo>
                    <a:pt x="68" y="102"/>
                    <a:pt x="66" y="92"/>
                    <a:pt x="65" y="83"/>
                  </a:cubicBezTo>
                  <a:cubicBezTo>
                    <a:pt x="44" y="57"/>
                    <a:pt x="20" y="30"/>
                    <a:pt x="5" y="0"/>
                  </a:cubicBezTo>
                  <a:close/>
                </a:path>
              </a:pathLst>
            </a:custGeom>
            <a:solidFill>
              <a:srgbClr val="5ACD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421" name="Freeform 78">
              <a:extLst>
                <a:ext uri="{FF2B5EF4-FFF2-40B4-BE49-F238E27FC236}">
                  <a16:creationId xmlns="" xmlns:a16="http://schemas.microsoft.com/office/drawing/2014/main" id="{0BE9DBF9-F198-4EC7-8275-2C1D2AFDB99C}"/>
                </a:ext>
              </a:extLst>
            </p:cNvPr>
            <p:cNvSpPr>
              <a:spLocks/>
            </p:cNvSpPr>
            <p:nvPr/>
          </p:nvSpPr>
          <p:spPr bwMode="auto">
            <a:xfrm>
              <a:off x="9979027" y="2638426"/>
              <a:ext cx="276225" cy="334963"/>
            </a:xfrm>
            <a:custGeom>
              <a:avLst/>
              <a:gdLst>
                <a:gd name="T0" fmla="*/ 0 w 65"/>
                <a:gd name="T1" fmla="*/ 0 h 79"/>
                <a:gd name="T2" fmla="*/ 5 w 65"/>
                <a:gd name="T3" fmla="*/ 12 h 79"/>
                <a:gd name="T4" fmla="*/ 11 w 65"/>
                <a:gd name="T5" fmla="*/ 20 h 79"/>
                <a:gd name="T6" fmla="*/ 16 w 65"/>
                <a:gd name="T7" fmla="*/ 32 h 79"/>
                <a:gd name="T8" fmla="*/ 23 w 65"/>
                <a:gd name="T9" fmla="*/ 52 h 79"/>
                <a:gd name="T10" fmla="*/ 39 w 65"/>
                <a:gd name="T11" fmla="*/ 64 h 79"/>
                <a:gd name="T12" fmla="*/ 43 w 65"/>
                <a:gd name="T13" fmla="*/ 73 h 79"/>
                <a:gd name="T14" fmla="*/ 44 w 65"/>
                <a:gd name="T15" fmla="*/ 77 h 79"/>
                <a:gd name="T16" fmla="*/ 48 w 65"/>
                <a:gd name="T17" fmla="*/ 78 h 79"/>
                <a:gd name="T18" fmla="*/ 55 w 65"/>
                <a:gd name="T19" fmla="*/ 75 h 79"/>
                <a:gd name="T20" fmla="*/ 65 w 65"/>
                <a:gd name="T21" fmla="*/ 59 h 79"/>
                <a:gd name="T22" fmla="*/ 64 w 65"/>
                <a:gd name="T23" fmla="*/ 58 h 79"/>
                <a:gd name="T24" fmla="*/ 50 w 65"/>
                <a:gd name="T25" fmla="*/ 77 h 79"/>
                <a:gd name="T26" fmla="*/ 48 w 65"/>
                <a:gd name="T27" fmla="*/ 77 h 79"/>
                <a:gd name="T28" fmla="*/ 41 w 65"/>
                <a:gd name="T29" fmla="*/ 65 h 79"/>
                <a:gd name="T30" fmla="*/ 21 w 65"/>
                <a:gd name="T31" fmla="*/ 49 h 79"/>
                <a:gd name="T32" fmla="*/ 13 w 65"/>
                <a:gd name="T33" fmla="*/ 22 h 79"/>
                <a:gd name="T34" fmla="*/ 1 w 65"/>
                <a:gd name="T35" fmla="*/ 2 h 79"/>
                <a:gd name="T36" fmla="*/ 0 w 65"/>
                <a:gd name="T37"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5" h="79">
                  <a:moveTo>
                    <a:pt x="0" y="0"/>
                  </a:moveTo>
                  <a:cubicBezTo>
                    <a:pt x="1" y="5"/>
                    <a:pt x="3" y="9"/>
                    <a:pt x="5" y="12"/>
                  </a:cubicBezTo>
                  <a:cubicBezTo>
                    <a:pt x="7" y="15"/>
                    <a:pt x="9" y="18"/>
                    <a:pt x="11" y="20"/>
                  </a:cubicBezTo>
                  <a:cubicBezTo>
                    <a:pt x="13" y="24"/>
                    <a:pt x="15" y="28"/>
                    <a:pt x="16" y="32"/>
                  </a:cubicBezTo>
                  <a:cubicBezTo>
                    <a:pt x="17" y="39"/>
                    <a:pt x="18" y="47"/>
                    <a:pt x="23" y="52"/>
                  </a:cubicBezTo>
                  <a:cubicBezTo>
                    <a:pt x="28" y="57"/>
                    <a:pt x="34" y="59"/>
                    <a:pt x="39" y="64"/>
                  </a:cubicBezTo>
                  <a:cubicBezTo>
                    <a:pt x="41" y="67"/>
                    <a:pt x="42" y="70"/>
                    <a:pt x="43" y="73"/>
                  </a:cubicBezTo>
                  <a:cubicBezTo>
                    <a:pt x="43" y="75"/>
                    <a:pt x="43" y="76"/>
                    <a:pt x="44" y="77"/>
                  </a:cubicBezTo>
                  <a:cubicBezTo>
                    <a:pt x="45" y="78"/>
                    <a:pt x="46" y="79"/>
                    <a:pt x="48" y="78"/>
                  </a:cubicBezTo>
                  <a:cubicBezTo>
                    <a:pt x="50" y="78"/>
                    <a:pt x="53" y="77"/>
                    <a:pt x="55" y="75"/>
                  </a:cubicBezTo>
                  <a:cubicBezTo>
                    <a:pt x="59" y="71"/>
                    <a:pt x="63" y="65"/>
                    <a:pt x="65" y="59"/>
                  </a:cubicBezTo>
                  <a:cubicBezTo>
                    <a:pt x="64" y="58"/>
                    <a:pt x="64" y="58"/>
                    <a:pt x="64" y="58"/>
                  </a:cubicBezTo>
                  <a:cubicBezTo>
                    <a:pt x="61" y="67"/>
                    <a:pt x="55" y="76"/>
                    <a:pt x="50" y="77"/>
                  </a:cubicBezTo>
                  <a:cubicBezTo>
                    <a:pt x="49" y="77"/>
                    <a:pt x="48" y="77"/>
                    <a:pt x="48" y="77"/>
                  </a:cubicBezTo>
                  <a:cubicBezTo>
                    <a:pt x="42" y="78"/>
                    <a:pt x="46" y="72"/>
                    <a:pt x="41" y="65"/>
                  </a:cubicBezTo>
                  <a:cubicBezTo>
                    <a:pt x="36" y="58"/>
                    <a:pt x="26" y="56"/>
                    <a:pt x="21" y="49"/>
                  </a:cubicBezTo>
                  <a:cubicBezTo>
                    <a:pt x="16" y="41"/>
                    <a:pt x="18" y="31"/>
                    <a:pt x="13" y="22"/>
                  </a:cubicBezTo>
                  <a:cubicBezTo>
                    <a:pt x="9" y="14"/>
                    <a:pt x="3" y="11"/>
                    <a:pt x="1" y="2"/>
                  </a:cubicBezTo>
                  <a:cubicBezTo>
                    <a:pt x="1" y="1"/>
                    <a:pt x="0" y="1"/>
                    <a:pt x="0" y="0"/>
                  </a:cubicBezTo>
                  <a:close/>
                </a:path>
              </a:pathLst>
            </a:custGeom>
            <a:solidFill>
              <a:srgbClr val="191D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422" name="Freeform 79">
              <a:extLst>
                <a:ext uri="{FF2B5EF4-FFF2-40B4-BE49-F238E27FC236}">
                  <a16:creationId xmlns="" xmlns:a16="http://schemas.microsoft.com/office/drawing/2014/main" id="{A5AB2E74-EE5B-47FF-957C-7DBD6628C90B}"/>
                </a:ext>
              </a:extLst>
            </p:cNvPr>
            <p:cNvSpPr>
              <a:spLocks/>
            </p:cNvSpPr>
            <p:nvPr/>
          </p:nvSpPr>
          <p:spPr bwMode="auto">
            <a:xfrm>
              <a:off x="11014077" y="2922589"/>
              <a:ext cx="287338" cy="339725"/>
            </a:xfrm>
            <a:custGeom>
              <a:avLst/>
              <a:gdLst>
                <a:gd name="T0" fmla="*/ 68 w 68"/>
                <a:gd name="T1" fmla="*/ 0 h 80"/>
                <a:gd name="T2" fmla="*/ 67 w 68"/>
                <a:gd name="T3" fmla="*/ 1 h 80"/>
                <a:gd name="T4" fmla="*/ 65 w 68"/>
                <a:gd name="T5" fmla="*/ 6 h 80"/>
                <a:gd name="T6" fmla="*/ 64 w 68"/>
                <a:gd name="T7" fmla="*/ 9 h 80"/>
                <a:gd name="T8" fmla="*/ 63 w 68"/>
                <a:gd name="T9" fmla="*/ 10 h 80"/>
                <a:gd name="T10" fmla="*/ 59 w 68"/>
                <a:gd name="T11" fmla="*/ 13 h 80"/>
                <a:gd name="T12" fmla="*/ 55 w 68"/>
                <a:gd name="T13" fmla="*/ 13 h 80"/>
                <a:gd name="T14" fmla="*/ 53 w 68"/>
                <a:gd name="T15" fmla="*/ 14 h 80"/>
                <a:gd name="T16" fmla="*/ 53 w 68"/>
                <a:gd name="T17" fmla="*/ 14 h 80"/>
                <a:gd name="T18" fmla="*/ 51 w 68"/>
                <a:gd name="T19" fmla="*/ 14 h 80"/>
                <a:gd name="T20" fmla="*/ 49 w 68"/>
                <a:gd name="T21" fmla="*/ 14 h 80"/>
                <a:gd name="T22" fmla="*/ 47 w 68"/>
                <a:gd name="T23" fmla="*/ 14 h 80"/>
                <a:gd name="T24" fmla="*/ 36 w 68"/>
                <a:gd name="T25" fmla="*/ 26 h 80"/>
                <a:gd name="T26" fmla="*/ 36 w 68"/>
                <a:gd name="T27" fmla="*/ 26 h 80"/>
                <a:gd name="T28" fmla="*/ 34 w 68"/>
                <a:gd name="T29" fmla="*/ 32 h 80"/>
                <a:gd name="T30" fmla="*/ 32 w 68"/>
                <a:gd name="T31" fmla="*/ 35 h 80"/>
                <a:gd name="T32" fmla="*/ 32 w 68"/>
                <a:gd name="T33" fmla="*/ 37 h 80"/>
                <a:gd name="T34" fmla="*/ 31 w 68"/>
                <a:gd name="T35" fmla="*/ 38 h 80"/>
                <a:gd name="T36" fmla="*/ 31 w 68"/>
                <a:gd name="T37" fmla="*/ 39 h 80"/>
                <a:gd name="T38" fmla="*/ 30 w 68"/>
                <a:gd name="T39" fmla="*/ 39 h 80"/>
                <a:gd name="T40" fmla="*/ 26 w 68"/>
                <a:gd name="T41" fmla="*/ 38 h 80"/>
                <a:gd name="T42" fmla="*/ 25 w 68"/>
                <a:gd name="T43" fmla="*/ 38 h 80"/>
                <a:gd name="T44" fmla="*/ 24 w 68"/>
                <a:gd name="T45" fmla="*/ 38 h 80"/>
                <a:gd name="T46" fmla="*/ 14 w 68"/>
                <a:gd name="T47" fmla="*/ 36 h 80"/>
                <a:gd name="T48" fmla="*/ 8 w 68"/>
                <a:gd name="T49" fmla="*/ 37 h 80"/>
                <a:gd name="T50" fmla="*/ 8 w 68"/>
                <a:gd name="T51" fmla="*/ 37 h 80"/>
                <a:gd name="T52" fmla="*/ 3 w 68"/>
                <a:gd name="T53" fmla="*/ 45 h 80"/>
                <a:gd name="T54" fmla="*/ 2 w 68"/>
                <a:gd name="T55" fmla="*/ 48 h 80"/>
                <a:gd name="T56" fmla="*/ 2 w 68"/>
                <a:gd name="T57" fmla="*/ 48 h 80"/>
                <a:gd name="T58" fmla="*/ 1 w 68"/>
                <a:gd name="T59" fmla="*/ 58 h 80"/>
                <a:gd name="T60" fmla="*/ 1 w 68"/>
                <a:gd name="T61" fmla="*/ 63 h 80"/>
                <a:gd name="T62" fmla="*/ 1 w 68"/>
                <a:gd name="T63" fmla="*/ 65 h 80"/>
                <a:gd name="T64" fmla="*/ 1 w 68"/>
                <a:gd name="T65" fmla="*/ 66 h 80"/>
                <a:gd name="T66" fmla="*/ 7 w 68"/>
                <a:gd name="T67" fmla="*/ 80 h 80"/>
                <a:gd name="T68" fmla="*/ 8 w 68"/>
                <a:gd name="T69" fmla="*/ 79 h 80"/>
                <a:gd name="T70" fmla="*/ 3 w 68"/>
                <a:gd name="T71" fmla="*/ 72 h 80"/>
                <a:gd name="T72" fmla="*/ 10 w 68"/>
                <a:gd name="T73" fmla="*/ 37 h 80"/>
                <a:gd name="T74" fmla="*/ 14 w 68"/>
                <a:gd name="T75" fmla="*/ 36 h 80"/>
                <a:gd name="T76" fmla="*/ 22 w 68"/>
                <a:gd name="T77" fmla="*/ 38 h 80"/>
                <a:gd name="T78" fmla="*/ 31 w 68"/>
                <a:gd name="T79" fmla="*/ 40 h 80"/>
                <a:gd name="T80" fmla="*/ 31 w 68"/>
                <a:gd name="T81" fmla="*/ 40 h 80"/>
                <a:gd name="T82" fmla="*/ 44 w 68"/>
                <a:gd name="T83" fmla="*/ 17 h 80"/>
                <a:gd name="T84" fmla="*/ 47 w 68"/>
                <a:gd name="T85" fmla="*/ 15 h 80"/>
                <a:gd name="T86" fmla="*/ 52 w 68"/>
                <a:gd name="T87" fmla="*/ 14 h 80"/>
                <a:gd name="T88" fmla="*/ 54 w 68"/>
                <a:gd name="T89" fmla="*/ 14 h 80"/>
                <a:gd name="T90" fmla="*/ 55 w 68"/>
                <a:gd name="T91" fmla="*/ 14 h 80"/>
                <a:gd name="T92" fmla="*/ 64 w 68"/>
                <a:gd name="T93" fmla="*/ 10 h 80"/>
                <a:gd name="T94" fmla="*/ 68 w 68"/>
                <a:gd name="T95"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8" h="80">
                  <a:moveTo>
                    <a:pt x="68" y="0"/>
                  </a:moveTo>
                  <a:cubicBezTo>
                    <a:pt x="67" y="1"/>
                    <a:pt x="67" y="1"/>
                    <a:pt x="67" y="1"/>
                  </a:cubicBezTo>
                  <a:cubicBezTo>
                    <a:pt x="67" y="3"/>
                    <a:pt x="66" y="4"/>
                    <a:pt x="65" y="6"/>
                  </a:cubicBezTo>
                  <a:cubicBezTo>
                    <a:pt x="65" y="7"/>
                    <a:pt x="64" y="8"/>
                    <a:pt x="64" y="9"/>
                  </a:cubicBezTo>
                  <a:cubicBezTo>
                    <a:pt x="63" y="10"/>
                    <a:pt x="63" y="10"/>
                    <a:pt x="63" y="10"/>
                  </a:cubicBezTo>
                  <a:cubicBezTo>
                    <a:pt x="62" y="11"/>
                    <a:pt x="61" y="12"/>
                    <a:pt x="59" y="13"/>
                  </a:cubicBezTo>
                  <a:cubicBezTo>
                    <a:pt x="58" y="13"/>
                    <a:pt x="56" y="13"/>
                    <a:pt x="55" y="13"/>
                  </a:cubicBezTo>
                  <a:cubicBezTo>
                    <a:pt x="54" y="13"/>
                    <a:pt x="54" y="14"/>
                    <a:pt x="53" y="14"/>
                  </a:cubicBezTo>
                  <a:cubicBezTo>
                    <a:pt x="53" y="14"/>
                    <a:pt x="53" y="14"/>
                    <a:pt x="53" y="14"/>
                  </a:cubicBezTo>
                  <a:cubicBezTo>
                    <a:pt x="52" y="14"/>
                    <a:pt x="52" y="14"/>
                    <a:pt x="51" y="14"/>
                  </a:cubicBezTo>
                  <a:cubicBezTo>
                    <a:pt x="51" y="14"/>
                    <a:pt x="50" y="14"/>
                    <a:pt x="49" y="14"/>
                  </a:cubicBezTo>
                  <a:cubicBezTo>
                    <a:pt x="48" y="14"/>
                    <a:pt x="48" y="14"/>
                    <a:pt x="47" y="14"/>
                  </a:cubicBezTo>
                  <a:cubicBezTo>
                    <a:pt x="42" y="16"/>
                    <a:pt x="39" y="21"/>
                    <a:pt x="36" y="26"/>
                  </a:cubicBezTo>
                  <a:cubicBezTo>
                    <a:pt x="36" y="26"/>
                    <a:pt x="36" y="26"/>
                    <a:pt x="36" y="26"/>
                  </a:cubicBezTo>
                  <a:cubicBezTo>
                    <a:pt x="35" y="28"/>
                    <a:pt x="34" y="30"/>
                    <a:pt x="34" y="32"/>
                  </a:cubicBezTo>
                  <a:cubicBezTo>
                    <a:pt x="33" y="33"/>
                    <a:pt x="33" y="34"/>
                    <a:pt x="32" y="35"/>
                  </a:cubicBezTo>
                  <a:cubicBezTo>
                    <a:pt x="32" y="35"/>
                    <a:pt x="32" y="36"/>
                    <a:pt x="32" y="37"/>
                  </a:cubicBezTo>
                  <a:cubicBezTo>
                    <a:pt x="31" y="38"/>
                    <a:pt x="31" y="38"/>
                    <a:pt x="31" y="38"/>
                  </a:cubicBezTo>
                  <a:cubicBezTo>
                    <a:pt x="31" y="38"/>
                    <a:pt x="31" y="38"/>
                    <a:pt x="31" y="39"/>
                  </a:cubicBezTo>
                  <a:cubicBezTo>
                    <a:pt x="31" y="39"/>
                    <a:pt x="30" y="39"/>
                    <a:pt x="30" y="39"/>
                  </a:cubicBezTo>
                  <a:cubicBezTo>
                    <a:pt x="29" y="39"/>
                    <a:pt x="27" y="39"/>
                    <a:pt x="26" y="38"/>
                  </a:cubicBezTo>
                  <a:cubicBezTo>
                    <a:pt x="26" y="38"/>
                    <a:pt x="25" y="38"/>
                    <a:pt x="25" y="38"/>
                  </a:cubicBezTo>
                  <a:cubicBezTo>
                    <a:pt x="24" y="38"/>
                    <a:pt x="24" y="38"/>
                    <a:pt x="24" y="38"/>
                  </a:cubicBezTo>
                  <a:cubicBezTo>
                    <a:pt x="21" y="37"/>
                    <a:pt x="17" y="36"/>
                    <a:pt x="14" y="36"/>
                  </a:cubicBezTo>
                  <a:cubicBezTo>
                    <a:pt x="12" y="36"/>
                    <a:pt x="10" y="36"/>
                    <a:pt x="8" y="37"/>
                  </a:cubicBezTo>
                  <a:cubicBezTo>
                    <a:pt x="8" y="37"/>
                    <a:pt x="8" y="37"/>
                    <a:pt x="8" y="37"/>
                  </a:cubicBezTo>
                  <a:cubicBezTo>
                    <a:pt x="6" y="39"/>
                    <a:pt x="4" y="42"/>
                    <a:pt x="3" y="45"/>
                  </a:cubicBezTo>
                  <a:cubicBezTo>
                    <a:pt x="3" y="46"/>
                    <a:pt x="2" y="47"/>
                    <a:pt x="2" y="48"/>
                  </a:cubicBezTo>
                  <a:cubicBezTo>
                    <a:pt x="2" y="48"/>
                    <a:pt x="2" y="48"/>
                    <a:pt x="2" y="48"/>
                  </a:cubicBezTo>
                  <a:cubicBezTo>
                    <a:pt x="1" y="52"/>
                    <a:pt x="1" y="55"/>
                    <a:pt x="1" y="58"/>
                  </a:cubicBezTo>
                  <a:cubicBezTo>
                    <a:pt x="1" y="60"/>
                    <a:pt x="1" y="62"/>
                    <a:pt x="1" y="63"/>
                  </a:cubicBezTo>
                  <a:cubicBezTo>
                    <a:pt x="1" y="64"/>
                    <a:pt x="1" y="64"/>
                    <a:pt x="1" y="65"/>
                  </a:cubicBezTo>
                  <a:cubicBezTo>
                    <a:pt x="1" y="65"/>
                    <a:pt x="1" y="65"/>
                    <a:pt x="1" y="66"/>
                  </a:cubicBezTo>
                  <a:cubicBezTo>
                    <a:pt x="1" y="71"/>
                    <a:pt x="3" y="75"/>
                    <a:pt x="7" y="80"/>
                  </a:cubicBezTo>
                  <a:cubicBezTo>
                    <a:pt x="8" y="79"/>
                    <a:pt x="8" y="79"/>
                    <a:pt x="8" y="79"/>
                  </a:cubicBezTo>
                  <a:cubicBezTo>
                    <a:pt x="6" y="77"/>
                    <a:pt x="4" y="74"/>
                    <a:pt x="3" y="72"/>
                  </a:cubicBezTo>
                  <a:cubicBezTo>
                    <a:pt x="0" y="64"/>
                    <a:pt x="1" y="41"/>
                    <a:pt x="10" y="37"/>
                  </a:cubicBezTo>
                  <a:cubicBezTo>
                    <a:pt x="11" y="37"/>
                    <a:pt x="13" y="37"/>
                    <a:pt x="14" y="36"/>
                  </a:cubicBezTo>
                  <a:cubicBezTo>
                    <a:pt x="17" y="36"/>
                    <a:pt x="20" y="37"/>
                    <a:pt x="22" y="38"/>
                  </a:cubicBezTo>
                  <a:cubicBezTo>
                    <a:pt x="25" y="39"/>
                    <a:pt x="28" y="40"/>
                    <a:pt x="31" y="40"/>
                  </a:cubicBezTo>
                  <a:cubicBezTo>
                    <a:pt x="31" y="40"/>
                    <a:pt x="31" y="40"/>
                    <a:pt x="31" y="40"/>
                  </a:cubicBezTo>
                  <a:cubicBezTo>
                    <a:pt x="35" y="33"/>
                    <a:pt x="37" y="21"/>
                    <a:pt x="44" y="17"/>
                  </a:cubicBezTo>
                  <a:cubicBezTo>
                    <a:pt x="45" y="16"/>
                    <a:pt x="46" y="16"/>
                    <a:pt x="47" y="15"/>
                  </a:cubicBezTo>
                  <a:cubicBezTo>
                    <a:pt x="49" y="15"/>
                    <a:pt x="51" y="14"/>
                    <a:pt x="52" y="14"/>
                  </a:cubicBezTo>
                  <a:cubicBezTo>
                    <a:pt x="53" y="14"/>
                    <a:pt x="53" y="14"/>
                    <a:pt x="54" y="14"/>
                  </a:cubicBezTo>
                  <a:cubicBezTo>
                    <a:pt x="54" y="14"/>
                    <a:pt x="55" y="14"/>
                    <a:pt x="55" y="14"/>
                  </a:cubicBezTo>
                  <a:cubicBezTo>
                    <a:pt x="58" y="14"/>
                    <a:pt x="62" y="14"/>
                    <a:pt x="64" y="10"/>
                  </a:cubicBezTo>
                  <a:cubicBezTo>
                    <a:pt x="66" y="7"/>
                    <a:pt x="67" y="4"/>
                    <a:pt x="68" y="0"/>
                  </a:cubicBezTo>
                  <a:close/>
                </a:path>
              </a:pathLst>
            </a:custGeom>
            <a:solidFill>
              <a:srgbClr val="191D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423" name="Freeform 80">
              <a:extLst>
                <a:ext uri="{FF2B5EF4-FFF2-40B4-BE49-F238E27FC236}">
                  <a16:creationId xmlns="" xmlns:a16="http://schemas.microsoft.com/office/drawing/2014/main" id="{5EE46315-233F-46DE-82A4-3DCCEE9ACECA}"/>
                </a:ext>
              </a:extLst>
            </p:cNvPr>
            <p:cNvSpPr>
              <a:spLocks/>
            </p:cNvSpPr>
            <p:nvPr/>
          </p:nvSpPr>
          <p:spPr bwMode="auto">
            <a:xfrm>
              <a:off x="11425239" y="2603501"/>
              <a:ext cx="157163" cy="284163"/>
            </a:xfrm>
            <a:custGeom>
              <a:avLst/>
              <a:gdLst>
                <a:gd name="T0" fmla="*/ 37 w 37"/>
                <a:gd name="T1" fmla="*/ 0 h 67"/>
                <a:gd name="T2" fmla="*/ 19 w 37"/>
                <a:gd name="T3" fmla="*/ 28 h 67"/>
                <a:gd name="T4" fmla="*/ 16 w 37"/>
                <a:gd name="T5" fmla="*/ 35 h 67"/>
                <a:gd name="T6" fmla="*/ 7 w 37"/>
                <a:gd name="T7" fmla="*/ 44 h 67"/>
                <a:gd name="T8" fmla="*/ 7 w 37"/>
                <a:gd name="T9" fmla="*/ 44 h 67"/>
                <a:gd name="T10" fmla="*/ 0 w 37"/>
                <a:gd name="T11" fmla="*/ 52 h 67"/>
                <a:gd name="T12" fmla="*/ 2 w 37"/>
                <a:gd name="T13" fmla="*/ 53 h 67"/>
                <a:gd name="T14" fmla="*/ 3 w 37"/>
                <a:gd name="T15" fmla="*/ 55 h 67"/>
                <a:gd name="T16" fmla="*/ 4 w 37"/>
                <a:gd name="T17" fmla="*/ 55 h 67"/>
                <a:gd name="T18" fmla="*/ 8 w 37"/>
                <a:gd name="T19" fmla="*/ 60 h 67"/>
                <a:gd name="T20" fmla="*/ 9 w 37"/>
                <a:gd name="T21" fmla="*/ 64 h 67"/>
                <a:gd name="T22" fmla="*/ 11 w 37"/>
                <a:gd name="T23" fmla="*/ 67 h 67"/>
                <a:gd name="T24" fmla="*/ 37 w 37"/>
                <a:gd name="T25" fmla="*/ 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 h="67">
                  <a:moveTo>
                    <a:pt x="37" y="0"/>
                  </a:moveTo>
                  <a:cubicBezTo>
                    <a:pt x="31" y="9"/>
                    <a:pt x="25" y="19"/>
                    <a:pt x="19" y="28"/>
                  </a:cubicBezTo>
                  <a:cubicBezTo>
                    <a:pt x="18" y="31"/>
                    <a:pt x="17" y="33"/>
                    <a:pt x="16" y="35"/>
                  </a:cubicBezTo>
                  <a:cubicBezTo>
                    <a:pt x="13" y="42"/>
                    <a:pt x="10" y="44"/>
                    <a:pt x="7" y="44"/>
                  </a:cubicBezTo>
                  <a:cubicBezTo>
                    <a:pt x="7" y="44"/>
                    <a:pt x="7" y="44"/>
                    <a:pt x="7" y="44"/>
                  </a:cubicBezTo>
                  <a:cubicBezTo>
                    <a:pt x="4" y="47"/>
                    <a:pt x="2" y="49"/>
                    <a:pt x="0" y="52"/>
                  </a:cubicBezTo>
                  <a:cubicBezTo>
                    <a:pt x="0" y="52"/>
                    <a:pt x="1" y="53"/>
                    <a:pt x="2" y="53"/>
                  </a:cubicBezTo>
                  <a:cubicBezTo>
                    <a:pt x="2" y="54"/>
                    <a:pt x="3" y="54"/>
                    <a:pt x="3" y="55"/>
                  </a:cubicBezTo>
                  <a:cubicBezTo>
                    <a:pt x="4" y="55"/>
                    <a:pt x="4" y="55"/>
                    <a:pt x="4" y="55"/>
                  </a:cubicBezTo>
                  <a:cubicBezTo>
                    <a:pt x="5" y="57"/>
                    <a:pt x="6" y="59"/>
                    <a:pt x="8" y="60"/>
                  </a:cubicBezTo>
                  <a:cubicBezTo>
                    <a:pt x="8" y="61"/>
                    <a:pt x="9" y="62"/>
                    <a:pt x="9" y="64"/>
                  </a:cubicBezTo>
                  <a:cubicBezTo>
                    <a:pt x="10" y="64"/>
                    <a:pt x="10" y="66"/>
                    <a:pt x="11" y="67"/>
                  </a:cubicBezTo>
                  <a:cubicBezTo>
                    <a:pt x="23" y="46"/>
                    <a:pt x="32" y="23"/>
                    <a:pt x="37" y="0"/>
                  </a:cubicBezTo>
                  <a:close/>
                </a:path>
              </a:pathLst>
            </a:custGeom>
            <a:solidFill>
              <a:srgbClr val="3EB8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424" name="Freeform 81">
              <a:extLst>
                <a:ext uri="{FF2B5EF4-FFF2-40B4-BE49-F238E27FC236}">
                  <a16:creationId xmlns="" xmlns:a16="http://schemas.microsoft.com/office/drawing/2014/main" id="{AEB57E3C-8FD6-483D-A0E6-276FA02D10F0}"/>
                </a:ext>
              </a:extLst>
            </p:cNvPr>
            <p:cNvSpPr>
              <a:spLocks noEditPoints="1"/>
            </p:cNvSpPr>
            <p:nvPr/>
          </p:nvSpPr>
          <p:spPr bwMode="auto">
            <a:xfrm>
              <a:off x="11425239" y="2590801"/>
              <a:ext cx="160338" cy="301625"/>
            </a:xfrm>
            <a:custGeom>
              <a:avLst/>
              <a:gdLst>
                <a:gd name="T0" fmla="*/ 8 w 38"/>
                <a:gd name="T1" fmla="*/ 63 h 71"/>
                <a:gd name="T2" fmla="*/ 9 w 38"/>
                <a:gd name="T3" fmla="*/ 66 h 71"/>
                <a:gd name="T4" fmla="*/ 9 w 38"/>
                <a:gd name="T5" fmla="*/ 67 h 71"/>
                <a:gd name="T6" fmla="*/ 8 w 38"/>
                <a:gd name="T7" fmla="*/ 63 h 71"/>
                <a:gd name="T8" fmla="*/ 0 w 38"/>
                <a:gd name="T9" fmla="*/ 55 h 71"/>
                <a:gd name="T10" fmla="*/ 0 w 38"/>
                <a:gd name="T11" fmla="*/ 55 h 71"/>
                <a:gd name="T12" fmla="*/ 3 w 38"/>
                <a:gd name="T13" fmla="*/ 58 h 71"/>
                <a:gd name="T14" fmla="*/ 2 w 38"/>
                <a:gd name="T15" fmla="*/ 56 h 71"/>
                <a:gd name="T16" fmla="*/ 0 w 38"/>
                <a:gd name="T17" fmla="*/ 55 h 71"/>
                <a:gd name="T18" fmla="*/ 38 w 38"/>
                <a:gd name="T19" fmla="*/ 0 h 71"/>
                <a:gd name="T20" fmla="*/ 37 w 38"/>
                <a:gd name="T21" fmla="*/ 3 h 71"/>
                <a:gd name="T22" fmla="*/ 11 w 38"/>
                <a:gd name="T23" fmla="*/ 70 h 71"/>
                <a:gd name="T24" fmla="*/ 11 w 38"/>
                <a:gd name="T25" fmla="*/ 71 h 71"/>
                <a:gd name="T26" fmla="*/ 38 w 38"/>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 h="71">
                  <a:moveTo>
                    <a:pt x="8" y="63"/>
                  </a:moveTo>
                  <a:cubicBezTo>
                    <a:pt x="8" y="64"/>
                    <a:pt x="9" y="65"/>
                    <a:pt x="9" y="66"/>
                  </a:cubicBezTo>
                  <a:cubicBezTo>
                    <a:pt x="9" y="67"/>
                    <a:pt x="9" y="67"/>
                    <a:pt x="9" y="67"/>
                  </a:cubicBezTo>
                  <a:cubicBezTo>
                    <a:pt x="9" y="65"/>
                    <a:pt x="8" y="64"/>
                    <a:pt x="8" y="63"/>
                  </a:cubicBezTo>
                  <a:close/>
                  <a:moveTo>
                    <a:pt x="0" y="55"/>
                  </a:moveTo>
                  <a:cubicBezTo>
                    <a:pt x="0" y="55"/>
                    <a:pt x="0" y="55"/>
                    <a:pt x="0" y="55"/>
                  </a:cubicBezTo>
                  <a:cubicBezTo>
                    <a:pt x="1" y="56"/>
                    <a:pt x="2" y="56"/>
                    <a:pt x="3" y="58"/>
                  </a:cubicBezTo>
                  <a:cubicBezTo>
                    <a:pt x="3" y="57"/>
                    <a:pt x="2" y="57"/>
                    <a:pt x="2" y="56"/>
                  </a:cubicBezTo>
                  <a:cubicBezTo>
                    <a:pt x="1" y="56"/>
                    <a:pt x="0" y="55"/>
                    <a:pt x="0" y="55"/>
                  </a:cubicBezTo>
                  <a:close/>
                  <a:moveTo>
                    <a:pt x="38" y="0"/>
                  </a:moveTo>
                  <a:cubicBezTo>
                    <a:pt x="38" y="1"/>
                    <a:pt x="37" y="2"/>
                    <a:pt x="37" y="3"/>
                  </a:cubicBezTo>
                  <a:cubicBezTo>
                    <a:pt x="32" y="26"/>
                    <a:pt x="23" y="49"/>
                    <a:pt x="11" y="70"/>
                  </a:cubicBezTo>
                  <a:cubicBezTo>
                    <a:pt x="11" y="70"/>
                    <a:pt x="11" y="71"/>
                    <a:pt x="11" y="71"/>
                  </a:cubicBezTo>
                  <a:cubicBezTo>
                    <a:pt x="24" y="49"/>
                    <a:pt x="33" y="25"/>
                    <a:pt x="38" y="0"/>
                  </a:cubicBezTo>
                  <a:close/>
                </a:path>
              </a:pathLst>
            </a:custGeom>
            <a:solidFill>
              <a:srgbClr val="191D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425" name="Freeform 82">
              <a:extLst>
                <a:ext uri="{FF2B5EF4-FFF2-40B4-BE49-F238E27FC236}">
                  <a16:creationId xmlns="" xmlns:a16="http://schemas.microsoft.com/office/drawing/2014/main" id="{BC07FE4D-BAA1-444A-9DAC-390E1F275626}"/>
                </a:ext>
              </a:extLst>
            </p:cNvPr>
            <p:cNvSpPr>
              <a:spLocks/>
            </p:cNvSpPr>
            <p:nvPr/>
          </p:nvSpPr>
          <p:spPr bwMode="auto">
            <a:xfrm>
              <a:off x="11455402" y="2722564"/>
              <a:ext cx="50800" cy="68263"/>
            </a:xfrm>
            <a:custGeom>
              <a:avLst/>
              <a:gdLst>
                <a:gd name="T0" fmla="*/ 12 w 12"/>
                <a:gd name="T1" fmla="*/ 0 h 16"/>
                <a:gd name="T2" fmla="*/ 0 w 12"/>
                <a:gd name="T3" fmla="*/ 16 h 16"/>
                <a:gd name="T4" fmla="*/ 0 w 12"/>
                <a:gd name="T5" fmla="*/ 16 h 16"/>
                <a:gd name="T6" fmla="*/ 9 w 12"/>
                <a:gd name="T7" fmla="*/ 7 h 16"/>
                <a:gd name="T8" fmla="*/ 12 w 12"/>
                <a:gd name="T9" fmla="*/ 0 h 16"/>
              </a:gdLst>
              <a:ahLst/>
              <a:cxnLst>
                <a:cxn ang="0">
                  <a:pos x="T0" y="T1"/>
                </a:cxn>
                <a:cxn ang="0">
                  <a:pos x="T2" y="T3"/>
                </a:cxn>
                <a:cxn ang="0">
                  <a:pos x="T4" y="T5"/>
                </a:cxn>
                <a:cxn ang="0">
                  <a:pos x="T6" y="T7"/>
                </a:cxn>
                <a:cxn ang="0">
                  <a:pos x="T8" y="T9"/>
                </a:cxn>
              </a:cxnLst>
              <a:rect l="0" t="0" r="r" b="b"/>
              <a:pathLst>
                <a:path w="12" h="16">
                  <a:moveTo>
                    <a:pt x="12" y="0"/>
                  </a:moveTo>
                  <a:cubicBezTo>
                    <a:pt x="8" y="6"/>
                    <a:pt x="4" y="11"/>
                    <a:pt x="0" y="16"/>
                  </a:cubicBezTo>
                  <a:cubicBezTo>
                    <a:pt x="0" y="16"/>
                    <a:pt x="0" y="16"/>
                    <a:pt x="0" y="16"/>
                  </a:cubicBezTo>
                  <a:cubicBezTo>
                    <a:pt x="3" y="16"/>
                    <a:pt x="6" y="14"/>
                    <a:pt x="9" y="7"/>
                  </a:cubicBezTo>
                  <a:cubicBezTo>
                    <a:pt x="10" y="5"/>
                    <a:pt x="11" y="3"/>
                    <a:pt x="12" y="0"/>
                  </a:cubicBezTo>
                  <a:close/>
                </a:path>
              </a:pathLst>
            </a:custGeom>
            <a:solidFill>
              <a:srgbClr val="44C5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426" name="Freeform 83">
              <a:extLst>
                <a:ext uri="{FF2B5EF4-FFF2-40B4-BE49-F238E27FC236}">
                  <a16:creationId xmlns="" xmlns:a16="http://schemas.microsoft.com/office/drawing/2014/main" id="{4C6F783E-93C4-47E6-A567-4B3F35E0BA68}"/>
                </a:ext>
              </a:extLst>
            </p:cNvPr>
            <p:cNvSpPr>
              <a:spLocks/>
            </p:cNvSpPr>
            <p:nvPr/>
          </p:nvSpPr>
          <p:spPr bwMode="auto">
            <a:xfrm>
              <a:off x="11420477" y="2824164"/>
              <a:ext cx="50800" cy="73025"/>
            </a:xfrm>
            <a:custGeom>
              <a:avLst/>
              <a:gdLst>
                <a:gd name="T0" fmla="*/ 1 w 12"/>
                <a:gd name="T1" fmla="*/ 0 h 17"/>
                <a:gd name="T2" fmla="*/ 0 w 12"/>
                <a:gd name="T3" fmla="*/ 0 h 17"/>
                <a:gd name="T4" fmla="*/ 11 w 12"/>
                <a:gd name="T5" fmla="*/ 17 h 17"/>
                <a:gd name="T6" fmla="*/ 12 w 12"/>
                <a:gd name="T7" fmla="*/ 16 h 17"/>
                <a:gd name="T8" fmla="*/ 12 w 12"/>
                <a:gd name="T9" fmla="*/ 15 h 17"/>
                <a:gd name="T10" fmla="*/ 10 w 12"/>
                <a:gd name="T11" fmla="*/ 12 h 17"/>
                <a:gd name="T12" fmla="*/ 10 w 12"/>
                <a:gd name="T13" fmla="*/ 11 h 17"/>
                <a:gd name="T14" fmla="*/ 9 w 12"/>
                <a:gd name="T15" fmla="*/ 8 h 17"/>
                <a:gd name="T16" fmla="*/ 5 w 12"/>
                <a:gd name="T17" fmla="*/ 3 h 17"/>
                <a:gd name="T18" fmla="*/ 4 w 12"/>
                <a:gd name="T19" fmla="*/ 3 h 17"/>
                <a:gd name="T20" fmla="*/ 1 w 12"/>
                <a:gd name="T21"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 h="17">
                  <a:moveTo>
                    <a:pt x="1" y="0"/>
                  </a:moveTo>
                  <a:cubicBezTo>
                    <a:pt x="0" y="0"/>
                    <a:pt x="0" y="0"/>
                    <a:pt x="0" y="0"/>
                  </a:cubicBezTo>
                  <a:cubicBezTo>
                    <a:pt x="5" y="3"/>
                    <a:pt x="9" y="10"/>
                    <a:pt x="11" y="17"/>
                  </a:cubicBezTo>
                  <a:cubicBezTo>
                    <a:pt x="12" y="16"/>
                    <a:pt x="12" y="16"/>
                    <a:pt x="12" y="16"/>
                  </a:cubicBezTo>
                  <a:cubicBezTo>
                    <a:pt x="12" y="16"/>
                    <a:pt x="12" y="15"/>
                    <a:pt x="12" y="15"/>
                  </a:cubicBezTo>
                  <a:cubicBezTo>
                    <a:pt x="11" y="14"/>
                    <a:pt x="11" y="12"/>
                    <a:pt x="10" y="12"/>
                  </a:cubicBezTo>
                  <a:cubicBezTo>
                    <a:pt x="10" y="11"/>
                    <a:pt x="10" y="11"/>
                    <a:pt x="10" y="11"/>
                  </a:cubicBezTo>
                  <a:cubicBezTo>
                    <a:pt x="10" y="10"/>
                    <a:pt x="9" y="9"/>
                    <a:pt x="9" y="8"/>
                  </a:cubicBezTo>
                  <a:cubicBezTo>
                    <a:pt x="7" y="7"/>
                    <a:pt x="6" y="5"/>
                    <a:pt x="5" y="3"/>
                  </a:cubicBezTo>
                  <a:cubicBezTo>
                    <a:pt x="4" y="3"/>
                    <a:pt x="4" y="3"/>
                    <a:pt x="4" y="3"/>
                  </a:cubicBezTo>
                  <a:cubicBezTo>
                    <a:pt x="3" y="1"/>
                    <a:pt x="2" y="1"/>
                    <a:pt x="1" y="0"/>
                  </a:cubicBezTo>
                  <a:close/>
                </a:path>
              </a:pathLst>
            </a:custGeom>
            <a:solidFill>
              <a:srgbClr val="191D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427" name="Freeform 84">
              <a:extLst>
                <a:ext uri="{FF2B5EF4-FFF2-40B4-BE49-F238E27FC236}">
                  <a16:creationId xmlns="" xmlns:a16="http://schemas.microsoft.com/office/drawing/2014/main" id="{494485F3-3760-4E8E-9719-B0DE7ECDF663}"/>
                </a:ext>
              </a:extLst>
            </p:cNvPr>
            <p:cNvSpPr>
              <a:spLocks/>
            </p:cNvSpPr>
            <p:nvPr/>
          </p:nvSpPr>
          <p:spPr bwMode="auto">
            <a:xfrm>
              <a:off x="10293352" y="1446214"/>
              <a:ext cx="546100" cy="558800"/>
            </a:xfrm>
            <a:custGeom>
              <a:avLst/>
              <a:gdLst>
                <a:gd name="T0" fmla="*/ 129 w 129"/>
                <a:gd name="T1" fmla="*/ 3 h 132"/>
                <a:gd name="T2" fmla="*/ 116 w 129"/>
                <a:gd name="T3" fmla="*/ 3 h 132"/>
                <a:gd name="T4" fmla="*/ 86 w 129"/>
                <a:gd name="T5" fmla="*/ 31 h 132"/>
                <a:gd name="T6" fmla="*/ 91 w 129"/>
                <a:gd name="T7" fmla="*/ 65 h 132"/>
                <a:gd name="T8" fmla="*/ 73 w 129"/>
                <a:gd name="T9" fmla="*/ 96 h 132"/>
                <a:gd name="T10" fmla="*/ 33 w 129"/>
                <a:gd name="T11" fmla="*/ 110 h 132"/>
                <a:gd name="T12" fmla="*/ 12 w 129"/>
                <a:gd name="T13" fmla="*/ 129 h 132"/>
                <a:gd name="T14" fmla="*/ 0 w 129"/>
                <a:gd name="T15" fmla="*/ 132 h 132"/>
                <a:gd name="T16" fmla="*/ 6 w 129"/>
                <a:gd name="T17" fmla="*/ 129 h 132"/>
                <a:gd name="T18" fmla="*/ 15 w 129"/>
                <a:gd name="T19" fmla="*/ 121 h 132"/>
                <a:gd name="T20" fmla="*/ 33 w 129"/>
                <a:gd name="T21" fmla="*/ 105 h 132"/>
                <a:gd name="T22" fmla="*/ 55 w 129"/>
                <a:gd name="T23" fmla="*/ 99 h 132"/>
                <a:gd name="T24" fmla="*/ 80 w 129"/>
                <a:gd name="T25" fmla="*/ 78 h 132"/>
                <a:gd name="T26" fmla="*/ 84 w 129"/>
                <a:gd name="T27" fmla="*/ 45 h 132"/>
                <a:gd name="T28" fmla="*/ 83 w 129"/>
                <a:gd name="T29" fmla="*/ 20 h 132"/>
                <a:gd name="T30" fmla="*/ 102 w 129"/>
                <a:gd name="T31" fmla="*/ 1 h 132"/>
                <a:gd name="T32" fmla="*/ 129 w 129"/>
                <a:gd name="T33" fmla="*/ 3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9" h="132">
                  <a:moveTo>
                    <a:pt x="129" y="3"/>
                  </a:moveTo>
                  <a:cubicBezTo>
                    <a:pt x="124" y="3"/>
                    <a:pt x="120" y="3"/>
                    <a:pt x="116" y="3"/>
                  </a:cubicBezTo>
                  <a:cubicBezTo>
                    <a:pt x="100" y="1"/>
                    <a:pt x="86" y="15"/>
                    <a:pt x="86" y="31"/>
                  </a:cubicBezTo>
                  <a:cubicBezTo>
                    <a:pt x="86" y="42"/>
                    <a:pt x="91" y="53"/>
                    <a:pt x="91" y="65"/>
                  </a:cubicBezTo>
                  <a:cubicBezTo>
                    <a:pt x="91" y="76"/>
                    <a:pt x="81" y="89"/>
                    <a:pt x="73" y="96"/>
                  </a:cubicBezTo>
                  <a:cubicBezTo>
                    <a:pt x="63" y="105"/>
                    <a:pt x="46" y="106"/>
                    <a:pt x="33" y="110"/>
                  </a:cubicBezTo>
                  <a:cubicBezTo>
                    <a:pt x="23" y="113"/>
                    <a:pt x="22" y="125"/>
                    <a:pt x="12" y="129"/>
                  </a:cubicBezTo>
                  <a:cubicBezTo>
                    <a:pt x="8" y="130"/>
                    <a:pt x="3" y="129"/>
                    <a:pt x="0" y="132"/>
                  </a:cubicBezTo>
                  <a:cubicBezTo>
                    <a:pt x="2" y="131"/>
                    <a:pt x="4" y="130"/>
                    <a:pt x="6" y="129"/>
                  </a:cubicBezTo>
                  <a:cubicBezTo>
                    <a:pt x="12" y="127"/>
                    <a:pt x="13" y="127"/>
                    <a:pt x="15" y="121"/>
                  </a:cubicBezTo>
                  <a:cubicBezTo>
                    <a:pt x="18" y="113"/>
                    <a:pt x="25" y="108"/>
                    <a:pt x="33" y="105"/>
                  </a:cubicBezTo>
                  <a:cubicBezTo>
                    <a:pt x="40" y="101"/>
                    <a:pt x="48" y="103"/>
                    <a:pt x="55" y="99"/>
                  </a:cubicBezTo>
                  <a:cubicBezTo>
                    <a:pt x="65" y="94"/>
                    <a:pt x="75" y="88"/>
                    <a:pt x="80" y="78"/>
                  </a:cubicBezTo>
                  <a:cubicBezTo>
                    <a:pt x="85" y="68"/>
                    <a:pt x="86" y="56"/>
                    <a:pt x="84" y="45"/>
                  </a:cubicBezTo>
                  <a:cubicBezTo>
                    <a:pt x="83" y="37"/>
                    <a:pt x="79" y="28"/>
                    <a:pt x="83" y="20"/>
                  </a:cubicBezTo>
                  <a:cubicBezTo>
                    <a:pt x="86" y="11"/>
                    <a:pt x="93" y="2"/>
                    <a:pt x="102" y="1"/>
                  </a:cubicBezTo>
                  <a:cubicBezTo>
                    <a:pt x="111" y="0"/>
                    <a:pt x="120" y="4"/>
                    <a:pt x="129" y="3"/>
                  </a:cubicBezTo>
                  <a:close/>
                </a:path>
              </a:pathLst>
            </a:custGeom>
            <a:solidFill>
              <a:srgbClr val="7FF3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428" name="Freeform 85">
              <a:extLst>
                <a:ext uri="{FF2B5EF4-FFF2-40B4-BE49-F238E27FC236}">
                  <a16:creationId xmlns="" xmlns:a16="http://schemas.microsoft.com/office/drawing/2014/main" id="{E1A18837-6138-48D2-994C-649E5F6CED97}"/>
                </a:ext>
              </a:extLst>
            </p:cNvPr>
            <p:cNvSpPr>
              <a:spLocks/>
            </p:cNvSpPr>
            <p:nvPr/>
          </p:nvSpPr>
          <p:spPr bwMode="auto">
            <a:xfrm>
              <a:off x="9644064" y="2116139"/>
              <a:ext cx="284163" cy="327025"/>
            </a:xfrm>
            <a:custGeom>
              <a:avLst/>
              <a:gdLst>
                <a:gd name="T0" fmla="*/ 1 w 67"/>
                <a:gd name="T1" fmla="*/ 6 h 77"/>
                <a:gd name="T2" fmla="*/ 27 w 67"/>
                <a:gd name="T3" fmla="*/ 3 h 77"/>
                <a:gd name="T4" fmla="*/ 47 w 67"/>
                <a:gd name="T5" fmla="*/ 8 h 77"/>
                <a:gd name="T6" fmla="*/ 49 w 67"/>
                <a:gd name="T7" fmla="*/ 15 h 77"/>
                <a:gd name="T8" fmla="*/ 56 w 67"/>
                <a:gd name="T9" fmla="*/ 19 h 77"/>
                <a:gd name="T10" fmla="*/ 65 w 67"/>
                <a:gd name="T11" fmla="*/ 38 h 77"/>
                <a:gd name="T12" fmla="*/ 52 w 67"/>
                <a:gd name="T13" fmla="*/ 77 h 77"/>
                <a:gd name="T14" fmla="*/ 55 w 67"/>
                <a:gd name="T15" fmla="*/ 54 h 77"/>
                <a:gd name="T16" fmla="*/ 58 w 67"/>
                <a:gd name="T17" fmla="*/ 34 h 77"/>
                <a:gd name="T18" fmla="*/ 41 w 67"/>
                <a:gd name="T19" fmla="*/ 21 h 77"/>
                <a:gd name="T20" fmla="*/ 34 w 67"/>
                <a:gd name="T21" fmla="*/ 15 h 77"/>
                <a:gd name="T22" fmla="*/ 22 w 67"/>
                <a:gd name="T23" fmla="*/ 5 h 77"/>
                <a:gd name="T24" fmla="*/ 0 w 67"/>
                <a:gd name="T25" fmla="*/ 7 h 77"/>
                <a:gd name="T26" fmla="*/ 1 w 67"/>
                <a:gd name="T27" fmla="*/ 6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 h="77">
                  <a:moveTo>
                    <a:pt x="1" y="6"/>
                  </a:moveTo>
                  <a:cubicBezTo>
                    <a:pt x="8" y="0"/>
                    <a:pt x="19" y="2"/>
                    <a:pt x="27" y="3"/>
                  </a:cubicBezTo>
                  <a:cubicBezTo>
                    <a:pt x="33" y="4"/>
                    <a:pt x="43" y="1"/>
                    <a:pt x="47" y="8"/>
                  </a:cubicBezTo>
                  <a:cubicBezTo>
                    <a:pt x="49" y="10"/>
                    <a:pt x="48" y="13"/>
                    <a:pt x="49" y="15"/>
                  </a:cubicBezTo>
                  <a:cubicBezTo>
                    <a:pt x="51" y="17"/>
                    <a:pt x="54" y="18"/>
                    <a:pt x="56" y="19"/>
                  </a:cubicBezTo>
                  <a:cubicBezTo>
                    <a:pt x="62" y="23"/>
                    <a:pt x="67" y="31"/>
                    <a:pt x="65" y="38"/>
                  </a:cubicBezTo>
                  <a:cubicBezTo>
                    <a:pt x="63" y="52"/>
                    <a:pt x="54" y="62"/>
                    <a:pt x="52" y="77"/>
                  </a:cubicBezTo>
                  <a:cubicBezTo>
                    <a:pt x="52" y="68"/>
                    <a:pt x="52" y="62"/>
                    <a:pt x="55" y="54"/>
                  </a:cubicBezTo>
                  <a:cubicBezTo>
                    <a:pt x="58" y="46"/>
                    <a:pt x="61" y="42"/>
                    <a:pt x="58" y="34"/>
                  </a:cubicBezTo>
                  <a:cubicBezTo>
                    <a:pt x="56" y="26"/>
                    <a:pt x="49" y="23"/>
                    <a:pt x="41" y="21"/>
                  </a:cubicBezTo>
                  <a:cubicBezTo>
                    <a:pt x="37" y="20"/>
                    <a:pt x="35" y="19"/>
                    <a:pt x="34" y="15"/>
                  </a:cubicBezTo>
                  <a:cubicBezTo>
                    <a:pt x="31" y="10"/>
                    <a:pt x="28" y="6"/>
                    <a:pt x="22" y="5"/>
                  </a:cubicBezTo>
                  <a:cubicBezTo>
                    <a:pt x="18" y="5"/>
                    <a:pt x="3" y="3"/>
                    <a:pt x="0" y="7"/>
                  </a:cubicBezTo>
                  <a:cubicBezTo>
                    <a:pt x="0" y="6"/>
                    <a:pt x="1" y="6"/>
                    <a:pt x="1" y="6"/>
                  </a:cubicBezTo>
                  <a:close/>
                </a:path>
              </a:pathLst>
            </a:custGeom>
            <a:solidFill>
              <a:srgbClr val="7FF3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429" name="Freeform 86">
              <a:extLst>
                <a:ext uri="{FF2B5EF4-FFF2-40B4-BE49-F238E27FC236}">
                  <a16:creationId xmlns="" xmlns:a16="http://schemas.microsoft.com/office/drawing/2014/main" id="{899FB127-14A7-425E-B37B-159B6913112B}"/>
                </a:ext>
              </a:extLst>
            </p:cNvPr>
            <p:cNvSpPr>
              <a:spLocks/>
            </p:cNvSpPr>
            <p:nvPr/>
          </p:nvSpPr>
          <p:spPr bwMode="auto">
            <a:xfrm>
              <a:off x="10547352" y="2017714"/>
              <a:ext cx="228600" cy="611188"/>
            </a:xfrm>
            <a:custGeom>
              <a:avLst/>
              <a:gdLst>
                <a:gd name="T0" fmla="*/ 18 w 54"/>
                <a:gd name="T1" fmla="*/ 0 h 144"/>
                <a:gd name="T2" fmla="*/ 17 w 54"/>
                <a:gd name="T3" fmla="*/ 10 h 144"/>
                <a:gd name="T4" fmla="*/ 14 w 54"/>
                <a:gd name="T5" fmla="*/ 19 h 144"/>
                <a:gd name="T6" fmla="*/ 10 w 54"/>
                <a:gd name="T7" fmla="*/ 28 h 144"/>
                <a:gd name="T8" fmla="*/ 9 w 54"/>
                <a:gd name="T9" fmla="*/ 53 h 144"/>
                <a:gd name="T10" fmla="*/ 25 w 54"/>
                <a:gd name="T11" fmla="*/ 72 h 144"/>
                <a:gd name="T12" fmla="*/ 30 w 54"/>
                <a:gd name="T13" fmla="*/ 96 h 144"/>
                <a:gd name="T14" fmla="*/ 43 w 54"/>
                <a:gd name="T15" fmla="*/ 106 h 144"/>
                <a:gd name="T16" fmla="*/ 46 w 54"/>
                <a:gd name="T17" fmla="*/ 144 h 144"/>
                <a:gd name="T18" fmla="*/ 33 w 54"/>
                <a:gd name="T19" fmla="*/ 105 h 144"/>
                <a:gd name="T20" fmla="*/ 17 w 54"/>
                <a:gd name="T21" fmla="*/ 102 h 144"/>
                <a:gd name="T22" fmla="*/ 13 w 54"/>
                <a:gd name="T23" fmla="*/ 82 h 144"/>
                <a:gd name="T24" fmla="*/ 10 w 54"/>
                <a:gd name="T25" fmla="*/ 70 h 144"/>
                <a:gd name="T26" fmla="*/ 3 w 54"/>
                <a:gd name="T27" fmla="*/ 43 h 144"/>
                <a:gd name="T28" fmla="*/ 12 w 54"/>
                <a:gd name="T29" fmla="*/ 18 h 144"/>
                <a:gd name="T30" fmla="*/ 18 w 54"/>
                <a:gd name="T31" fmla="*/ 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4" h="144">
                  <a:moveTo>
                    <a:pt x="18" y="0"/>
                  </a:moveTo>
                  <a:cubicBezTo>
                    <a:pt x="18" y="4"/>
                    <a:pt x="18" y="7"/>
                    <a:pt x="17" y="10"/>
                  </a:cubicBezTo>
                  <a:cubicBezTo>
                    <a:pt x="16" y="13"/>
                    <a:pt x="15" y="16"/>
                    <a:pt x="14" y="19"/>
                  </a:cubicBezTo>
                  <a:cubicBezTo>
                    <a:pt x="12" y="22"/>
                    <a:pt x="11" y="25"/>
                    <a:pt x="10" y="28"/>
                  </a:cubicBezTo>
                  <a:cubicBezTo>
                    <a:pt x="8" y="35"/>
                    <a:pt x="6" y="46"/>
                    <a:pt x="9" y="53"/>
                  </a:cubicBezTo>
                  <a:cubicBezTo>
                    <a:pt x="13" y="60"/>
                    <a:pt x="20" y="65"/>
                    <a:pt x="25" y="72"/>
                  </a:cubicBezTo>
                  <a:cubicBezTo>
                    <a:pt x="31" y="78"/>
                    <a:pt x="24" y="89"/>
                    <a:pt x="30" y="96"/>
                  </a:cubicBezTo>
                  <a:cubicBezTo>
                    <a:pt x="34" y="100"/>
                    <a:pt x="40" y="102"/>
                    <a:pt x="43" y="106"/>
                  </a:cubicBezTo>
                  <a:cubicBezTo>
                    <a:pt x="53" y="119"/>
                    <a:pt x="43" y="130"/>
                    <a:pt x="46" y="144"/>
                  </a:cubicBezTo>
                  <a:cubicBezTo>
                    <a:pt x="36" y="131"/>
                    <a:pt x="54" y="112"/>
                    <a:pt x="33" y="105"/>
                  </a:cubicBezTo>
                  <a:cubicBezTo>
                    <a:pt x="27" y="104"/>
                    <a:pt x="22" y="105"/>
                    <a:pt x="17" y="102"/>
                  </a:cubicBezTo>
                  <a:cubicBezTo>
                    <a:pt x="8" y="96"/>
                    <a:pt x="12" y="90"/>
                    <a:pt x="13" y="82"/>
                  </a:cubicBezTo>
                  <a:cubicBezTo>
                    <a:pt x="14" y="78"/>
                    <a:pt x="12" y="74"/>
                    <a:pt x="10" y="70"/>
                  </a:cubicBezTo>
                  <a:cubicBezTo>
                    <a:pt x="4" y="61"/>
                    <a:pt x="0" y="54"/>
                    <a:pt x="3" y="43"/>
                  </a:cubicBezTo>
                  <a:cubicBezTo>
                    <a:pt x="5" y="35"/>
                    <a:pt x="9" y="26"/>
                    <a:pt x="12" y="18"/>
                  </a:cubicBezTo>
                  <a:cubicBezTo>
                    <a:pt x="15" y="13"/>
                    <a:pt x="17" y="7"/>
                    <a:pt x="18" y="0"/>
                  </a:cubicBezTo>
                  <a:close/>
                </a:path>
              </a:pathLst>
            </a:custGeom>
            <a:solidFill>
              <a:srgbClr val="7FF3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430" name="Freeform 87">
              <a:extLst>
                <a:ext uri="{FF2B5EF4-FFF2-40B4-BE49-F238E27FC236}">
                  <a16:creationId xmlns="" xmlns:a16="http://schemas.microsoft.com/office/drawing/2014/main" id="{4F003377-24EF-402A-B797-DB0FD37C35AC}"/>
                </a:ext>
              </a:extLst>
            </p:cNvPr>
            <p:cNvSpPr>
              <a:spLocks/>
            </p:cNvSpPr>
            <p:nvPr/>
          </p:nvSpPr>
          <p:spPr bwMode="auto">
            <a:xfrm>
              <a:off x="11209339" y="2590801"/>
              <a:ext cx="274638" cy="250825"/>
            </a:xfrm>
            <a:custGeom>
              <a:avLst/>
              <a:gdLst>
                <a:gd name="T0" fmla="*/ 6 w 65"/>
                <a:gd name="T1" fmla="*/ 50 h 59"/>
                <a:gd name="T2" fmla="*/ 6 w 65"/>
                <a:gd name="T3" fmla="*/ 50 h 59"/>
                <a:gd name="T4" fmla="*/ 8 w 65"/>
                <a:gd name="T5" fmla="*/ 34 h 59"/>
                <a:gd name="T6" fmla="*/ 13 w 65"/>
                <a:gd name="T7" fmla="*/ 19 h 59"/>
                <a:gd name="T8" fmla="*/ 22 w 65"/>
                <a:gd name="T9" fmla="*/ 7 h 59"/>
                <a:gd name="T10" fmla="*/ 28 w 65"/>
                <a:gd name="T11" fmla="*/ 6 h 59"/>
                <a:gd name="T12" fmla="*/ 34 w 65"/>
                <a:gd name="T13" fmla="*/ 3 h 59"/>
                <a:gd name="T14" fmla="*/ 46 w 65"/>
                <a:gd name="T15" fmla="*/ 2 h 59"/>
                <a:gd name="T16" fmla="*/ 56 w 65"/>
                <a:gd name="T17" fmla="*/ 7 h 59"/>
                <a:gd name="T18" fmla="*/ 65 w 65"/>
                <a:gd name="T19" fmla="*/ 19 h 59"/>
                <a:gd name="T20" fmla="*/ 52 w 65"/>
                <a:gd name="T21" fmla="*/ 36 h 59"/>
                <a:gd name="T22" fmla="*/ 55 w 65"/>
                <a:gd name="T23" fmla="*/ 35 h 59"/>
                <a:gd name="T24" fmla="*/ 57 w 65"/>
                <a:gd name="T25" fmla="*/ 31 h 59"/>
                <a:gd name="T26" fmla="*/ 62 w 65"/>
                <a:gd name="T27" fmla="*/ 19 h 59"/>
                <a:gd name="T28" fmla="*/ 53 w 65"/>
                <a:gd name="T29" fmla="*/ 12 h 59"/>
                <a:gd name="T30" fmla="*/ 41 w 65"/>
                <a:gd name="T31" fmla="*/ 10 h 59"/>
                <a:gd name="T32" fmla="*/ 29 w 65"/>
                <a:gd name="T33" fmla="*/ 11 h 59"/>
                <a:gd name="T34" fmla="*/ 16 w 65"/>
                <a:gd name="T35" fmla="*/ 19 h 59"/>
                <a:gd name="T36" fmla="*/ 15 w 65"/>
                <a:gd name="T37" fmla="*/ 28 h 59"/>
                <a:gd name="T38" fmla="*/ 11 w 65"/>
                <a:gd name="T39" fmla="*/ 37 h 59"/>
                <a:gd name="T40" fmla="*/ 8 w 65"/>
                <a:gd name="T41" fmla="*/ 50 h 59"/>
                <a:gd name="T42" fmla="*/ 0 w 65"/>
                <a:gd name="T43" fmla="*/ 59 h 59"/>
                <a:gd name="T44" fmla="*/ 6 w 65"/>
                <a:gd name="T45" fmla="*/ 5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59">
                  <a:moveTo>
                    <a:pt x="6" y="50"/>
                  </a:moveTo>
                  <a:cubicBezTo>
                    <a:pt x="6" y="50"/>
                    <a:pt x="6" y="50"/>
                    <a:pt x="6" y="50"/>
                  </a:cubicBezTo>
                  <a:cubicBezTo>
                    <a:pt x="8" y="45"/>
                    <a:pt x="7" y="39"/>
                    <a:pt x="8" y="34"/>
                  </a:cubicBezTo>
                  <a:cubicBezTo>
                    <a:pt x="9" y="29"/>
                    <a:pt x="12" y="24"/>
                    <a:pt x="13" y="19"/>
                  </a:cubicBezTo>
                  <a:cubicBezTo>
                    <a:pt x="15" y="15"/>
                    <a:pt x="17" y="8"/>
                    <a:pt x="22" y="7"/>
                  </a:cubicBezTo>
                  <a:cubicBezTo>
                    <a:pt x="24" y="6"/>
                    <a:pt x="26" y="6"/>
                    <a:pt x="28" y="6"/>
                  </a:cubicBezTo>
                  <a:cubicBezTo>
                    <a:pt x="30" y="6"/>
                    <a:pt x="32" y="5"/>
                    <a:pt x="34" y="3"/>
                  </a:cubicBezTo>
                  <a:cubicBezTo>
                    <a:pt x="38" y="1"/>
                    <a:pt x="42" y="0"/>
                    <a:pt x="46" y="2"/>
                  </a:cubicBezTo>
                  <a:cubicBezTo>
                    <a:pt x="50" y="3"/>
                    <a:pt x="52" y="5"/>
                    <a:pt x="56" y="7"/>
                  </a:cubicBezTo>
                  <a:cubicBezTo>
                    <a:pt x="61" y="9"/>
                    <a:pt x="65" y="13"/>
                    <a:pt x="65" y="19"/>
                  </a:cubicBezTo>
                  <a:cubicBezTo>
                    <a:pt x="65" y="26"/>
                    <a:pt x="61" y="37"/>
                    <a:pt x="52" y="36"/>
                  </a:cubicBezTo>
                  <a:cubicBezTo>
                    <a:pt x="53" y="35"/>
                    <a:pt x="54" y="36"/>
                    <a:pt x="55" y="35"/>
                  </a:cubicBezTo>
                  <a:cubicBezTo>
                    <a:pt x="56" y="34"/>
                    <a:pt x="57" y="32"/>
                    <a:pt x="57" y="31"/>
                  </a:cubicBezTo>
                  <a:cubicBezTo>
                    <a:pt x="58" y="28"/>
                    <a:pt x="62" y="23"/>
                    <a:pt x="62" y="19"/>
                  </a:cubicBezTo>
                  <a:cubicBezTo>
                    <a:pt x="62" y="15"/>
                    <a:pt x="56" y="13"/>
                    <a:pt x="53" y="12"/>
                  </a:cubicBezTo>
                  <a:cubicBezTo>
                    <a:pt x="49" y="11"/>
                    <a:pt x="45" y="10"/>
                    <a:pt x="41" y="10"/>
                  </a:cubicBezTo>
                  <a:cubicBezTo>
                    <a:pt x="37" y="10"/>
                    <a:pt x="33" y="10"/>
                    <a:pt x="29" y="11"/>
                  </a:cubicBezTo>
                  <a:cubicBezTo>
                    <a:pt x="23" y="12"/>
                    <a:pt x="17" y="13"/>
                    <a:pt x="16" y="19"/>
                  </a:cubicBezTo>
                  <a:cubicBezTo>
                    <a:pt x="15" y="22"/>
                    <a:pt x="15" y="25"/>
                    <a:pt x="15" y="28"/>
                  </a:cubicBezTo>
                  <a:cubicBezTo>
                    <a:pt x="14" y="32"/>
                    <a:pt x="12" y="34"/>
                    <a:pt x="11" y="37"/>
                  </a:cubicBezTo>
                  <a:cubicBezTo>
                    <a:pt x="10" y="41"/>
                    <a:pt x="9" y="46"/>
                    <a:pt x="8" y="50"/>
                  </a:cubicBezTo>
                  <a:cubicBezTo>
                    <a:pt x="6" y="53"/>
                    <a:pt x="3" y="57"/>
                    <a:pt x="0" y="59"/>
                  </a:cubicBezTo>
                  <a:cubicBezTo>
                    <a:pt x="3" y="56"/>
                    <a:pt x="5" y="53"/>
                    <a:pt x="6" y="50"/>
                  </a:cubicBezTo>
                  <a:close/>
                </a:path>
              </a:pathLst>
            </a:custGeom>
            <a:solidFill>
              <a:srgbClr val="7FF3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431" name="Freeform 88">
              <a:extLst>
                <a:ext uri="{FF2B5EF4-FFF2-40B4-BE49-F238E27FC236}">
                  <a16:creationId xmlns="" xmlns:a16="http://schemas.microsoft.com/office/drawing/2014/main" id="{53FAC71C-DF47-4FAF-A6F2-E6763C471931}"/>
                </a:ext>
              </a:extLst>
            </p:cNvPr>
            <p:cNvSpPr>
              <a:spLocks/>
            </p:cNvSpPr>
            <p:nvPr/>
          </p:nvSpPr>
          <p:spPr bwMode="auto">
            <a:xfrm>
              <a:off x="10321927" y="2562226"/>
              <a:ext cx="80963" cy="334963"/>
            </a:xfrm>
            <a:custGeom>
              <a:avLst/>
              <a:gdLst>
                <a:gd name="T0" fmla="*/ 2 w 19"/>
                <a:gd name="T1" fmla="*/ 43 h 79"/>
                <a:gd name="T2" fmla="*/ 2 w 19"/>
                <a:gd name="T3" fmla="*/ 32 h 79"/>
                <a:gd name="T4" fmla="*/ 17 w 19"/>
                <a:gd name="T5" fmla="*/ 0 h 79"/>
                <a:gd name="T6" fmla="*/ 10 w 19"/>
                <a:gd name="T7" fmla="*/ 27 h 79"/>
                <a:gd name="T8" fmla="*/ 14 w 19"/>
                <a:gd name="T9" fmla="*/ 53 h 79"/>
                <a:gd name="T10" fmla="*/ 5 w 19"/>
                <a:gd name="T11" fmla="*/ 79 h 79"/>
                <a:gd name="T12" fmla="*/ 7 w 19"/>
                <a:gd name="T13" fmla="*/ 68 h 79"/>
                <a:gd name="T14" fmla="*/ 8 w 19"/>
                <a:gd name="T15" fmla="*/ 54 h 79"/>
                <a:gd name="T16" fmla="*/ 2 w 19"/>
                <a:gd name="T17" fmla="*/ 43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79">
                  <a:moveTo>
                    <a:pt x="2" y="43"/>
                  </a:moveTo>
                  <a:cubicBezTo>
                    <a:pt x="1" y="40"/>
                    <a:pt x="0" y="37"/>
                    <a:pt x="2" y="32"/>
                  </a:cubicBezTo>
                  <a:cubicBezTo>
                    <a:pt x="5" y="22"/>
                    <a:pt x="19" y="11"/>
                    <a:pt x="17" y="0"/>
                  </a:cubicBezTo>
                  <a:cubicBezTo>
                    <a:pt x="18" y="10"/>
                    <a:pt x="14" y="18"/>
                    <a:pt x="10" y="27"/>
                  </a:cubicBezTo>
                  <a:cubicBezTo>
                    <a:pt x="7" y="36"/>
                    <a:pt x="12" y="44"/>
                    <a:pt x="14" y="53"/>
                  </a:cubicBezTo>
                  <a:cubicBezTo>
                    <a:pt x="15" y="61"/>
                    <a:pt x="9" y="73"/>
                    <a:pt x="5" y="79"/>
                  </a:cubicBezTo>
                  <a:cubicBezTo>
                    <a:pt x="5" y="76"/>
                    <a:pt x="7" y="72"/>
                    <a:pt x="7" y="68"/>
                  </a:cubicBezTo>
                  <a:cubicBezTo>
                    <a:pt x="8" y="64"/>
                    <a:pt x="9" y="58"/>
                    <a:pt x="8" y="54"/>
                  </a:cubicBezTo>
                  <a:cubicBezTo>
                    <a:pt x="7" y="49"/>
                    <a:pt x="4" y="46"/>
                    <a:pt x="2" y="43"/>
                  </a:cubicBezTo>
                  <a:close/>
                </a:path>
              </a:pathLst>
            </a:custGeom>
            <a:solidFill>
              <a:srgbClr val="7FF3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432" name="Freeform 89">
              <a:extLst>
                <a:ext uri="{FF2B5EF4-FFF2-40B4-BE49-F238E27FC236}">
                  <a16:creationId xmlns="" xmlns:a16="http://schemas.microsoft.com/office/drawing/2014/main" id="{32FE526E-4622-4ADF-A8D6-0A9516A11349}"/>
                </a:ext>
              </a:extLst>
            </p:cNvPr>
            <p:cNvSpPr>
              <a:spLocks/>
            </p:cNvSpPr>
            <p:nvPr/>
          </p:nvSpPr>
          <p:spPr bwMode="auto">
            <a:xfrm>
              <a:off x="10742614" y="1370014"/>
              <a:ext cx="885825" cy="1400175"/>
            </a:xfrm>
            <a:custGeom>
              <a:avLst/>
              <a:gdLst>
                <a:gd name="T0" fmla="*/ 0 w 209"/>
                <a:gd name="T1" fmla="*/ 0 h 330"/>
                <a:gd name="T2" fmla="*/ 159 w 209"/>
                <a:gd name="T3" fmla="*/ 108 h 330"/>
                <a:gd name="T4" fmla="*/ 180 w 209"/>
                <a:gd name="T5" fmla="*/ 330 h 330"/>
                <a:gd name="T6" fmla="*/ 192 w 209"/>
                <a:gd name="T7" fmla="*/ 186 h 330"/>
                <a:gd name="T8" fmla="*/ 148 w 209"/>
                <a:gd name="T9" fmla="*/ 82 h 330"/>
                <a:gd name="T10" fmla="*/ 0 w 209"/>
                <a:gd name="T11" fmla="*/ 0 h 330"/>
              </a:gdLst>
              <a:ahLst/>
              <a:cxnLst>
                <a:cxn ang="0">
                  <a:pos x="T0" y="T1"/>
                </a:cxn>
                <a:cxn ang="0">
                  <a:pos x="T2" y="T3"/>
                </a:cxn>
                <a:cxn ang="0">
                  <a:pos x="T4" y="T5"/>
                </a:cxn>
                <a:cxn ang="0">
                  <a:pos x="T6" y="T7"/>
                </a:cxn>
                <a:cxn ang="0">
                  <a:pos x="T8" y="T9"/>
                </a:cxn>
                <a:cxn ang="0">
                  <a:pos x="T10" y="T11"/>
                </a:cxn>
              </a:cxnLst>
              <a:rect l="0" t="0" r="r" b="b"/>
              <a:pathLst>
                <a:path w="209" h="330">
                  <a:moveTo>
                    <a:pt x="0" y="0"/>
                  </a:moveTo>
                  <a:cubicBezTo>
                    <a:pt x="0" y="0"/>
                    <a:pt x="119" y="33"/>
                    <a:pt x="159" y="108"/>
                  </a:cubicBezTo>
                  <a:cubicBezTo>
                    <a:pt x="198" y="184"/>
                    <a:pt x="191" y="297"/>
                    <a:pt x="180" y="330"/>
                  </a:cubicBezTo>
                  <a:cubicBezTo>
                    <a:pt x="180" y="330"/>
                    <a:pt x="209" y="256"/>
                    <a:pt x="192" y="186"/>
                  </a:cubicBezTo>
                  <a:cubicBezTo>
                    <a:pt x="176" y="116"/>
                    <a:pt x="157" y="92"/>
                    <a:pt x="148" y="82"/>
                  </a:cubicBezTo>
                  <a:cubicBezTo>
                    <a:pt x="139" y="71"/>
                    <a:pt x="105" y="23"/>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grpSp>
    </p:spTree>
    <p:extLst>
      <p:ext uri="{BB962C8B-B14F-4D97-AF65-F5344CB8AC3E}">
        <p14:creationId xmlns:p14="http://schemas.microsoft.com/office/powerpoint/2010/main" val="32659589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23"/>
                                        </p:tgtEl>
                                        <p:attrNameLst>
                                          <p:attrName>style.visibility</p:attrName>
                                        </p:attrNameLst>
                                      </p:cBhvr>
                                      <p:to>
                                        <p:strVal val="visible"/>
                                      </p:to>
                                    </p:set>
                                    <p:animEffect transition="in" filter="wipe(left)">
                                      <p:cBhvr>
                                        <p:cTn id="7" dur="500"/>
                                        <p:tgtEl>
                                          <p:spTgt spid="122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234"/>
                                        </p:tgtEl>
                                        <p:attrNameLst>
                                          <p:attrName>style.visibility</p:attrName>
                                        </p:attrNameLst>
                                      </p:cBhvr>
                                      <p:to>
                                        <p:strVal val="visible"/>
                                      </p:to>
                                    </p:set>
                                    <p:anim calcmode="lin" valueType="num">
                                      <p:cBhvr>
                                        <p:cTn id="12" dur="500" fill="hold"/>
                                        <p:tgtEl>
                                          <p:spTgt spid="1234"/>
                                        </p:tgtEl>
                                        <p:attrNameLst>
                                          <p:attrName>ppt_w</p:attrName>
                                        </p:attrNameLst>
                                      </p:cBhvr>
                                      <p:tavLst>
                                        <p:tav tm="0">
                                          <p:val>
                                            <p:fltVal val="0"/>
                                          </p:val>
                                        </p:tav>
                                        <p:tav tm="100000">
                                          <p:val>
                                            <p:strVal val="#ppt_w"/>
                                          </p:val>
                                        </p:tav>
                                      </p:tavLst>
                                    </p:anim>
                                    <p:anim calcmode="lin" valueType="num">
                                      <p:cBhvr>
                                        <p:cTn id="13" dur="500" fill="hold"/>
                                        <p:tgtEl>
                                          <p:spTgt spid="1234"/>
                                        </p:tgtEl>
                                        <p:attrNameLst>
                                          <p:attrName>ppt_h</p:attrName>
                                        </p:attrNameLst>
                                      </p:cBhvr>
                                      <p:tavLst>
                                        <p:tav tm="0">
                                          <p:val>
                                            <p:fltVal val="0"/>
                                          </p:val>
                                        </p:tav>
                                        <p:tav tm="100000">
                                          <p:val>
                                            <p:strVal val="#ppt_h"/>
                                          </p:val>
                                        </p:tav>
                                      </p:tavLst>
                                    </p:anim>
                                    <p:animEffect transition="in" filter="fade">
                                      <p:cBhvr>
                                        <p:cTn id="14" dur="500"/>
                                        <p:tgtEl>
                                          <p:spTgt spid="123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230"/>
                                        </p:tgtEl>
                                        <p:attrNameLst>
                                          <p:attrName>style.visibility</p:attrName>
                                        </p:attrNameLst>
                                      </p:cBhvr>
                                      <p:to>
                                        <p:strVal val="visible"/>
                                      </p:to>
                                    </p:set>
                                    <p:anim calcmode="lin" valueType="num">
                                      <p:cBhvr>
                                        <p:cTn id="17" dur="500" fill="hold"/>
                                        <p:tgtEl>
                                          <p:spTgt spid="1230"/>
                                        </p:tgtEl>
                                        <p:attrNameLst>
                                          <p:attrName>ppt_w</p:attrName>
                                        </p:attrNameLst>
                                      </p:cBhvr>
                                      <p:tavLst>
                                        <p:tav tm="0">
                                          <p:val>
                                            <p:fltVal val="0"/>
                                          </p:val>
                                        </p:tav>
                                        <p:tav tm="100000">
                                          <p:val>
                                            <p:strVal val="#ppt_w"/>
                                          </p:val>
                                        </p:tav>
                                      </p:tavLst>
                                    </p:anim>
                                    <p:anim calcmode="lin" valueType="num">
                                      <p:cBhvr>
                                        <p:cTn id="18" dur="500" fill="hold"/>
                                        <p:tgtEl>
                                          <p:spTgt spid="1230"/>
                                        </p:tgtEl>
                                        <p:attrNameLst>
                                          <p:attrName>ppt_h</p:attrName>
                                        </p:attrNameLst>
                                      </p:cBhvr>
                                      <p:tavLst>
                                        <p:tav tm="0">
                                          <p:val>
                                            <p:fltVal val="0"/>
                                          </p:val>
                                        </p:tav>
                                        <p:tav tm="100000">
                                          <p:val>
                                            <p:strVal val="#ppt_h"/>
                                          </p:val>
                                        </p:tav>
                                      </p:tavLst>
                                    </p:anim>
                                    <p:animEffect transition="in" filter="fade">
                                      <p:cBhvr>
                                        <p:cTn id="19" dur="500"/>
                                        <p:tgtEl>
                                          <p:spTgt spid="1230"/>
                                        </p:tgtEl>
                                      </p:cBhvr>
                                    </p:animEffect>
                                  </p:childTnLst>
                                </p:cTn>
                              </p:par>
                            </p:childTnLst>
                          </p:cTn>
                        </p:par>
                      </p:childTnLst>
                    </p:cTn>
                  </p:par>
                  <p:par>
                    <p:cTn id="20" fill="hold">
                      <p:stCondLst>
                        <p:cond delay="indefinite"/>
                      </p:stCondLst>
                      <p:childTnLst>
                        <p:par>
                          <p:cTn id="21" fill="hold">
                            <p:stCondLst>
                              <p:cond delay="0"/>
                            </p:stCondLst>
                            <p:childTnLst>
                              <p:par>
                                <p:cTn id="22" presetID="31" presetClass="entr" presetSubtype="0" fill="hold" nodeType="clickEffect">
                                  <p:stCondLst>
                                    <p:cond delay="0"/>
                                  </p:stCondLst>
                                  <p:childTnLst>
                                    <p:set>
                                      <p:cBhvr>
                                        <p:cTn id="23" dur="1" fill="hold">
                                          <p:stCondLst>
                                            <p:cond delay="0"/>
                                          </p:stCondLst>
                                        </p:cTn>
                                        <p:tgtEl>
                                          <p:spTgt spid="1235"/>
                                        </p:tgtEl>
                                        <p:attrNameLst>
                                          <p:attrName>style.visibility</p:attrName>
                                        </p:attrNameLst>
                                      </p:cBhvr>
                                      <p:to>
                                        <p:strVal val="visible"/>
                                      </p:to>
                                    </p:set>
                                    <p:anim calcmode="lin" valueType="num">
                                      <p:cBhvr>
                                        <p:cTn id="24" dur="1000" fill="hold"/>
                                        <p:tgtEl>
                                          <p:spTgt spid="1235"/>
                                        </p:tgtEl>
                                        <p:attrNameLst>
                                          <p:attrName>ppt_w</p:attrName>
                                        </p:attrNameLst>
                                      </p:cBhvr>
                                      <p:tavLst>
                                        <p:tav tm="0">
                                          <p:val>
                                            <p:fltVal val="0"/>
                                          </p:val>
                                        </p:tav>
                                        <p:tav tm="100000">
                                          <p:val>
                                            <p:strVal val="#ppt_w"/>
                                          </p:val>
                                        </p:tav>
                                      </p:tavLst>
                                    </p:anim>
                                    <p:anim calcmode="lin" valueType="num">
                                      <p:cBhvr>
                                        <p:cTn id="25" dur="1000" fill="hold"/>
                                        <p:tgtEl>
                                          <p:spTgt spid="1235"/>
                                        </p:tgtEl>
                                        <p:attrNameLst>
                                          <p:attrName>ppt_h</p:attrName>
                                        </p:attrNameLst>
                                      </p:cBhvr>
                                      <p:tavLst>
                                        <p:tav tm="0">
                                          <p:val>
                                            <p:fltVal val="0"/>
                                          </p:val>
                                        </p:tav>
                                        <p:tav tm="100000">
                                          <p:val>
                                            <p:strVal val="#ppt_h"/>
                                          </p:val>
                                        </p:tav>
                                      </p:tavLst>
                                    </p:anim>
                                    <p:anim calcmode="lin" valueType="num">
                                      <p:cBhvr>
                                        <p:cTn id="26" dur="1000" fill="hold"/>
                                        <p:tgtEl>
                                          <p:spTgt spid="1235"/>
                                        </p:tgtEl>
                                        <p:attrNameLst>
                                          <p:attrName>style.rotation</p:attrName>
                                        </p:attrNameLst>
                                      </p:cBhvr>
                                      <p:tavLst>
                                        <p:tav tm="0">
                                          <p:val>
                                            <p:fltVal val="90"/>
                                          </p:val>
                                        </p:tav>
                                        <p:tav tm="100000">
                                          <p:val>
                                            <p:fltVal val="0"/>
                                          </p:val>
                                        </p:tav>
                                      </p:tavLst>
                                    </p:anim>
                                    <p:animEffect transition="in" filter="fade">
                                      <p:cBhvr>
                                        <p:cTn id="27" dur="1000"/>
                                        <p:tgtEl>
                                          <p:spTgt spid="1235"/>
                                        </p:tgtEl>
                                      </p:cBhvr>
                                    </p:animEffect>
                                  </p:childTnLst>
                                </p:cTn>
                              </p:par>
                              <p:par>
                                <p:cTn id="28" presetID="31" presetClass="entr" presetSubtype="0" fill="hold" grpId="0" nodeType="withEffect">
                                  <p:stCondLst>
                                    <p:cond delay="0"/>
                                  </p:stCondLst>
                                  <p:childTnLst>
                                    <p:set>
                                      <p:cBhvr>
                                        <p:cTn id="29" dur="1" fill="hold">
                                          <p:stCondLst>
                                            <p:cond delay="0"/>
                                          </p:stCondLst>
                                        </p:cTn>
                                        <p:tgtEl>
                                          <p:spTgt spid="1231"/>
                                        </p:tgtEl>
                                        <p:attrNameLst>
                                          <p:attrName>style.visibility</p:attrName>
                                        </p:attrNameLst>
                                      </p:cBhvr>
                                      <p:to>
                                        <p:strVal val="visible"/>
                                      </p:to>
                                    </p:set>
                                    <p:anim calcmode="lin" valueType="num">
                                      <p:cBhvr>
                                        <p:cTn id="30" dur="1000" fill="hold"/>
                                        <p:tgtEl>
                                          <p:spTgt spid="1231"/>
                                        </p:tgtEl>
                                        <p:attrNameLst>
                                          <p:attrName>ppt_w</p:attrName>
                                        </p:attrNameLst>
                                      </p:cBhvr>
                                      <p:tavLst>
                                        <p:tav tm="0">
                                          <p:val>
                                            <p:fltVal val="0"/>
                                          </p:val>
                                        </p:tav>
                                        <p:tav tm="100000">
                                          <p:val>
                                            <p:strVal val="#ppt_w"/>
                                          </p:val>
                                        </p:tav>
                                      </p:tavLst>
                                    </p:anim>
                                    <p:anim calcmode="lin" valueType="num">
                                      <p:cBhvr>
                                        <p:cTn id="31" dur="1000" fill="hold"/>
                                        <p:tgtEl>
                                          <p:spTgt spid="1231"/>
                                        </p:tgtEl>
                                        <p:attrNameLst>
                                          <p:attrName>ppt_h</p:attrName>
                                        </p:attrNameLst>
                                      </p:cBhvr>
                                      <p:tavLst>
                                        <p:tav tm="0">
                                          <p:val>
                                            <p:fltVal val="0"/>
                                          </p:val>
                                        </p:tav>
                                        <p:tav tm="100000">
                                          <p:val>
                                            <p:strVal val="#ppt_h"/>
                                          </p:val>
                                        </p:tav>
                                      </p:tavLst>
                                    </p:anim>
                                    <p:anim calcmode="lin" valueType="num">
                                      <p:cBhvr>
                                        <p:cTn id="32" dur="1000" fill="hold"/>
                                        <p:tgtEl>
                                          <p:spTgt spid="1231"/>
                                        </p:tgtEl>
                                        <p:attrNameLst>
                                          <p:attrName>style.rotation</p:attrName>
                                        </p:attrNameLst>
                                      </p:cBhvr>
                                      <p:tavLst>
                                        <p:tav tm="0">
                                          <p:val>
                                            <p:fltVal val="90"/>
                                          </p:val>
                                        </p:tav>
                                        <p:tav tm="100000">
                                          <p:val>
                                            <p:fltVal val="0"/>
                                          </p:val>
                                        </p:tav>
                                      </p:tavLst>
                                    </p:anim>
                                    <p:animEffect transition="in" filter="fade">
                                      <p:cBhvr>
                                        <p:cTn id="33" dur="1000"/>
                                        <p:tgtEl>
                                          <p:spTgt spid="1231"/>
                                        </p:tgtEl>
                                      </p:cBhvr>
                                    </p:animEffect>
                                  </p:childTnLst>
                                </p:cTn>
                              </p:par>
                            </p:childTnLst>
                          </p:cTn>
                        </p:par>
                      </p:childTnLst>
                    </p:cTn>
                  </p:par>
                  <p:par>
                    <p:cTn id="34" fill="hold">
                      <p:stCondLst>
                        <p:cond delay="indefinite"/>
                      </p:stCondLst>
                      <p:childTnLst>
                        <p:par>
                          <p:cTn id="35" fill="hold">
                            <p:stCondLst>
                              <p:cond delay="0"/>
                            </p:stCondLst>
                            <p:childTnLst>
                              <p:par>
                                <p:cTn id="36" presetID="26" presetClass="entr" presetSubtype="0" fill="hold" nodeType="clickEffect">
                                  <p:stCondLst>
                                    <p:cond delay="0"/>
                                  </p:stCondLst>
                                  <p:childTnLst>
                                    <p:set>
                                      <p:cBhvr>
                                        <p:cTn id="37" dur="1" fill="hold">
                                          <p:stCondLst>
                                            <p:cond delay="0"/>
                                          </p:stCondLst>
                                        </p:cTn>
                                        <p:tgtEl>
                                          <p:spTgt spid="1236"/>
                                        </p:tgtEl>
                                        <p:attrNameLst>
                                          <p:attrName>style.visibility</p:attrName>
                                        </p:attrNameLst>
                                      </p:cBhvr>
                                      <p:to>
                                        <p:strVal val="visible"/>
                                      </p:to>
                                    </p:set>
                                    <p:animEffect transition="in" filter="wipe(down)">
                                      <p:cBhvr>
                                        <p:cTn id="38" dur="290">
                                          <p:stCondLst>
                                            <p:cond delay="0"/>
                                          </p:stCondLst>
                                        </p:cTn>
                                        <p:tgtEl>
                                          <p:spTgt spid="1236"/>
                                        </p:tgtEl>
                                      </p:cBhvr>
                                    </p:animEffect>
                                    <p:anim calcmode="lin" valueType="num">
                                      <p:cBhvr>
                                        <p:cTn id="39" dur="911" tmFilter="0,0; 0.14,0.36; 0.43,0.73; 0.71,0.91; 1.0,1.0">
                                          <p:stCondLst>
                                            <p:cond delay="0"/>
                                          </p:stCondLst>
                                        </p:cTn>
                                        <p:tgtEl>
                                          <p:spTgt spid="1236"/>
                                        </p:tgtEl>
                                        <p:attrNameLst>
                                          <p:attrName>ppt_x</p:attrName>
                                        </p:attrNameLst>
                                      </p:cBhvr>
                                      <p:tavLst>
                                        <p:tav tm="0">
                                          <p:val>
                                            <p:strVal val="#ppt_x-0.25"/>
                                          </p:val>
                                        </p:tav>
                                        <p:tav tm="100000">
                                          <p:val>
                                            <p:strVal val="#ppt_x"/>
                                          </p:val>
                                        </p:tav>
                                      </p:tavLst>
                                    </p:anim>
                                    <p:anim calcmode="lin" valueType="num">
                                      <p:cBhvr>
                                        <p:cTn id="40" dur="332" tmFilter="0.0,0.0; 0.25,0.07; 0.50,0.2; 0.75,0.467; 1.0,1.0">
                                          <p:stCondLst>
                                            <p:cond delay="0"/>
                                          </p:stCondLst>
                                        </p:cTn>
                                        <p:tgtEl>
                                          <p:spTgt spid="1236"/>
                                        </p:tgtEl>
                                        <p:attrNameLst>
                                          <p:attrName>ppt_y</p:attrName>
                                        </p:attrNameLst>
                                      </p:cBhvr>
                                      <p:tavLst>
                                        <p:tav tm="0" fmla="#ppt_y-sin(pi*$)/3">
                                          <p:val>
                                            <p:fltVal val="0.5"/>
                                          </p:val>
                                        </p:tav>
                                        <p:tav tm="100000">
                                          <p:val>
                                            <p:fltVal val="1"/>
                                          </p:val>
                                        </p:tav>
                                      </p:tavLst>
                                    </p:anim>
                                    <p:anim calcmode="lin" valueType="num">
                                      <p:cBhvr>
                                        <p:cTn id="41" dur="332" tmFilter="0, 0; 0.125,0.2665; 0.25,0.4; 0.375,0.465; 0.5,0.5;  0.625,0.535; 0.75,0.6; 0.875,0.7335; 1,1">
                                          <p:stCondLst>
                                            <p:cond delay="332"/>
                                          </p:stCondLst>
                                        </p:cTn>
                                        <p:tgtEl>
                                          <p:spTgt spid="1236"/>
                                        </p:tgtEl>
                                        <p:attrNameLst>
                                          <p:attrName>ppt_y</p:attrName>
                                        </p:attrNameLst>
                                      </p:cBhvr>
                                      <p:tavLst>
                                        <p:tav tm="0" fmla="#ppt_y-sin(pi*$)/9">
                                          <p:val>
                                            <p:fltVal val="0"/>
                                          </p:val>
                                        </p:tav>
                                        <p:tav tm="100000">
                                          <p:val>
                                            <p:fltVal val="1"/>
                                          </p:val>
                                        </p:tav>
                                      </p:tavLst>
                                    </p:anim>
                                    <p:anim calcmode="lin" valueType="num">
                                      <p:cBhvr>
                                        <p:cTn id="42" dur="166" tmFilter="0, 0; 0.125,0.2665; 0.25,0.4; 0.375,0.465; 0.5,0.5;  0.625,0.535; 0.75,0.6; 0.875,0.7335; 1,1">
                                          <p:stCondLst>
                                            <p:cond delay="662"/>
                                          </p:stCondLst>
                                        </p:cTn>
                                        <p:tgtEl>
                                          <p:spTgt spid="1236"/>
                                        </p:tgtEl>
                                        <p:attrNameLst>
                                          <p:attrName>ppt_y</p:attrName>
                                        </p:attrNameLst>
                                      </p:cBhvr>
                                      <p:tavLst>
                                        <p:tav tm="0" fmla="#ppt_y-sin(pi*$)/27">
                                          <p:val>
                                            <p:fltVal val="0"/>
                                          </p:val>
                                        </p:tav>
                                        <p:tav tm="100000">
                                          <p:val>
                                            <p:fltVal val="1"/>
                                          </p:val>
                                        </p:tav>
                                      </p:tavLst>
                                    </p:anim>
                                    <p:anim calcmode="lin" valueType="num">
                                      <p:cBhvr>
                                        <p:cTn id="43" dur="82" tmFilter="0, 0; 0.125,0.2665; 0.25,0.4; 0.375,0.465; 0.5,0.5;  0.625,0.535; 0.75,0.6; 0.875,0.7335; 1,1">
                                          <p:stCondLst>
                                            <p:cond delay="828"/>
                                          </p:stCondLst>
                                        </p:cTn>
                                        <p:tgtEl>
                                          <p:spTgt spid="1236"/>
                                        </p:tgtEl>
                                        <p:attrNameLst>
                                          <p:attrName>ppt_y</p:attrName>
                                        </p:attrNameLst>
                                      </p:cBhvr>
                                      <p:tavLst>
                                        <p:tav tm="0" fmla="#ppt_y-sin(pi*$)/81">
                                          <p:val>
                                            <p:fltVal val="0"/>
                                          </p:val>
                                        </p:tav>
                                        <p:tav tm="100000">
                                          <p:val>
                                            <p:fltVal val="1"/>
                                          </p:val>
                                        </p:tav>
                                      </p:tavLst>
                                    </p:anim>
                                    <p:animScale>
                                      <p:cBhvr>
                                        <p:cTn id="44" dur="13">
                                          <p:stCondLst>
                                            <p:cond delay="325"/>
                                          </p:stCondLst>
                                        </p:cTn>
                                        <p:tgtEl>
                                          <p:spTgt spid="1236"/>
                                        </p:tgtEl>
                                      </p:cBhvr>
                                      <p:to x="100000" y="60000"/>
                                    </p:animScale>
                                    <p:animScale>
                                      <p:cBhvr>
                                        <p:cTn id="45" dur="83" decel="50000">
                                          <p:stCondLst>
                                            <p:cond delay="338"/>
                                          </p:stCondLst>
                                        </p:cTn>
                                        <p:tgtEl>
                                          <p:spTgt spid="1236"/>
                                        </p:tgtEl>
                                      </p:cBhvr>
                                      <p:to x="100000" y="100000"/>
                                    </p:animScale>
                                    <p:animScale>
                                      <p:cBhvr>
                                        <p:cTn id="46" dur="13">
                                          <p:stCondLst>
                                            <p:cond delay="656"/>
                                          </p:stCondLst>
                                        </p:cTn>
                                        <p:tgtEl>
                                          <p:spTgt spid="1236"/>
                                        </p:tgtEl>
                                      </p:cBhvr>
                                      <p:to x="100000" y="80000"/>
                                    </p:animScale>
                                    <p:animScale>
                                      <p:cBhvr>
                                        <p:cTn id="47" dur="83" decel="50000">
                                          <p:stCondLst>
                                            <p:cond delay="669"/>
                                          </p:stCondLst>
                                        </p:cTn>
                                        <p:tgtEl>
                                          <p:spTgt spid="1236"/>
                                        </p:tgtEl>
                                      </p:cBhvr>
                                      <p:to x="100000" y="100000"/>
                                    </p:animScale>
                                    <p:animScale>
                                      <p:cBhvr>
                                        <p:cTn id="48" dur="13">
                                          <p:stCondLst>
                                            <p:cond delay="821"/>
                                          </p:stCondLst>
                                        </p:cTn>
                                        <p:tgtEl>
                                          <p:spTgt spid="1236"/>
                                        </p:tgtEl>
                                      </p:cBhvr>
                                      <p:to x="100000" y="90000"/>
                                    </p:animScale>
                                    <p:animScale>
                                      <p:cBhvr>
                                        <p:cTn id="49" dur="83" decel="50000">
                                          <p:stCondLst>
                                            <p:cond delay="834"/>
                                          </p:stCondLst>
                                        </p:cTn>
                                        <p:tgtEl>
                                          <p:spTgt spid="1236"/>
                                        </p:tgtEl>
                                      </p:cBhvr>
                                      <p:to x="100000" y="100000"/>
                                    </p:animScale>
                                    <p:animScale>
                                      <p:cBhvr>
                                        <p:cTn id="50" dur="13">
                                          <p:stCondLst>
                                            <p:cond delay="904"/>
                                          </p:stCondLst>
                                        </p:cTn>
                                        <p:tgtEl>
                                          <p:spTgt spid="1236"/>
                                        </p:tgtEl>
                                      </p:cBhvr>
                                      <p:to x="100000" y="95000"/>
                                    </p:animScale>
                                    <p:animScale>
                                      <p:cBhvr>
                                        <p:cTn id="51" dur="83" decel="50000">
                                          <p:stCondLst>
                                            <p:cond delay="917"/>
                                          </p:stCondLst>
                                        </p:cTn>
                                        <p:tgtEl>
                                          <p:spTgt spid="1236"/>
                                        </p:tgtEl>
                                      </p:cBhvr>
                                      <p:to x="100000" y="100000"/>
                                    </p:animScale>
                                  </p:childTnLst>
                                </p:cTn>
                              </p:par>
                              <p:par>
                                <p:cTn id="52" presetID="26" presetClass="entr" presetSubtype="0" fill="hold" grpId="0" nodeType="withEffect">
                                  <p:stCondLst>
                                    <p:cond delay="0"/>
                                  </p:stCondLst>
                                  <p:childTnLst>
                                    <p:set>
                                      <p:cBhvr>
                                        <p:cTn id="53" dur="1" fill="hold">
                                          <p:stCondLst>
                                            <p:cond delay="0"/>
                                          </p:stCondLst>
                                        </p:cTn>
                                        <p:tgtEl>
                                          <p:spTgt spid="1232"/>
                                        </p:tgtEl>
                                        <p:attrNameLst>
                                          <p:attrName>style.visibility</p:attrName>
                                        </p:attrNameLst>
                                      </p:cBhvr>
                                      <p:to>
                                        <p:strVal val="visible"/>
                                      </p:to>
                                    </p:set>
                                    <p:animEffect transition="in" filter="wipe(down)">
                                      <p:cBhvr>
                                        <p:cTn id="54" dur="290">
                                          <p:stCondLst>
                                            <p:cond delay="0"/>
                                          </p:stCondLst>
                                        </p:cTn>
                                        <p:tgtEl>
                                          <p:spTgt spid="1232"/>
                                        </p:tgtEl>
                                      </p:cBhvr>
                                    </p:animEffect>
                                    <p:anim calcmode="lin" valueType="num">
                                      <p:cBhvr>
                                        <p:cTn id="55" dur="911" tmFilter="0,0; 0.14,0.36; 0.43,0.73; 0.71,0.91; 1.0,1.0">
                                          <p:stCondLst>
                                            <p:cond delay="0"/>
                                          </p:stCondLst>
                                        </p:cTn>
                                        <p:tgtEl>
                                          <p:spTgt spid="1232"/>
                                        </p:tgtEl>
                                        <p:attrNameLst>
                                          <p:attrName>ppt_x</p:attrName>
                                        </p:attrNameLst>
                                      </p:cBhvr>
                                      <p:tavLst>
                                        <p:tav tm="0">
                                          <p:val>
                                            <p:strVal val="#ppt_x-0.25"/>
                                          </p:val>
                                        </p:tav>
                                        <p:tav tm="100000">
                                          <p:val>
                                            <p:strVal val="#ppt_x"/>
                                          </p:val>
                                        </p:tav>
                                      </p:tavLst>
                                    </p:anim>
                                    <p:anim calcmode="lin" valueType="num">
                                      <p:cBhvr>
                                        <p:cTn id="56" dur="332" tmFilter="0.0,0.0; 0.25,0.07; 0.50,0.2; 0.75,0.467; 1.0,1.0">
                                          <p:stCondLst>
                                            <p:cond delay="0"/>
                                          </p:stCondLst>
                                        </p:cTn>
                                        <p:tgtEl>
                                          <p:spTgt spid="1232"/>
                                        </p:tgtEl>
                                        <p:attrNameLst>
                                          <p:attrName>ppt_y</p:attrName>
                                        </p:attrNameLst>
                                      </p:cBhvr>
                                      <p:tavLst>
                                        <p:tav tm="0" fmla="#ppt_y-sin(pi*$)/3">
                                          <p:val>
                                            <p:fltVal val="0.5"/>
                                          </p:val>
                                        </p:tav>
                                        <p:tav tm="100000">
                                          <p:val>
                                            <p:fltVal val="1"/>
                                          </p:val>
                                        </p:tav>
                                      </p:tavLst>
                                    </p:anim>
                                    <p:anim calcmode="lin" valueType="num">
                                      <p:cBhvr>
                                        <p:cTn id="57" dur="332" tmFilter="0, 0; 0.125,0.2665; 0.25,0.4; 0.375,0.465; 0.5,0.5;  0.625,0.535; 0.75,0.6; 0.875,0.7335; 1,1">
                                          <p:stCondLst>
                                            <p:cond delay="332"/>
                                          </p:stCondLst>
                                        </p:cTn>
                                        <p:tgtEl>
                                          <p:spTgt spid="1232"/>
                                        </p:tgtEl>
                                        <p:attrNameLst>
                                          <p:attrName>ppt_y</p:attrName>
                                        </p:attrNameLst>
                                      </p:cBhvr>
                                      <p:tavLst>
                                        <p:tav tm="0" fmla="#ppt_y-sin(pi*$)/9">
                                          <p:val>
                                            <p:fltVal val="0"/>
                                          </p:val>
                                        </p:tav>
                                        <p:tav tm="100000">
                                          <p:val>
                                            <p:fltVal val="1"/>
                                          </p:val>
                                        </p:tav>
                                      </p:tavLst>
                                    </p:anim>
                                    <p:anim calcmode="lin" valueType="num">
                                      <p:cBhvr>
                                        <p:cTn id="58" dur="166" tmFilter="0, 0; 0.125,0.2665; 0.25,0.4; 0.375,0.465; 0.5,0.5;  0.625,0.535; 0.75,0.6; 0.875,0.7335; 1,1">
                                          <p:stCondLst>
                                            <p:cond delay="662"/>
                                          </p:stCondLst>
                                        </p:cTn>
                                        <p:tgtEl>
                                          <p:spTgt spid="1232"/>
                                        </p:tgtEl>
                                        <p:attrNameLst>
                                          <p:attrName>ppt_y</p:attrName>
                                        </p:attrNameLst>
                                      </p:cBhvr>
                                      <p:tavLst>
                                        <p:tav tm="0" fmla="#ppt_y-sin(pi*$)/27">
                                          <p:val>
                                            <p:fltVal val="0"/>
                                          </p:val>
                                        </p:tav>
                                        <p:tav tm="100000">
                                          <p:val>
                                            <p:fltVal val="1"/>
                                          </p:val>
                                        </p:tav>
                                      </p:tavLst>
                                    </p:anim>
                                    <p:anim calcmode="lin" valueType="num">
                                      <p:cBhvr>
                                        <p:cTn id="59" dur="82" tmFilter="0, 0; 0.125,0.2665; 0.25,0.4; 0.375,0.465; 0.5,0.5;  0.625,0.535; 0.75,0.6; 0.875,0.7335; 1,1">
                                          <p:stCondLst>
                                            <p:cond delay="828"/>
                                          </p:stCondLst>
                                        </p:cTn>
                                        <p:tgtEl>
                                          <p:spTgt spid="1232"/>
                                        </p:tgtEl>
                                        <p:attrNameLst>
                                          <p:attrName>ppt_y</p:attrName>
                                        </p:attrNameLst>
                                      </p:cBhvr>
                                      <p:tavLst>
                                        <p:tav tm="0" fmla="#ppt_y-sin(pi*$)/81">
                                          <p:val>
                                            <p:fltVal val="0"/>
                                          </p:val>
                                        </p:tav>
                                        <p:tav tm="100000">
                                          <p:val>
                                            <p:fltVal val="1"/>
                                          </p:val>
                                        </p:tav>
                                      </p:tavLst>
                                    </p:anim>
                                    <p:animScale>
                                      <p:cBhvr>
                                        <p:cTn id="60" dur="13">
                                          <p:stCondLst>
                                            <p:cond delay="325"/>
                                          </p:stCondLst>
                                        </p:cTn>
                                        <p:tgtEl>
                                          <p:spTgt spid="1232"/>
                                        </p:tgtEl>
                                      </p:cBhvr>
                                      <p:to x="100000" y="60000"/>
                                    </p:animScale>
                                    <p:animScale>
                                      <p:cBhvr>
                                        <p:cTn id="61" dur="83" decel="50000">
                                          <p:stCondLst>
                                            <p:cond delay="338"/>
                                          </p:stCondLst>
                                        </p:cTn>
                                        <p:tgtEl>
                                          <p:spTgt spid="1232"/>
                                        </p:tgtEl>
                                      </p:cBhvr>
                                      <p:to x="100000" y="100000"/>
                                    </p:animScale>
                                    <p:animScale>
                                      <p:cBhvr>
                                        <p:cTn id="62" dur="13">
                                          <p:stCondLst>
                                            <p:cond delay="656"/>
                                          </p:stCondLst>
                                        </p:cTn>
                                        <p:tgtEl>
                                          <p:spTgt spid="1232"/>
                                        </p:tgtEl>
                                      </p:cBhvr>
                                      <p:to x="100000" y="80000"/>
                                    </p:animScale>
                                    <p:animScale>
                                      <p:cBhvr>
                                        <p:cTn id="63" dur="83" decel="50000">
                                          <p:stCondLst>
                                            <p:cond delay="669"/>
                                          </p:stCondLst>
                                        </p:cTn>
                                        <p:tgtEl>
                                          <p:spTgt spid="1232"/>
                                        </p:tgtEl>
                                      </p:cBhvr>
                                      <p:to x="100000" y="100000"/>
                                    </p:animScale>
                                    <p:animScale>
                                      <p:cBhvr>
                                        <p:cTn id="64" dur="13">
                                          <p:stCondLst>
                                            <p:cond delay="821"/>
                                          </p:stCondLst>
                                        </p:cTn>
                                        <p:tgtEl>
                                          <p:spTgt spid="1232"/>
                                        </p:tgtEl>
                                      </p:cBhvr>
                                      <p:to x="100000" y="90000"/>
                                    </p:animScale>
                                    <p:animScale>
                                      <p:cBhvr>
                                        <p:cTn id="65" dur="83" decel="50000">
                                          <p:stCondLst>
                                            <p:cond delay="834"/>
                                          </p:stCondLst>
                                        </p:cTn>
                                        <p:tgtEl>
                                          <p:spTgt spid="1232"/>
                                        </p:tgtEl>
                                      </p:cBhvr>
                                      <p:to x="100000" y="100000"/>
                                    </p:animScale>
                                    <p:animScale>
                                      <p:cBhvr>
                                        <p:cTn id="66" dur="13">
                                          <p:stCondLst>
                                            <p:cond delay="904"/>
                                          </p:stCondLst>
                                        </p:cTn>
                                        <p:tgtEl>
                                          <p:spTgt spid="1232"/>
                                        </p:tgtEl>
                                      </p:cBhvr>
                                      <p:to x="100000" y="95000"/>
                                    </p:animScale>
                                    <p:animScale>
                                      <p:cBhvr>
                                        <p:cTn id="67" dur="83" decel="50000">
                                          <p:stCondLst>
                                            <p:cond delay="917"/>
                                          </p:stCondLst>
                                        </p:cTn>
                                        <p:tgtEl>
                                          <p:spTgt spid="1232"/>
                                        </p:tgtEl>
                                      </p:cBhvr>
                                      <p:to x="100000" y="100000"/>
                                    </p:animScale>
                                  </p:childTnLst>
                                </p:cTn>
                              </p:par>
                            </p:childTnLst>
                          </p:cTn>
                        </p:par>
                      </p:childTnLst>
                    </p:cTn>
                  </p:par>
                  <p:par>
                    <p:cTn id="68" fill="hold">
                      <p:stCondLst>
                        <p:cond delay="indefinite"/>
                      </p:stCondLst>
                      <p:childTnLst>
                        <p:par>
                          <p:cTn id="69" fill="hold">
                            <p:stCondLst>
                              <p:cond delay="0"/>
                            </p:stCondLst>
                            <p:childTnLst>
                              <p:par>
                                <p:cTn id="70" presetID="47" presetClass="entr" presetSubtype="0" fill="hold" nodeType="clickEffect">
                                  <p:stCondLst>
                                    <p:cond delay="0"/>
                                  </p:stCondLst>
                                  <p:childTnLst>
                                    <p:set>
                                      <p:cBhvr>
                                        <p:cTn id="71" dur="1" fill="hold">
                                          <p:stCondLst>
                                            <p:cond delay="0"/>
                                          </p:stCondLst>
                                        </p:cTn>
                                        <p:tgtEl>
                                          <p:spTgt spid="1238"/>
                                        </p:tgtEl>
                                        <p:attrNameLst>
                                          <p:attrName>style.visibility</p:attrName>
                                        </p:attrNameLst>
                                      </p:cBhvr>
                                      <p:to>
                                        <p:strVal val="visible"/>
                                      </p:to>
                                    </p:set>
                                    <p:animEffect transition="in" filter="fade">
                                      <p:cBhvr>
                                        <p:cTn id="72" dur="750"/>
                                        <p:tgtEl>
                                          <p:spTgt spid="1238"/>
                                        </p:tgtEl>
                                      </p:cBhvr>
                                    </p:animEffect>
                                    <p:anim calcmode="lin" valueType="num">
                                      <p:cBhvr>
                                        <p:cTn id="73" dur="750" fill="hold"/>
                                        <p:tgtEl>
                                          <p:spTgt spid="1238"/>
                                        </p:tgtEl>
                                        <p:attrNameLst>
                                          <p:attrName>ppt_x</p:attrName>
                                        </p:attrNameLst>
                                      </p:cBhvr>
                                      <p:tavLst>
                                        <p:tav tm="0">
                                          <p:val>
                                            <p:strVal val="#ppt_x"/>
                                          </p:val>
                                        </p:tav>
                                        <p:tav tm="100000">
                                          <p:val>
                                            <p:strVal val="#ppt_x"/>
                                          </p:val>
                                        </p:tav>
                                      </p:tavLst>
                                    </p:anim>
                                    <p:anim calcmode="lin" valueType="num">
                                      <p:cBhvr>
                                        <p:cTn id="74" dur="750" fill="hold"/>
                                        <p:tgtEl>
                                          <p:spTgt spid="1238"/>
                                        </p:tgtEl>
                                        <p:attrNameLst>
                                          <p:attrName>ppt_y</p:attrName>
                                        </p:attrNameLst>
                                      </p:cBhvr>
                                      <p:tavLst>
                                        <p:tav tm="0">
                                          <p:val>
                                            <p:strVal val="#ppt_y-.1"/>
                                          </p:val>
                                        </p:tav>
                                        <p:tav tm="100000">
                                          <p:val>
                                            <p:strVal val="#ppt_y"/>
                                          </p:val>
                                        </p:tav>
                                      </p:tavLst>
                                    </p:anim>
                                  </p:childTnLst>
                                </p:cTn>
                              </p:par>
                              <p:par>
                                <p:cTn id="75" presetID="47" presetClass="entr" presetSubtype="0" fill="hold" grpId="0" nodeType="withEffect">
                                  <p:stCondLst>
                                    <p:cond delay="0"/>
                                  </p:stCondLst>
                                  <p:childTnLst>
                                    <p:set>
                                      <p:cBhvr>
                                        <p:cTn id="76" dur="1" fill="hold">
                                          <p:stCondLst>
                                            <p:cond delay="0"/>
                                          </p:stCondLst>
                                        </p:cTn>
                                        <p:tgtEl>
                                          <p:spTgt spid="1233"/>
                                        </p:tgtEl>
                                        <p:attrNameLst>
                                          <p:attrName>style.visibility</p:attrName>
                                        </p:attrNameLst>
                                      </p:cBhvr>
                                      <p:to>
                                        <p:strVal val="visible"/>
                                      </p:to>
                                    </p:set>
                                    <p:animEffect transition="in" filter="fade">
                                      <p:cBhvr>
                                        <p:cTn id="77" dur="750"/>
                                        <p:tgtEl>
                                          <p:spTgt spid="1233"/>
                                        </p:tgtEl>
                                      </p:cBhvr>
                                    </p:animEffect>
                                    <p:anim calcmode="lin" valueType="num">
                                      <p:cBhvr>
                                        <p:cTn id="78" dur="750" fill="hold"/>
                                        <p:tgtEl>
                                          <p:spTgt spid="1233"/>
                                        </p:tgtEl>
                                        <p:attrNameLst>
                                          <p:attrName>ppt_x</p:attrName>
                                        </p:attrNameLst>
                                      </p:cBhvr>
                                      <p:tavLst>
                                        <p:tav tm="0">
                                          <p:val>
                                            <p:strVal val="#ppt_x"/>
                                          </p:val>
                                        </p:tav>
                                        <p:tav tm="100000">
                                          <p:val>
                                            <p:strVal val="#ppt_x"/>
                                          </p:val>
                                        </p:tav>
                                      </p:tavLst>
                                    </p:anim>
                                    <p:anim calcmode="lin" valueType="num">
                                      <p:cBhvr>
                                        <p:cTn id="79" dur="750" fill="hold"/>
                                        <p:tgtEl>
                                          <p:spTgt spid="12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3" grpId="0" animBg="1"/>
      <p:bldP spid="1230" grpId="0"/>
      <p:bldP spid="1231" grpId="0"/>
      <p:bldP spid="1232" grpId="0"/>
      <p:bldP spid="123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3" name="任意多边形: 形状 1222">
            <a:extLst>
              <a:ext uri="{FF2B5EF4-FFF2-40B4-BE49-F238E27FC236}">
                <a16:creationId xmlns="" xmlns:a16="http://schemas.microsoft.com/office/drawing/2014/main" id="{40911D09-B317-4AD2-82C5-534CCE6BBFAD}"/>
              </a:ext>
            </a:extLst>
          </p:cNvPr>
          <p:cNvSpPr/>
          <p:nvPr/>
        </p:nvSpPr>
        <p:spPr>
          <a:xfrm>
            <a:off x="203155" y="2734851"/>
            <a:ext cx="11263131" cy="2026853"/>
          </a:xfrm>
          <a:custGeom>
            <a:avLst/>
            <a:gdLst>
              <a:gd name="connsiteX0" fmla="*/ 0 w 9914708"/>
              <a:gd name="connsiteY0" fmla="*/ 1058111 h 1319368"/>
              <a:gd name="connsiteX1" fmla="*/ 535577 w 9914708"/>
              <a:gd name="connsiteY1" fmla="*/ 822979 h 1319368"/>
              <a:gd name="connsiteX2" fmla="*/ 796834 w 9914708"/>
              <a:gd name="connsiteY2" fmla="*/ 339654 h 1319368"/>
              <a:gd name="connsiteX3" fmla="*/ 1280160 w 9914708"/>
              <a:gd name="connsiteY3" fmla="*/ 78396 h 1319368"/>
              <a:gd name="connsiteX4" fmla="*/ 1580605 w 9914708"/>
              <a:gd name="connsiteY4" fmla="*/ 274339 h 1319368"/>
              <a:gd name="connsiteX5" fmla="*/ 2299063 w 9914708"/>
              <a:gd name="connsiteY5" fmla="*/ 548659 h 1319368"/>
              <a:gd name="connsiteX6" fmla="*/ 2899954 w 9914708"/>
              <a:gd name="connsiteY6" fmla="*/ 287402 h 1319368"/>
              <a:gd name="connsiteX7" fmla="*/ 3474720 w 9914708"/>
              <a:gd name="connsiteY7" fmla="*/ 613974 h 1319368"/>
              <a:gd name="connsiteX8" fmla="*/ 3840480 w 9914708"/>
              <a:gd name="connsiteY8" fmla="*/ 992796 h 1319368"/>
              <a:gd name="connsiteX9" fmla="*/ 4545874 w 9914708"/>
              <a:gd name="connsiteY9" fmla="*/ 770728 h 1319368"/>
              <a:gd name="connsiteX10" fmla="*/ 5238205 w 9914708"/>
              <a:gd name="connsiteY10" fmla="*/ 209025 h 1319368"/>
              <a:gd name="connsiteX11" fmla="*/ 5943600 w 9914708"/>
              <a:gd name="connsiteY11" fmla="*/ 19 h 1319368"/>
              <a:gd name="connsiteX12" fmla="*/ 6635931 w 9914708"/>
              <a:gd name="connsiteY12" fmla="*/ 195962 h 1319368"/>
              <a:gd name="connsiteX13" fmla="*/ 7471954 w 9914708"/>
              <a:gd name="connsiteY13" fmla="*/ 104522 h 1319368"/>
              <a:gd name="connsiteX14" fmla="*/ 7876903 w 9914708"/>
              <a:gd name="connsiteY14" fmla="*/ 548659 h 1319368"/>
              <a:gd name="connsiteX15" fmla="*/ 8660674 w 9914708"/>
              <a:gd name="connsiteY15" fmla="*/ 796854 h 1319368"/>
              <a:gd name="connsiteX16" fmla="*/ 9287691 w 9914708"/>
              <a:gd name="connsiteY16" fmla="*/ 744602 h 1319368"/>
              <a:gd name="connsiteX17" fmla="*/ 9914708 w 9914708"/>
              <a:gd name="connsiteY17" fmla="*/ 1319368 h 131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914708" h="1319368">
                <a:moveTo>
                  <a:pt x="0" y="1058111"/>
                </a:moveTo>
                <a:cubicBezTo>
                  <a:pt x="201385" y="1000416"/>
                  <a:pt x="402771" y="942722"/>
                  <a:pt x="535577" y="822979"/>
                </a:cubicBezTo>
                <a:cubicBezTo>
                  <a:pt x="668383" y="703236"/>
                  <a:pt x="672737" y="463751"/>
                  <a:pt x="796834" y="339654"/>
                </a:cubicBezTo>
                <a:cubicBezTo>
                  <a:pt x="920931" y="215557"/>
                  <a:pt x="1149532" y="89282"/>
                  <a:pt x="1280160" y="78396"/>
                </a:cubicBezTo>
                <a:cubicBezTo>
                  <a:pt x="1410788" y="67510"/>
                  <a:pt x="1410788" y="195962"/>
                  <a:pt x="1580605" y="274339"/>
                </a:cubicBezTo>
                <a:cubicBezTo>
                  <a:pt x="1750422" y="352716"/>
                  <a:pt x="2079172" y="546482"/>
                  <a:pt x="2299063" y="548659"/>
                </a:cubicBezTo>
                <a:cubicBezTo>
                  <a:pt x="2518954" y="550836"/>
                  <a:pt x="2704011" y="276516"/>
                  <a:pt x="2899954" y="287402"/>
                </a:cubicBezTo>
                <a:cubicBezTo>
                  <a:pt x="3095897" y="298288"/>
                  <a:pt x="3317966" y="496408"/>
                  <a:pt x="3474720" y="613974"/>
                </a:cubicBezTo>
                <a:cubicBezTo>
                  <a:pt x="3631474" y="731540"/>
                  <a:pt x="3661954" y="966670"/>
                  <a:pt x="3840480" y="992796"/>
                </a:cubicBezTo>
                <a:cubicBezTo>
                  <a:pt x="4019006" y="1018922"/>
                  <a:pt x="4312920" y="901356"/>
                  <a:pt x="4545874" y="770728"/>
                </a:cubicBezTo>
                <a:cubicBezTo>
                  <a:pt x="4778828" y="640099"/>
                  <a:pt x="5005251" y="337476"/>
                  <a:pt x="5238205" y="209025"/>
                </a:cubicBezTo>
                <a:cubicBezTo>
                  <a:pt x="5471159" y="80574"/>
                  <a:pt x="5710646" y="2196"/>
                  <a:pt x="5943600" y="19"/>
                </a:cubicBezTo>
                <a:cubicBezTo>
                  <a:pt x="6176554" y="-2158"/>
                  <a:pt x="6381206" y="178545"/>
                  <a:pt x="6635931" y="195962"/>
                </a:cubicBezTo>
                <a:cubicBezTo>
                  <a:pt x="6890656" y="213379"/>
                  <a:pt x="7265125" y="45739"/>
                  <a:pt x="7471954" y="104522"/>
                </a:cubicBezTo>
                <a:cubicBezTo>
                  <a:pt x="7678783" y="163305"/>
                  <a:pt x="7678783" y="433270"/>
                  <a:pt x="7876903" y="548659"/>
                </a:cubicBezTo>
                <a:cubicBezTo>
                  <a:pt x="8075023" y="664048"/>
                  <a:pt x="8425543" y="764197"/>
                  <a:pt x="8660674" y="796854"/>
                </a:cubicBezTo>
                <a:cubicBezTo>
                  <a:pt x="8895805" y="829511"/>
                  <a:pt x="9078685" y="657516"/>
                  <a:pt x="9287691" y="744602"/>
                </a:cubicBezTo>
                <a:cubicBezTo>
                  <a:pt x="9496697" y="831688"/>
                  <a:pt x="9705702" y="1075528"/>
                  <a:pt x="9914708" y="1319368"/>
                </a:cubicBezTo>
              </a:path>
            </a:pathLst>
          </a:custGeom>
          <a:noFill/>
          <a:ln w="25400">
            <a:solidFill>
              <a:schemeClr val="bg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36号-正文宋楷" panose="02000000000000000000" pitchFamily="2" charset="-122"/>
              <a:ea typeface="字魂36号-正文宋楷" panose="02000000000000000000" pitchFamily="2" charset="-122"/>
            </a:endParaRPr>
          </a:p>
        </p:txBody>
      </p:sp>
      <p:grpSp>
        <p:nvGrpSpPr>
          <p:cNvPr id="1234" name="组合 1233">
            <a:extLst>
              <a:ext uri="{FF2B5EF4-FFF2-40B4-BE49-F238E27FC236}">
                <a16:creationId xmlns="" xmlns:a16="http://schemas.microsoft.com/office/drawing/2014/main" id="{6CD463E2-53DB-4313-981B-8EEBA91E4462}"/>
              </a:ext>
            </a:extLst>
          </p:cNvPr>
          <p:cNvGrpSpPr/>
          <p:nvPr/>
        </p:nvGrpSpPr>
        <p:grpSpPr>
          <a:xfrm>
            <a:off x="500738" y="1828085"/>
            <a:ext cx="2723619" cy="2356055"/>
            <a:chOff x="1342572" y="2292838"/>
            <a:chExt cx="1864017" cy="1891301"/>
          </a:xfrm>
        </p:grpSpPr>
        <p:grpSp>
          <p:nvGrpSpPr>
            <p:cNvPr id="613" name="组合 612">
              <a:extLst>
                <a:ext uri="{FF2B5EF4-FFF2-40B4-BE49-F238E27FC236}">
                  <a16:creationId xmlns="" xmlns:a16="http://schemas.microsoft.com/office/drawing/2014/main" id="{44FF4B42-938C-4A91-983A-A2034154B421}"/>
                </a:ext>
              </a:extLst>
            </p:cNvPr>
            <p:cNvGrpSpPr/>
            <p:nvPr/>
          </p:nvGrpSpPr>
          <p:grpSpPr>
            <a:xfrm>
              <a:off x="1342572" y="2292838"/>
              <a:ext cx="1864017" cy="1891301"/>
              <a:chOff x="1016000" y="1347787"/>
              <a:chExt cx="2711450" cy="2751138"/>
            </a:xfrm>
          </p:grpSpPr>
          <p:grpSp>
            <p:nvGrpSpPr>
              <p:cNvPr id="10" name="Group 205">
                <a:extLst>
                  <a:ext uri="{FF2B5EF4-FFF2-40B4-BE49-F238E27FC236}">
                    <a16:creationId xmlns="" xmlns:a16="http://schemas.microsoft.com/office/drawing/2014/main" id="{10EC53C2-8A44-4919-AD80-4E0037776F4F}"/>
                  </a:ext>
                </a:extLst>
              </p:cNvPr>
              <p:cNvGrpSpPr>
                <a:grpSpLocks/>
              </p:cNvGrpSpPr>
              <p:nvPr/>
            </p:nvGrpSpPr>
            <p:grpSpPr bwMode="auto">
              <a:xfrm>
                <a:off x="1033463" y="1390650"/>
                <a:ext cx="2690813" cy="2700338"/>
                <a:chOff x="651" y="876"/>
                <a:chExt cx="1695" cy="1701"/>
              </a:xfrm>
            </p:grpSpPr>
            <p:sp>
              <p:nvSpPr>
                <p:cNvPr id="288" name="Freeform 5">
                  <a:extLst>
                    <a:ext uri="{FF2B5EF4-FFF2-40B4-BE49-F238E27FC236}">
                      <a16:creationId xmlns="" xmlns:a16="http://schemas.microsoft.com/office/drawing/2014/main" id="{59F07FDD-897A-40C7-92F0-05EF353134D8}"/>
                    </a:ext>
                  </a:extLst>
                </p:cNvPr>
                <p:cNvSpPr>
                  <a:spLocks/>
                </p:cNvSpPr>
                <p:nvPr/>
              </p:nvSpPr>
              <p:spPr bwMode="auto">
                <a:xfrm>
                  <a:off x="651" y="876"/>
                  <a:ext cx="1695" cy="1701"/>
                </a:xfrm>
                <a:custGeom>
                  <a:avLst/>
                  <a:gdLst>
                    <a:gd name="T0" fmla="*/ 485 w 957"/>
                    <a:gd name="T1" fmla="*/ 241 h 960"/>
                    <a:gd name="T2" fmla="*/ 422 w 957"/>
                    <a:gd name="T3" fmla="*/ 113 h 960"/>
                    <a:gd name="T4" fmla="*/ 349 w 957"/>
                    <a:gd name="T5" fmla="*/ 12 h 960"/>
                    <a:gd name="T6" fmla="*/ 350 w 957"/>
                    <a:gd name="T7" fmla="*/ 279 h 960"/>
                    <a:gd name="T8" fmla="*/ 293 w 957"/>
                    <a:gd name="T9" fmla="*/ 273 h 960"/>
                    <a:gd name="T10" fmla="*/ 205 w 957"/>
                    <a:gd name="T11" fmla="*/ 254 h 960"/>
                    <a:gd name="T12" fmla="*/ 75 w 957"/>
                    <a:gd name="T13" fmla="*/ 218 h 960"/>
                    <a:gd name="T14" fmla="*/ 158 w 957"/>
                    <a:gd name="T15" fmla="*/ 329 h 960"/>
                    <a:gd name="T16" fmla="*/ 261 w 957"/>
                    <a:gd name="T17" fmla="*/ 428 h 960"/>
                    <a:gd name="T18" fmla="*/ 118 w 957"/>
                    <a:gd name="T19" fmla="*/ 456 h 960"/>
                    <a:gd name="T20" fmla="*/ 0 w 957"/>
                    <a:gd name="T21" fmla="*/ 495 h 960"/>
                    <a:gd name="T22" fmla="*/ 163 w 957"/>
                    <a:gd name="T23" fmla="*/ 548 h 960"/>
                    <a:gd name="T24" fmla="*/ 210 w 957"/>
                    <a:gd name="T25" fmla="*/ 610 h 960"/>
                    <a:gd name="T26" fmla="*/ 160 w 957"/>
                    <a:gd name="T27" fmla="*/ 685 h 960"/>
                    <a:gd name="T28" fmla="*/ 77 w 957"/>
                    <a:gd name="T29" fmla="*/ 790 h 960"/>
                    <a:gd name="T30" fmla="*/ 253 w 957"/>
                    <a:gd name="T31" fmla="*/ 726 h 960"/>
                    <a:gd name="T32" fmla="*/ 341 w 957"/>
                    <a:gd name="T33" fmla="*/ 741 h 960"/>
                    <a:gd name="T34" fmla="*/ 330 w 957"/>
                    <a:gd name="T35" fmla="*/ 960 h 960"/>
                    <a:gd name="T36" fmla="*/ 414 w 957"/>
                    <a:gd name="T37" fmla="*/ 859 h 960"/>
                    <a:gd name="T38" fmla="*/ 466 w 957"/>
                    <a:gd name="T39" fmla="*/ 785 h 960"/>
                    <a:gd name="T40" fmla="*/ 508 w 957"/>
                    <a:gd name="T41" fmla="*/ 753 h 960"/>
                    <a:gd name="T42" fmla="*/ 551 w 957"/>
                    <a:gd name="T43" fmla="*/ 848 h 960"/>
                    <a:gd name="T44" fmla="*/ 628 w 957"/>
                    <a:gd name="T45" fmla="*/ 954 h 960"/>
                    <a:gd name="T46" fmla="*/ 648 w 957"/>
                    <a:gd name="T47" fmla="*/ 694 h 960"/>
                    <a:gd name="T48" fmla="*/ 701 w 957"/>
                    <a:gd name="T49" fmla="*/ 722 h 960"/>
                    <a:gd name="T50" fmla="*/ 772 w 957"/>
                    <a:gd name="T51" fmla="*/ 754 h 960"/>
                    <a:gd name="T52" fmla="*/ 877 w 957"/>
                    <a:gd name="T53" fmla="*/ 795 h 960"/>
                    <a:gd name="T54" fmla="*/ 740 w 957"/>
                    <a:gd name="T55" fmla="*/ 561 h 960"/>
                    <a:gd name="T56" fmla="*/ 851 w 957"/>
                    <a:gd name="T57" fmla="*/ 516 h 960"/>
                    <a:gd name="T58" fmla="*/ 957 w 957"/>
                    <a:gd name="T59" fmla="*/ 495 h 960"/>
                    <a:gd name="T60" fmla="*/ 834 w 957"/>
                    <a:gd name="T61" fmla="*/ 449 h 960"/>
                    <a:gd name="T62" fmla="*/ 733 w 957"/>
                    <a:gd name="T63" fmla="*/ 407 h 960"/>
                    <a:gd name="T64" fmla="*/ 791 w 957"/>
                    <a:gd name="T65" fmla="*/ 349 h 960"/>
                    <a:gd name="T66" fmla="*/ 913 w 957"/>
                    <a:gd name="T67" fmla="*/ 222 h 960"/>
                    <a:gd name="T68" fmla="*/ 871 w 957"/>
                    <a:gd name="T69" fmla="*/ 216 h 960"/>
                    <a:gd name="T70" fmla="*/ 667 w 957"/>
                    <a:gd name="T71" fmla="*/ 295 h 960"/>
                    <a:gd name="T72" fmla="*/ 611 w 957"/>
                    <a:gd name="T73" fmla="*/ 199 h 960"/>
                    <a:gd name="T74" fmla="*/ 617 w 957"/>
                    <a:gd name="T75" fmla="*/ 29 h 960"/>
                    <a:gd name="T76" fmla="*/ 567 w 957"/>
                    <a:gd name="T77" fmla="*/ 135 h 960"/>
                    <a:gd name="T78" fmla="*/ 485 w 957"/>
                    <a:gd name="T79" fmla="*/ 241 h 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57" h="960">
                      <a:moveTo>
                        <a:pt x="485" y="241"/>
                      </a:moveTo>
                      <a:cubicBezTo>
                        <a:pt x="459" y="205"/>
                        <a:pt x="446" y="153"/>
                        <a:pt x="422" y="113"/>
                      </a:cubicBezTo>
                      <a:cubicBezTo>
                        <a:pt x="401" y="80"/>
                        <a:pt x="372" y="0"/>
                        <a:pt x="349" y="12"/>
                      </a:cubicBezTo>
                      <a:cubicBezTo>
                        <a:pt x="326" y="24"/>
                        <a:pt x="393" y="264"/>
                        <a:pt x="350" y="279"/>
                      </a:cubicBezTo>
                      <a:cubicBezTo>
                        <a:pt x="340" y="282"/>
                        <a:pt x="304" y="274"/>
                        <a:pt x="293" y="273"/>
                      </a:cubicBezTo>
                      <a:cubicBezTo>
                        <a:pt x="264" y="263"/>
                        <a:pt x="233" y="259"/>
                        <a:pt x="205" y="254"/>
                      </a:cubicBezTo>
                      <a:cubicBezTo>
                        <a:pt x="158" y="246"/>
                        <a:pt x="118" y="231"/>
                        <a:pt x="75" y="218"/>
                      </a:cubicBezTo>
                      <a:cubicBezTo>
                        <a:pt x="103" y="254"/>
                        <a:pt x="130" y="293"/>
                        <a:pt x="158" y="329"/>
                      </a:cubicBezTo>
                      <a:cubicBezTo>
                        <a:pt x="186" y="368"/>
                        <a:pt x="223" y="396"/>
                        <a:pt x="261" y="428"/>
                      </a:cubicBezTo>
                      <a:cubicBezTo>
                        <a:pt x="210" y="435"/>
                        <a:pt x="185" y="444"/>
                        <a:pt x="118" y="456"/>
                      </a:cubicBezTo>
                      <a:cubicBezTo>
                        <a:pt x="78" y="463"/>
                        <a:pt x="36" y="477"/>
                        <a:pt x="0" y="495"/>
                      </a:cubicBezTo>
                      <a:cubicBezTo>
                        <a:pt x="45" y="522"/>
                        <a:pt x="113" y="535"/>
                        <a:pt x="163" y="548"/>
                      </a:cubicBezTo>
                      <a:cubicBezTo>
                        <a:pt x="205" y="559"/>
                        <a:pt x="231" y="565"/>
                        <a:pt x="210" y="610"/>
                      </a:cubicBezTo>
                      <a:cubicBezTo>
                        <a:pt x="197" y="638"/>
                        <a:pt x="176" y="660"/>
                        <a:pt x="160" y="685"/>
                      </a:cubicBezTo>
                      <a:cubicBezTo>
                        <a:pt x="137" y="716"/>
                        <a:pt x="93" y="760"/>
                        <a:pt x="77" y="790"/>
                      </a:cubicBezTo>
                      <a:cubicBezTo>
                        <a:pt x="130" y="781"/>
                        <a:pt x="203" y="745"/>
                        <a:pt x="253" y="726"/>
                      </a:cubicBezTo>
                      <a:cubicBezTo>
                        <a:pt x="291" y="713"/>
                        <a:pt x="330" y="686"/>
                        <a:pt x="341" y="741"/>
                      </a:cubicBezTo>
                      <a:cubicBezTo>
                        <a:pt x="354" y="812"/>
                        <a:pt x="332" y="889"/>
                        <a:pt x="330" y="960"/>
                      </a:cubicBezTo>
                      <a:cubicBezTo>
                        <a:pt x="349" y="922"/>
                        <a:pt x="388" y="892"/>
                        <a:pt x="414" y="859"/>
                      </a:cubicBezTo>
                      <a:cubicBezTo>
                        <a:pt x="433" y="835"/>
                        <a:pt x="450" y="811"/>
                        <a:pt x="466" y="785"/>
                      </a:cubicBezTo>
                      <a:cubicBezTo>
                        <a:pt x="474" y="772"/>
                        <a:pt x="489" y="743"/>
                        <a:pt x="508" y="753"/>
                      </a:cubicBezTo>
                      <a:cubicBezTo>
                        <a:pt x="535" y="767"/>
                        <a:pt x="535" y="824"/>
                        <a:pt x="551" y="848"/>
                      </a:cubicBezTo>
                      <a:cubicBezTo>
                        <a:pt x="572" y="879"/>
                        <a:pt x="600" y="930"/>
                        <a:pt x="628" y="954"/>
                      </a:cubicBezTo>
                      <a:cubicBezTo>
                        <a:pt x="633" y="919"/>
                        <a:pt x="607" y="700"/>
                        <a:pt x="648" y="694"/>
                      </a:cubicBezTo>
                      <a:cubicBezTo>
                        <a:pt x="663" y="690"/>
                        <a:pt x="688" y="715"/>
                        <a:pt x="701" y="722"/>
                      </a:cubicBezTo>
                      <a:cubicBezTo>
                        <a:pt x="725" y="737"/>
                        <a:pt x="746" y="745"/>
                        <a:pt x="772" y="754"/>
                      </a:cubicBezTo>
                      <a:cubicBezTo>
                        <a:pt x="808" y="765"/>
                        <a:pt x="841" y="784"/>
                        <a:pt x="877" y="795"/>
                      </a:cubicBezTo>
                      <a:cubicBezTo>
                        <a:pt x="858" y="750"/>
                        <a:pt x="691" y="613"/>
                        <a:pt x="740" y="561"/>
                      </a:cubicBezTo>
                      <a:cubicBezTo>
                        <a:pt x="759" y="540"/>
                        <a:pt x="826" y="525"/>
                        <a:pt x="851" y="516"/>
                      </a:cubicBezTo>
                      <a:cubicBezTo>
                        <a:pt x="886" y="507"/>
                        <a:pt x="922" y="505"/>
                        <a:pt x="957" y="495"/>
                      </a:cubicBezTo>
                      <a:cubicBezTo>
                        <a:pt x="944" y="473"/>
                        <a:pt x="860" y="458"/>
                        <a:pt x="834" y="449"/>
                      </a:cubicBezTo>
                      <a:cubicBezTo>
                        <a:pt x="800" y="437"/>
                        <a:pt x="768" y="417"/>
                        <a:pt x="733" y="407"/>
                      </a:cubicBezTo>
                      <a:cubicBezTo>
                        <a:pt x="740" y="385"/>
                        <a:pt x="772" y="364"/>
                        <a:pt x="791" y="349"/>
                      </a:cubicBezTo>
                      <a:cubicBezTo>
                        <a:pt x="815" y="329"/>
                        <a:pt x="905" y="246"/>
                        <a:pt x="913" y="222"/>
                      </a:cubicBezTo>
                      <a:cubicBezTo>
                        <a:pt x="924" y="190"/>
                        <a:pt x="888" y="209"/>
                        <a:pt x="871" y="216"/>
                      </a:cubicBezTo>
                      <a:cubicBezTo>
                        <a:pt x="802" y="246"/>
                        <a:pt x="744" y="289"/>
                        <a:pt x="667" y="295"/>
                      </a:cubicBezTo>
                      <a:cubicBezTo>
                        <a:pt x="607" y="299"/>
                        <a:pt x="609" y="244"/>
                        <a:pt x="611" y="199"/>
                      </a:cubicBezTo>
                      <a:cubicBezTo>
                        <a:pt x="613" y="143"/>
                        <a:pt x="646" y="37"/>
                        <a:pt x="617" y="29"/>
                      </a:cubicBezTo>
                      <a:cubicBezTo>
                        <a:pt x="607" y="26"/>
                        <a:pt x="590" y="81"/>
                        <a:pt x="567" y="135"/>
                      </a:cubicBezTo>
                      <a:cubicBezTo>
                        <a:pt x="545" y="190"/>
                        <a:pt x="517" y="245"/>
                        <a:pt x="485" y="241"/>
                      </a:cubicBezTo>
                    </a:path>
                  </a:pathLst>
                </a:custGeom>
                <a:solidFill>
                  <a:schemeClr val="accent6">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289" name="Freeform 6">
                  <a:extLst>
                    <a:ext uri="{FF2B5EF4-FFF2-40B4-BE49-F238E27FC236}">
                      <a16:creationId xmlns="" xmlns:a16="http://schemas.microsoft.com/office/drawing/2014/main" id="{45E45E97-4DF1-4201-AEBE-74E421782C96}"/>
                    </a:ext>
                  </a:extLst>
                </p:cNvPr>
                <p:cNvSpPr>
                  <a:spLocks/>
                </p:cNvSpPr>
                <p:nvPr/>
              </p:nvSpPr>
              <p:spPr bwMode="auto">
                <a:xfrm>
                  <a:off x="1241" y="2481"/>
                  <a:ext cx="23" cy="25"/>
                </a:xfrm>
                <a:custGeom>
                  <a:avLst/>
                  <a:gdLst>
                    <a:gd name="T0" fmla="*/ 6 w 13"/>
                    <a:gd name="T1" fmla="*/ 0 h 14"/>
                    <a:gd name="T2" fmla="*/ 1 w 13"/>
                    <a:gd name="T3" fmla="*/ 2 h 14"/>
                    <a:gd name="T4" fmla="*/ 0 w 13"/>
                    <a:gd name="T5" fmla="*/ 11 h 14"/>
                    <a:gd name="T6" fmla="*/ 6 w 13"/>
                    <a:gd name="T7" fmla="*/ 14 h 14"/>
                    <a:gd name="T8" fmla="*/ 13 w 13"/>
                    <a:gd name="T9" fmla="*/ 7 h 14"/>
                    <a:gd name="T10" fmla="*/ 6 w 13"/>
                    <a:gd name="T11" fmla="*/ 0 h 14"/>
                  </a:gdLst>
                  <a:ahLst/>
                  <a:cxnLst>
                    <a:cxn ang="0">
                      <a:pos x="T0" y="T1"/>
                    </a:cxn>
                    <a:cxn ang="0">
                      <a:pos x="T2" y="T3"/>
                    </a:cxn>
                    <a:cxn ang="0">
                      <a:pos x="T4" y="T5"/>
                    </a:cxn>
                    <a:cxn ang="0">
                      <a:pos x="T6" y="T7"/>
                    </a:cxn>
                    <a:cxn ang="0">
                      <a:pos x="T8" y="T9"/>
                    </a:cxn>
                    <a:cxn ang="0">
                      <a:pos x="T10" y="T11"/>
                    </a:cxn>
                  </a:cxnLst>
                  <a:rect l="0" t="0" r="r" b="b"/>
                  <a:pathLst>
                    <a:path w="13" h="14">
                      <a:moveTo>
                        <a:pt x="6" y="0"/>
                      </a:moveTo>
                      <a:cubicBezTo>
                        <a:pt x="4" y="0"/>
                        <a:pt x="2" y="1"/>
                        <a:pt x="1" y="2"/>
                      </a:cubicBezTo>
                      <a:cubicBezTo>
                        <a:pt x="1" y="5"/>
                        <a:pt x="0" y="8"/>
                        <a:pt x="0" y="11"/>
                      </a:cubicBezTo>
                      <a:cubicBezTo>
                        <a:pt x="1" y="13"/>
                        <a:pt x="3" y="14"/>
                        <a:pt x="6" y="14"/>
                      </a:cubicBezTo>
                      <a:cubicBezTo>
                        <a:pt x="10" y="14"/>
                        <a:pt x="13" y="11"/>
                        <a:pt x="13" y="7"/>
                      </a:cubicBezTo>
                      <a:cubicBezTo>
                        <a:pt x="13" y="3"/>
                        <a:pt x="10" y="0"/>
                        <a:pt x="6"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290" name="Freeform 7">
                  <a:extLst>
                    <a:ext uri="{FF2B5EF4-FFF2-40B4-BE49-F238E27FC236}">
                      <a16:creationId xmlns="" xmlns:a16="http://schemas.microsoft.com/office/drawing/2014/main" id="{5ABE4D67-C19F-41B6-9D39-87BA705C256D}"/>
                    </a:ext>
                  </a:extLst>
                </p:cNvPr>
                <p:cNvSpPr>
                  <a:spLocks/>
                </p:cNvSpPr>
                <p:nvPr/>
              </p:nvSpPr>
              <p:spPr bwMode="auto">
                <a:xfrm>
                  <a:off x="1236" y="2538"/>
                  <a:ext cx="21" cy="30"/>
                </a:xfrm>
                <a:custGeom>
                  <a:avLst/>
                  <a:gdLst>
                    <a:gd name="T0" fmla="*/ 7 w 12"/>
                    <a:gd name="T1" fmla="*/ 0 h 17"/>
                    <a:gd name="T2" fmla="*/ 1 w 12"/>
                    <a:gd name="T3" fmla="*/ 2 h 17"/>
                    <a:gd name="T4" fmla="*/ 0 w 12"/>
                    <a:gd name="T5" fmla="*/ 15 h 17"/>
                    <a:gd name="T6" fmla="*/ 3 w 12"/>
                    <a:gd name="T7" fmla="*/ 17 h 17"/>
                    <a:gd name="T8" fmla="*/ 12 w 12"/>
                    <a:gd name="T9" fmla="*/ 2 h 17"/>
                    <a:gd name="T10" fmla="*/ 7 w 12"/>
                    <a:gd name="T11" fmla="*/ 0 h 17"/>
                  </a:gdLst>
                  <a:ahLst/>
                  <a:cxnLst>
                    <a:cxn ang="0">
                      <a:pos x="T0" y="T1"/>
                    </a:cxn>
                    <a:cxn ang="0">
                      <a:pos x="T2" y="T3"/>
                    </a:cxn>
                    <a:cxn ang="0">
                      <a:pos x="T4" y="T5"/>
                    </a:cxn>
                    <a:cxn ang="0">
                      <a:pos x="T6" y="T7"/>
                    </a:cxn>
                    <a:cxn ang="0">
                      <a:pos x="T8" y="T9"/>
                    </a:cxn>
                    <a:cxn ang="0">
                      <a:pos x="T10" y="T11"/>
                    </a:cxn>
                  </a:cxnLst>
                  <a:rect l="0" t="0" r="r" b="b"/>
                  <a:pathLst>
                    <a:path w="12" h="17">
                      <a:moveTo>
                        <a:pt x="7" y="0"/>
                      </a:moveTo>
                      <a:cubicBezTo>
                        <a:pt x="5" y="0"/>
                        <a:pt x="3" y="1"/>
                        <a:pt x="1" y="2"/>
                      </a:cubicBezTo>
                      <a:cubicBezTo>
                        <a:pt x="1" y="6"/>
                        <a:pt x="0" y="11"/>
                        <a:pt x="0" y="15"/>
                      </a:cubicBezTo>
                      <a:cubicBezTo>
                        <a:pt x="1" y="16"/>
                        <a:pt x="2" y="17"/>
                        <a:pt x="3" y="17"/>
                      </a:cubicBezTo>
                      <a:cubicBezTo>
                        <a:pt x="5" y="12"/>
                        <a:pt x="9" y="7"/>
                        <a:pt x="12" y="2"/>
                      </a:cubicBezTo>
                      <a:cubicBezTo>
                        <a:pt x="11" y="1"/>
                        <a:pt x="9" y="0"/>
                        <a:pt x="7"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291" name="Oval 8">
                  <a:extLst>
                    <a:ext uri="{FF2B5EF4-FFF2-40B4-BE49-F238E27FC236}">
                      <a16:creationId xmlns="" xmlns:a16="http://schemas.microsoft.com/office/drawing/2014/main" id="{B1FDE6EC-13DE-441D-B5C0-C5C599357141}"/>
                    </a:ext>
                  </a:extLst>
                </p:cNvPr>
                <p:cNvSpPr>
                  <a:spLocks noChangeArrowheads="1"/>
                </p:cNvSpPr>
                <p:nvPr/>
              </p:nvSpPr>
              <p:spPr bwMode="auto">
                <a:xfrm>
                  <a:off x="1733" y="2494"/>
                  <a:ext cx="29" cy="2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292" name="Oval 9">
                  <a:extLst>
                    <a:ext uri="{FF2B5EF4-FFF2-40B4-BE49-F238E27FC236}">
                      <a16:creationId xmlns="" xmlns:a16="http://schemas.microsoft.com/office/drawing/2014/main" id="{4A5727B2-3AFC-4ACA-94A4-81EFC1A0F123}"/>
                    </a:ext>
                  </a:extLst>
                </p:cNvPr>
                <p:cNvSpPr>
                  <a:spLocks noChangeArrowheads="1"/>
                </p:cNvSpPr>
                <p:nvPr/>
              </p:nvSpPr>
              <p:spPr bwMode="auto">
                <a:xfrm>
                  <a:off x="993" y="2104"/>
                  <a:ext cx="25" cy="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293" name="Freeform 10">
                  <a:extLst>
                    <a:ext uri="{FF2B5EF4-FFF2-40B4-BE49-F238E27FC236}">
                      <a16:creationId xmlns="" xmlns:a16="http://schemas.microsoft.com/office/drawing/2014/main" id="{74FE5437-ECB9-4609-8888-FF6E4DEFF0CC}"/>
                    </a:ext>
                  </a:extLst>
                </p:cNvPr>
                <p:cNvSpPr>
                  <a:spLocks/>
                </p:cNvSpPr>
                <p:nvPr/>
              </p:nvSpPr>
              <p:spPr bwMode="auto">
                <a:xfrm>
                  <a:off x="904" y="2104"/>
                  <a:ext cx="30" cy="30"/>
                </a:xfrm>
                <a:custGeom>
                  <a:avLst/>
                  <a:gdLst>
                    <a:gd name="T0" fmla="*/ 11 w 17"/>
                    <a:gd name="T1" fmla="*/ 0 h 17"/>
                    <a:gd name="T2" fmla="*/ 0 w 17"/>
                    <a:gd name="T3" fmla="*/ 13 h 17"/>
                    <a:gd name="T4" fmla="*/ 8 w 17"/>
                    <a:gd name="T5" fmla="*/ 17 h 17"/>
                    <a:gd name="T6" fmla="*/ 17 w 17"/>
                    <a:gd name="T7" fmla="*/ 8 h 17"/>
                    <a:gd name="T8" fmla="*/ 11 w 17"/>
                    <a:gd name="T9" fmla="*/ 0 h 17"/>
                  </a:gdLst>
                  <a:ahLst/>
                  <a:cxnLst>
                    <a:cxn ang="0">
                      <a:pos x="T0" y="T1"/>
                    </a:cxn>
                    <a:cxn ang="0">
                      <a:pos x="T2" y="T3"/>
                    </a:cxn>
                    <a:cxn ang="0">
                      <a:pos x="T4" y="T5"/>
                    </a:cxn>
                    <a:cxn ang="0">
                      <a:pos x="T6" y="T7"/>
                    </a:cxn>
                    <a:cxn ang="0">
                      <a:pos x="T8" y="T9"/>
                    </a:cxn>
                  </a:cxnLst>
                  <a:rect l="0" t="0" r="r" b="b"/>
                  <a:pathLst>
                    <a:path w="17" h="17">
                      <a:moveTo>
                        <a:pt x="11" y="0"/>
                      </a:moveTo>
                      <a:cubicBezTo>
                        <a:pt x="7" y="4"/>
                        <a:pt x="4" y="8"/>
                        <a:pt x="0" y="13"/>
                      </a:cubicBezTo>
                      <a:cubicBezTo>
                        <a:pt x="2" y="16"/>
                        <a:pt x="4" y="17"/>
                        <a:pt x="8" y="17"/>
                      </a:cubicBezTo>
                      <a:cubicBezTo>
                        <a:pt x="13" y="17"/>
                        <a:pt x="17" y="13"/>
                        <a:pt x="17" y="8"/>
                      </a:cubicBezTo>
                      <a:cubicBezTo>
                        <a:pt x="17" y="4"/>
                        <a:pt x="14" y="1"/>
                        <a:pt x="11"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294" name="Oval 11">
                  <a:extLst>
                    <a:ext uri="{FF2B5EF4-FFF2-40B4-BE49-F238E27FC236}">
                      <a16:creationId xmlns="" xmlns:a16="http://schemas.microsoft.com/office/drawing/2014/main" id="{AB386328-658F-4E10-B9A8-988F42DEA471}"/>
                    </a:ext>
                  </a:extLst>
                </p:cNvPr>
                <p:cNvSpPr>
                  <a:spLocks noChangeArrowheads="1"/>
                </p:cNvSpPr>
                <p:nvPr/>
              </p:nvSpPr>
              <p:spPr bwMode="auto">
                <a:xfrm>
                  <a:off x="1108" y="2065"/>
                  <a:ext cx="32"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295" name="Oval 12">
                  <a:extLst>
                    <a:ext uri="{FF2B5EF4-FFF2-40B4-BE49-F238E27FC236}">
                      <a16:creationId xmlns="" xmlns:a16="http://schemas.microsoft.com/office/drawing/2014/main" id="{260EDA6F-DD37-4192-A88E-0EC5DA93EC53}"/>
                    </a:ext>
                  </a:extLst>
                </p:cNvPr>
                <p:cNvSpPr>
                  <a:spLocks noChangeArrowheads="1"/>
                </p:cNvSpPr>
                <p:nvPr/>
              </p:nvSpPr>
              <p:spPr bwMode="auto">
                <a:xfrm>
                  <a:off x="961" y="2058"/>
                  <a:ext cx="28" cy="2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296" name="Oval 13">
                  <a:extLst>
                    <a:ext uri="{FF2B5EF4-FFF2-40B4-BE49-F238E27FC236}">
                      <a16:creationId xmlns="" xmlns:a16="http://schemas.microsoft.com/office/drawing/2014/main" id="{71ED4738-0B04-46F0-953A-5B4FE5D67089}"/>
                    </a:ext>
                  </a:extLst>
                </p:cNvPr>
                <p:cNvSpPr>
                  <a:spLocks noChangeArrowheads="1"/>
                </p:cNvSpPr>
                <p:nvPr/>
              </p:nvSpPr>
              <p:spPr bwMode="auto">
                <a:xfrm>
                  <a:off x="1078" y="2115"/>
                  <a:ext cx="28" cy="2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297" name="Oval 14">
                  <a:extLst>
                    <a:ext uri="{FF2B5EF4-FFF2-40B4-BE49-F238E27FC236}">
                      <a16:creationId xmlns="" xmlns:a16="http://schemas.microsoft.com/office/drawing/2014/main" id="{6CB56F93-CC1C-4B12-B802-F8E50E2D47A7}"/>
                    </a:ext>
                  </a:extLst>
                </p:cNvPr>
                <p:cNvSpPr>
                  <a:spLocks noChangeArrowheads="1"/>
                </p:cNvSpPr>
                <p:nvPr/>
              </p:nvSpPr>
              <p:spPr bwMode="auto">
                <a:xfrm>
                  <a:off x="1032" y="2058"/>
                  <a:ext cx="28" cy="2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298" name="Freeform 15">
                  <a:extLst>
                    <a:ext uri="{FF2B5EF4-FFF2-40B4-BE49-F238E27FC236}">
                      <a16:creationId xmlns="" xmlns:a16="http://schemas.microsoft.com/office/drawing/2014/main" id="{5FDBAAD3-F97F-4F4C-BE1F-DBC2DA6E4792}"/>
                    </a:ext>
                  </a:extLst>
                </p:cNvPr>
                <p:cNvSpPr>
                  <a:spLocks/>
                </p:cNvSpPr>
                <p:nvPr/>
              </p:nvSpPr>
              <p:spPr bwMode="auto">
                <a:xfrm>
                  <a:off x="982" y="2194"/>
                  <a:ext cx="23" cy="16"/>
                </a:xfrm>
                <a:custGeom>
                  <a:avLst/>
                  <a:gdLst>
                    <a:gd name="T0" fmla="*/ 7 w 13"/>
                    <a:gd name="T1" fmla="*/ 0 h 9"/>
                    <a:gd name="T2" fmla="*/ 0 w 13"/>
                    <a:gd name="T3" fmla="*/ 7 h 9"/>
                    <a:gd name="T4" fmla="*/ 0 w 13"/>
                    <a:gd name="T5" fmla="*/ 9 h 9"/>
                    <a:gd name="T6" fmla="*/ 13 w 13"/>
                    <a:gd name="T7" fmla="*/ 3 h 9"/>
                    <a:gd name="T8" fmla="*/ 7 w 13"/>
                    <a:gd name="T9" fmla="*/ 0 h 9"/>
                  </a:gdLst>
                  <a:ahLst/>
                  <a:cxnLst>
                    <a:cxn ang="0">
                      <a:pos x="T0" y="T1"/>
                    </a:cxn>
                    <a:cxn ang="0">
                      <a:pos x="T2" y="T3"/>
                    </a:cxn>
                    <a:cxn ang="0">
                      <a:pos x="T4" y="T5"/>
                    </a:cxn>
                    <a:cxn ang="0">
                      <a:pos x="T6" y="T7"/>
                    </a:cxn>
                    <a:cxn ang="0">
                      <a:pos x="T8" y="T9"/>
                    </a:cxn>
                  </a:cxnLst>
                  <a:rect l="0" t="0" r="r" b="b"/>
                  <a:pathLst>
                    <a:path w="13" h="9">
                      <a:moveTo>
                        <a:pt x="7" y="0"/>
                      </a:moveTo>
                      <a:cubicBezTo>
                        <a:pt x="3" y="0"/>
                        <a:pt x="0" y="3"/>
                        <a:pt x="0" y="7"/>
                      </a:cubicBezTo>
                      <a:cubicBezTo>
                        <a:pt x="0" y="8"/>
                        <a:pt x="0" y="8"/>
                        <a:pt x="0" y="9"/>
                      </a:cubicBezTo>
                      <a:cubicBezTo>
                        <a:pt x="4" y="7"/>
                        <a:pt x="8" y="5"/>
                        <a:pt x="13" y="3"/>
                      </a:cubicBezTo>
                      <a:cubicBezTo>
                        <a:pt x="11" y="2"/>
                        <a:pt x="9" y="0"/>
                        <a:pt x="7"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299" name="Freeform 16">
                  <a:extLst>
                    <a:ext uri="{FF2B5EF4-FFF2-40B4-BE49-F238E27FC236}">
                      <a16:creationId xmlns="" xmlns:a16="http://schemas.microsoft.com/office/drawing/2014/main" id="{24041D98-9BE8-41E7-BA5C-5AF12F882F01}"/>
                    </a:ext>
                  </a:extLst>
                </p:cNvPr>
                <p:cNvSpPr>
                  <a:spLocks/>
                </p:cNvSpPr>
                <p:nvPr/>
              </p:nvSpPr>
              <p:spPr bwMode="auto">
                <a:xfrm>
                  <a:off x="872" y="2146"/>
                  <a:ext cx="32" cy="32"/>
                </a:xfrm>
                <a:custGeom>
                  <a:avLst/>
                  <a:gdLst>
                    <a:gd name="T0" fmla="*/ 9 w 18"/>
                    <a:gd name="T1" fmla="*/ 0 h 18"/>
                    <a:gd name="T2" fmla="*/ 8 w 18"/>
                    <a:gd name="T3" fmla="*/ 0 h 18"/>
                    <a:gd name="T4" fmla="*/ 0 w 18"/>
                    <a:gd name="T5" fmla="*/ 11 h 18"/>
                    <a:gd name="T6" fmla="*/ 9 w 18"/>
                    <a:gd name="T7" fmla="*/ 18 h 18"/>
                    <a:gd name="T8" fmla="*/ 18 w 18"/>
                    <a:gd name="T9" fmla="*/ 9 h 18"/>
                    <a:gd name="T10" fmla="*/ 9 w 18"/>
                    <a:gd name="T11" fmla="*/ 0 h 18"/>
                  </a:gdLst>
                  <a:ahLst/>
                  <a:cxnLst>
                    <a:cxn ang="0">
                      <a:pos x="T0" y="T1"/>
                    </a:cxn>
                    <a:cxn ang="0">
                      <a:pos x="T2" y="T3"/>
                    </a:cxn>
                    <a:cxn ang="0">
                      <a:pos x="T4" y="T5"/>
                    </a:cxn>
                    <a:cxn ang="0">
                      <a:pos x="T6" y="T7"/>
                    </a:cxn>
                    <a:cxn ang="0">
                      <a:pos x="T8" y="T9"/>
                    </a:cxn>
                    <a:cxn ang="0">
                      <a:pos x="T10" y="T11"/>
                    </a:cxn>
                  </a:cxnLst>
                  <a:rect l="0" t="0" r="r" b="b"/>
                  <a:pathLst>
                    <a:path w="18" h="18">
                      <a:moveTo>
                        <a:pt x="9" y="0"/>
                      </a:moveTo>
                      <a:cubicBezTo>
                        <a:pt x="9" y="0"/>
                        <a:pt x="9" y="0"/>
                        <a:pt x="8" y="0"/>
                      </a:cubicBezTo>
                      <a:cubicBezTo>
                        <a:pt x="6" y="4"/>
                        <a:pt x="3" y="7"/>
                        <a:pt x="0" y="11"/>
                      </a:cubicBezTo>
                      <a:cubicBezTo>
                        <a:pt x="0" y="15"/>
                        <a:pt x="4" y="18"/>
                        <a:pt x="9" y="18"/>
                      </a:cubicBezTo>
                      <a:cubicBezTo>
                        <a:pt x="14" y="18"/>
                        <a:pt x="18" y="14"/>
                        <a:pt x="18" y="9"/>
                      </a:cubicBezTo>
                      <a:cubicBezTo>
                        <a:pt x="18" y="4"/>
                        <a:pt x="14" y="0"/>
                        <a:pt x="9"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300" name="Oval 17">
                  <a:extLst>
                    <a:ext uri="{FF2B5EF4-FFF2-40B4-BE49-F238E27FC236}">
                      <a16:creationId xmlns="" xmlns:a16="http://schemas.microsoft.com/office/drawing/2014/main" id="{3EA7F3EC-3827-400C-863A-6544B257860B}"/>
                    </a:ext>
                  </a:extLst>
                </p:cNvPr>
                <p:cNvSpPr>
                  <a:spLocks noChangeArrowheads="1"/>
                </p:cNvSpPr>
                <p:nvPr/>
              </p:nvSpPr>
              <p:spPr bwMode="auto">
                <a:xfrm>
                  <a:off x="892" y="2193"/>
                  <a:ext cx="32" cy="3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301" name="Oval 18">
                  <a:extLst>
                    <a:ext uri="{FF2B5EF4-FFF2-40B4-BE49-F238E27FC236}">
                      <a16:creationId xmlns="" xmlns:a16="http://schemas.microsoft.com/office/drawing/2014/main" id="{BB8EDB28-9D7D-4B3A-B9C9-041FDABC4F7C}"/>
                    </a:ext>
                  </a:extLst>
                </p:cNvPr>
                <p:cNvSpPr>
                  <a:spLocks noChangeArrowheads="1"/>
                </p:cNvSpPr>
                <p:nvPr/>
              </p:nvSpPr>
              <p:spPr bwMode="auto">
                <a:xfrm>
                  <a:off x="950" y="2148"/>
                  <a:ext cx="29" cy="2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302" name="Oval 19">
                  <a:extLst>
                    <a:ext uri="{FF2B5EF4-FFF2-40B4-BE49-F238E27FC236}">
                      <a16:creationId xmlns="" xmlns:a16="http://schemas.microsoft.com/office/drawing/2014/main" id="{D0D05A4D-6CD6-40CE-A4A2-5F0153D845CE}"/>
                    </a:ext>
                  </a:extLst>
                </p:cNvPr>
                <p:cNvSpPr>
                  <a:spLocks noChangeArrowheads="1"/>
                </p:cNvSpPr>
                <p:nvPr/>
              </p:nvSpPr>
              <p:spPr bwMode="auto">
                <a:xfrm>
                  <a:off x="1021" y="2148"/>
                  <a:ext cx="29" cy="2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303" name="Oval 20">
                  <a:extLst>
                    <a:ext uri="{FF2B5EF4-FFF2-40B4-BE49-F238E27FC236}">
                      <a16:creationId xmlns="" xmlns:a16="http://schemas.microsoft.com/office/drawing/2014/main" id="{10752B18-CFDE-4133-88C7-7DA6ABB55F98}"/>
                    </a:ext>
                  </a:extLst>
                </p:cNvPr>
                <p:cNvSpPr>
                  <a:spLocks noChangeArrowheads="1"/>
                </p:cNvSpPr>
                <p:nvPr/>
              </p:nvSpPr>
              <p:spPr bwMode="auto">
                <a:xfrm>
                  <a:off x="814" y="2240"/>
                  <a:ext cx="25" cy="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304" name="Freeform 21">
                  <a:extLst>
                    <a:ext uri="{FF2B5EF4-FFF2-40B4-BE49-F238E27FC236}">
                      <a16:creationId xmlns="" xmlns:a16="http://schemas.microsoft.com/office/drawing/2014/main" id="{0D7028CF-6DCF-472B-B78E-CFEE936C498F}"/>
                    </a:ext>
                  </a:extLst>
                </p:cNvPr>
                <p:cNvSpPr>
                  <a:spLocks/>
                </p:cNvSpPr>
                <p:nvPr/>
              </p:nvSpPr>
              <p:spPr bwMode="auto">
                <a:xfrm>
                  <a:off x="876" y="2242"/>
                  <a:ext cx="19" cy="9"/>
                </a:xfrm>
                <a:custGeom>
                  <a:avLst/>
                  <a:gdLst>
                    <a:gd name="T0" fmla="*/ 8 w 11"/>
                    <a:gd name="T1" fmla="*/ 0 h 5"/>
                    <a:gd name="T2" fmla="*/ 0 w 11"/>
                    <a:gd name="T3" fmla="*/ 5 h 5"/>
                    <a:gd name="T4" fmla="*/ 11 w 11"/>
                    <a:gd name="T5" fmla="*/ 1 h 5"/>
                    <a:gd name="T6" fmla="*/ 8 w 11"/>
                    <a:gd name="T7" fmla="*/ 0 h 5"/>
                  </a:gdLst>
                  <a:ahLst/>
                  <a:cxnLst>
                    <a:cxn ang="0">
                      <a:pos x="T0" y="T1"/>
                    </a:cxn>
                    <a:cxn ang="0">
                      <a:pos x="T2" y="T3"/>
                    </a:cxn>
                    <a:cxn ang="0">
                      <a:pos x="T4" y="T5"/>
                    </a:cxn>
                    <a:cxn ang="0">
                      <a:pos x="T6" y="T7"/>
                    </a:cxn>
                  </a:cxnLst>
                  <a:rect l="0" t="0" r="r" b="b"/>
                  <a:pathLst>
                    <a:path w="11" h="5">
                      <a:moveTo>
                        <a:pt x="8" y="0"/>
                      </a:moveTo>
                      <a:cubicBezTo>
                        <a:pt x="4" y="0"/>
                        <a:pt x="1" y="2"/>
                        <a:pt x="0" y="5"/>
                      </a:cubicBezTo>
                      <a:cubicBezTo>
                        <a:pt x="3" y="4"/>
                        <a:pt x="7" y="2"/>
                        <a:pt x="11" y="1"/>
                      </a:cubicBezTo>
                      <a:cubicBezTo>
                        <a:pt x="10" y="1"/>
                        <a:pt x="9" y="0"/>
                        <a:pt x="8"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305" name="Oval 22">
                  <a:extLst>
                    <a:ext uri="{FF2B5EF4-FFF2-40B4-BE49-F238E27FC236}">
                      <a16:creationId xmlns="" xmlns:a16="http://schemas.microsoft.com/office/drawing/2014/main" id="{65FE5557-995B-42E2-8ABE-F1EB519963A6}"/>
                    </a:ext>
                  </a:extLst>
                </p:cNvPr>
                <p:cNvSpPr>
                  <a:spLocks noChangeArrowheads="1"/>
                </p:cNvSpPr>
                <p:nvPr/>
              </p:nvSpPr>
              <p:spPr bwMode="auto">
                <a:xfrm>
                  <a:off x="1168" y="2086"/>
                  <a:ext cx="32"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306" name="Oval 23">
                  <a:extLst>
                    <a:ext uri="{FF2B5EF4-FFF2-40B4-BE49-F238E27FC236}">
                      <a16:creationId xmlns="" xmlns:a16="http://schemas.microsoft.com/office/drawing/2014/main" id="{02743988-FDAA-4F93-9E63-072403E0F389}"/>
                    </a:ext>
                  </a:extLst>
                </p:cNvPr>
                <p:cNvSpPr>
                  <a:spLocks noChangeArrowheads="1"/>
                </p:cNvSpPr>
                <p:nvPr/>
              </p:nvSpPr>
              <p:spPr bwMode="auto">
                <a:xfrm>
                  <a:off x="1239" y="2072"/>
                  <a:ext cx="25" cy="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307" name="Oval 24">
                  <a:extLst>
                    <a:ext uri="{FF2B5EF4-FFF2-40B4-BE49-F238E27FC236}">
                      <a16:creationId xmlns="" xmlns:a16="http://schemas.microsoft.com/office/drawing/2014/main" id="{B5FC2230-3A3B-4972-8971-5C0F56E3E644}"/>
                    </a:ext>
                  </a:extLst>
                </p:cNvPr>
                <p:cNvSpPr>
                  <a:spLocks noChangeArrowheads="1"/>
                </p:cNvSpPr>
                <p:nvPr/>
              </p:nvSpPr>
              <p:spPr bwMode="auto">
                <a:xfrm>
                  <a:off x="1409" y="2122"/>
                  <a:ext cx="25" cy="24"/>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308" name="Oval 25">
                  <a:extLst>
                    <a:ext uri="{FF2B5EF4-FFF2-40B4-BE49-F238E27FC236}">
                      <a16:creationId xmlns="" xmlns:a16="http://schemas.microsoft.com/office/drawing/2014/main" id="{DB2CA10F-D3C6-4FC2-BBF2-7D45EFAE8962}"/>
                    </a:ext>
                  </a:extLst>
                </p:cNvPr>
                <p:cNvSpPr>
                  <a:spLocks noChangeArrowheads="1"/>
                </p:cNvSpPr>
                <p:nvPr/>
              </p:nvSpPr>
              <p:spPr bwMode="auto">
                <a:xfrm>
                  <a:off x="1299" y="2074"/>
                  <a:ext cx="32"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309" name="Freeform 26">
                  <a:extLst>
                    <a:ext uri="{FF2B5EF4-FFF2-40B4-BE49-F238E27FC236}">
                      <a16:creationId xmlns="" xmlns:a16="http://schemas.microsoft.com/office/drawing/2014/main" id="{6D69FAE1-1FB3-40A1-A4B9-BC90FEBA6703}"/>
                    </a:ext>
                  </a:extLst>
                </p:cNvPr>
                <p:cNvSpPr>
                  <a:spLocks/>
                </p:cNvSpPr>
                <p:nvPr/>
              </p:nvSpPr>
              <p:spPr bwMode="auto">
                <a:xfrm>
                  <a:off x="1232" y="2129"/>
                  <a:ext cx="32" cy="32"/>
                </a:xfrm>
                <a:custGeom>
                  <a:avLst/>
                  <a:gdLst>
                    <a:gd name="T0" fmla="*/ 9 w 18"/>
                    <a:gd name="T1" fmla="*/ 0 h 18"/>
                    <a:gd name="T2" fmla="*/ 0 w 18"/>
                    <a:gd name="T3" fmla="*/ 7 h 18"/>
                    <a:gd name="T4" fmla="*/ 8 w 18"/>
                    <a:gd name="T5" fmla="*/ 18 h 18"/>
                    <a:gd name="T6" fmla="*/ 9 w 18"/>
                    <a:gd name="T7" fmla="*/ 18 h 18"/>
                    <a:gd name="T8" fmla="*/ 18 w 18"/>
                    <a:gd name="T9" fmla="*/ 9 h 18"/>
                    <a:gd name="T10" fmla="*/ 9 w 18"/>
                    <a:gd name="T11" fmla="*/ 0 h 18"/>
                  </a:gdLst>
                  <a:ahLst/>
                  <a:cxnLst>
                    <a:cxn ang="0">
                      <a:pos x="T0" y="T1"/>
                    </a:cxn>
                    <a:cxn ang="0">
                      <a:pos x="T2" y="T3"/>
                    </a:cxn>
                    <a:cxn ang="0">
                      <a:pos x="T4" y="T5"/>
                    </a:cxn>
                    <a:cxn ang="0">
                      <a:pos x="T6" y="T7"/>
                    </a:cxn>
                    <a:cxn ang="0">
                      <a:pos x="T8" y="T9"/>
                    </a:cxn>
                    <a:cxn ang="0">
                      <a:pos x="T10" y="T11"/>
                    </a:cxn>
                  </a:cxnLst>
                  <a:rect l="0" t="0" r="r" b="b"/>
                  <a:pathLst>
                    <a:path w="18" h="18">
                      <a:moveTo>
                        <a:pt x="9" y="0"/>
                      </a:moveTo>
                      <a:cubicBezTo>
                        <a:pt x="5" y="0"/>
                        <a:pt x="1" y="3"/>
                        <a:pt x="0" y="7"/>
                      </a:cubicBezTo>
                      <a:cubicBezTo>
                        <a:pt x="3" y="9"/>
                        <a:pt x="6" y="13"/>
                        <a:pt x="8" y="18"/>
                      </a:cubicBezTo>
                      <a:cubicBezTo>
                        <a:pt x="8" y="18"/>
                        <a:pt x="9" y="18"/>
                        <a:pt x="9" y="18"/>
                      </a:cubicBezTo>
                      <a:cubicBezTo>
                        <a:pt x="14" y="18"/>
                        <a:pt x="18" y="14"/>
                        <a:pt x="18" y="9"/>
                      </a:cubicBezTo>
                      <a:cubicBezTo>
                        <a:pt x="18" y="4"/>
                        <a:pt x="14" y="0"/>
                        <a:pt x="9"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310" name="Oval 27">
                  <a:extLst>
                    <a:ext uri="{FF2B5EF4-FFF2-40B4-BE49-F238E27FC236}">
                      <a16:creationId xmlns="" xmlns:a16="http://schemas.microsoft.com/office/drawing/2014/main" id="{F00FEE1E-9C60-4EB5-AD27-57AF08459365}"/>
                    </a:ext>
                  </a:extLst>
                </p:cNvPr>
                <p:cNvSpPr>
                  <a:spLocks noChangeArrowheads="1"/>
                </p:cNvSpPr>
                <p:nvPr/>
              </p:nvSpPr>
              <p:spPr bwMode="auto">
                <a:xfrm>
                  <a:off x="1306" y="2138"/>
                  <a:ext cx="32" cy="3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311" name="Oval 28">
                  <a:extLst>
                    <a:ext uri="{FF2B5EF4-FFF2-40B4-BE49-F238E27FC236}">
                      <a16:creationId xmlns="" xmlns:a16="http://schemas.microsoft.com/office/drawing/2014/main" id="{67A43F1B-71DC-48F9-9499-050D2B2E1EE8}"/>
                    </a:ext>
                  </a:extLst>
                </p:cNvPr>
                <p:cNvSpPr>
                  <a:spLocks noChangeArrowheads="1"/>
                </p:cNvSpPr>
                <p:nvPr/>
              </p:nvSpPr>
              <p:spPr bwMode="auto">
                <a:xfrm>
                  <a:off x="1528" y="2090"/>
                  <a:ext cx="32"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312" name="Oval 29">
                  <a:extLst>
                    <a:ext uri="{FF2B5EF4-FFF2-40B4-BE49-F238E27FC236}">
                      <a16:creationId xmlns="" xmlns:a16="http://schemas.microsoft.com/office/drawing/2014/main" id="{60D8C334-ACB2-4548-95C6-CFDD07659BCC}"/>
                    </a:ext>
                  </a:extLst>
                </p:cNvPr>
                <p:cNvSpPr>
                  <a:spLocks noChangeArrowheads="1"/>
                </p:cNvSpPr>
                <p:nvPr/>
              </p:nvSpPr>
              <p:spPr bwMode="auto">
                <a:xfrm>
                  <a:off x="1377" y="2076"/>
                  <a:ext cx="29" cy="2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313" name="Oval 30">
                  <a:extLst>
                    <a:ext uri="{FF2B5EF4-FFF2-40B4-BE49-F238E27FC236}">
                      <a16:creationId xmlns="" xmlns:a16="http://schemas.microsoft.com/office/drawing/2014/main" id="{98421F51-F4F5-468F-B699-CF0B5A86AC4E}"/>
                    </a:ext>
                  </a:extLst>
                </p:cNvPr>
                <p:cNvSpPr>
                  <a:spLocks noChangeArrowheads="1"/>
                </p:cNvSpPr>
                <p:nvPr/>
              </p:nvSpPr>
              <p:spPr bwMode="auto">
                <a:xfrm>
                  <a:off x="1478" y="2141"/>
                  <a:ext cx="29" cy="2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28" name="Oval 31">
                  <a:extLst>
                    <a:ext uri="{FF2B5EF4-FFF2-40B4-BE49-F238E27FC236}">
                      <a16:creationId xmlns="" xmlns:a16="http://schemas.microsoft.com/office/drawing/2014/main" id="{07BA7B79-9CAF-4170-990F-E6F02F1A55A7}"/>
                    </a:ext>
                  </a:extLst>
                </p:cNvPr>
                <p:cNvSpPr>
                  <a:spLocks noChangeArrowheads="1"/>
                </p:cNvSpPr>
                <p:nvPr/>
              </p:nvSpPr>
              <p:spPr bwMode="auto">
                <a:xfrm>
                  <a:off x="1448" y="2083"/>
                  <a:ext cx="29" cy="2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29" name="Oval 32">
                  <a:extLst>
                    <a:ext uri="{FF2B5EF4-FFF2-40B4-BE49-F238E27FC236}">
                      <a16:creationId xmlns="" xmlns:a16="http://schemas.microsoft.com/office/drawing/2014/main" id="{32B2743F-3E70-41DA-9C0D-A80F28ED9386}"/>
                    </a:ext>
                  </a:extLst>
                </p:cNvPr>
                <p:cNvSpPr>
                  <a:spLocks noChangeArrowheads="1"/>
                </p:cNvSpPr>
                <p:nvPr/>
              </p:nvSpPr>
              <p:spPr bwMode="auto">
                <a:xfrm>
                  <a:off x="1363" y="2219"/>
                  <a:ext cx="25" cy="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30" name="Oval 33">
                  <a:extLst>
                    <a:ext uri="{FF2B5EF4-FFF2-40B4-BE49-F238E27FC236}">
                      <a16:creationId xmlns="" xmlns:a16="http://schemas.microsoft.com/office/drawing/2014/main" id="{CB3273B5-4E0B-4FFB-BE14-E9A291E1B251}"/>
                    </a:ext>
                  </a:extLst>
                </p:cNvPr>
                <p:cNvSpPr>
                  <a:spLocks noChangeArrowheads="1"/>
                </p:cNvSpPr>
                <p:nvPr/>
              </p:nvSpPr>
              <p:spPr bwMode="auto">
                <a:xfrm>
                  <a:off x="1301" y="2193"/>
                  <a:ext cx="32" cy="3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31" name="Freeform 34">
                  <a:extLst>
                    <a:ext uri="{FF2B5EF4-FFF2-40B4-BE49-F238E27FC236}">
                      <a16:creationId xmlns="" xmlns:a16="http://schemas.microsoft.com/office/drawing/2014/main" id="{F6E95B6F-8DEC-433D-8406-EEE051BD6DD3}"/>
                    </a:ext>
                  </a:extLst>
                </p:cNvPr>
                <p:cNvSpPr>
                  <a:spLocks/>
                </p:cNvSpPr>
                <p:nvPr/>
              </p:nvSpPr>
              <p:spPr bwMode="auto">
                <a:xfrm>
                  <a:off x="1259" y="2203"/>
                  <a:ext cx="21" cy="32"/>
                </a:xfrm>
                <a:custGeom>
                  <a:avLst/>
                  <a:gdLst>
                    <a:gd name="T0" fmla="*/ 3 w 12"/>
                    <a:gd name="T1" fmla="*/ 0 h 18"/>
                    <a:gd name="T2" fmla="*/ 0 w 12"/>
                    <a:gd name="T3" fmla="*/ 0 h 18"/>
                    <a:gd name="T4" fmla="*/ 2 w 12"/>
                    <a:gd name="T5" fmla="*/ 18 h 18"/>
                    <a:gd name="T6" fmla="*/ 3 w 12"/>
                    <a:gd name="T7" fmla="*/ 18 h 18"/>
                    <a:gd name="T8" fmla="*/ 12 w 12"/>
                    <a:gd name="T9" fmla="*/ 9 h 18"/>
                    <a:gd name="T10" fmla="*/ 3 w 12"/>
                    <a:gd name="T11" fmla="*/ 0 h 18"/>
                  </a:gdLst>
                  <a:ahLst/>
                  <a:cxnLst>
                    <a:cxn ang="0">
                      <a:pos x="T0" y="T1"/>
                    </a:cxn>
                    <a:cxn ang="0">
                      <a:pos x="T2" y="T3"/>
                    </a:cxn>
                    <a:cxn ang="0">
                      <a:pos x="T4" y="T5"/>
                    </a:cxn>
                    <a:cxn ang="0">
                      <a:pos x="T6" y="T7"/>
                    </a:cxn>
                    <a:cxn ang="0">
                      <a:pos x="T8" y="T9"/>
                    </a:cxn>
                    <a:cxn ang="0">
                      <a:pos x="T10" y="T11"/>
                    </a:cxn>
                  </a:cxnLst>
                  <a:rect l="0" t="0" r="r" b="b"/>
                  <a:pathLst>
                    <a:path w="12" h="18">
                      <a:moveTo>
                        <a:pt x="3" y="0"/>
                      </a:moveTo>
                      <a:cubicBezTo>
                        <a:pt x="2" y="0"/>
                        <a:pt x="1" y="0"/>
                        <a:pt x="0" y="0"/>
                      </a:cubicBezTo>
                      <a:cubicBezTo>
                        <a:pt x="0" y="6"/>
                        <a:pt x="1" y="12"/>
                        <a:pt x="2" y="18"/>
                      </a:cubicBezTo>
                      <a:cubicBezTo>
                        <a:pt x="2" y="18"/>
                        <a:pt x="2" y="18"/>
                        <a:pt x="3" y="18"/>
                      </a:cubicBezTo>
                      <a:cubicBezTo>
                        <a:pt x="8" y="18"/>
                        <a:pt x="12" y="14"/>
                        <a:pt x="12" y="9"/>
                      </a:cubicBezTo>
                      <a:cubicBezTo>
                        <a:pt x="12" y="4"/>
                        <a:pt x="8" y="0"/>
                        <a:pt x="3"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32" name="Freeform 35">
                  <a:extLst>
                    <a:ext uri="{FF2B5EF4-FFF2-40B4-BE49-F238E27FC236}">
                      <a16:creationId xmlns="" xmlns:a16="http://schemas.microsoft.com/office/drawing/2014/main" id="{1B6887F6-FD6D-4223-BE37-78B1808EB53E}"/>
                    </a:ext>
                  </a:extLst>
                </p:cNvPr>
                <p:cNvSpPr>
                  <a:spLocks/>
                </p:cNvSpPr>
                <p:nvPr/>
              </p:nvSpPr>
              <p:spPr bwMode="auto">
                <a:xfrm>
                  <a:off x="1524" y="2191"/>
                  <a:ext cx="32" cy="21"/>
                </a:xfrm>
                <a:custGeom>
                  <a:avLst/>
                  <a:gdLst>
                    <a:gd name="T0" fmla="*/ 9 w 18"/>
                    <a:gd name="T1" fmla="*/ 0 h 12"/>
                    <a:gd name="T2" fmla="*/ 0 w 18"/>
                    <a:gd name="T3" fmla="*/ 9 h 12"/>
                    <a:gd name="T4" fmla="*/ 0 w 18"/>
                    <a:gd name="T5" fmla="*/ 10 h 12"/>
                    <a:gd name="T6" fmla="*/ 7 w 18"/>
                    <a:gd name="T7" fmla="*/ 9 h 12"/>
                    <a:gd name="T8" fmla="*/ 15 w 18"/>
                    <a:gd name="T9" fmla="*/ 11 h 12"/>
                    <a:gd name="T10" fmla="*/ 17 w 18"/>
                    <a:gd name="T11" fmla="*/ 12 h 12"/>
                    <a:gd name="T12" fmla="*/ 18 w 18"/>
                    <a:gd name="T13" fmla="*/ 9 h 12"/>
                    <a:gd name="T14" fmla="*/ 9 w 18"/>
                    <a:gd name="T15" fmla="*/ 0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12">
                      <a:moveTo>
                        <a:pt x="9" y="0"/>
                      </a:moveTo>
                      <a:cubicBezTo>
                        <a:pt x="4" y="0"/>
                        <a:pt x="0" y="4"/>
                        <a:pt x="0" y="9"/>
                      </a:cubicBezTo>
                      <a:cubicBezTo>
                        <a:pt x="0" y="9"/>
                        <a:pt x="0" y="10"/>
                        <a:pt x="0" y="10"/>
                      </a:cubicBezTo>
                      <a:cubicBezTo>
                        <a:pt x="2" y="9"/>
                        <a:pt x="5" y="9"/>
                        <a:pt x="7" y="9"/>
                      </a:cubicBezTo>
                      <a:cubicBezTo>
                        <a:pt x="10" y="9"/>
                        <a:pt x="12" y="9"/>
                        <a:pt x="15" y="11"/>
                      </a:cubicBezTo>
                      <a:cubicBezTo>
                        <a:pt x="16" y="11"/>
                        <a:pt x="16" y="12"/>
                        <a:pt x="17" y="12"/>
                      </a:cubicBezTo>
                      <a:cubicBezTo>
                        <a:pt x="17" y="11"/>
                        <a:pt x="18" y="10"/>
                        <a:pt x="18" y="9"/>
                      </a:cubicBezTo>
                      <a:cubicBezTo>
                        <a:pt x="18" y="4"/>
                        <a:pt x="14" y="0"/>
                        <a:pt x="9"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33" name="Oval 36">
                  <a:extLst>
                    <a:ext uri="{FF2B5EF4-FFF2-40B4-BE49-F238E27FC236}">
                      <a16:creationId xmlns="" xmlns:a16="http://schemas.microsoft.com/office/drawing/2014/main" id="{B98D60EC-B578-4624-A74A-5F2CB6A7DD63}"/>
                    </a:ext>
                  </a:extLst>
                </p:cNvPr>
                <p:cNvSpPr>
                  <a:spLocks noChangeArrowheads="1"/>
                </p:cNvSpPr>
                <p:nvPr/>
              </p:nvSpPr>
              <p:spPr bwMode="auto">
                <a:xfrm>
                  <a:off x="1367" y="2166"/>
                  <a:ext cx="28" cy="2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34" name="Oval 37">
                  <a:extLst>
                    <a:ext uri="{FF2B5EF4-FFF2-40B4-BE49-F238E27FC236}">
                      <a16:creationId xmlns="" xmlns:a16="http://schemas.microsoft.com/office/drawing/2014/main" id="{04AD3336-D62F-43D9-A96B-53E22651354D}"/>
                    </a:ext>
                  </a:extLst>
                </p:cNvPr>
                <p:cNvSpPr>
                  <a:spLocks noChangeArrowheads="1"/>
                </p:cNvSpPr>
                <p:nvPr/>
              </p:nvSpPr>
              <p:spPr bwMode="auto">
                <a:xfrm>
                  <a:off x="1413" y="2217"/>
                  <a:ext cx="28" cy="2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35" name="Oval 38">
                  <a:extLst>
                    <a:ext uri="{FF2B5EF4-FFF2-40B4-BE49-F238E27FC236}">
                      <a16:creationId xmlns="" xmlns:a16="http://schemas.microsoft.com/office/drawing/2014/main" id="{ED1D12D0-C0DC-47BA-AE14-1316DC43A76D}"/>
                    </a:ext>
                  </a:extLst>
                </p:cNvPr>
                <p:cNvSpPr>
                  <a:spLocks noChangeArrowheads="1"/>
                </p:cNvSpPr>
                <p:nvPr/>
              </p:nvSpPr>
              <p:spPr bwMode="auto">
                <a:xfrm>
                  <a:off x="1454" y="2182"/>
                  <a:ext cx="28" cy="2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36" name="Oval 39">
                  <a:extLst>
                    <a:ext uri="{FF2B5EF4-FFF2-40B4-BE49-F238E27FC236}">
                      <a16:creationId xmlns="" xmlns:a16="http://schemas.microsoft.com/office/drawing/2014/main" id="{D02757E0-10E2-4480-9DA0-F21C9FA39C26}"/>
                    </a:ext>
                  </a:extLst>
                </p:cNvPr>
                <p:cNvSpPr>
                  <a:spLocks noChangeArrowheads="1"/>
                </p:cNvSpPr>
                <p:nvPr/>
              </p:nvSpPr>
              <p:spPr bwMode="auto">
                <a:xfrm>
                  <a:off x="1400" y="2308"/>
                  <a:ext cx="25" cy="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37" name="Oval 40">
                  <a:extLst>
                    <a:ext uri="{FF2B5EF4-FFF2-40B4-BE49-F238E27FC236}">
                      <a16:creationId xmlns="" xmlns:a16="http://schemas.microsoft.com/office/drawing/2014/main" id="{9B49A80D-021E-4903-9FFC-DC854DB26998}"/>
                    </a:ext>
                  </a:extLst>
                </p:cNvPr>
                <p:cNvSpPr>
                  <a:spLocks noChangeArrowheads="1"/>
                </p:cNvSpPr>
                <p:nvPr/>
              </p:nvSpPr>
              <p:spPr bwMode="auto">
                <a:xfrm>
                  <a:off x="1291" y="2260"/>
                  <a:ext cx="31"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38" name="Oval 41">
                  <a:extLst>
                    <a:ext uri="{FF2B5EF4-FFF2-40B4-BE49-F238E27FC236}">
                      <a16:creationId xmlns="" xmlns:a16="http://schemas.microsoft.com/office/drawing/2014/main" id="{E0F7EFB3-E8F3-421C-8FC9-EAC34698F794}"/>
                    </a:ext>
                  </a:extLst>
                </p:cNvPr>
                <p:cNvSpPr>
                  <a:spLocks noChangeArrowheads="1"/>
                </p:cNvSpPr>
                <p:nvPr/>
              </p:nvSpPr>
              <p:spPr bwMode="auto">
                <a:xfrm>
                  <a:off x="1310" y="2306"/>
                  <a:ext cx="32"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39" name="Oval 42">
                  <a:extLst>
                    <a:ext uri="{FF2B5EF4-FFF2-40B4-BE49-F238E27FC236}">
                      <a16:creationId xmlns="" xmlns:a16="http://schemas.microsoft.com/office/drawing/2014/main" id="{849DAA5D-0C5A-45E8-9110-020045EDDB43}"/>
                    </a:ext>
                  </a:extLst>
                </p:cNvPr>
                <p:cNvSpPr>
                  <a:spLocks noChangeArrowheads="1"/>
                </p:cNvSpPr>
                <p:nvPr/>
              </p:nvSpPr>
              <p:spPr bwMode="auto">
                <a:xfrm>
                  <a:off x="1369" y="2262"/>
                  <a:ext cx="28" cy="2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40" name="Freeform 43">
                  <a:extLst>
                    <a:ext uri="{FF2B5EF4-FFF2-40B4-BE49-F238E27FC236}">
                      <a16:creationId xmlns="" xmlns:a16="http://schemas.microsoft.com/office/drawing/2014/main" id="{259E7DD3-4B9B-49EE-83CD-835444131401}"/>
                    </a:ext>
                  </a:extLst>
                </p:cNvPr>
                <p:cNvSpPr>
                  <a:spLocks/>
                </p:cNvSpPr>
                <p:nvPr/>
              </p:nvSpPr>
              <p:spPr bwMode="auto">
                <a:xfrm>
                  <a:off x="1464" y="2246"/>
                  <a:ext cx="23" cy="26"/>
                </a:xfrm>
                <a:custGeom>
                  <a:avLst/>
                  <a:gdLst>
                    <a:gd name="T0" fmla="*/ 8 w 13"/>
                    <a:gd name="T1" fmla="*/ 0 h 15"/>
                    <a:gd name="T2" fmla="*/ 0 w 13"/>
                    <a:gd name="T3" fmla="*/ 8 h 15"/>
                    <a:gd name="T4" fmla="*/ 5 w 13"/>
                    <a:gd name="T5" fmla="*/ 15 h 15"/>
                    <a:gd name="T6" fmla="*/ 7 w 13"/>
                    <a:gd name="T7" fmla="*/ 12 h 15"/>
                    <a:gd name="T8" fmla="*/ 13 w 13"/>
                    <a:gd name="T9" fmla="*/ 2 h 15"/>
                    <a:gd name="T10" fmla="*/ 8 w 13"/>
                    <a:gd name="T11" fmla="*/ 0 h 15"/>
                  </a:gdLst>
                  <a:ahLst/>
                  <a:cxnLst>
                    <a:cxn ang="0">
                      <a:pos x="T0" y="T1"/>
                    </a:cxn>
                    <a:cxn ang="0">
                      <a:pos x="T2" y="T3"/>
                    </a:cxn>
                    <a:cxn ang="0">
                      <a:pos x="T4" y="T5"/>
                    </a:cxn>
                    <a:cxn ang="0">
                      <a:pos x="T6" y="T7"/>
                    </a:cxn>
                    <a:cxn ang="0">
                      <a:pos x="T8" y="T9"/>
                    </a:cxn>
                    <a:cxn ang="0">
                      <a:pos x="T10" y="T11"/>
                    </a:cxn>
                  </a:cxnLst>
                  <a:rect l="0" t="0" r="r" b="b"/>
                  <a:pathLst>
                    <a:path w="13" h="15">
                      <a:moveTo>
                        <a:pt x="8" y="0"/>
                      </a:moveTo>
                      <a:cubicBezTo>
                        <a:pt x="4" y="0"/>
                        <a:pt x="0" y="4"/>
                        <a:pt x="0" y="8"/>
                      </a:cubicBezTo>
                      <a:cubicBezTo>
                        <a:pt x="0" y="11"/>
                        <a:pt x="2" y="14"/>
                        <a:pt x="5" y="15"/>
                      </a:cubicBezTo>
                      <a:cubicBezTo>
                        <a:pt x="6" y="14"/>
                        <a:pt x="6" y="13"/>
                        <a:pt x="7" y="12"/>
                      </a:cubicBezTo>
                      <a:cubicBezTo>
                        <a:pt x="9" y="9"/>
                        <a:pt x="11" y="6"/>
                        <a:pt x="13" y="2"/>
                      </a:cubicBezTo>
                      <a:cubicBezTo>
                        <a:pt x="12" y="1"/>
                        <a:pt x="10" y="0"/>
                        <a:pt x="8"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41" name="Oval 44">
                  <a:extLst>
                    <a:ext uri="{FF2B5EF4-FFF2-40B4-BE49-F238E27FC236}">
                      <a16:creationId xmlns="" xmlns:a16="http://schemas.microsoft.com/office/drawing/2014/main" id="{60D568DC-7B7E-4638-A232-450353FA2A04}"/>
                    </a:ext>
                  </a:extLst>
                </p:cNvPr>
                <p:cNvSpPr>
                  <a:spLocks noChangeArrowheads="1"/>
                </p:cNvSpPr>
                <p:nvPr/>
              </p:nvSpPr>
              <p:spPr bwMode="auto">
                <a:xfrm>
                  <a:off x="1602" y="2100"/>
                  <a:ext cx="25" cy="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42" name="Freeform 45">
                  <a:extLst>
                    <a:ext uri="{FF2B5EF4-FFF2-40B4-BE49-F238E27FC236}">
                      <a16:creationId xmlns="" xmlns:a16="http://schemas.microsoft.com/office/drawing/2014/main" id="{FBCDA8AA-2F68-4203-A29D-A692A0CC268D}"/>
                    </a:ext>
                  </a:extLst>
                </p:cNvPr>
                <p:cNvSpPr>
                  <a:spLocks/>
                </p:cNvSpPr>
                <p:nvPr/>
              </p:nvSpPr>
              <p:spPr bwMode="auto">
                <a:xfrm>
                  <a:off x="1765" y="2131"/>
                  <a:ext cx="11" cy="21"/>
                </a:xfrm>
                <a:custGeom>
                  <a:avLst/>
                  <a:gdLst>
                    <a:gd name="T0" fmla="*/ 6 w 6"/>
                    <a:gd name="T1" fmla="*/ 0 h 12"/>
                    <a:gd name="T2" fmla="*/ 0 w 6"/>
                    <a:gd name="T3" fmla="*/ 7 h 12"/>
                    <a:gd name="T4" fmla="*/ 2 w 6"/>
                    <a:gd name="T5" fmla="*/ 12 h 12"/>
                    <a:gd name="T6" fmla="*/ 6 w 6"/>
                    <a:gd name="T7" fmla="*/ 0 h 12"/>
                  </a:gdLst>
                  <a:ahLst/>
                  <a:cxnLst>
                    <a:cxn ang="0">
                      <a:pos x="T0" y="T1"/>
                    </a:cxn>
                    <a:cxn ang="0">
                      <a:pos x="T2" y="T3"/>
                    </a:cxn>
                    <a:cxn ang="0">
                      <a:pos x="T4" y="T5"/>
                    </a:cxn>
                    <a:cxn ang="0">
                      <a:pos x="T6" y="T7"/>
                    </a:cxn>
                  </a:cxnLst>
                  <a:rect l="0" t="0" r="r" b="b"/>
                  <a:pathLst>
                    <a:path w="6" h="12">
                      <a:moveTo>
                        <a:pt x="6" y="0"/>
                      </a:moveTo>
                      <a:cubicBezTo>
                        <a:pt x="2" y="1"/>
                        <a:pt x="0" y="4"/>
                        <a:pt x="0" y="7"/>
                      </a:cubicBezTo>
                      <a:cubicBezTo>
                        <a:pt x="0" y="9"/>
                        <a:pt x="1" y="11"/>
                        <a:pt x="2" y="12"/>
                      </a:cubicBezTo>
                      <a:cubicBezTo>
                        <a:pt x="3" y="8"/>
                        <a:pt x="4" y="4"/>
                        <a:pt x="6"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43" name="Oval 46">
                  <a:extLst>
                    <a:ext uri="{FF2B5EF4-FFF2-40B4-BE49-F238E27FC236}">
                      <a16:creationId xmlns="" xmlns:a16="http://schemas.microsoft.com/office/drawing/2014/main" id="{525A8D99-92E5-40D5-841B-A089A5A54A9A}"/>
                    </a:ext>
                  </a:extLst>
                </p:cNvPr>
                <p:cNvSpPr>
                  <a:spLocks noChangeArrowheads="1"/>
                </p:cNvSpPr>
                <p:nvPr/>
              </p:nvSpPr>
              <p:spPr bwMode="auto">
                <a:xfrm>
                  <a:off x="1655" y="2083"/>
                  <a:ext cx="32"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44" name="Oval 47">
                  <a:extLst>
                    <a:ext uri="{FF2B5EF4-FFF2-40B4-BE49-F238E27FC236}">
                      <a16:creationId xmlns="" xmlns:a16="http://schemas.microsoft.com/office/drawing/2014/main" id="{CD4E4C11-2233-43A3-B763-4950778F882C}"/>
                    </a:ext>
                  </a:extLst>
                </p:cNvPr>
                <p:cNvSpPr>
                  <a:spLocks noChangeArrowheads="1"/>
                </p:cNvSpPr>
                <p:nvPr/>
              </p:nvSpPr>
              <p:spPr bwMode="auto">
                <a:xfrm>
                  <a:off x="1555" y="2139"/>
                  <a:ext cx="31"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46" name="Oval 48">
                  <a:extLst>
                    <a:ext uri="{FF2B5EF4-FFF2-40B4-BE49-F238E27FC236}">
                      <a16:creationId xmlns="" xmlns:a16="http://schemas.microsoft.com/office/drawing/2014/main" id="{640A1DF1-EA26-4FD8-AE49-EA26B1377D4D}"/>
                    </a:ext>
                  </a:extLst>
                </p:cNvPr>
                <p:cNvSpPr>
                  <a:spLocks noChangeArrowheads="1"/>
                </p:cNvSpPr>
                <p:nvPr/>
              </p:nvSpPr>
              <p:spPr bwMode="auto">
                <a:xfrm>
                  <a:off x="1638" y="2143"/>
                  <a:ext cx="32"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47" name="Oval 49">
                  <a:extLst>
                    <a:ext uri="{FF2B5EF4-FFF2-40B4-BE49-F238E27FC236}">
                      <a16:creationId xmlns="" xmlns:a16="http://schemas.microsoft.com/office/drawing/2014/main" id="{746F27AC-4A0C-409F-A7F7-80A7952BDE86}"/>
                    </a:ext>
                  </a:extLst>
                </p:cNvPr>
                <p:cNvSpPr>
                  <a:spLocks noChangeArrowheads="1"/>
                </p:cNvSpPr>
                <p:nvPr/>
              </p:nvSpPr>
              <p:spPr bwMode="auto">
                <a:xfrm>
                  <a:off x="1884" y="2099"/>
                  <a:ext cx="32"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48" name="Oval 50">
                  <a:extLst>
                    <a:ext uri="{FF2B5EF4-FFF2-40B4-BE49-F238E27FC236}">
                      <a16:creationId xmlns="" xmlns:a16="http://schemas.microsoft.com/office/drawing/2014/main" id="{F9E70046-0048-4AB1-9A1C-1AC5685DA44E}"/>
                    </a:ext>
                  </a:extLst>
                </p:cNvPr>
                <p:cNvSpPr>
                  <a:spLocks noChangeArrowheads="1"/>
                </p:cNvSpPr>
                <p:nvPr/>
              </p:nvSpPr>
              <p:spPr bwMode="auto">
                <a:xfrm>
                  <a:off x="1733" y="2084"/>
                  <a:ext cx="29" cy="2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49" name="Freeform 51">
                  <a:extLst>
                    <a:ext uri="{FF2B5EF4-FFF2-40B4-BE49-F238E27FC236}">
                      <a16:creationId xmlns="" xmlns:a16="http://schemas.microsoft.com/office/drawing/2014/main" id="{1A34B4EC-5C39-4609-8AD0-07FBC49F77A6}"/>
                    </a:ext>
                  </a:extLst>
                </p:cNvPr>
                <p:cNvSpPr>
                  <a:spLocks/>
                </p:cNvSpPr>
                <p:nvPr/>
              </p:nvSpPr>
              <p:spPr bwMode="auto">
                <a:xfrm>
                  <a:off x="1806" y="2092"/>
                  <a:ext cx="28" cy="21"/>
                </a:xfrm>
                <a:custGeom>
                  <a:avLst/>
                  <a:gdLst>
                    <a:gd name="T0" fmla="*/ 8 w 16"/>
                    <a:gd name="T1" fmla="*/ 0 h 12"/>
                    <a:gd name="T2" fmla="*/ 0 w 16"/>
                    <a:gd name="T3" fmla="*/ 8 h 12"/>
                    <a:gd name="T4" fmla="*/ 0 w 16"/>
                    <a:gd name="T5" fmla="*/ 8 h 12"/>
                    <a:gd name="T6" fmla="*/ 14 w 16"/>
                    <a:gd name="T7" fmla="*/ 12 h 12"/>
                    <a:gd name="T8" fmla="*/ 16 w 16"/>
                    <a:gd name="T9" fmla="*/ 8 h 12"/>
                    <a:gd name="T10" fmla="*/ 8 w 16"/>
                    <a:gd name="T11" fmla="*/ 0 h 12"/>
                  </a:gdLst>
                  <a:ahLst/>
                  <a:cxnLst>
                    <a:cxn ang="0">
                      <a:pos x="T0" y="T1"/>
                    </a:cxn>
                    <a:cxn ang="0">
                      <a:pos x="T2" y="T3"/>
                    </a:cxn>
                    <a:cxn ang="0">
                      <a:pos x="T4" y="T5"/>
                    </a:cxn>
                    <a:cxn ang="0">
                      <a:pos x="T6" y="T7"/>
                    </a:cxn>
                    <a:cxn ang="0">
                      <a:pos x="T8" y="T9"/>
                    </a:cxn>
                    <a:cxn ang="0">
                      <a:pos x="T10" y="T11"/>
                    </a:cxn>
                  </a:cxnLst>
                  <a:rect l="0" t="0" r="r" b="b"/>
                  <a:pathLst>
                    <a:path w="16" h="12">
                      <a:moveTo>
                        <a:pt x="8" y="0"/>
                      </a:moveTo>
                      <a:cubicBezTo>
                        <a:pt x="3" y="0"/>
                        <a:pt x="0" y="3"/>
                        <a:pt x="0" y="8"/>
                      </a:cubicBezTo>
                      <a:cubicBezTo>
                        <a:pt x="0" y="8"/>
                        <a:pt x="0" y="8"/>
                        <a:pt x="0" y="8"/>
                      </a:cubicBezTo>
                      <a:cubicBezTo>
                        <a:pt x="4" y="8"/>
                        <a:pt x="9" y="9"/>
                        <a:pt x="14" y="12"/>
                      </a:cubicBezTo>
                      <a:cubicBezTo>
                        <a:pt x="15" y="11"/>
                        <a:pt x="16" y="10"/>
                        <a:pt x="16" y="8"/>
                      </a:cubicBezTo>
                      <a:cubicBezTo>
                        <a:pt x="16" y="4"/>
                        <a:pt x="12" y="0"/>
                        <a:pt x="8"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50" name="Oval 52">
                  <a:extLst>
                    <a:ext uri="{FF2B5EF4-FFF2-40B4-BE49-F238E27FC236}">
                      <a16:creationId xmlns="" xmlns:a16="http://schemas.microsoft.com/office/drawing/2014/main" id="{D64CABE3-4A15-4332-B223-6F589154C630}"/>
                    </a:ext>
                  </a:extLst>
                </p:cNvPr>
                <p:cNvSpPr>
                  <a:spLocks noChangeArrowheads="1"/>
                </p:cNvSpPr>
                <p:nvPr/>
              </p:nvSpPr>
              <p:spPr bwMode="auto">
                <a:xfrm>
                  <a:off x="1721" y="2228"/>
                  <a:ext cx="25" cy="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51" name="Oval 53">
                  <a:extLst>
                    <a:ext uri="{FF2B5EF4-FFF2-40B4-BE49-F238E27FC236}">
                      <a16:creationId xmlns="" xmlns:a16="http://schemas.microsoft.com/office/drawing/2014/main" id="{F257858F-B360-4F1B-90A8-B48721320088}"/>
                    </a:ext>
                  </a:extLst>
                </p:cNvPr>
                <p:cNvSpPr>
                  <a:spLocks noChangeArrowheads="1"/>
                </p:cNvSpPr>
                <p:nvPr/>
              </p:nvSpPr>
              <p:spPr bwMode="auto">
                <a:xfrm>
                  <a:off x="1670" y="2200"/>
                  <a:ext cx="32"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52" name="Oval 54">
                  <a:extLst>
                    <a:ext uri="{FF2B5EF4-FFF2-40B4-BE49-F238E27FC236}">
                      <a16:creationId xmlns="" xmlns:a16="http://schemas.microsoft.com/office/drawing/2014/main" id="{8E4BF705-E1A4-433A-BAB3-EACC97A6B026}"/>
                    </a:ext>
                  </a:extLst>
                </p:cNvPr>
                <p:cNvSpPr>
                  <a:spLocks noChangeArrowheads="1"/>
                </p:cNvSpPr>
                <p:nvPr/>
              </p:nvSpPr>
              <p:spPr bwMode="auto">
                <a:xfrm>
                  <a:off x="1599" y="2208"/>
                  <a:ext cx="32"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53" name="Oval 55">
                  <a:extLst>
                    <a:ext uri="{FF2B5EF4-FFF2-40B4-BE49-F238E27FC236}">
                      <a16:creationId xmlns="" xmlns:a16="http://schemas.microsoft.com/office/drawing/2014/main" id="{2F24EEED-0305-4FD9-ABAC-ED85FE38291A}"/>
                    </a:ext>
                  </a:extLst>
                </p:cNvPr>
                <p:cNvSpPr>
                  <a:spLocks noChangeArrowheads="1"/>
                </p:cNvSpPr>
                <p:nvPr/>
              </p:nvSpPr>
              <p:spPr bwMode="auto">
                <a:xfrm>
                  <a:off x="1709" y="2145"/>
                  <a:ext cx="28" cy="2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54" name="Freeform 56">
                  <a:extLst>
                    <a:ext uri="{FF2B5EF4-FFF2-40B4-BE49-F238E27FC236}">
                      <a16:creationId xmlns="" xmlns:a16="http://schemas.microsoft.com/office/drawing/2014/main" id="{E1511AE8-E7FE-49AB-A7BA-73C1585FB3F2}"/>
                    </a:ext>
                  </a:extLst>
                </p:cNvPr>
                <p:cNvSpPr>
                  <a:spLocks/>
                </p:cNvSpPr>
                <p:nvPr/>
              </p:nvSpPr>
              <p:spPr bwMode="auto">
                <a:xfrm>
                  <a:off x="1588" y="2262"/>
                  <a:ext cx="16" cy="24"/>
                </a:xfrm>
                <a:custGeom>
                  <a:avLst/>
                  <a:gdLst>
                    <a:gd name="T0" fmla="*/ 2 w 9"/>
                    <a:gd name="T1" fmla="*/ 0 h 14"/>
                    <a:gd name="T2" fmla="*/ 0 w 9"/>
                    <a:gd name="T3" fmla="*/ 0 h 14"/>
                    <a:gd name="T4" fmla="*/ 4 w 9"/>
                    <a:gd name="T5" fmla="*/ 14 h 14"/>
                    <a:gd name="T6" fmla="*/ 9 w 9"/>
                    <a:gd name="T7" fmla="*/ 7 h 14"/>
                    <a:gd name="T8" fmla="*/ 2 w 9"/>
                    <a:gd name="T9" fmla="*/ 0 h 14"/>
                  </a:gdLst>
                  <a:ahLst/>
                  <a:cxnLst>
                    <a:cxn ang="0">
                      <a:pos x="T0" y="T1"/>
                    </a:cxn>
                    <a:cxn ang="0">
                      <a:pos x="T2" y="T3"/>
                    </a:cxn>
                    <a:cxn ang="0">
                      <a:pos x="T4" y="T5"/>
                    </a:cxn>
                    <a:cxn ang="0">
                      <a:pos x="T6" y="T7"/>
                    </a:cxn>
                    <a:cxn ang="0">
                      <a:pos x="T8" y="T9"/>
                    </a:cxn>
                  </a:cxnLst>
                  <a:rect l="0" t="0" r="r" b="b"/>
                  <a:pathLst>
                    <a:path w="9" h="14">
                      <a:moveTo>
                        <a:pt x="2" y="0"/>
                      </a:moveTo>
                      <a:cubicBezTo>
                        <a:pt x="1" y="0"/>
                        <a:pt x="1" y="0"/>
                        <a:pt x="0" y="0"/>
                      </a:cubicBezTo>
                      <a:cubicBezTo>
                        <a:pt x="2" y="4"/>
                        <a:pt x="3" y="9"/>
                        <a:pt x="4" y="14"/>
                      </a:cubicBezTo>
                      <a:cubicBezTo>
                        <a:pt x="7" y="13"/>
                        <a:pt x="9" y="10"/>
                        <a:pt x="9" y="7"/>
                      </a:cubicBezTo>
                      <a:cubicBezTo>
                        <a:pt x="9" y="3"/>
                        <a:pt x="6" y="0"/>
                        <a:pt x="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55" name="Oval 57">
                  <a:extLst>
                    <a:ext uri="{FF2B5EF4-FFF2-40B4-BE49-F238E27FC236}">
                      <a16:creationId xmlns="" xmlns:a16="http://schemas.microsoft.com/office/drawing/2014/main" id="{86CCE01A-BD79-4404-8F8B-BB51908F2AA7}"/>
                    </a:ext>
                  </a:extLst>
                </p:cNvPr>
                <p:cNvSpPr>
                  <a:spLocks noChangeArrowheads="1"/>
                </p:cNvSpPr>
                <p:nvPr/>
              </p:nvSpPr>
              <p:spPr bwMode="auto">
                <a:xfrm>
                  <a:off x="1634" y="2269"/>
                  <a:ext cx="32"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56" name="Oval 58">
                  <a:extLst>
                    <a:ext uri="{FF2B5EF4-FFF2-40B4-BE49-F238E27FC236}">
                      <a16:creationId xmlns="" xmlns:a16="http://schemas.microsoft.com/office/drawing/2014/main" id="{CF0EFCD7-4AD4-4432-B6AF-7885BC1D8A4F}"/>
                    </a:ext>
                  </a:extLst>
                </p:cNvPr>
                <p:cNvSpPr>
                  <a:spLocks noChangeArrowheads="1"/>
                </p:cNvSpPr>
                <p:nvPr/>
              </p:nvSpPr>
              <p:spPr bwMode="auto">
                <a:xfrm>
                  <a:off x="1663" y="2304"/>
                  <a:ext cx="31"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57" name="Oval 59">
                  <a:extLst>
                    <a:ext uri="{FF2B5EF4-FFF2-40B4-BE49-F238E27FC236}">
                      <a16:creationId xmlns="" xmlns:a16="http://schemas.microsoft.com/office/drawing/2014/main" id="{30E337DD-9582-483B-8108-4254005EBE7E}"/>
                    </a:ext>
                  </a:extLst>
                </p:cNvPr>
                <p:cNvSpPr>
                  <a:spLocks noChangeArrowheads="1"/>
                </p:cNvSpPr>
                <p:nvPr/>
              </p:nvSpPr>
              <p:spPr bwMode="auto">
                <a:xfrm>
                  <a:off x="1716" y="2281"/>
                  <a:ext cx="28" cy="2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58" name="Oval 60">
                  <a:extLst>
                    <a:ext uri="{FF2B5EF4-FFF2-40B4-BE49-F238E27FC236}">
                      <a16:creationId xmlns="" xmlns:a16="http://schemas.microsoft.com/office/drawing/2014/main" id="{00CDCD24-5269-4717-8A0B-5D3B95A8DC3C}"/>
                    </a:ext>
                  </a:extLst>
                </p:cNvPr>
                <p:cNvSpPr>
                  <a:spLocks noChangeArrowheads="1"/>
                </p:cNvSpPr>
                <p:nvPr/>
              </p:nvSpPr>
              <p:spPr bwMode="auto">
                <a:xfrm>
                  <a:off x="1951" y="2099"/>
                  <a:ext cx="32"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59" name="Oval 61">
                  <a:extLst>
                    <a:ext uri="{FF2B5EF4-FFF2-40B4-BE49-F238E27FC236}">
                      <a16:creationId xmlns="" xmlns:a16="http://schemas.microsoft.com/office/drawing/2014/main" id="{BF586B0D-7934-4FC2-869B-F73D7C32E78A}"/>
                    </a:ext>
                  </a:extLst>
                </p:cNvPr>
                <p:cNvSpPr>
                  <a:spLocks noChangeArrowheads="1"/>
                </p:cNvSpPr>
                <p:nvPr/>
              </p:nvSpPr>
              <p:spPr bwMode="auto">
                <a:xfrm>
                  <a:off x="1969" y="2159"/>
                  <a:ext cx="32"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60" name="Oval 62">
                  <a:extLst>
                    <a:ext uri="{FF2B5EF4-FFF2-40B4-BE49-F238E27FC236}">
                      <a16:creationId xmlns="" xmlns:a16="http://schemas.microsoft.com/office/drawing/2014/main" id="{99854636-A418-4746-8E24-E931971A171D}"/>
                    </a:ext>
                  </a:extLst>
                </p:cNvPr>
                <p:cNvSpPr>
                  <a:spLocks noChangeArrowheads="1"/>
                </p:cNvSpPr>
                <p:nvPr/>
              </p:nvSpPr>
              <p:spPr bwMode="auto">
                <a:xfrm>
                  <a:off x="2017" y="2090"/>
                  <a:ext cx="25" cy="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61" name="Freeform 63">
                  <a:extLst>
                    <a:ext uri="{FF2B5EF4-FFF2-40B4-BE49-F238E27FC236}">
                      <a16:creationId xmlns="" xmlns:a16="http://schemas.microsoft.com/office/drawing/2014/main" id="{9D7824EE-350B-49F8-A0AA-4989F5DDA0C8}"/>
                    </a:ext>
                  </a:extLst>
                </p:cNvPr>
                <p:cNvSpPr>
                  <a:spLocks/>
                </p:cNvSpPr>
                <p:nvPr/>
              </p:nvSpPr>
              <p:spPr bwMode="auto">
                <a:xfrm>
                  <a:off x="1907" y="2148"/>
                  <a:ext cx="32" cy="29"/>
                </a:xfrm>
                <a:custGeom>
                  <a:avLst/>
                  <a:gdLst>
                    <a:gd name="T0" fmla="*/ 9 w 18"/>
                    <a:gd name="T1" fmla="*/ 0 h 16"/>
                    <a:gd name="T2" fmla="*/ 0 w 18"/>
                    <a:gd name="T3" fmla="*/ 9 h 16"/>
                    <a:gd name="T4" fmla="*/ 14 w 18"/>
                    <a:gd name="T5" fmla="*/ 16 h 16"/>
                    <a:gd name="T6" fmla="*/ 18 w 18"/>
                    <a:gd name="T7" fmla="*/ 9 h 16"/>
                    <a:gd name="T8" fmla="*/ 9 w 18"/>
                    <a:gd name="T9" fmla="*/ 0 h 16"/>
                  </a:gdLst>
                  <a:ahLst/>
                  <a:cxnLst>
                    <a:cxn ang="0">
                      <a:pos x="T0" y="T1"/>
                    </a:cxn>
                    <a:cxn ang="0">
                      <a:pos x="T2" y="T3"/>
                    </a:cxn>
                    <a:cxn ang="0">
                      <a:pos x="T4" y="T5"/>
                    </a:cxn>
                    <a:cxn ang="0">
                      <a:pos x="T6" y="T7"/>
                    </a:cxn>
                    <a:cxn ang="0">
                      <a:pos x="T8" y="T9"/>
                    </a:cxn>
                  </a:cxnLst>
                  <a:rect l="0" t="0" r="r" b="b"/>
                  <a:pathLst>
                    <a:path w="18" h="16">
                      <a:moveTo>
                        <a:pt x="9" y="0"/>
                      </a:moveTo>
                      <a:cubicBezTo>
                        <a:pt x="4" y="0"/>
                        <a:pt x="0" y="4"/>
                        <a:pt x="0" y="9"/>
                      </a:cubicBezTo>
                      <a:cubicBezTo>
                        <a:pt x="5" y="12"/>
                        <a:pt x="10" y="14"/>
                        <a:pt x="14" y="16"/>
                      </a:cubicBezTo>
                      <a:cubicBezTo>
                        <a:pt x="16" y="15"/>
                        <a:pt x="18" y="12"/>
                        <a:pt x="18" y="9"/>
                      </a:cubicBezTo>
                      <a:cubicBezTo>
                        <a:pt x="18" y="4"/>
                        <a:pt x="14" y="0"/>
                        <a:pt x="9"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62" name="Oval 64">
                  <a:extLst>
                    <a:ext uri="{FF2B5EF4-FFF2-40B4-BE49-F238E27FC236}">
                      <a16:creationId xmlns="" xmlns:a16="http://schemas.microsoft.com/office/drawing/2014/main" id="{6A6069ED-8C53-441F-A082-744BF7576454}"/>
                    </a:ext>
                  </a:extLst>
                </p:cNvPr>
                <p:cNvSpPr>
                  <a:spLocks noChangeArrowheads="1"/>
                </p:cNvSpPr>
                <p:nvPr/>
              </p:nvSpPr>
              <p:spPr bwMode="auto">
                <a:xfrm>
                  <a:off x="2052" y="2132"/>
                  <a:ext cx="32"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63" name="Freeform 65">
                  <a:extLst>
                    <a:ext uri="{FF2B5EF4-FFF2-40B4-BE49-F238E27FC236}">
                      <a16:creationId xmlns="" xmlns:a16="http://schemas.microsoft.com/office/drawing/2014/main" id="{8D3EB151-404F-4050-9B97-3B1D77D46211}"/>
                    </a:ext>
                  </a:extLst>
                </p:cNvPr>
                <p:cNvSpPr>
                  <a:spLocks/>
                </p:cNvSpPr>
                <p:nvPr/>
              </p:nvSpPr>
              <p:spPr bwMode="auto">
                <a:xfrm>
                  <a:off x="2127" y="2235"/>
                  <a:ext cx="25" cy="25"/>
                </a:xfrm>
                <a:custGeom>
                  <a:avLst/>
                  <a:gdLst>
                    <a:gd name="T0" fmla="*/ 7 w 14"/>
                    <a:gd name="T1" fmla="*/ 0 h 14"/>
                    <a:gd name="T2" fmla="*/ 0 w 14"/>
                    <a:gd name="T3" fmla="*/ 7 h 14"/>
                    <a:gd name="T4" fmla="*/ 3 w 14"/>
                    <a:gd name="T5" fmla="*/ 13 h 14"/>
                    <a:gd name="T6" fmla="*/ 5 w 14"/>
                    <a:gd name="T7" fmla="*/ 13 h 14"/>
                    <a:gd name="T8" fmla="*/ 7 w 14"/>
                    <a:gd name="T9" fmla="*/ 14 h 14"/>
                    <a:gd name="T10" fmla="*/ 14 w 14"/>
                    <a:gd name="T11" fmla="*/ 7 h 14"/>
                    <a:gd name="T12" fmla="*/ 7 w 14"/>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14" h="14">
                      <a:moveTo>
                        <a:pt x="7" y="0"/>
                      </a:moveTo>
                      <a:cubicBezTo>
                        <a:pt x="3" y="0"/>
                        <a:pt x="0" y="3"/>
                        <a:pt x="0" y="7"/>
                      </a:cubicBezTo>
                      <a:cubicBezTo>
                        <a:pt x="0" y="9"/>
                        <a:pt x="1" y="11"/>
                        <a:pt x="3" y="13"/>
                      </a:cubicBezTo>
                      <a:cubicBezTo>
                        <a:pt x="4" y="13"/>
                        <a:pt x="5" y="13"/>
                        <a:pt x="5" y="13"/>
                      </a:cubicBezTo>
                      <a:cubicBezTo>
                        <a:pt x="6" y="14"/>
                        <a:pt x="6" y="14"/>
                        <a:pt x="7" y="14"/>
                      </a:cubicBezTo>
                      <a:cubicBezTo>
                        <a:pt x="11" y="14"/>
                        <a:pt x="14" y="10"/>
                        <a:pt x="14" y="7"/>
                      </a:cubicBezTo>
                      <a:cubicBezTo>
                        <a:pt x="14" y="3"/>
                        <a:pt x="11" y="0"/>
                        <a:pt x="7"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65" name="Oval 66">
                  <a:extLst>
                    <a:ext uri="{FF2B5EF4-FFF2-40B4-BE49-F238E27FC236}">
                      <a16:creationId xmlns="" xmlns:a16="http://schemas.microsoft.com/office/drawing/2014/main" id="{2B247A20-A748-484E-BEB2-4F431514CE0B}"/>
                    </a:ext>
                  </a:extLst>
                </p:cNvPr>
                <p:cNvSpPr>
                  <a:spLocks noChangeArrowheads="1"/>
                </p:cNvSpPr>
                <p:nvPr/>
              </p:nvSpPr>
              <p:spPr bwMode="auto">
                <a:xfrm>
                  <a:off x="2084" y="2187"/>
                  <a:ext cx="32"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66" name="Freeform 67">
                  <a:extLst>
                    <a:ext uri="{FF2B5EF4-FFF2-40B4-BE49-F238E27FC236}">
                      <a16:creationId xmlns="" xmlns:a16="http://schemas.microsoft.com/office/drawing/2014/main" id="{31731235-2787-426B-B984-B54DC15EEEB3}"/>
                    </a:ext>
                  </a:extLst>
                </p:cNvPr>
                <p:cNvSpPr>
                  <a:spLocks/>
                </p:cNvSpPr>
                <p:nvPr/>
              </p:nvSpPr>
              <p:spPr bwMode="auto">
                <a:xfrm>
                  <a:off x="2020" y="2189"/>
                  <a:ext cx="32" cy="30"/>
                </a:xfrm>
                <a:custGeom>
                  <a:avLst/>
                  <a:gdLst>
                    <a:gd name="T0" fmla="*/ 9 w 18"/>
                    <a:gd name="T1" fmla="*/ 0 h 17"/>
                    <a:gd name="T2" fmla="*/ 0 w 18"/>
                    <a:gd name="T3" fmla="*/ 9 h 17"/>
                    <a:gd name="T4" fmla="*/ 1 w 18"/>
                    <a:gd name="T5" fmla="*/ 13 h 17"/>
                    <a:gd name="T6" fmla="*/ 12 w 18"/>
                    <a:gd name="T7" fmla="*/ 17 h 17"/>
                    <a:gd name="T8" fmla="*/ 18 w 18"/>
                    <a:gd name="T9" fmla="*/ 9 h 17"/>
                    <a:gd name="T10" fmla="*/ 9 w 18"/>
                    <a:gd name="T11" fmla="*/ 0 h 17"/>
                  </a:gdLst>
                  <a:ahLst/>
                  <a:cxnLst>
                    <a:cxn ang="0">
                      <a:pos x="T0" y="T1"/>
                    </a:cxn>
                    <a:cxn ang="0">
                      <a:pos x="T2" y="T3"/>
                    </a:cxn>
                    <a:cxn ang="0">
                      <a:pos x="T4" y="T5"/>
                    </a:cxn>
                    <a:cxn ang="0">
                      <a:pos x="T6" y="T7"/>
                    </a:cxn>
                    <a:cxn ang="0">
                      <a:pos x="T8" y="T9"/>
                    </a:cxn>
                    <a:cxn ang="0">
                      <a:pos x="T10" y="T11"/>
                    </a:cxn>
                  </a:cxnLst>
                  <a:rect l="0" t="0" r="r" b="b"/>
                  <a:pathLst>
                    <a:path w="18" h="17">
                      <a:moveTo>
                        <a:pt x="9" y="0"/>
                      </a:moveTo>
                      <a:cubicBezTo>
                        <a:pt x="4" y="0"/>
                        <a:pt x="0" y="4"/>
                        <a:pt x="0" y="9"/>
                      </a:cubicBezTo>
                      <a:cubicBezTo>
                        <a:pt x="0" y="11"/>
                        <a:pt x="0" y="12"/>
                        <a:pt x="1" y="13"/>
                      </a:cubicBezTo>
                      <a:cubicBezTo>
                        <a:pt x="5" y="15"/>
                        <a:pt x="9" y="16"/>
                        <a:pt x="12" y="17"/>
                      </a:cubicBezTo>
                      <a:cubicBezTo>
                        <a:pt x="16" y="16"/>
                        <a:pt x="18" y="13"/>
                        <a:pt x="18" y="9"/>
                      </a:cubicBezTo>
                      <a:cubicBezTo>
                        <a:pt x="18" y="4"/>
                        <a:pt x="14" y="0"/>
                        <a:pt x="9"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67" name="Freeform 68">
                  <a:extLst>
                    <a:ext uri="{FF2B5EF4-FFF2-40B4-BE49-F238E27FC236}">
                      <a16:creationId xmlns="" xmlns:a16="http://schemas.microsoft.com/office/drawing/2014/main" id="{A4055F75-5ABF-4701-AEC1-DD288582B4E3}"/>
                    </a:ext>
                  </a:extLst>
                </p:cNvPr>
                <p:cNvSpPr>
                  <a:spLocks/>
                </p:cNvSpPr>
                <p:nvPr/>
              </p:nvSpPr>
              <p:spPr bwMode="auto">
                <a:xfrm>
                  <a:off x="2196" y="2281"/>
                  <a:ext cx="9" cy="4"/>
                </a:xfrm>
                <a:custGeom>
                  <a:avLst/>
                  <a:gdLst>
                    <a:gd name="T0" fmla="*/ 4 w 5"/>
                    <a:gd name="T1" fmla="*/ 0 h 2"/>
                    <a:gd name="T2" fmla="*/ 0 w 5"/>
                    <a:gd name="T3" fmla="*/ 1 h 2"/>
                    <a:gd name="T4" fmla="*/ 5 w 5"/>
                    <a:gd name="T5" fmla="*/ 2 h 2"/>
                    <a:gd name="T6" fmla="*/ 4 w 5"/>
                    <a:gd name="T7" fmla="*/ 0 h 2"/>
                    <a:gd name="T8" fmla="*/ 4 w 5"/>
                    <a:gd name="T9" fmla="*/ 0 h 2"/>
                  </a:gdLst>
                  <a:ahLst/>
                  <a:cxnLst>
                    <a:cxn ang="0">
                      <a:pos x="T0" y="T1"/>
                    </a:cxn>
                    <a:cxn ang="0">
                      <a:pos x="T2" y="T3"/>
                    </a:cxn>
                    <a:cxn ang="0">
                      <a:pos x="T4" y="T5"/>
                    </a:cxn>
                    <a:cxn ang="0">
                      <a:pos x="T6" y="T7"/>
                    </a:cxn>
                    <a:cxn ang="0">
                      <a:pos x="T8" y="T9"/>
                    </a:cxn>
                  </a:cxnLst>
                  <a:rect l="0" t="0" r="r" b="b"/>
                  <a:pathLst>
                    <a:path w="5" h="2">
                      <a:moveTo>
                        <a:pt x="4" y="0"/>
                      </a:moveTo>
                      <a:cubicBezTo>
                        <a:pt x="2" y="0"/>
                        <a:pt x="1" y="0"/>
                        <a:pt x="0" y="1"/>
                      </a:cubicBezTo>
                      <a:cubicBezTo>
                        <a:pt x="2" y="1"/>
                        <a:pt x="3" y="2"/>
                        <a:pt x="5" y="2"/>
                      </a:cubicBezTo>
                      <a:cubicBezTo>
                        <a:pt x="5" y="1"/>
                        <a:pt x="4" y="0"/>
                        <a:pt x="4" y="0"/>
                      </a:cubicBezTo>
                      <a:cubicBezTo>
                        <a:pt x="4" y="0"/>
                        <a:pt x="4" y="0"/>
                        <a:pt x="4"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89" name="Freeform 69">
                  <a:extLst>
                    <a:ext uri="{FF2B5EF4-FFF2-40B4-BE49-F238E27FC236}">
                      <a16:creationId xmlns="" xmlns:a16="http://schemas.microsoft.com/office/drawing/2014/main" id="{04E5D53D-13A6-4499-AC5C-394F7A2021A0}"/>
                    </a:ext>
                  </a:extLst>
                </p:cNvPr>
                <p:cNvSpPr>
                  <a:spLocks/>
                </p:cNvSpPr>
                <p:nvPr/>
              </p:nvSpPr>
              <p:spPr bwMode="auto">
                <a:xfrm>
                  <a:off x="697" y="1730"/>
                  <a:ext cx="5" cy="2"/>
                </a:xfrm>
                <a:custGeom>
                  <a:avLst/>
                  <a:gdLst>
                    <a:gd name="T0" fmla="*/ 3 w 3"/>
                    <a:gd name="T1" fmla="*/ 0 h 1"/>
                    <a:gd name="T2" fmla="*/ 0 w 3"/>
                    <a:gd name="T3" fmla="*/ 1 h 1"/>
                    <a:gd name="T4" fmla="*/ 3 w 3"/>
                    <a:gd name="T5" fmla="*/ 0 h 1"/>
                  </a:gdLst>
                  <a:ahLst/>
                  <a:cxnLst>
                    <a:cxn ang="0">
                      <a:pos x="T0" y="T1"/>
                    </a:cxn>
                    <a:cxn ang="0">
                      <a:pos x="T2" y="T3"/>
                    </a:cxn>
                    <a:cxn ang="0">
                      <a:pos x="T4" y="T5"/>
                    </a:cxn>
                  </a:cxnLst>
                  <a:rect l="0" t="0" r="r" b="b"/>
                  <a:pathLst>
                    <a:path w="3" h="1">
                      <a:moveTo>
                        <a:pt x="3" y="0"/>
                      </a:moveTo>
                      <a:cubicBezTo>
                        <a:pt x="2" y="1"/>
                        <a:pt x="1" y="1"/>
                        <a:pt x="0" y="1"/>
                      </a:cubicBezTo>
                      <a:cubicBezTo>
                        <a:pt x="1" y="1"/>
                        <a:pt x="2" y="1"/>
                        <a:pt x="3"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90" name="Freeform 70">
                  <a:extLst>
                    <a:ext uri="{FF2B5EF4-FFF2-40B4-BE49-F238E27FC236}">
                      <a16:creationId xmlns="" xmlns:a16="http://schemas.microsoft.com/office/drawing/2014/main" id="{E6D928BA-FF07-4CE0-BEED-EF1242179B5F}"/>
                    </a:ext>
                  </a:extLst>
                </p:cNvPr>
                <p:cNvSpPr>
                  <a:spLocks/>
                </p:cNvSpPr>
                <p:nvPr/>
              </p:nvSpPr>
              <p:spPr bwMode="auto">
                <a:xfrm>
                  <a:off x="663" y="1758"/>
                  <a:ext cx="23" cy="14"/>
                </a:xfrm>
                <a:custGeom>
                  <a:avLst/>
                  <a:gdLst>
                    <a:gd name="T0" fmla="*/ 5 w 13"/>
                    <a:gd name="T1" fmla="*/ 0 h 8"/>
                    <a:gd name="T2" fmla="*/ 0 w 13"/>
                    <a:gd name="T3" fmla="*/ 1 h 8"/>
                    <a:gd name="T4" fmla="*/ 13 w 13"/>
                    <a:gd name="T5" fmla="*/ 8 h 8"/>
                    <a:gd name="T6" fmla="*/ 13 w 13"/>
                    <a:gd name="T7" fmla="*/ 8 h 8"/>
                    <a:gd name="T8" fmla="*/ 5 w 13"/>
                    <a:gd name="T9" fmla="*/ 0 h 8"/>
                  </a:gdLst>
                  <a:ahLst/>
                  <a:cxnLst>
                    <a:cxn ang="0">
                      <a:pos x="T0" y="T1"/>
                    </a:cxn>
                    <a:cxn ang="0">
                      <a:pos x="T2" y="T3"/>
                    </a:cxn>
                    <a:cxn ang="0">
                      <a:pos x="T4" y="T5"/>
                    </a:cxn>
                    <a:cxn ang="0">
                      <a:pos x="T6" y="T7"/>
                    </a:cxn>
                    <a:cxn ang="0">
                      <a:pos x="T8" y="T9"/>
                    </a:cxn>
                  </a:cxnLst>
                  <a:rect l="0" t="0" r="r" b="b"/>
                  <a:pathLst>
                    <a:path w="13" h="8">
                      <a:moveTo>
                        <a:pt x="5" y="0"/>
                      </a:moveTo>
                      <a:cubicBezTo>
                        <a:pt x="3" y="0"/>
                        <a:pt x="2" y="0"/>
                        <a:pt x="0" y="1"/>
                      </a:cubicBezTo>
                      <a:cubicBezTo>
                        <a:pt x="5" y="4"/>
                        <a:pt x="9" y="6"/>
                        <a:pt x="13" y="8"/>
                      </a:cubicBezTo>
                      <a:cubicBezTo>
                        <a:pt x="13" y="8"/>
                        <a:pt x="13" y="8"/>
                        <a:pt x="13" y="8"/>
                      </a:cubicBezTo>
                      <a:cubicBezTo>
                        <a:pt x="13" y="3"/>
                        <a:pt x="10" y="0"/>
                        <a:pt x="5"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91" name="Oval 71">
                  <a:extLst>
                    <a:ext uri="{FF2B5EF4-FFF2-40B4-BE49-F238E27FC236}">
                      <a16:creationId xmlns="" xmlns:a16="http://schemas.microsoft.com/office/drawing/2014/main" id="{E5BE8677-0060-4165-857C-EFE75809FCF8}"/>
                    </a:ext>
                  </a:extLst>
                </p:cNvPr>
                <p:cNvSpPr>
                  <a:spLocks noChangeArrowheads="1"/>
                </p:cNvSpPr>
                <p:nvPr/>
              </p:nvSpPr>
              <p:spPr bwMode="auto">
                <a:xfrm>
                  <a:off x="993" y="1696"/>
                  <a:ext cx="25" cy="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480" name="Freeform 72">
                  <a:extLst>
                    <a:ext uri="{FF2B5EF4-FFF2-40B4-BE49-F238E27FC236}">
                      <a16:creationId xmlns="" xmlns:a16="http://schemas.microsoft.com/office/drawing/2014/main" id="{A5A7B0D0-6D1C-4588-A9B6-537270654C28}"/>
                    </a:ext>
                  </a:extLst>
                </p:cNvPr>
                <p:cNvSpPr>
                  <a:spLocks/>
                </p:cNvSpPr>
                <p:nvPr/>
              </p:nvSpPr>
              <p:spPr bwMode="auto">
                <a:xfrm>
                  <a:off x="892" y="1675"/>
                  <a:ext cx="18" cy="5"/>
                </a:xfrm>
                <a:custGeom>
                  <a:avLst/>
                  <a:gdLst>
                    <a:gd name="T0" fmla="*/ 10 w 10"/>
                    <a:gd name="T1" fmla="*/ 0 h 3"/>
                    <a:gd name="T2" fmla="*/ 0 w 10"/>
                    <a:gd name="T3" fmla="*/ 2 h 3"/>
                    <a:gd name="T4" fmla="*/ 4 w 10"/>
                    <a:gd name="T5" fmla="*/ 3 h 3"/>
                    <a:gd name="T6" fmla="*/ 10 w 10"/>
                    <a:gd name="T7" fmla="*/ 0 h 3"/>
                  </a:gdLst>
                  <a:ahLst/>
                  <a:cxnLst>
                    <a:cxn ang="0">
                      <a:pos x="T0" y="T1"/>
                    </a:cxn>
                    <a:cxn ang="0">
                      <a:pos x="T2" y="T3"/>
                    </a:cxn>
                    <a:cxn ang="0">
                      <a:pos x="T4" y="T5"/>
                    </a:cxn>
                    <a:cxn ang="0">
                      <a:pos x="T6" y="T7"/>
                    </a:cxn>
                  </a:cxnLst>
                  <a:rect l="0" t="0" r="r" b="b"/>
                  <a:pathLst>
                    <a:path w="10" h="3">
                      <a:moveTo>
                        <a:pt x="10" y="0"/>
                      </a:moveTo>
                      <a:cubicBezTo>
                        <a:pt x="7" y="1"/>
                        <a:pt x="4" y="1"/>
                        <a:pt x="0" y="2"/>
                      </a:cubicBezTo>
                      <a:cubicBezTo>
                        <a:pt x="1" y="2"/>
                        <a:pt x="2" y="3"/>
                        <a:pt x="4" y="3"/>
                      </a:cubicBezTo>
                      <a:cubicBezTo>
                        <a:pt x="6" y="3"/>
                        <a:pt x="8" y="2"/>
                        <a:pt x="10"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481" name="Oval 73">
                  <a:extLst>
                    <a:ext uri="{FF2B5EF4-FFF2-40B4-BE49-F238E27FC236}">
                      <a16:creationId xmlns="" xmlns:a16="http://schemas.microsoft.com/office/drawing/2014/main" id="{177E3F36-BBD0-4CC2-9923-14E507CA043B}"/>
                    </a:ext>
                  </a:extLst>
                </p:cNvPr>
                <p:cNvSpPr>
                  <a:spLocks noChangeArrowheads="1"/>
                </p:cNvSpPr>
                <p:nvPr/>
              </p:nvSpPr>
              <p:spPr bwMode="auto">
                <a:xfrm>
                  <a:off x="805" y="1696"/>
                  <a:ext cx="32"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482" name="Oval 74">
                  <a:extLst>
                    <a:ext uri="{FF2B5EF4-FFF2-40B4-BE49-F238E27FC236}">
                      <a16:creationId xmlns="" xmlns:a16="http://schemas.microsoft.com/office/drawing/2014/main" id="{B048C8F9-A960-467C-84C4-37CB51B52E9F}"/>
                    </a:ext>
                  </a:extLst>
                </p:cNvPr>
                <p:cNvSpPr>
                  <a:spLocks noChangeArrowheads="1"/>
                </p:cNvSpPr>
                <p:nvPr/>
              </p:nvSpPr>
              <p:spPr bwMode="auto">
                <a:xfrm>
                  <a:off x="903" y="1694"/>
                  <a:ext cx="31"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483" name="Oval 75">
                  <a:extLst>
                    <a:ext uri="{FF2B5EF4-FFF2-40B4-BE49-F238E27FC236}">
                      <a16:creationId xmlns="" xmlns:a16="http://schemas.microsoft.com/office/drawing/2014/main" id="{0CE0032B-4BF6-4C62-AF9A-7AD322ED9AF0}"/>
                    </a:ext>
                  </a:extLst>
                </p:cNvPr>
                <p:cNvSpPr>
                  <a:spLocks noChangeArrowheads="1"/>
                </p:cNvSpPr>
                <p:nvPr/>
              </p:nvSpPr>
              <p:spPr bwMode="auto">
                <a:xfrm>
                  <a:off x="1108" y="1657"/>
                  <a:ext cx="32"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484" name="Freeform 76">
                  <a:extLst>
                    <a:ext uri="{FF2B5EF4-FFF2-40B4-BE49-F238E27FC236}">
                      <a16:creationId xmlns="" xmlns:a16="http://schemas.microsoft.com/office/drawing/2014/main" id="{70D05392-56DF-4F33-91C0-108BF909468A}"/>
                    </a:ext>
                  </a:extLst>
                </p:cNvPr>
                <p:cNvSpPr>
                  <a:spLocks/>
                </p:cNvSpPr>
                <p:nvPr/>
              </p:nvSpPr>
              <p:spPr bwMode="auto">
                <a:xfrm>
                  <a:off x="961" y="1659"/>
                  <a:ext cx="28" cy="20"/>
                </a:xfrm>
                <a:custGeom>
                  <a:avLst/>
                  <a:gdLst>
                    <a:gd name="T0" fmla="*/ 15 w 16"/>
                    <a:gd name="T1" fmla="*/ 0 h 11"/>
                    <a:gd name="T2" fmla="*/ 0 w 16"/>
                    <a:gd name="T3" fmla="*/ 3 h 11"/>
                    <a:gd name="T4" fmla="*/ 8 w 16"/>
                    <a:gd name="T5" fmla="*/ 11 h 11"/>
                    <a:gd name="T6" fmla="*/ 16 w 16"/>
                    <a:gd name="T7" fmla="*/ 3 h 11"/>
                    <a:gd name="T8" fmla="*/ 15 w 16"/>
                    <a:gd name="T9" fmla="*/ 0 h 11"/>
                  </a:gdLst>
                  <a:ahLst/>
                  <a:cxnLst>
                    <a:cxn ang="0">
                      <a:pos x="T0" y="T1"/>
                    </a:cxn>
                    <a:cxn ang="0">
                      <a:pos x="T2" y="T3"/>
                    </a:cxn>
                    <a:cxn ang="0">
                      <a:pos x="T4" y="T5"/>
                    </a:cxn>
                    <a:cxn ang="0">
                      <a:pos x="T6" y="T7"/>
                    </a:cxn>
                    <a:cxn ang="0">
                      <a:pos x="T8" y="T9"/>
                    </a:cxn>
                  </a:cxnLst>
                  <a:rect l="0" t="0" r="r" b="b"/>
                  <a:pathLst>
                    <a:path w="16" h="11">
                      <a:moveTo>
                        <a:pt x="15" y="0"/>
                      </a:moveTo>
                      <a:cubicBezTo>
                        <a:pt x="10" y="1"/>
                        <a:pt x="5" y="2"/>
                        <a:pt x="0" y="3"/>
                      </a:cubicBezTo>
                      <a:cubicBezTo>
                        <a:pt x="0" y="7"/>
                        <a:pt x="3" y="11"/>
                        <a:pt x="8" y="11"/>
                      </a:cubicBezTo>
                      <a:cubicBezTo>
                        <a:pt x="12" y="11"/>
                        <a:pt x="16" y="7"/>
                        <a:pt x="16" y="3"/>
                      </a:cubicBezTo>
                      <a:cubicBezTo>
                        <a:pt x="16" y="2"/>
                        <a:pt x="15" y="1"/>
                        <a:pt x="15"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485" name="Oval 77">
                  <a:extLst>
                    <a:ext uri="{FF2B5EF4-FFF2-40B4-BE49-F238E27FC236}">
                      <a16:creationId xmlns="" xmlns:a16="http://schemas.microsoft.com/office/drawing/2014/main" id="{7F420D77-0131-4EF0-994E-2E0AA2F3E137}"/>
                    </a:ext>
                  </a:extLst>
                </p:cNvPr>
                <p:cNvSpPr>
                  <a:spLocks noChangeArrowheads="1"/>
                </p:cNvSpPr>
                <p:nvPr/>
              </p:nvSpPr>
              <p:spPr bwMode="auto">
                <a:xfrm>
                  <a:off x="1078" y="1707"/>
                  <a:ext cx="28" cy="2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486" name="Oval 78">
                  <a:extLst>
                    <a:ext uri="{FF2B5EF4-FFF2-40B4-BE49-F238E27FC236}">
                      <a16:creationId xmlns="" xmlns:a16="http://schemas.microsoft.com/office/drawing/2014/main" id="{2C103CCD-941B-4A8C-B12B-1DF8B7FBCB45}"/>
                    </a:ext>
                  </a:extLst>
                </p:cNvPr>
                <p:cNvSpPr>
                  <a:spLocks noChangeArrowheads="1"/>
                </p:cNvSpPr>
                <p:nvPr/>
              </p:nvSpPr>
              <p:spPr bwMode="auto">
                <a:xfrm>
                  <a:off x="1032" y="1650"/>
                  <a:ext cx="28" cy="2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487" name="Oval 79">
                  <a:extLst>
                    <a:ext uri="{FF2B5EF4-FFF2-40B4-BE49-F238E27FC236}">
                      <a16:creationId xmlns="" xmlns:a16="http://schemas.microsoft.com/office/drawing/2014/main" id="{5EF45327-C40D-456F-9F28-5F6B0F2EAD38}"/>
                    </a:ext>
                  </a:extLst>
                </p:cNvPr>
                <p:cNvSpPr>
                  <a:spLocks noChangeArrowheads="1"/>
                </p:cNvSpPr>
                <p:nvPr/>
              </p:nvSpPr>
              <p:spPr bwMode="auto">
                <a:xfrm>
                  <a:off x="745" y="1741"/>
                  <a:ext cx="32" cy="3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488" name="Oval 80">
                  <a:extLst>
                    <a:ext uri="{FF2B5EF4-FFF2-40B4-BE49-F238E27FC236}">
                      <a16:creationId xmlns="" xmlns:a16="http://schemas.microsoft.com/office/drawing/2014/main" id="{F618DB4A-2479-4094-B1D8-6D2773F49E08}"/>
                    </a:ext>
                  </a:extLst>
                </p:cNvPr>
                <p:cNvSpPr>
                  <a:spLocks noChangeArrowheads="1"/>
                </p:cNvSpPr>
                <p:nvPr/>
              </p:nvSpPr>
              <p:spPr bwMode="auto">
                <a:xfrm>
                  <a:off x="812" y="1737"/>
                  <a:ext cx="25" cy="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489" name="Oval 81">
                  <a:extLst>
                    <a:ext uri="{FF2B5EF4-FFF2-40B4-BE49-F238E27FC236}">
                      <a16:creationId xmlns="" xmlns:a16="http://schemas.microsoft.com/office/drawing/2014/main" id="{36FEB8D3-F68A-47E4-BB35-FAB1E912680F}"/>
                    </a:ext>
                  </a:extLst>
                </p:cNvPr>
                <p:cNvSpPr>
                  <a:spLocks noChangeArrowheads="1"/>
                </p:cNvSpPr>
                <p:nvPr/>
              </p:nvSpPr>
              <p:spPr bwMode="auto">
                <a:xfrm>
                  <a:off x="982" y="1787"/>
                  <a:ext cx="25" cy="24"/>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490" name="Oval 82">
                  <a:extLst>
                    <a:ext uri="{FF2B5EF4-FFF2-40B4-BE49-F238E27FC236}">
                      <a16:creationId xmlns="" xmlns:a16="http://schemas.microsoft.com/office/drawing/2014/main" id="{41150F0C-B3B1-494D-89E4-2F1645E12E3D}"/>
                    </a:ext>
                  </a:extLst>
                </p:cNvPr>
                <p:cNvSpPr>
                  <a:spLocks noChangeArrowheads="1"/>
                </p:cNvSpPr>
                <p:nvPr/>
              </p:nvSpPr>
              <p:spPr bwMode="auto">
                <a:xfrm>
                  <a:off x="872" y="1739"/>
                  <a:ext cx="32"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491" name="Freeform 83">
                  <a:extLst>
                    <a:ext uri="{FF2B5EF4-FFF2-40B4-BE49-F238E27FC236}">
                      <a16:creationId xmlns="" xmlns:a16="http://schemas.microsoft.com/office/drawing/2014/main" id="{20B4E020-DFD3-4E91-A48C-A002A2429842}"/>
                    </a:ext>
                  </a:extLst>
                </p:cNvPr>
                <p:cNvSpPr>
                  <a:spLocks/>
                </p:cNvSpPr>
                <p:nvPr/>
              </p:nvSpPr>
              <p:spPr bwMode="auto">
                <a:xfrm>
                  <a:off x="795" y="1787"/>
                  <a:ext cx="31" cy="28"/>
                </a:xfrm>
                <a:custGeom>
                  <a:avLst/>
                  <a:gdLst>
                    <a:gd name="T0" fmla="*/ 9 w 18"/>
                    <a:gd name="T1" fmla="*/ 0 h 16"/>
                    <a:gd name="T2" fmla="*/ 0 w 18"/>
                    <a:gd name="T3" fmla="*/ 9 h 16"/>
                    <a:gd name="T4" fmla="*/ 1 w 18"/>
                    <a:gd name="T5" fmla="*/ 13 h 16"/>
                    <a:gd name="T6" fmla="*/ 13 w 18"/>
                    <a:gd name="T7" fmla="*/ 16 h 16"/>
                    <a:gd name="T8" fmla="*/ 18 w 18"/>
                    <a:gd name="T9" fmla="*/ 9 h 16"/>
                    <a:gd name="T10" fmla="*/ 9 w 18"/>
                    <a:gd name="T11" fmla="*/ 0 h 16"/>
                  </a:gdLst>
                  <a:ahLst/>
                  <a:cxnLst>
                    <a:cxn ang="0">
                      <a:pos x="T0" y="T1"/>
                    </a:cxn>
                    <a:cxn ang="0">
                      <a:pos x="T2" y="T3"/>
                    </a:cxn>
                    <a:cxn ang="0">
                      <a:pos x="T4" y="T5"/>
                    </a:cxn>
                    <a:cxn ang="0">
                      <a:pos x="T6" y="T7"/>
                    </a:cxn>
                    <a:cxn ang="0">
                      <a:pos x="T8" y="T9"/>
                    </a:cxn>
                    <a:cxn ang="0">
                      <a:pos x="T10" y="T11"/>
                    </a:cxn>
                  </a:cxnLst>
                  <a:rect l="0" t="0" r="r" b="b"/>
                  <a:pathLst>
                    <a:path w="18" h="16">
                      <a:moveTo>
                        <a:pt x="9" y="0"/>
                      </a:moveTo>
                      <a:cubicBezTo>
                        <a:pt x="4" y="0"/>
                        <a:pt x="0" y="4"/>
                        <a:pt x="0" y="9"/>
                      </a:cubicBezTo>
                      <a:cubicBezTo>
                        <a:pt x="0" y="10"/>
                        <a:pt x="0" y="12"/>
                        <a:pt x="1" y="13"/>
                      </a:cubicBezTo>
                      <a:cubicBezTo>
                        <a:pt x="5" y="14"/>
                        <a:pt x="9" y="15"/>
                        <a:pt x="13" y="16"/>
                      </a:cubicBezTo>
                      <a:cubicBezTo>
                        <a:pt x="16" y="15"/>
                        <a:pt x="18" y="12"/>
                        <a:pt x="18" y="9"/>
                      </a:cubicBezTo>
                      <a:cubicBezTo>
                        <a:pt x="18" y="4"/>
                        <a:pt x="14" y="0"/>
                        <a:pt x="9"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492" name="Oval 84">
                  <a:extLst>
                    <a:ext uri="{FF2B5EF4-FFF2-40B4-BE49-F238E27FC236}">
                      <a16:creationId xmlns="" xmlns:a16="http://schemas.microsoft.com/office/drawing/2014/main" id="{0B5E330F-09D1-41E9-A751-149CB6F2884A}"/>
                    </a:ext>
                  </a:extLst>
                </p:cNvPr>
                <p:cNvSpPr>
                  <a:spLocks noChangeArrowheads="1"/>
                </p:cNvSpPr>
                <p:nvPr/>
              </p:nvSpPr>
              <p:spPr bwMode="auto">
                <a:xfrm>
                  <a:off x="892" y="1785"/>
                  <a:ext cx="32"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493" name="Oval 85">
                  <a:extLst>
                    <a:ext uri="{FF2B5EF4-FFF2-40B4-BE49-F238E27FC236}">
                      <a16:creationId xmlns="" xmlns:a16="http://schemas.microsoft.com/office/drawing/2014/main" id="{6F0AD405-35BB-4553-8DCD-314206E7EFB2}"/>
                    </a:ext>
                  </a:extLst>
                </p:cNvPr>
                <p:cNvSpPr>
                  <a:spLocks noChangeArrowheads="1"/>
                </p:cNvSpPr>
                <p:nvPr/>
              </p:nvSpPr>
              <p:spPr bwMode="auto">
                <a:xfrm>
                  <a:off x="1094" y="1765"/>
                  <a:ext cx="32"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494" name="Oval 86">
                  <a:extLst>
                    <a:ext uri="{FF2B5EF4-FFF2-40B4-BE49-F238E27FC236}">
                      <a16:creationId xmlns="" xmlns:a16="http://schemas.microsoft.com/office/drawing/2014/main" id="{9B4390CB-30B9-4A2D-B5DF-AA557FD5DD4F}"/>
                    </a:ext>
                  </a:extLst>
                </p:cNvPr>
                <p:cNvSpPr>
                  <a:spLocks noChangeArrowheads="1"/>
                </p:cNvSpPr>
                <p:nvPr/>
              </p:nvSpPr>
              <p:spPr bwMode="auto">
                <a:xfrm>
                  <a:off x="950" y="1741"/>
                  <a:ext cx="29" cy="2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495" name="Oval 87">
                  <a:extLst>
                    <a:ext uri="{FF2B5EF4-FFF2-40B4-BE49-F238E27FC236}">
                      <a16:creationId xmlns="" xmlns:a16="http://schemas.microsoft.com/office/drawing/2014/main" id="{FB776EB6-139A-4741-9705-546946A6D349}"/>
                    </a:ext>
                  </a:extLst>
                </p:cNvPr>
                <p:cNvSpPr>
                  <a:spLocks noChangeArrowheads="1"/>
                </p:cNvSpPr>
                <p:nvPr/>
              </p:nvSpPr>
              <p:spPr bwMode="auto">
                <a:xfrm>
                  <a:off x="1058" y="1806"/>
                  <a:ext cx="29" cy="2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496" name="Oval 88">
                  <a:extLst>
                    <a:ext uri="{FF2B5EF4-FFF2-40B4-BE49-F238E27FC236}">
                      <a16:creationId xmlns="" xmlns:a16="http://schemas.microsoft.com/office/drawing/2014/main" id="{A05DB49F-C846-45E7-A3DD-0C1512944033}"/>
                    </a:ext>
                  </a:extLst>
                </p:cNvPr>
                <p:cNvSpPr>
                  <a:spLocks noChangeArrowheads="1"/>
                </p:cNvSpPr>
                <p:nvPr/>
              </p:nvSpPr>
              <p:spPr bwMode="auto">
                <a:xfrm>
                  <a:off x="1021" y="1741"/>
                  <a:ext cx="29" cy="2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497" name="Freeform 89">
                  <a:extLst>
                    <a:ext uri="{FF2B5EF4-FFF2-40B4-BE49-F238E27FC236}">
                      <a16:creationId xmlns="" xmlns:a16="http://schemas.microsoft.com/office/drawing/2014/main" id="{0C2B3340-6C03-4521-91F0-793A307EC90E}"/>
                    </a:ext>
                  </a:extLst>
                </p:cNvPr>
                <p:cNvSpPr>
                  <a:spLocks/>
                </p:cNvSpPr>
                <p:nvPr/>
              </p:nvSpPr>
              <p:spPr bwMode="auto">
                <a:xfrm>
                  <a:off x="888" y="1835"/>
                  <a:ext cx="9" cy="1"/>
                </a:xfrm>
                <a:custGeom>
                  <a:avLst/>
                  <a:gdLst>
                    <a:gd name="T0" fmla="*/ 1 w 5"/>
                    <a:gd name="T1" fmla="*/ 0 h 1"/>
                    <a:gd name="T2" fmla="*/ 0 w 5"/>
                    <a:gd name="T3" fmla="*/ 0 h 1"/>
                    <a:gd name="T4" fmla="*/ 5 w 5"/>
                    <a:gd name="T5" fmla="*/ 1 h 1"/>
                    <a:gd name="T6" fmla="*/ 1 w 5"/>
                    <a:gd name="T7" fmla="*/ 0 h 1"/>
                  </a:gdLst>
                  <a:ahLst/>
                  <a:cxnLst>
                    <a:cxn ang="0">
                      <a:pos x="T0" y="T1"/>
                    </a:cxn>
                    <a:cxn ang="0">
                      <a:pos x="T2" y="T3"/>
                    </a:cxn>
                    <a:cxn ang="0">
                      <a:pos x="T4" y="T5"/>
                    </a:cxn>
                    <a:cxn ang="0">
                      <a:pos x="T6" y="T7"/>
                    </a:cxn>
                  </a:cxnLst>
                  <a:rect l="0" t="0" r="r" b="b"/>
                  <a:pathLst>
                    <a:path w="5" h="1">
                      <a:moveTo>
                        <a:pt x="1" y="0"/>
                      </a:moveTo>
                      <a:cubicBezTo>
                        <a:pt x="1" y="0"/>
                        <a:pt x="0" y="0"/>
                        <a:pt x="0" y="0"/>
                      </a:cubicBezTo>
                      <a:cubicBezTo>
                        <a:pt x="2" y="0"/>
                        <a:pt x="4" y="0"/>
                        <a:pt x="5" y="1"/>
                      </a:cubicBezTo>
                      <a:cubicBezTo>
                        <a:pt x="4" y="0"/>
                        <a:pt x="2" y="0"/>
                        <a:pt x="1"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498" name="Oval 90">
                  <a:extLst>
                    <a:ext uri="{FF2B5EF4-FFF2-40B4-BE49-F238E27FC236}">
                      <a16:creationId xmlns="" xmlns:a16="http://schemas.microsoft.com/office/drawing/2014/main" id="{17B3527A-8397-4CE9-974B-84DAE4D80E99}"/>
                    </a:ext>
                  </a:extLst>
                </p:cNvPr>
                <p:cNvSpPr>
                  <a:spLocks noChangeArrowheads="1"/>
                </p:cNvSpPr>
                <p:nvPr/>
              </p:nvSpPr>
              <p:spPr bwMode="auto">
                <a:xfrm>
                  <a:off x="1124" y="1886"/>
                  <a:ext cx="32"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499" name="Freeform 91">
                  <a:extLst>
                    <a:ext uri="{FF2B5EF4-FFF2-40B4-BE49-F238E27FC236}">
                      <a16:creationId xmlns="" xmlns:a16="http://schemas.microsoft.com/office/drawing/2014/main" id="{2F3B73D2-CDA5-4145-BD71-C601D0111889}"/>
                    </a:ext>
                  </a:extLst>
                </p:cNvPr>
                <p:cNvSpPr>
                  <a:spLocks/>
                </p:cNvSpPr>
                <p:nvPr/>
              </p:nvSpPr>
              <p:spPr bwMode="auto">
                <a:xfrm>
                  <a:off x="952" y="1836"/>
                  <a:ext cx="29" cy="22"/>
                </a:xfrm>
                <a:custGeom>
                  <a:avLst/>
                  <a:gdLst>
                    <a:gd name="T0" fmla="*/ 8 w 16"/>
                    <a:gd name="T1" fmla="*/ 0 h 12"/>
                    <a:gd name="T2" fmla="*/ 0 w 16"/>
                    <a:gd name="T3" fmla="*/ 8 h 12"/>
                    <a:gd name="T4" fmla="*/ 14 w 16"/>
                    <a:gd name="T5" fmla="*/ 12 h 12"/>
                    <a:gd name="T6" fmla="*/ 16 w 16"/>
                    <a:gd name="T7" fmla="*/ 8 h 12"/>
                    <a:gd name="T8" fmla="*/ 8 w 16"/>
                    <a:gd name="T9" fmla="*/ 0 h 12"/>
                  </a:gdLst>
                  <a:ahLst/>
                  <a:cxnLst>
                    <a:cxn ang="0">
                      <a:pos x="T0" y="T1"/>
                    </a:cxn>
                    <a:cxn ang="0">
                      <a:pos x="T2" y="T3"/>
                    </a:cxn>
                    <a:cxn ang="0">
                      <a:pos x="T4" y="T5"/>
                    </a:cxn>
                    <a:cxn ang="0">
                      <a:pos x="T6" y="T7"/>
                    </a:cxn>
                    <a:cxn ang="0">
                      <a:pos x="T8" y="T9"/>
                    </a:cxn>
                  </a:cxnLst>
                  <a:rect l="0" t="0" r="r" b="b"/>
                  <a:pathLst>
                    <a:path w="16" h="12">
                      <a:moveTo>
                        <a:pt x="8" y="0"/>
                      </a:moveTo>
                      <a:cubicBezTo>
                        <a:pt x="3" y="0"/>
                        <a:pt x="0" y="3"/>
                        <a:pt x="0" y="8"/>
                      </a:cubicBezTo>
                      <a:cubicBezTo>
                        <a:pt x="5" y="9"/>
                        <a:pt x="10" y="10"/>
                        <a:pt x="14" y="12"/>
                      </a:cubicBezTo>
                      <a:cubicBezTo>
                        <a:pt x="15" y="11"/>
                        <a:pt x="16" y="9"/>
                        <a:pt x="16" y="8"/>
                      </a:cubicBezTo>
                      <a:cubicBezTo>
                        <a:pt x="16" y="3"/>
                        <a:pt x="12" y="0"/>
                        <a:pt x="8"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500" name="Oval 92">
                  <a:extLst>
                    <a:ext uri="{FF2B5EF4-FFF2-40B4-BE49-F238E27FC236}">
                      <a16:creationId xmlns="" xmlns:a16="http://schemas.microsoft.com/office/drawing/2014/main" id="{CAAE0056-A738-490B-93D2-3AC9485062DE}"/>
                    </a:ext>
                  </a:extLst>
                </p:cNvPr>
                <p:cNvSpPr>
                  <a:spLocks noChangeArrowheads="1"/>
                </p:cNvSpPr>
                <p:nvPr/>
              </p:nvSpPr>
              <p:spPr bwMode="auto">
                <a:xfrm>
                  <a:off x="1053" y="1902"/>
                  <a:ext cx="29" cy="2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501" name="Oval 93">
                  <a:extLst>
                    <a:ext uri="{FF2B5EF4-FFF2-40B4-BE49-F238E27FC236}">
                      <a16:creationId xmlns="" xmlns:a16="http://schemas.microsoft.com/office/drawing/2014/main" id="{6753C61B-5072-46E6-8B59-AAA12B22FB92}"/>
                    </a:ext>
                  </a:extLst>
                </p:cNvPr>
                <p:cNvSpPr>
                  <a:spLocks noChangeArrowheads="1"/>
                </p:cNvSpPr>
                <p:nvPr/>
              </p:nvSpPr>
              <p:spPr bwMode="auto">
                <a:xfrm>
                  <a:off x="1023" y="1836"/>
                  <a:ext cx="28" cy="2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502" name="Oval 94">
                  <a:extLst>
                    <a:ext uri="{FF2B5EF4-FFF2-40B4-BE49-F238E27FC236}">
                      <a16:creationId xmlns="" xmlns:a16="http://schemas.microsoft.com/office/drawing/2014/main" id="{2177BB66-599B-4AC3-AB4C-D7632C9EA9AF}"/>
                    </a:ext>
                  </a:extLst>
                </p:cNvPr>
                <p:cNvSpPr>
                  <a:spLocks noChangeArrowheads="1"/>
                </p:cNvSpPr>
                <p:nvPr/>
              </p:nvSpPr>
              <p:spPr bwMode="auto">
                <a:xfrm>
                  <a:off x="1168" y="1679"/>
                  <a:ext cx="32" cy="3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503" name="Oval 95">
                  <a:extLst>
                    <a:ext uri="{FF2B5EF4-FFF2-40B4-BE49-F238E27FC236}">
                      <a16:creationId xmlns="" xmlns:a16="http://schemas.microsoft.com/office/drawing/2014/main" id="{0AC1EAAC-6713-4563-9D14-7448D3272265}"/>
                    </a:ext>
                  </a:extLst>
                </p:cNvPr>
                <p:cNvSpPr>
                  <a:spLocks noChangeArrowheads="1"/>
                </p:cNvSpPr>
                <p:nvPr/>
              </p:nvSpPr>
              <p:spPr bwMode="auto">
                <a:xfrm>
                  <a:off x="1239" y="1664"/>
                  <a:ext cx="25" cy="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504" name="Oval 96">
                  <a:extLst>
                    <a:ext uri="{FF2B5EF4-FFF2-40B4-BE49-F238E27FC236}">
                      <a16:creationId xmlns="" xmlns:a16="http://schemas.microsoft.com/office/drawing/2014/main" id="{1446074D-CE0F-40DF-B490-BEFC3C79C18D}"/>
                    </a:ext>
                  </a:extLst>
                </p:cNvPr>
                <p:cNvSpPr>
                  <a:spLocks noChangeArrowheads="1"/>
                </p:cNvSpPr>
                <p:nvPr/>
              </p:nvSpPr>
              <p:spPr bwMode="auto">
                <a:xfrm>
                  <a:off x="1409" y="1714"/>
                  <a:ext cx="25" cy="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505" name="Oval 97">
                  <a:extLst>
                    <a:ext uri="{FF2B5EF4-FFF2-40B4-BE49-F238E27FC236}">
                      <a16:creationId xmlns="" xmlns:a16="http://schemas.microsoft.com/office/drawing/2014/main" id="{00558259-829A-4707-BBBA-FBD734BAA32E}"/>
                    </a:ext>
                  </a:extLst>
                </p:cNvPr>
                <p:cNvSpPr>
                  <a:spLocks noChangeArrowheads="1"/>
                </p:cNvSpPr>
                <p:nvPr/>
              </p:nvSpPr>
              <p:spPr bwMode="auto">
                <a:xfrm>
                  <a:off x="1299" y="1666"/>
                  <a:ext cx="32"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506" name="Oval 98">
                  <a:extLst>
                    <a:ext uri="{FF2B5EF4-FFF2-40B4-BE49-F238E27FC236}">
                      <a16:creationId xmlns="" xmlns:a16="http://schemas.microsoft.com/office/drawing/2014/main" id="{3940443F-C864-46E3-92A6-0922E0042648}"/>
                    </a:ext>
                  </a:extLst>
                </p:cNvPr>
                <p:cNvSpPr>
                  <a:spLocks noChangeArrowheads="1"/>
                </p:cNvSpPr>
                <p:nvPr/>
              </p:nvSpPr>
              <p:spPr bwMode="auto">
                <a:xfrm>
                  <a:off x="1232" y="1721"/>
                  <a:ext cx="32"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507" name="Oval 99">
                  <a:extLst>
                    <a:ext uri="{FF2B5EF4-FFF2-40B4-BE49-F238E27FC236}">
                      <a16:creationId xmlns="" xmlns:a16="http://schemas.microsoft.com/office/drawing/2014/main" id="{DFF84A2C-F62D-4408-A2F3-BDDE11295158}"/>
                    </a:ext>
                  </a:extLst>
                </p:cNvPr>
                <p:cNvSpPr>
                  <a:spLocks noChangeArrowheads="1"/>
                </p:cNvSpPr>
                <p:nvPr/>
              </p:nvSpPr>
              <p:spPr bwMode="auto">
                <a:xfrm>
                  <a:off x="1306" y="1728"/>
                  <a:ext cx="32"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508" name="Oval 100">
                  <a:extLst>
                    <a:ext uri="{FF2B5EF4-FFF2-40B4-BE49-F238E27FC236}">
                      <a16:creationId xmlns="" xmlns:a16="http://schemas.microsoft.com/office/drawing/2014/main" id="{77154683-A74D-4E33-9E12-3BAAD6E3AB73}"/>
                    </a:ext>
                  </a:extLst>
                </p:cNvPr>
                <p:cNvSpPr>
                  <a:spLocks noChangeArrowheads="1"/>
                </p:cNvSpPr>
                <p:nvPr/>
              </p:nvSpPr>
              <p:spPr bwMode="auto">
                <a:xfrm>
                  <a:off x="1528" y="1682"/>
                  <a:ext cx="32"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509" name="Oval 101">
                  <a:extLst>
                    <a:ext uri="{FF2B5EF4-FFF2-40B4-BE49-F238E27FC236}">
                      <a16:creationId xmlns="" xmlns:a16="http://schemas.microsoft.com/office/drawing/2014/main" id="{3777E9A3-5B5E-4C9D-91D5-7DCEF8D31C98}"/>
                    </a:ext>
                  </a:extLst>
                </p:cNvPr>
                <p:cNvSpPr>
                  <a:spLocks noChangeArrowheads="1"/>
                </p:cNvSpPr>
                <p:nvPr/>
              </p:nvSpPr>
              <p:spPr bwMode="auto">
                <a:xfrm>
                  <a:off x="1377" y="1668"/>
                  <a:ext cx="29" cy="2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510" name="Oval 102">
                  <a:extLst>
                    <a:ext uri="{FF2B5EF4-FFF2-40B4-BE49-F238E27FC236}">
                      <a16:creationId xmlns="" xmlns:a16="http://schemas.microsoft.com/office/drawing/2014/main" id="{027A16D9-8CFB-4731-A159-C063CB7FCF15}"/>
                    </a:ext>
                  </a:extLst>
                </p:cNvPr>
                <p:cNvSpPr>
                  <a:spLocks noChangeArrowheads="1"/>
                </p:cNvSpPr>
                <p:nvPr/>
              </p:nvSpPr>
              <p:spPr bwMode="auto">
                <a:xfrm>
                  <a:off x="1478" y="1733"/>
                  <a:ext cx="29" cy="2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511" name="Oval 103">
                  <a:extLst>
                    <a:ext uri="{FF2B5EF4-FFF2-40B4-BE49-F238E27FC236}">
                      <a16:creationId xmlns="" xmlns:a16="http://schemas.microsoft.com/office/drawing/2014/main" id="{B41EB8E2-3505-4699-8780-E9FF0FEF9458}"/>
                    </a:ext>
                  </a:extLst>
                </p:cNvPr>
                <p:cNvSpPr>
                  <a:spLocks noChangeArrowheads="1"/>
                </p:cNvSpPr>
                <p:nvPr/>
              </p:nvSpPr>
              <p:spPr bwMode="auto">
                <a:xfrm>
                  <a:off x="1448" y="1673"/>
                  <a:ext cx="29" cy="2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512" name="Oval 104">
                  <a:extLst>
                    <a:ext uri="{FF2B5EF4-FFF2-40B4-BE49-F238E27FC236}">
                      <a16:creationId xmlns="" xmlns:a16="http://schemas.microsoft.com/office/drawing/2014/main" id="{CB356AD0-7B9C-47BE-A90C-82750D211022}"/>
                    </a:ext>
                  </a:extLst>
                </p:cNvPr>
                <p:cNvSpPr>
                  <a:spLocks noChangeArrowheads="1"/>
                </p:cNvSpPr>
                <p:nvPr/>
              </p:nvSpPr>
              <p:spPr bwMode="auto">
                <a:xfrm>
                  <a:off x="1191" y="1758"/>
                  <a:ext cx="32"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513" name="Oval 105">
                  <a:extLst>
                    <a:ext uri="{FF2B5EF4-FFF2-40B4-BE49-F238E27FC236}">
                      <a16:creationId xmlns="" xmlns:a16="http://schemas.microsoft.com/office/drawing/2014/main" id="{C36249B4-BDB4-45E3-AD4A-025F62537AF3}"/>
                    </a:ext>
                  </a:extLst>
                </p:cNvPr>
                <p:cNvSpPr>
                  <a:spLocks noChangeArrowheads="1"/>
                </p:cNvSpPr>
                <p:nvPr/>
              </p:nvSpPr>
              <p:spPr bwMode="auto">
                <a:xfrm>
                  <a:off x="1145" y="1741"/>
                  <a:ext cx="25" cy="24"/>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514" name="Oval 106">
                  <a:extLst>
                    <a:ext uri="{FF2B5EF4-FFF2-40B4-BE49-F238E27FC236}">
                      <a16:creationId xmlns="" xmlns:a16="http://schemas.microsoft.com/office/drawing/2014/main" id="{689F79DB-F54D-422C-BA3F-11A28628AEEB}"/>
                    </a:ext>
                  </a:extLst>
                </p:cNvPr>
                <p:cNvSpPr>
                  <a:spLocks noChangeArrowheads="1"/>
                </p:cNvSpPr>
                <p:nvPr/>
              </p:nvSpPr>
              <p:spPr bwMode="auto">
                <a:xfrm>
                  <a:off x="1363" y="1810"/>
                  <a:ext cx="25" cy="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515" name="Oval 107">
                  <a:extLst>
                    <a:ext uri="{FF2B5EF4-FFF2-40B4-BE49-F238E27FC236}">
                      <a16:creationId xmlns="" xmlns:a16="http://schemas.microsoft.com/office/drawing/2014/main" id="{72AF94E4-6E3B-4151-84A3-1C37074EA112}"/>
                    </a:ext>
                  </a:extLst>
                </p:cNvPr>
                <p:cNvSpPr>
                  <a:spLocks noChangeArrowheads="1"/>
                </p:cNvSpPr>
                <p:nvPr/>
              </p:nvSpPr>
              <p:spPr bwMode="auto">
                <a:xfrm>
                  <a:off x="1301" y="1785"/>
                  <a:ext cx="32"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516" name="Oval 108">
                  <a:extLst>
                    <a:ext uri="{FF2B5EF4-FFF2-40B4-BE49-F238E27FC236}">
                      <a16:creationId xmlns="" xmlns:a16="http://schemas.microsoft.com/office/drawing/2014/main" id="{901F41FD-541C-4202-B9BD-465BDF9A903F}"/>
                    </a:ext>
                  </a:extLst>
                </p:cNvPr>
                <p:cNvSpPr>
                  <a:spLocks noChangeArrowheads="1"/>
                </p:cNvSpPr>
                <p:nvPr/>
              </p:nvSpPr>
              <p:spPr bwMode="auto">
                <a:xfrm>
                  <a:off x="1101" y="1845"/>
                  <a:ext cx="32"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517" name="Oval 109">
                  <a:extLst>
                    <a:ext uri="{FF2B5EF4-FFF2-40B4-BE49-F238E27FC236}">
                      <a16:creationId xmlns="" xmlns:a16="http://schemas.microsoft.com/office/drawing/2014/main" id="{4E60A230-BE53-4A5F-9879-AC4C31EFCF0E}"/>
                    </a:ext>
                  </a:extLst>
                </p:cNvPr>
                <p:cNvSpPr>
                  <a:spLocks noChangeArrowheads="1"/>
                </p:cNvSpPr>
                <p:nvPr/>
              </p:nvSpPr>
              <p:spPr bwMode="auto">
                <a:xfrm>
                  <a:off x="1248" y="1794"/>
                  <a:ext cx="32"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518" name="Oval 110">
                  <a:extLst>
                    <a:ext uri="{FF2B5EF4-FFF2-40B4-BE49-F238E27FC236}">
                      <a16:creationId xmlns="" xmlns:a16="http://schemas.microsoft.com/office/drawing/2014/main" id="{03919DE5-DEEC-4AC6-904C-915CD5EFC3F1}"/>
                    </a:ext>
                  </a:extLst>
                </p:cNvPr>
                <p:cNvSpPr>
                  <a:spLocks noChangeArrowheads="1"/>
                </p:cNvSpPr>
                <p:nvPr/>
              </p:nvSpPr>
              <p:spPr bwMode="auto">
                <a:xfrm>
                  <a:off x="1524" y="1781"/>
                  <a:ext cx="32"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519" name="Oval 111">
                  <a:extLst>
                    <a:ext uri="{FF2B5EF4-FFF2-40B4-BE49-F238E27FC236}">
                      <a16:creationId xmlns="" xmlns:a16="http://schemas.microsoft.com/office/drawing/2014/main" id="{F10D6BC5-DD26-43B3-ACE4-B645D51B4F89}"/>
                    </a:ext>
                  </a:extLst>
                </p:cNvPr>
                <p:cNvSpPr>
                  <a:spLocks noChangeArrowheads="1"/>
                </p:cNvSpPr>
                <p:nvPr/>
              </p:nvSpPr>
              <p:spPr bwMode="auto">
                <a:xfrm>
                  <a:off x="1367" y="1758"/>
                  <a:ext cx="28" cy="2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520" name="Oval 112">
                  <a:extLst>
                    <a:ext uri="{FF2B5EF4-FFF2-40B4-BE49-F238E27FC236}">
                      <a16:creationId xmlns="" xmlns:a16="http://schemas.microsoft.com/office/drawing/2014/main" id="{2955F693-7941-4E81-A40D-C745C1DF21F9}"/>
                    </a:ext>
                  </a:extLst>
                </p:cNvPr>
                <p:cNvSpPr>
                  <a:spLocks noChangeArrowheads="1"/>
                </p:cNvSpPr>
                <p:nvPr/>
              </p:nvSpPr>
              <p:spPr bwMode="auto">
                <a:xfrm>
                  <a:off x="1413" y="1808"/>
                  <a:ext cx="28" cy="2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521" name="Oval 113">
                  <a:extLst>
                    <a:ext uri="{FF2B5EF4-FFF2-40B4-BE49-F238E27FC236}">
                      <a16:creationId xmlns="" xmlns:a16="http://schemas.microsoft.com/office/drawing/2014/main" id="{1C00F7A4-5B2D-42D3-801A-85F4C3BF0860}"/>
                    </a:ext>
                  </a:extLst>
                </p:cNvPr>
                <p:cNvSpPr>
                  <a:spLocks noChangeArrowheads="1"/>
                </p:cNvSpPr>
                <p:nvPr/>
              </p:nvSpPr>
              <p:spPr bwMode="auto">
                <a:xfrm>
                  <a:off x="1454" y="1772"/>
                  <a:ext cx="28" cy="2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522" name="Oval 114">
                  <a:extLst>
                    <a:ext uri="{FF2B5EF4-FFF2-40B4-BE49-F238E27FC236}">
                      <a16:creationId xmlns="" xmlns:a16="http://schemas.microsoft.com/office/drawing/2014/main" id="{FB89F3D3-0E11-444E-9440-C71227841E9E}"/>
                    </a:ext>
                  </a:extLst>
                </p:cNvPr>
                <p:cNvSpPr>
                  <a:spLocks noChangeArrowheads="1"/>
                </p:cNvSpPr>
                <p:nvPr/>
              </p:nvSpPr>
              <p:spPr bwMode="auto">
                <a:xfrm>
                  <a:off x="1163" y="1819"/>
                  <a:ext cx="32" cy="3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523" name="Oval 115">
                  <a:extLst>
                    <a:ext uri="{FF2B5EF4-FFF2-40B4-BE49-F238E27FC236}">
                      <a16:creationId xmlns="" xmlns:a16="http://schemas.microsoft.com/office/drawing/2014/main" id="{804C2E5A-6AE1-4A4F-AA7A-AA876DCB61B2}"/>
                    </a:ext>
                  </a:extLst>
                </p:cNvPr>
                <p:cNvSpPr>
                  <a:spLocks noChangeArrowheads="1"/>
                </p:cNvSpPr>
                <p:nvPr/>
              </p:nvSpPr>
              <p:spPr bwMode="auto">
                <a:xfrm>
                  <a:off x="1229" y="1849"/>
                  <a:ext cx="24" cy="24"/>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524" name="Oval 116">
                  <a:extLst>
                    <a:ext uri="{FF2B5EF4-FFF2-40B4-BE49-F238E27FC236}">
                      <a16:creationId xmlns="" xmlns:a16="http://schemas.microsoft.com/office/drawing/2014/main" id="{C0BAB2E8-8971-4931-99DF-0BC2298B555F}"/>
                    </a:ext>
                  </a:extLst>
                </p:cNvPr>
                <p:cNvSpPr>
                  <a:spLocks noChangeArrowheads="1"/>
                </p:cNvSpPr>
                <p:nvPr/>
              </p:nvSpPr>
              <p:spPr bwMode="auto">
                <a:xfrm>
                  <a:off x="1400" y="1900"/>
                  <a:ext cx="25" cy="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525" name="Oval 117">
                  <a:extLst>
                    <a:ext uri="{FF2B5EF4-FFF2-40B4-BE49-F238E27FC236}">
                      <a16:creationId xmlns="" xmlns:a16="http://schemas.microsoft.com/office/drawing/2014/main" id="{0807761C-D0B2-40E1-88BD-07B3688F3156}"/>
                    </a:ext>
                  </a:extLst>
                </p:cNvPr>
                <p:cNvSpPr>
                  <a:spLocks noChangeArrowheads="1"/>
                </p:cNvSpPr>
                <p:nvPr/>
              </p:nvSpPr>
              <p:spPr bwMode="auto">
                <a:xfrm>
                  <a:off x="1291" y="1852"/>
                  <a:ext cx="31"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526" name="Oval 118">
                  <a:extLst>
                    <a:ext uri="{FF2B5EF4-FFF2-40B4-BE49-F238E27FC236}">
                      <a16:creationId xmlns="" xmlns:a16="http://schemas.microsoft.com/office/drawing/2014/main" id="{1B77808D-4329-4436-91AD-0B7DFAA54E74}"/>
                    </a:ext>
                  </a:extLst>
                </p:cNvPr>
                <p:cNvSpPr>
                  <a:spLocks noChangeArrowheads="1"/>
                </p:cNvSpPr>
                <p:nvPr/>
              </p:nvSpPr>
              <p:spPr bwMode="auto">
                <a:xfrm>
                  <a:off x="1202" y="1897"/>
                  <a:ext cx="32" cy="3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527" name="Oval 119">
                  <a:extLst>
                    <a:ext uri="{FF2B5EF4-FFF2-40B4-BE49-F238E27FC236}">
                      <a16:creationId xmlns="" xmlns:a16="http://schemas.microsoft.com/office/drawing/2014/main" id="{156515AF-DB3F-4420-9C04-5CC81DB07480}"/>
                    </a:ext>
                  </a:extLst>
                </p:cNvPr>
                <p:cNvSpPr>
                  <a:spLocks noChangeArrowheads="1"/>
                </p:cNvSpPr>
                <p:nvPr/>
              </p:nvSpPr>
              <p:spPr bwMode="auto">
                <a:xfrm>
                  <a:off x="1310" y="1898"/>
                  <a:ext cx="32"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528" name="Oval 120">
                  <a:extLst>
                    <a:ext uri="{FF2B5EF4-FFF2-40B4-BE49-F238E27FC236}">
                      <a16:creationId xmlns="" xmlns:a16="http://schemas.microsoft.com/office/drawing/2014/main" id="{1994F85F-4F4C-4602-85DA-385DC1357F2C}"/>
                    </a:ext>
                  </a:extLst>
                </p:cNvPr>
                <p:cNvSpPr>
                  <a:spLocks noChangeArrowheads="1"/>
                </p:cNvSpPr>
                <p:nvPr/>
              </p:nvSpPr>
              <p:spPr bwMode="auto">
                <a:xfrm>
                  <a:off x="1516" y="1861"/>
                  <a:ext cx="31"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529" name="Oval 121">
                  <a:extLst>
                    <a:ext uri="{FF2B5EF4-FFF2-40B4-BE49-F238E27FC236}">
                      <a16:creationId xmlns="" xmlns:a16="http://schemas.microsoft.com/office/drawing/2014/main" id="{5F84435B-6D87-4873-8A47-F2D755096C49}"/>
                    </a:ext>
                  </a:extLst>
                </p:cNvPr>
                <p:cNvSpPr>
                  <a:spLocks noChangeArrowheads="1"/>
                </p:cNvSpPr>
                <p:nvPr/>
              </p:nvSpPr>
              <p:spPr bwMode="auto">
                <a:xfrm>
                  <a:off x="1369" y="1854"/>
                  <a:ext cx="28" cy="2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530" name="Oval 122">
                  <a:extLst>
                    <a:ext uri="{FF2B5EF4-FFF2-40B4-BE49-F238E27FC236}">
                      <a16:creationId xmlns="" xmlns:a16="http://schemas.microsoft.com/office/drawing/2014/main" id="{A727162F-E5B9-4293-B676-51F0FB875A3E}"/>
                    </a:ext>
                  </a:extLst>
                </p:cNvPr>
                <p:cNvSpPr>
                  <a:spLocks noChangeArrowheads="1"/>
                </p:cNvSpPr>
                <p:nvPr/>
              </p:nvSpPr>
              <p:spPr bwMode="auto">
                <a:xfrm>
                  <a:off x="1477" y="1900"/>
                  <a:ext cx="28" cy="2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531" name="Oval 123">
                  <a:extLst>
                    <a:ext uri="{FF2B5EF4-FFF2-40B4-BE49-F238E27FC236}">
                      <a16:creationId xmlns="" xmlns:a16="http://schemas.microsoft.com/office/drawing/2014/main" id="{EBA0AB2E-81DE-4372-B552-093B2325DB7E}"/>
                    </a:ext>
                  </a:extLst>
                </p:cNvPr>
                <p:cNvSpPr>
                  <a:spLocks noChangeArrowheads="1"/>
                </p:cNvSpPr>
                <p:nvPr/>
              </p:nvSpPr>
              <p:spPr bwMode="auto">
                <a:xfrm>
                  <a:off x="1464" y="1836"/>
                  <a:ext cx="29" cy="2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532" name="Oval 124">
                  <a:extLst>
                    <a:ext uri="{FF2B5EF4-FFF2-40B4-BE49-F238E27FC236}">
                      <a16:creationId xmlns="" xmlns:a16="http://schemas.microsoft.com/office/drawing/2014/main" id="{DF52CF83-BC21-4EF3-9356-8B58DCD0B6AD}"/>
                    </a:ext>
                  </a:extLst>
                </p:cNvPr>
                <p:cNvSpPr>
                  <a:spLocks noChangeArrowheads="1"/>
                </p:cNvSpPr>
                <p:nvPr/>
              </p:nvSpPr>
              <p:spPr bwMode="auto">
                <a:xfrm>
                  <a:off x="1602" y="1693"/>
                  <a:ext cx="25" cy="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533" name="Oval 125">
                  <a:extLst>
                    <a:ext uri="{FF2B5EF4-FFF2-40B4-BE49-F238E27FC236}">
                      <a16:creationId xmlns="" xmlns:a16="http://schemas.microsoft.com/office/drawing/2014/main" id="{71A6FD8F-071B-4D4C-B8F7-A9D12946B693}"/>
                    </a:ext>
                  </a:extLst>
                </p:cNvPr>
                <p:cNvSpPr>
                  <a:spLocks noChangeArrowheads="1"/>
                </p:cNvSpPr>
                <p:nvPr/>
              </p:nvSpPr>
              <p:spPr bwMode="auto">
                <a:xfrm>
                  <a:off x="1765" y="1723"/>
                  <a:ext cx="25" cy="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534" name="Oval 126">
                  <a:extLst>
                    <a:ext uri="{FF2B5EF4-FFF2-40B4-BE49-F238E27FC236}">
                      <a16:creationId xmlns="" xmlns:a16="http://schemas.microsoft.com/office/drawing/2014/main" id="{2FBC1F4B-4A56-4294-B467-7C9E906682E7}"/>
                    </a:ext>
                  </a:extLst>
                </p:cNvPr>
                <p:cNvSpPr>
                  <a:spLocks noChangeArrowheads="1"/>
                </p:cNvSpPr>
                <p:nvPr/>
              </p:nvSpPr>
              <p:spPr bwMode="auto">
                <a:xfrm>
                  <a:off x="1655" y="1675"/>
                  <a:ext cx="32"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535" name="Oval 127">
                  <a:extLst>
                    <a:ext uri="{FF2B5EF4-FFF2-40B4-BE49-F238E27FC236}">
                      <a16:creationId xmlns="" xmlns:a16="http://schemas.microsoft.com/office/drawing/2014/main" id="{F10DF329-1654-43D5-A647-12123A0E4133}"/>
                    </a:ext>
                  </a:extLst>
                </p:cNvPr>
                <p:cNvSpPr>
                  <a:spLocks noChangeArrowheads="1"/>
                </p:cNvSpPr>
                <p:nvPr/>
              </p:nvSpPr>
              <p:spPr bwMode="auto">
                <a:xfrm>
                  <a:off x="1555" y="1732"/>
                  <a:ext cx="31"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536" name="Oval 128">
                  <a:extLst>
                    <a:ext uri="{FF2B5EF4-FFF2-40B4-BE49-F238E27FC236}">
                      <a16:creationId xmlns="" xmlns:a16="http://schemas.microsoft.com/office/drawing/2014/main" id="{E01A531B-31EB-4478-89E0-2A9EE70614B2}"/>
                    </a:ext>
                  </a:extLst>
                </p:cNvPr>
                <p:cNvSpPr>
                  <a:spLocks noChangeArrowheads="1"/>
                </p:cNvSpPr>
                <p:nvPr/>
              </p:nvSpPr>
              <p:spPr bwMode="auto">
                <a:xfrm>
                  <a:off x="1638" y="1735"/>
                  <a:ext cx="32"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537" name="Oval 129">
                  <a:extLst>
                    <a:ext uri="{FF2B5EF4-FFF2-40B4-BE49-F238E27FC236}">
                      <a16:creationId xmlns="" xmlns:a16="http://schemas.microsoft.com/office/drawing/2014/main" id="{8A992E96-B74C-451B-9E39-FACA17A5A57A}"/>
                    </a:ext>
                  </a:extLst>
                </p:cNvPr>
                <p:cNvSpPr>
                  <a:spLocks noChangeArrowheads="1"/>
                </p:cNvSpPr>
                <p:nvPr/>
              </p:nvSpPr>
              <p:spPr bwMode="auto">
                <a:xfrm>
                  <a:off x="1884" y="1691"/>
                  <a:ext cx="32"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538" name="Oval 130">
                  <a:extLst>
                    <a:ext uri="{FF2B5EF4-FFF2-40B4-BE49-F238E27FC236}">
                      <a16:creationId xmlns="" xmlns:a16="http://schemas.microsoft.com/office/drawing/2014/main" id="{61286B4D-0F04-4778-ACEC-F20F646CF719}"/>
                    </a:ext>
                  </a:extLst>
                </p:cNvPr>
                <p:cNvSpPr>
                  <a:spLocks noChangeArrowheads="1"/>
                </p:cNvSpPr>
                <p:nvPr/>
              </p:nvSpPr>
              <p:spPr bwMode="auto">
                <a:xfrm>
                  <a:off x="1733" y="1677"/>
                  <a:ext cx="29" cy="2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539" name="Oval 131">
                  <a:extLst>
                    <a:ext uri="{FF2B5EF4-FFF2-40B4-BE49-F238E27FC236}">
                      <a16:creationId xmlns="" xmlns:a16="http://schemas.microsoft.com/office/drawing/2014/main" id="{DA042D98-9E1F-4247-A12E-2AC33FD35D21}"/>
                    </a:ext>
                  </a:extLst>
                </p:cNvPr>
                <p:cNvSpPr>
                  <a:spLocks noChangeArrowheads="1"/>
                </p:cNvSpPr>
                <p:nvPr/>
              </p:nvSpPr>
              <p:spPr bwMode="auto">
                <a:xfrm>
                  <a:off x="1834" y="1742"/>
                  <a:ext cx="29" cy="2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540" name="Oval 132">
                  <a:extLst>
                    <a:ext uri="{FF2B5EF4-FFF2-40B4-BE49-F238E27FC236}">
                      <a16:creationId xmlns="" xmlns:a16="http://schemas.microsoft.com/office/drawing/2014/main" id="{8335F77D-08A2-4D1C-AEB5-54653DF5BF7B}"/>
                    </a:ext>
                  </a:extLst>
                </p:cNvPr>
                <p:cNvSpPr>
                  <a:spLocks noChangeArrowheads="1"/>
                </p:cNvSpPr>
                <p:nvPr/>
              </p:nvSpPr>
              <p:spPr bwMode="auto">
                <a:xfrm>
                  <a:off x="1806" y="1682"/>
                  <a:ext cx="28" cy="2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541" name="Oval 133">
                  <a:extLst>
                    <a:ext uri="{FF2B5EF4-FFF2-40B4-BE49-F238E27FC236}">
                      <a16:creationId xmlns="" xmlns:a16="http://schemas.microsoft.com/office/drawing/2014/main" id="{F110509E-20A9-4A47-9E49-CFF1AD35E44A}"/>
                    </a:ext>
                  </a:extLst>
                </p:cNvPr>
                <p:cNvSpPr>
                  <a:spLocks noChangeArrowheads="1"/>
                </p:cNvSpPr>
                <p:nvPr/>
              </p:nvSpPr>
              <p:spPr bwMode="auto">
                <a:xfrm>
                  <a:off x="1721" y="1819"/>
                  <a:ext cx="25" cy="24"/>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542" name="Oval 134">
                  <a:extLst>
                    <a:ext uri="{FF2B5EF4-FFF2-40B4-BE49-F238E27FC236}">
                      <a16:creationId xmlns="" xmlns:a16="http://schemas.microsoft.com/office/drawing/2014/main" id="{24111F55-3414-442F-8FCF-CBC84EB6C425}"/>
                    </a:ext>
                  </a:extLst>
                </p:cNvPr>
                <p:cNvSpPr>
                  <a:spLocks noChangeArrowheads="1"/>
                </p:cNvSpPr>
                <p:nvPr/>
              </p:nvSpPr>
              <p:spPr bwMode="auto">
                <a:xfrm>
                  <a:off x="1670" y="1790"/>
                  <a:ext cx="32"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543" name="Oval 135">
                  <a:extLst>
                    <a:ext uri="{FF2B5EF4-FFF2-40B4-BE49-F238E27FC236}">
                      <a16:creationId xmlns="" xmlns:a16="http://schemas.microsoft.com/office/drawing/2014/main" id="{8D9D9A13-6B18-4784-BE46-16E472D0FAAD}"/>
                    </a:ext>
                  </a:extLst>
                </p:cNvPr>
                <p:cNvSpPr>
                  <a:spLocks noChangeArrowheads="1"/>
                </p:cNvSpPr>
                <p:nvPr/>
              </p:nvSpPr>
              <p:spPr bwMode="auto">
                <a:xfrm>
                  <a:off x="1599" y="1799"/>
                  <a:ext cx="32"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544" name="Oval 136">
                  <a:extLst>
                    <a:ext uri="{FF2B5EF4-FFF2-40B4-BE49-F238E27FC236}">
                      <a16:creationId xmlns="" xmlns:a16="http://schemas.microsoft.com/office/drawing/2014/main" id="{0A867A00-75E2-478F-A690-408258DB6A8E}"/>
                    </a:ext>
                  </a:extLst>
                </p:cNvPr>
                <p:cNvSpPr>
                  <a:spLocks noChangeArrowheads="1"/>
                </p:cNvSpPr>
                <p:nvPr/>
              </p:nvSpPr>
              <p:spPr bwMode="auto">
                <a:xfrm>
                  <a:off x="1880" y="1790"/>
                  <a:ext cx="32"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545" name="Oval 137">
                  <a:extLst>
                    <a:ext uri="{FF2B5EF4-FFF2-40B4-BE49-F238E27FC236}">
                      <a16:creationId xmlns="" xmlns:a16="http://schemas.microsoft.com/office/drawing/2014/main" id="{E2C81D69-6069-49D7-9929-8918B6554322}"/>
                    </a:ext>
                  </a:extLst>
                </p:cNvPr>
                <p:cNvSpPr>
                  <a:spLocks noChangeArrowheads="1"/>
                </p:cNvSpPr>
                <p:nvPr/>
              </p:nvSpPr>
              <p:spPr bwMode="auto">
                <a:xfrm>
                  <a:off x="1709" y="1735"/>
                  <a:ext cx="28" cy="2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546" name="Oval 138">
                  <a:extLst>
                    <a:ext uri="{FF2B5EF4-FFF2-40B4-BE49-F238E27FC236}">
                      <a16:creationId xmlns="" xmlns:a16="http://schemas.microsoft.com/office/drawing/2014/main" id="{193C98A4-F327-4C56-8366-542FF597BC7E}"/>
                    </a:ext>
                  </a:extLst>
                </p:cNvPr>
                <p:cNvSpPr>
                  <a:spLocks noChangeArrowheads="1"/>
                </p:cNvSpPr>
                <p:nvPr/>
              </p:nvSpPr>
              <p:spPr bwMode="auto">
                <a:xfrm>
                  <a:off x="1781" y="1836"/>
                  <a:ext cx="29" cy="2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547" name="Oval 139">
                  <a:extLst>
                    <a:ext uri="{FF2B5EF4-FFF2-40B4-BE49-F238E27FC236}">
                      <a16:creationId xmlns="" xmlns:a16="http://schemas.microsoft.com/office/drawing/2014/main" id="{F15A6ED9-F8D1-4CD4-9DEA-D8B6197803C1}"/>
                    </a:ext>
                  </a:extLst>
                </p:cNvPr>
                <p:cNvSpPr>
                  <a:spLocks noChangeArrowheads="1"/>
                </p:cNvSpPr>
                <p:nvPr/>
              </p:nvSpPr>
              <p:spPr bwMode="auto">
                <a:xfrm>
                  <a:off x="1785" y="1785"/>
                  <a:ext cx="28" cy="2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548" name="Oval 140">
                  <a:extLst>
                    <a:ext uri="{FF2B5EF4-FFF2-40B4-BE49-F238E27FC236}">
                      <a16:creationId xmlns="" xmlns:a16="http://schemas.microsoft.com/office/drawing/2014/main" id="{12C50D38-00DD-4749-8291-63A51D354CA9}"/>
                    </a:ext>
                  </a:extLst>
                </p:cNvPr>
                <p:cNvSpPr>
                  <a:spLocks noChangeArrowheads="1"/>
                </p:cNvSpPr>
                <p:nvPr/>
              </p:nvSpPr>
              <p:spPr bwMode="auto">
                <a:xfrm>
                  <a:off x="1579" y="1852"/>
                  <a:ext cx="25" cy="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549" name="Oval 141">
                  <a:extLst>
                    <a:ext uri="{FF2B5EF4-FFF2-40B4-BE49-F238E27FC236}">
                      <a16:creationId xmlns="" xmlns:a16="http://schemas.microsoft.com/office/drawing/2014/main" id="{833D9AA5-7910-4A6F-86E5-07131B987558}"/>
                    </a:ext>
                  </a:extLst>
                </p:cNvPr>
                <p:cNvSpPr>
                  <a:spLocks noChangeArrowheads="1"/>
                </p:cNvSpPr>
                <p:nvPr/>
              </p:nvSpPr>
              <p:spPr bwMode="auto">
                <a:xfrm>
                  <a:off x="1776" y="1893"/>
                  <a:ext cx="25" cy="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550" name="Oval 142">
                  <a:extLst>
                    <a:ext uri="{FF2B5EF4-FFF2-40B4-BE49-F238E27FC236}">
                      <a16:creationId xmlns="" xmlns:a16="http://schemas.microsoft.com/office/drawing/2014/main" id="{40DBD303-99DB-4A02-8072-B1F0B645F0C3}"/>
                    </a:ext>
                  </a:extLst>
                </p:cNvPr>
                <p:cNvSpPr>
                  <a:spLocks noChangeArrowheads="1"/>
                </p:cNvSpPr>
                <p:nvPr/>
              </p:nvSpPr>
              <p:spPr bwMode="auto">
                <a:xfrm>
                  <a:off x="1634" y="1859"/>
                  <a:ext cx="32"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551" name="Oval 143">
                  <a:extLst>
                    <a:ext uri="{FF2B5EF4-FFF2-40B4-BE49-F238E27FC236}">
                      <a16:creationId xmlns="" xmlns:a16="http://schemas.microsoft.com/office/drawing/2014/main" id="{39A7A41E-E572-4756-83B7-D146E33AE47B}"/>
                    </a:ext>
                  </a:extLst>
                </p:cNvPr>
                <p:cNvSpPr>
                  <a:spLocks noChangeArrowheads="1"/>
                </p:cNvSpPr>
                <p:nvPr/>
              </p:nvSpPr>
              <p:spPr bwMode="auto">
                <a:xfrm>
                  <a:off x="1553" y="1900"/>
                  <a:ext cx="32"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552" name="Oval 144">
                  <a:extLst>
                    <a:ext uri="{FF2B5EF4-FFF2-40B4-BE49-F238E27FC236}">
                      <a16:creationId xmlns="" xmlns:a16="http://schemas.microsoft.com/office/drawing/2014/main" id="{4A3C0B4D-4983-443D-B0AF-80CA36262E8F}"/>
                    </a:ext>
                  </a:extLst>
                </p:cNvPr>
                <p:cNvSpPr>
                  <a:spLocks noChangeArrowheads="1"/>
                </p:cNvSpPr>
                <p:nvPr/>
              </p:nvSpPr>
              <p:spPr bwMode="auto">
                <a:xfrm>
                  <a:off x="1663" y="1895"/>
                  <a:ext cx="31"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553" name="Oval 145">
                  <a:extLst>
                    <a:ext uri="{FF2B5EF4-FFF2-40B4-BE49-F238E27FC236}">
                      <a16:creationId xmlns="" xmlns:a16="http://schemas.microsoft.com/office/drawing/2014/main" id="{DAEF1638-2441-450F-A794-FEED33C523E8}"/>
                    </a:ext>
                  </a:extLst>
                </p:cNvPr>
                <p:cNvSpPr>
                  <a:spLocks noChangeArrowheads="1"/>
                </p:cNvSpPr>
                <p:nvPr/>
              </p:nvSpPr>
              <p:spPr bwMode="auto">
                <a:xfrm>
                  <a:off x="1893" y="1868"/>
                  <a:ext cx="32"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554" name="Oval 146">
                  <a:extLst>
                    <a:ext uri="{FF2B5EF4-FFF2-40B4-BE49-F238E27FC236}">
                      <a16:creationId xmlns="" xmlns:a16="http://schemas.microsoft.com/office/drawing/2014/main" id="{F99CE7E4-2C6A-4DA0-BF93-D7CA7BFB58B1}"/>
                    </a:ext>
                  </a:extLst>
                </p:cNvPr>
                <p:cNvSpPr>
                  <a:spLocks noChangeArrowheads="1"/>
                </p:cNvSpPr>
                <p:nvPr/>
              </p:nvSpPr>
              <p:spPr bwMode="auto">
                <a:xfrm>
                  <a:off x="1716" y="1872"/>
                  <a:ext cx="28" cy="2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555" name="Oval 147">
                  <a:extLst>
                    <a:ext uri="{FF2B5EF4-FFF2-40B4-BE49-F238E27FC236}">
                      <a16:creationId xmlns="" xmlns:a16="http://schemas.microsoft.com/office/drawing/2014/main" id="{FB610877-D460-4E14-92A6-0C4D3DB1F332}"/>
                    </a:ext>
                  </a:extLst>
                </p:cNvPr>
                <p:cNvSpPr>
                  <a:spLocks noChangeArrowheads="1"/>
                </p:cNvSpPr>
                <p:nvPr/>
              </p:nvSpPr>
              <p:spPr bwMode="auto">
                <a:xfrm>
                  <a:off x="1834" y="1891"/>
                  <a:ext cx="29" cy="2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556" name="Oval 148">
                  <a:extLst>
                    <a:ext uri="{FF2B5EF4-FFF2-40B4-BE49-F238E27FC236}">
                      <a16:creationId xmlns="" xmlns:a16="http://schemas.microsoft.com/office/drawing/2014/main" id="{58090FBF-C8D1-457C-A945-024427374854}"/>
                    </a:ext>
                  </a:extLst>
                </p:cNvPr>
                <p:cNvSpPr>
                  <a:spLocks noChangeArrowheads="1"/>
                </p:cNvSpPr>
                <p:nvPr/>
              </p:nvSpPr>
              <p:spPr bwMode="auto">
                <a:xfrm>
                  <a:off x="1838" y="1827"/>
                  <a:ext cx="28" cy="2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557" name="Oval 149">
                  <a:extLst>
                    <a:ext uri="{FF2B5EF4-FFF2-40B4-BE49-F238E27FC236}">
                      <a16:creationId xmlns="" xmlns:a16="http://schemas.microsoft.com/office/drawing/2014/main" id="{3BCEC3C8-0D59-4C76-AC59-60D25BA85E2A}"/>
                    </a:ext>
                  </a:extLst>
                </p:cNvPr>
                <p:cNvSpPr>
                  <a:spLocks noChangeArrowheads="1"/>
                </p:cNvSpPr>
                <p:nvPr/>
              </p:nvSpPr>
              <p:spPr bwMode="auto">
                <a:xfrm>
                  <a:off x="1951" y="1689"/>
                  <a:ext cx="32"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558" name="Oval 150">
                  <a:extLst>
                    <a:ext uri="{FF2B5EF4-FFF2-40B4-BE49-F238E27FC236}">
                      <a16:creationId xmlns="" xmlns:a16="http://schemas.microsoft.com/office/drawing/2014/main" id="{6CA5659A-62DD-404B-B654-94EEDFD2309B}"/>
                    </a:ext>
                  </a:extLst>
                </p:cNvPr>
                <p:cNvSpPr>
                  <a:spLocks noChangeArrowheads="1"/>
                </p:cNvSpPr>
                <p:nvPr/>
              </p:nvSpPr>
              <p:spPr bwMode="auto">
                <a:xfrm>
                  <a:off x="1969" y="1749"/>
                  <a:ext cx="32"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559" name="Oval 151">
                  <a:extLst>
                    <a:ext uri="{FF2B5EF4-FFF2-40B4-BE49-F238E27FC236}">
                      <a16:creationId xmlns="" xmlns:a16="http://schemas.microsoft.com/office/drawing/2014/main" id="{A0F63FD7-16A7-418F-B7D7-51233303DE52}"/>
                    </a:ext>
                  </a:extLst>
                </p:cNvPr>
                <p:cNvSpPr>
                  <a:spLocks noChangeArrowheads="1"/>
                </p:cNvSpPr>
                <p:nvPr/>
              </p:nvSpPr>
              <p:spPr bwMode="auto">
                <a:xfrm>
                  <a:off x="1932" y="1820"/>
                  <a:ext cx="32"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560" name="Oval 152">
                  <a:extLst>
                    <a:ext uri="{FF2B5EF4-FFF2-40B4-BE49-F238E27FC236}">
                      <a16:creationId xmlns="" xmlns:a16="http://schemas.microsoft.com/office/drawing/2014/main" id="{ECCD0772-EE27-45DE-B668-3C528A3F2794}"/>
                    </a:ext>
                  </a:extLst>
                </p:cNvPr>
                <p:cNvSpPr>
                  <a:spLocks noChangeArrowheads="1"/>
                </p:cNvSpPr>
                <p:nvPr/>
              </p:nvSpPr>
              <p:spPr bwMode="auto">
                <a:xfrm>
                  <a:off x="2017" y="1680"/>
                  <a:ext cx="25" cy="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561" name="Oval 153">
                  <a:extLst>
                    <a:ext uri="{FF2B5EF4-FFF2-40B4-BE49-F238E27FC236}">
                      <a16:creationId xmlns="" xmlns:a16="http://schemas.microsoft.com/office/drawing/2014/main" id="{A83DEADE-2C14-4CF0-8DD9-87C24C1E33D9}"/>
                    </a:ext>
                  </a:extLst>
                </p:cNvPr>
                <p:cNvSpPr>
                  <a:spLocks noChangeArrowheads="1"/>
                </p:cNvSpPr>
                <p:nvPr/>
              </p:nvSpPr>
              <p:spPr bwMode="auto">
                <a:xfrm>
                  <a:off x="2180" y="1710"/>
                  <a:ext cx="25" cy="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562" name="Oval 154">
                  <a:extLst>
                    <a:ext uri="{FF2B5EF4-FFF2-40B4-BE49-F238E27FC236}">
                      <a16:creationId xmlns="" xmlns:a16="http://schemas.microsoft.com/office/drawing/2014/main" id="{F7AD4927-5933-4EEA-828F-0BD5DB108290}"/>
                    </a:ext>
                  </a:extLst>
                </p:cNvPr>
                <p:cNvSpPr>
                  <a:spLocks noChangeArrowheads="1"/>
                </p:cNvSpPr>
                <p:nvPr/>
              </p:nvSpPr>
              <p:spPr bwMode="auto">
                <a:xfrm>
                  <a:off x="2070" y="1663"/>
                  <a:ext cx="32" cy="3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563" name="Oval 155">
                  <a:extLst>
                    <a:ext uri="{FF2B5EF4-FFF2-40B4-BE49-F238E27FC236}">
                      <a16:creationId xmlns="" xmlns:a16="http://schemas.microsoft.com/office/drawing/2014/main" id="{213FCEB9-E70C-4C13-937C-93D9B3D8AE4F}"/>
                    </a:ext>
                  </a:extLst>
                </p:cNvPr>
                <p:cNvSpPr>
                  <a:spLocks noChangeArrowheads="1"/>
                </p:cNvSpPr>
                <p:nvPr/>
              </p:nvSpPr>
              <p:spPr bwMode="auto">
                <a:xfrm>
                  <a:off x="1907" y="1739"/>
                  <a:ext cx="32"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564" name="Oval 156">
                  <a:extLst>
                    <a:ext uri="{FF2B5EF4-FFF2-40B4-BE49-F238E27FC236}">
                      <a16:creationId xmlns="" xmlns:a16="http://schemas.microsoft.com/office/drawing/2014/main" id="{F94ACE64-D1BF-430F-A32A-38C1F562FA79}"/>
                    </a:ext>
                  </a:extLst>
                </p:cNvPr>
                <p:cNvSpPr>
                  <a:spLocks noChangeArrowheads="1"/>
                </p:cNvSpPr>
                <p:nvPr/>
              </p:nvSpPr>
              <p:spPr bwMode="auto">
                <a:xfrm>
                  <a:off x="2052" y="1723"/>
                  <a:ext cx="32"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565" name="Freeform 157">
                  <a:extLst>
                    <a:ext uri="{FF2B5EF4-FFF2-40B4-BE49-F238E27FC236}">
                      <a16:creationId xmlns="" xmlns:a16="http://schemas.microsoft.com/office/drawing/2014/main" id="{4A0CE2DD-EE20-4A3D-9D23-EF789DB127FC}"/>
                    </a:ext>
                  </a:extLst>
                </p:cNvPr>
                <p:cNvSpPr>
                  <a:spLocks/>
                </p:cNvSpPr>
                <p:nvPr/>
              </p:nvSpPr>
              <p:spPr bwMode="auto">
                <a:xfrm>
                  <a:off x="2148" y="1677"/>
                  <a:ext cx="27" cy="16"/>
                </a:xfrm>
                <a:custGeom>
                  <a:avLst/>
                  <a:gdLst>
                    <a:gd name="T0" fmla="*/ 0 w 15"/>
                    <a:gd name="T1" fmla="*/ 0 h 9"/>
                    <a:gd name="T2" fmla="*/ 0 w 15"/>
                    <a:gd name="T3" fmla="*/ 1 h 9"/>
                    <a:gd name="T4" fmla="*/ 8 w 15"/>
                    <a:gd name="T5" fmla="*/ 9 h 9"/>
                    <a:gd name="T6" fmla="*/ 15 w 15"/>
                    <a:gd name="T7" fmla="*/ 4 h 9"/>
                    <a:gd name="T8" fmla="*/ 0 w 15"/>
                    <a:gd name="T9" fmla="*/ 0 h 9"/>
                  </a:gdLst>
                  <a:ahLst/>
                  <a:cxnLst>
                    <a:cxn ang="0">
                      <a:pos x="T0" y="T1"/>
                    </a:cxn>
                    <a:cxn ang="0">
                      <a:pos x="T2" y="T3"/>
                    </a:cxn>
                    <a:cxn ang="0">
                      <a:pos x="T4" y="T5"/>
                    </a:cxn>
                    <a:cxn ang="0">
                      <a:pos x="T6" y="T7"/>
                    </a:cxn>
                    <a:cxn ang="0">
                      <a:pos x="T8" y="T9"/>
                    </a:cxn>
                  </a:cxnLst>
                  <a:rect l="0" t="0" r="r" b="b"/>
                  <a:pathLst>
                    <a:path w="15" h="9">
                      <a:moveTo>
                        <a:pt x="0" y="0"/>
                      </a:moveTo>
                      <a:cubicBezTo>
                        <a:pt x="0" y="0"/>
                        <a:pt x="0" y="1"/>
                        <a:pt x="0" y="1"/>
                      </a:cubicBezTo>
                      <a:cubicBezTo>
                        <a:pt x="0" y="6"/>
                        <a:pt x="4" y="9"/>
                        <a:pt x="8" y="9"/>
                      </a:cubicBezTo>
                      <a:cubicBezTo>
                        <a:pt x="11" y="9"/>
                        <a:pt x="14" y="7"/>
                        <a:pt x="15" y="4"/>
                      </a:cubicBezTo>
                      <a:cubicBezTo>
                        <a:pt x="10" y="3"/>
                        <a:pt x="5" y="1"/>
                        <a:pt x="0"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566" name="Freeform 158">
                  <a:extLst>
                    <a:ext uri="{FF2B5EF4-FFF2-40B4-BE49-F238E27FC236}">
                      <a16:creationId xmlns="" xmlns:a16="http://schemas.microsoft.com/office/drawing/2014/main" id="{C0228560-A605-477B-86C7-B9FB0190E550}"/>
                    </a:ext>
                  </a:extLst>
                </p:cNvPr>
                <p:cNvSpPr>
                  <a:spLocks/>
                </p:cNvSpPr>
                <p:nvPr/>
              </p:nvSpPr>
              <p:spPr bwMode="auto">
                <a:xfrm>
                  <a:off x="2224" y="1746"/>
                  <a:ext cx="29" cy="28"/>
                </a:xfrm>
                <a:custGeom>
                  <a:avLst/>
                  <a:gdLst>
                    <a:gd name="T0" fmla="*/ 8 w 16"/>
                    <a:gd name="T1" fmla="*/ 0 h 16"/>
                    <a:gd name="T2" fmla="*/ 0 w 16"/>
                    <a:gd name="T3" fmla="*/ 8 h 16"/>
                    <a:gd name="T4" fmla="*/ 8 w 16"/>
                    <a:gd name="T5" fmla="*/ 16 h 16"/>
                    <a:gd name="T6" fmla="*/ 8 w 16"/>
                    <a:gd name="T7" fmla="*/ 16 h 16"/>
                    <a:gd name="T8" fmla="*/ 10 w 16"/>
                    <a:gd name="T9" fmla="*/ 16 h 16"/>
                    <a:gd name="T10" fmla="*/ 16 w 16"/>
                    <a:gd name="T11" fmla="*/ 8 h 16"/>
                    <a:gd name="T12" fmla="*/ 8 w 16"/>
                    <a:gd name="T13" fmla="*/ 0 h 16"/>
                  </a:gdLst>
                  <a:ahLst/>
                  <a:cxnLst>
                    <a:cxn ang="0">
                      <a:pos x="T0" y="T1"/>
                    </a:cxn>
                    <a:cxn ang="0">
                      <a:pos x="T2" y="T3"/>
                    </a:cxn>
                    <a:cxn ang="0">
                      <a:pos x="T4" y="T5"/>
                    </a:cxn>
                    <a:cxn ang="0">
                      <a:pos x="T6" y="T7"/>
                    </a:cxn>
                    <a:cxn ang="0">
                      <a:pos x="T8" y="T9"/>
                    </a:cxn>
                    <a:cxn ang="0">
                      <a:pos x="T10" y="T11"/>
                    </a:cxn>
                    <a:cxn ang="0">
                      <a:pos x="T12" y="T13"/>
                    </a:cxn>
                  </a:cxnLst>
                  <a:rect l="0" t="0" r="r" b="b"/>
                  <a:pathLst>
                    <a:path w="16" h="16">
                      <a:moveTo>
                        <a:pt x="8" y="0"/>
                      </a:moveTo>
                      <a:cubicBezTo>
                        <a:pt x="4" y="0"/>
                        <a:pt x="0" y="4"/>
                        <a:pt x="0" y="8"/>
                      </a:cubicBezTo>
                      <a:cubicBezTo>
                        <a:pt x="0" y="12"/>
                        <a:pt x="4" y="16"/>
                        <a:pt x="8" y="16"/>
                      </a:cubicBezTo>
                      <a:cubicBezTo>
                        <a:pt x="8" y="16"/>
                        <a:pt x="8" y="16"/>
                        <a:pt x="8" y="16"/>
                      </a:cubicBezTo>
                      <a:cubicBezTo>
                        <a:pt x="9" y="16"/>
                        <a:pt x="10" y="16"/>
                        <a:pt x="10" y="16"/>
                      </a:cubicBezTo>
                      <a:cubicBezTo>
                        <a:pt x="14" y="15"/>
                        <a:pt x="16" y="12"/>
                        <a:pt x="16" y="8"/>
                      </a:cubicBezTo>
                      <a:cubicBezTo>
                        <a:pt x="16" y="4"/>
                        <a:pt x="12" y="0"/>
                        <a:pt x="8"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567" name="Freeform 159">
                  <a:extLst>
                    <a:ext uri="{FF2B5EF4-FFF2-40B4-BE49-F238E27FC236}">
                      <a16:creationId xmlns="" xmlns:a16="http://schemas.microsoft.com/office/drawing/2014/main" id="{386E2AE5-B052-4431-9267-728663C3437F}"/>
                    </a:ext>
                  </a:extLst>
                </p:cNvPr>
                <p:cNvSpPr>
                  <a:spLocks/>
                </p:cNvSpPr>
                <p:nvPr/>
              </p:nvSpPr>
              <p:spPr bwMode="auto">
                <a:xfrm>
                  <a:off x="2228" y="1698"/>
                  <a:ext cx="5" cy="2"/>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cubicBezTo>
                        <a:pt x="1" y="1"/>
                        <a:pt x="2" y="1"/>
                        <a:pt x="3" y="1"/>
                      </a:cubicBezTo>
                      <a:cubicBezTo>
                        <a:pt x="2" y="1"/>
                        <a:pt x="1" y="0"/>
                        <a:pt x="0"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568" name="Freeform 160">
                  <a:extLst>
                    <a:ext uri="{FF2B5EF4-FFF2-40B4-BE49-F238E27FC236}">
                      <a16:creationId xmlns="" xmlns:a16="http://schemas.microsoft.com/office/drawing/2014/main" id="{D478EF9A-8C25-4EAD-98AC-C8DB0ED75B87}"/>
                    </a:ext>
                  </a:extLst>
                </p:cNvPr>
                <p:cNvSpPr>
                  <a:spLocks/>
                </p:cNvSpPr>
                <p:nvPr/>
              </p:nvSpPr>
              <p:spPr bwMode="auto">
                <a:xfrm>
                  <a:off x="2084" y="1780"/>
                  <a:ext cx="32" cy="30"/>
                </a:xfrm>
                <a:custGeom>
                  <a:avLst/>
                  <a:gdLst>
                    <a:gd name="T0" fmla="*/ 9 w 18"/>
                    <a:gd name="T1" fmla="*/ 0 h 17"/>
                    <a:gd name="T2" fmla="*/ 0 w 18"/>
                    <a:gd name="T3" fmla="*/ 9 h 17"/>
                    <a:gd name="T4" fmla="*/ 7 w 18"/>
                    <a:gd name="T5" fmla="*/ 17 h 17"/>
                    <a:gd name="T6" fmla="*/ 16 w 18"/>
                    <a:gd name="T7" fmla="*/ 14 h 17"/>
                    <a:gd name="T8" fmla="*/ 18 w 18"/>
                    <a:gd name="T9" fmla="*/ 9 h 17"/>
                    <a:gd name="T10" fmla="*/ 9 w 18"/>
                    <a:gd name="T11" fmla="*/ 0 h 17"/>
                  </a:gdLst>
                  <a:ahLst/>
                  <a:cxnLst>
                    <a:cxn ang="0">
                      <a:pos x="T0" y="T1"/>
                    </a:cxn>
                    <a:cxn ang="0">
                      <a:pos x="T2" y="T3"/>
                    </a:cxn>
                    <a:cxn ang="0">
                      <a:pos x="T4" y="T5"/>
                    </a:cxn>
                    <a:cxn ang="0">
                      <a:pos x="T6" y="T7"/>
                    </a:cxn>
                    <a:cxn ang="0">
                      <a:pos x="T8" y="T9"/>
                    </a:cxn>
                    <a:cxn ang="0">
                      <a:pos x="T10" y="T11"/>
                    </a:cxn>
                  </a:cxnLst>
                  <a:rect l="0" t="0" r="r" b="b"/>
                  <a:pathLst>
                    <a:path w="18" h="17">
                      <a:moveTo>
                        <a:pt x="9" y="0"/>
                      </a:moveTo>
                      <a:cubicBezTo>
                        <a:pt x="4" y="0"/>
                        <a:pt x="0" y="4"/>
                        <a:pt x="0" y="9"/>
                      </a:cubicBezTo>
                      <a:cubicBezTo>
                        <a:pt x="0" y="13"/>
                        <a:pt x="3" y="16"/>
                        <a:pt x="7" y="17"/>
                      </a:cubicBezTo>
                      <a:cubicBezTo>
                        <a:pt x="10" y="16"/>
                        <a:pt x="13" y="15"/>
                        <a:pt x="16" y="14"/>
                      </a:cubicBezTo>
                      <a:cubicBezTo>
                        <a:pt x="18" y="13"/>
                        <a:pt x="18" y="11"/>
                        <a:pt x="18" y="9"/>
                      </a:cubicBezTo>
                      <a:cubicBezTo>
                        <a:pt x="18" y="4"/>
                        <a:pt x="14" y="0"/>
                        <a:pt x="9"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569" name="Oval 161">
                  <a:extLst>
                    <a:ext uri="{FF2B5EF4-FFF2-40B4-BE49-F238E27FC236}">
                      <a16:creationId xmlns="" xmlns:a16="http://schemas.microsoft.com/office/drawing/2014/main" id="{A7CF6AFF-2342-4F0D-B304-6E8ECC6F61D3}"/>
                    </a:ext>
                  </a:extLst>
                </p:cNvPr>
                <p:cNvSpPr>
                  <a:spLocks noChangeArrowheads="1"/>
                </p:cNvSpPr>
                <p:nvPr/>
              </p:nvSpPr>
              <p:spPr bwMode="auto">
                <a:xfrm>
                  <a:off x="2020" y="1781"/>
                  <a:ext cx="32"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570" name="Freeform 162">
                  <a:extLst>
                    <a:ext uri="{FF2B5EF4-FFF2-40B4-BE49-F238E27FC236}">
                      <a16:creationId xmlns="" xmlns:a16="http://schemas.microsoft.com/office/drawing/2014/main" id="{A4C0808A-D325-4D3F-9A2B-DC83AD18E571}"/>
                    </a:ext>
                  </a:extLst>
                </p:cNvPr>
                <p:cNvSpPr>
                  <a:spLocks/>
                </p:cNvSpPr>
                <p:nvPr/>
              </p:nvSpPr>
              <p:spPr bwMode="auto">
                <a:xfrm>
                  <a:off x="2279" y="1748"/>
                  <a:ext cx="32" cy="19"/>
                </a:xfrm>
                <a:custGeom>
                  <a:avLst/>
                  <a:gdLst>
                    <a:gd name="T0" fmla="*/ 9 w 18"/>
                    <a:gd name="T1" fmla="*/ 0 h 11"/>
                    <a:gd name="T2" fmla="*/ 0 w 18"/>
                    <a:gd name="T3" fmla="*/ 9 h 11"/>
                    <a:gd name="T4" fmla="*/ 0 w 18"/>
                    <a:gd name="T5" fmla="*/ 11 h 11"/>
                    <a:gd name="T6" fmla="*/ 18 w 18"/>
                    <a:gd name="T7" fmla="*/ 8 h 11"/>
                    <a:gd name="T8" fmla="*/ 9 w 18"/>
                    <a:gd name="T9" fmla="*/ 0 h 11"/>
                  </a:gdLst>
                  <a:ahLst/>
                  <a:cxnLst>
                    <a:cxn ang="0">
                      <a:pos x="T0" y="T1"/>
                    </a:cxn>
                    <a:cxn ang="0">
                      <a:pos x="T2" y="T3"/>
                    </a:cxn>
                    <a:cxn ang="0">
                      <a:pos x="T4" y="T5"/>
                    </a:cxn>
                    <a:cxn ang="0">
                      <a:pos x="T6" y="T7"/>
                    </a:cxn>
                    <a:cxn ang="0">
                      <a:pos x="T8" y="T9"/>
                    </a:cxn>
                  </a:cxnLst>
                  <a:rect l="0" t="0" r="r" b="b"/>
                  <a:pathLst>
                    <a:path w="18" h="11">
                      <a:moveTo>
                        <a:pt x="9" y="0"/>
                      </a:moveTo>
                      <a:cubicBezTo>
                        <a:pt x="4" y="0"/>
                        <a:pt x="0" y="4"/>
                        <a:pt x="0" y="9"/>
                      </a:cubicBezTo>
                      <a:cubicBezTo>
                        <a:pt x="0" y="10"/>
                        <a:pt x="0" y="11"/>
                        <a:pt x="0" y="11"/>
                      </a:cubicBezTo>
                      <a:cubicBezTo>
                        <a:pt x="6" y="10"/>
                        <a:pt x="12" y="9"/>
                        <a:pt x="18" y="8"/>
                      </a:cubicBezTo>
                      <a:cubicBezTo>
                        <a:pt x="17" y="4"/>
                        <a:pt x="13" y="0"/>
                        <a:pt x="9"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571" name="Oval 163">
                  <a:extLst>
                    <a:ext uri="{FF2B5EF4-FFF2-40B4-BE49-F238E27FC236}">
                      <a16:creationId xmlns="" xmlns:a16="http://schemas.microsoft.com/office/drawing/2014/main" id="{2937ED81-D9CB-4B03-9BDD-49061F856280}"/>
                    </a:ext>
                  </a:extLst>
                </p:cNvPr>
                <p:cNvSpPr>
                  <a:spLocks noChangeArrowheads="1"/>
                </p:cNvSpPr>
                <p:nvPr/>
              </p:nvSpPr>
              <p:spPr bwMode="auto">
                <a:xfrm>
                  <a:off x="2125" y="1732"/>
                  <a:ext cx="28" cy="2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572" name="Freeform 164">
                  <a:extLst>
                    <a:ext uri="{FF2B5EF4-FFF2-40B4-BE49-F238E27FC236}">
                      <a16:creationId xmlns="" xmlns:a16="http://schemas.microsoft.com/office/drawing/2014/main" id="{796979A0-DF5E-410D-AE00-1F3871A93B58}"/>
                    </a:ext>
                  </a:extLst>
                </p:cNvPr>
                <p:cNvSpPr>
                  <a:spLocks/>
                </p:cNvSpPr>
                <p:nvPr/>
              </p:nvSpPr>
              <p:spPr bwMode="auto">
                <a:xfrm>
                  <a:off x="2157" y="1774"/>
                  <a:ext cx="26" cy="16"/>
                </a:xfrm>
                <a:custGeom>
                  <a:avLst/>
                  <a:gdLst>
                    <a:gd name="T0" fmla="*/ 8 w 15"/>
                    <a:gd name="T1" fmla="*/ 0 h 9"/>
                    <a:gd name="T2" fmla="*/ 0 w 15"/>
                    <a:gd name="T3" fmla="*/ 8 h 9"/>
                    <a:gd name="T4" fmla="*/ 0 w 15"/>
                    <a:gd name="T5" fmla="*/ 9 h 9"/>
                    <a:gd name="T6" fmla="*/ 1 w 15"/>
                    <a:gd name="T7" fmla="*/ 9 h 9"/>
                    <a:gd name="T8" fmla="*/ 15 w 15"/>
                    <a:gd name="T9" fmla="*/ 6 h 9"/>
                    <a:gd name="T10" fmla="*/ 8 w 15"/>
                    <a:gd name="T11" fmla="*/ 0 h 9"/>
                  </a:gdLst>
                  <a:ahLst/>
                  <a:cxnLst>
                    <a:cxn ang="0">
                      <a:pos x="T0" y="T1"/>
                    </a:cxn>
                    <a:cxn ang="0">
                      <a:pos x="T2" y="T3"/>
                    </a:cxn>
                    <a:cxn ang="0">
                      <a:pos x="T4" y="T5"/>
                    </a:cxn>
                    <a:cxn ang="0">
                      <a:pos x="T6" y="T7"/>
                    </a:cxn>
                    <a:cxn ang="0">
                      <a:pos x="T8" y="T9"/>
                    </a:cxn>
                    <a:cxn ang="0">
                      <a:pos x="T10" y="T11"/>
                    </a:cxn>
                  </a:cxnLst>
                  <a:rect l="0" t="0" r="r" b="b"/>
                  <a:pathLst>
                    <a:path w="15" h="9">
                      <a:moveTo>
                        <a:pt x="8" y="0"/>
                      </a:moveTo>
                      <a:cubicBezTo>
                        <a:pt x="3" y="0"/>
                        <a:pt x="0" y="4"/>
                        <a:pt x="0" y="8"/>
                      </a:cubicBezTo>
                      <a:cubicBezTo>
                        <a:pt x="0" y="8"/>
                        <a:pt x="0" y="9"/>
                        <a:pt x="0" y="9"/>
                      </a:cubicBezTo>
                      <a:cubicBezTo>
                        <a:pt x="0" y="9"/>
                        <a:pt x="0" y="9"/>
                        <a:pt x="1" y="9"/>
                      </a:cubicBezTo>
                      <a:cubicBezTo>
                        <a:pt x="6" y="8"/>
                        <a:pt x="10" y="7"/>
                        <a:pt x="15" y="6"/>
                      </a:cubicBezTo>
                      <a:cubicBezTo>
                        <a:pt x="14" y="2"/>
                        <a:pt x="11" y="0"/>
                        <a:pt x="8"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573" name="Freeform 165">
                  <a:extLst>
                    <a:ext uri="{FF2B5EF4-FFF2-40B4-BE49-F238E27FC236}">
                      <a16:creationId xmlns="" xmlns:a16="http://schemas.microsoft.com/office/drawing/2014/main" id="{F7CC94BF-70F0-4185-8438-826FCEF43AEF}"/>
                    </a:ext>
                  </a:extLst>
                </p:cNvPr>
                <p:cNvSpPr>
                  <a:spLocks/>
                </p:cNvSpPr>
                <p:nvPr/>
              </p:nvSpPr>
              <p:spPr bwMode="auto">
                <a:xfrm>
                  <a:off x="1985" y="1833"/>
                  <a:ext cx="25" cy="19"/>
                </a:xfrm>
                <a:custGeom>
                  <a:avLst/>
                  <a:gdLst>
                    <a:gd name="T0" fmla="*/ 7 w 14"/>
                    <a:gd name="T1" fmla="*/ 0 h 11"/>
                    <a:gd name="T2" fmla="*/ 0 w 14"/>
                    <a:gd name="T3" fmla="*/ 7 h 11"/>
                    <a:gd name="T4" fmla="*/ 1 w 14"/>
                    <a:gd name="T5" fmla="*/ 11 h 11"/>
                    <a:gd name="T6" fmla="*/ 14 w 14"/>
                    <a:gd name="T7" fmla="*/ 4 h 11"/>
                    <a:gd name="T8" fmla="*/ 7 w 14"/>
                    <a:gd name="T9" fmla="*/ 0 h 11"/>
                  </a:gdLst>
                  <a:ahLst/>
                  <a:cxnLst>
                    <a:cxn ang="0">
                      <a:pos x="T0" y="T1"/>
                    </a:cxn>
                    <a:cxn ang="0">
                      <a:pos x="T2" y="T3"/>
                    </a:cxn>
                    <a:cxn ang="0">
                      <a:pos x="T4" y="T5"/>
                    </a:cxn>
                    <a:cxn ang="0">
                      <a:pos x="T6" y="T7"/>
                    </a:cxn>
                    <a:cxn ang="0">
                      <a:pos x="T8" y="T9"/>
                    </a:cxn>
                  </a:cxnLst>
                  <a:rect l="0" t="0" r="r" b="b"/>
                  <a:pathLst>
                    <a:path w="14" h="11">
                      <a:moveTo>
                        <a:pt x="7" y="0"/>
                      </a:moveTo>
                      <a:cubicBezTo>
                        <a:pt x="3" y="0"/>
                        <a:pt x="0" y="3"/>
                        <a:pt x="0" y="7"/>
                      </a:cubicBezTo>
                      <a:cubicBezTo>
                        <a:pt x="0" y="8"/>
                        <a:pt x="1" y="10"/>
                        <a:pt x="1" y="11"/>
                      </a:cubicBezTo>
                      <a:cubicBezTo>
                        <a:pt x="5" y="8"/>
                        <a:pt x="9" y="6"/>
                        <a:pt x="14" y="4"/>
                      </a:cubicBezTo>
                      <a:cubicBezTo>
                        <a:pt x="13" y="2"/>
                        <a:pt x="10" y="0"/>
                        <a:pt x="7"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574" name="Freeform 166">
                  <a:extLst>
                    <a:ext uri="{FF2B5EF4-FFF2-40B4-BE49-F238E27FC236}">
                      <a16:creationId xmlns="" xmlns:a16="http://schemas.microsoft.com/office/drawing/2014/main" id="{6B5F3196-8F2C-4175-831D-24E36F01EB64}"/>
                    </a:ext>
                  </a:extLst>
                </p:cNvPr>
                <p:cNvSpPr>
                  <a:spLocks/>
                </p:cNvSpPr>
                <p:nvPr/>
              </p:nvSpPr>
              <p:spPr bwMode="auto">
                <a:xfrm>
                  <a:off x="784" y="1262"/>
                  <a:ext cx="2" cy="2"/>
                </a:xfrm>
                <a:custGeom>
                  <a:avLst/>
                  <a:gdLst>
                    <a:gd name="T0" fmla="*/ 0 w 1"/>
                    <a:gd name="T1" fmla="*/ 0 h 1"/>
                    <a:gd name="T2" fmla="*/ 1 w 1"/>
                    <a:gd name="T3" fmla="*/ 1 h 1"/>
                    <a:gd name="T4" fmla="*/ 1 w 1"/>
                    <a:gd name="T5" fmla="*/ 0 h 1"/>
                    <a:gd name="T6" fmla="*/ 0 w 1"/>
                    <a:gd name="T7" fmla="*/ 0 h 1"/>
                  </a:gdLst>
                  <a:ahLst/>
                  <a:cxnLst>
                    <a:cxn ang="0">
                      <a:pos x="T0" y="T1"/>
                    </a:cxn>
                    <a:cxn ang="0">
                      <a:pos x="T2" y="T3"/>
                    </a:cxn>
                    <a:cxn ang="0">
                      <a:pos x="T4" y="T5"/>
                    </a:cxn>
                    <a:cxn ang="0">
                      <a:pos x="T6" y="T7"/>
                    </a:cxn>
                  </a:cxnLst>
                  <a:rect l="0" t="0" r="r" b="b"/>
                  <a:pathLst>
                    <a:path w="1" h="1">
                      <a:moveTo>
                        <a:pt x="0" y="0"/>
                      </a:moveTo>
                      <a:cubicBezTo>
                        <a:pt x="0" y="0"/>
                        <a:pt x="1" y="1"/>
                        <a:pt x="1" y="1"/>
                      </a:cubicBezTo>
                      <a:cubicBezTo>
                        <a:pt x="1" y="1"/>
                        <a:pt x="1" y="1"/>
                        <a:pt x="1" y="0"/>
                      </a:cubicBezTo>
                      <a:cubicBezTo>
                        <a:pt x="1" y="0"/>
                        <a:pt x="0" y="0"/>
                        <a:pt x="0"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575" name="Freeform 167">
                  <a:extLst>
                    <a:ext uri="{FF2B5EF4-FFF2-40B4-BE49-F238E27FC236}">
                      <a16:creationId xmlns="" xmlns:a16="http://schemas.microsoft.com/office/drawing/2014/main" id="{D69B567E-4D28-487F-BBDC-32C58DFD1B54}"/>
                    </a:ext>
                  </a:extLst>
                </p:cNvPr>
                <p:cNvSpPr>
                  <a:spLocks/>
                </p:cNvSpPr>
                <p:nvPr/>
              </p:nvSpPr>
              <p:spPr bwMode="auto">
                <a:xfrm>
                  <a:off x="809" y="1287"/>
                  <a:ext cx="28" cy="30"/>
                </a:xfrm>
                <a:custGeom>
                  <a:avLst/>
                  <a:gdLst>
                    <a:gd name="T0" fmla="*/ 7 w 16"/>
                    <a:gd name="T1" fmla="*/ 0 h 17"/>
                    <a:gd name="T2" fmla="*/ 0 w 16"/>
                    <a:gd name="T3" fmla="*/ 3 h 17"/>
                    <a:gd name="T4" fmla="*/ 10 w 16"/>
                    <a:gd name="T5" fmla="*/ 17 h 17"/>
                    <a:gd name="T6" fmla="*/ 16 w 16"/>
                    <a:gd name="T7" fmla="*/ 9 h 17"/>
                    <a:gd name="T8" fmla="*/ 7 w 16"/>
                    <a:gd name="T9" fmla="*/ 0 h 17"/>
                  </a:gdLst>
                  <a:ahLst/>
                  <a:cxnLst>
                    <a:cxn ang="0">
                      <a:pos x="T0" y="T1"/>
                    </a:cxn>
                    <a:cxn ang="0">
                      <a:pos x="T2" y="T3"/>
                    </a:cxn>
                    <a:cxn ang="0">
                      <a:pos x="T4" y="T5"/>
                    </a:cxn>
                    <a:cxn ang="0">
                      <a:pos x="T6" y="T7"/>
                    </a:cxn>
                    <a:cxn ang="0">
                      <a:pos x="T8" y="T9"/>
                    </a:cxn>
                  </a:cxnLst>
                  <a:rect l="0" t="0" r="r" b="b"/>
                  <a:pathLst>
                    <a:path w="16" h="17">
                      <a:moveTo>
                        <a:pt x="7" y="0"/>
                      </a:moveTo>
                      <a:cubicBezTo>
                        <a:pt x="4" y="0"/>
                        <a:pt x="1" y="1"/>
                        <a:pt x="0" y="3"/>
                      </a:cubicBezTo>
                      <a:cubicBezTo>
                        <a:pt x="3" y="8"/>
                        <a:pt x="6" y="13"/>
                        <a:pt x="10" y="17"/>
                      </a:cubicBezTo>
                      <a:cubicBezTo>
                        <a:pt x="13" y="16"/>
                        <a:pt x="16" y="13"/>
                        <a:pt x="16" y="9"/>
                      </a:cubicBezTo>
                      <a:cubicBezTo>
                        <a:pt x="16" y="4"/>
                        <a:pt x="12" y="0"/>
                        <a:pt x="7"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576" name="Freeform 168">
                  <a:extLst>
                    <a:ext uri="{FF2B5EF4-FFF2-40B4-BE49-F238E27FC236}">
                      <a16:creationId xmlns="" xmlns:a16="http://schemas.microsoft.com/office/drawing/2014/main" id="{8CE50E55-EDB0-4960-8375-0946DBCD18CC}"/>
                    </a:ext>
                  </a:extLst>
                </p:cNvPr>
                <p:cNvSpPr>
                  <a:spLocks/>
                </p:cNvSpPr>
                <p:nvPr/>
              </p:nvSpPr>
              <p:spPr bwMode="auto">
                <a:xfrm>
                  <a:off x="903" y="1299"/>
                  <a:ext cx="30" cy="18"/>
                </a:xfrm>
                <a:custGeom>
                  <a:avLst/>
                  <a:gdLst>
                    <a:gd name="T0" fmla="*/ 0 w 17"/>
                    <a:gd name="T1" fmla="*/ 0 h 10"/>
                    <a:gd name="T2" fmla="*/ 0 w 17"/>
                    <a:gd name="T3" fmla="*/ 1 h 10"/>
                    <a:gd name="T4" fmla="*/ 9 w 17"/>
                    <a:gd name="T5" fmla="*/ 10 h 10"/>
                    <a:gd name="T6" fmla="*/ 17 w 17"/>
                    <a:gd name="T7" fmla="*/ 5 h 10"/>
                    <a:gd name="T8" fmla="*/ 0 w 17"/>
                    <a:gd name="T9" fmla="*/ 0 h 10"/>
                  </a:gdLst>
                  <a:ahLst/>
                  <a:cxnLst>
                    <a:cxn ang="0">
                      <a:pos x="T0" y="T1"/>
                    </a:cxn>
                    <a:cxn ang="0">
                      <a:pos x="T2" y="T3"/>
                    </a:cxn>
                    <a:cxn ang="0">
                      <a:pos x="T4" y="T5"/>
                    </a:cxn>
                    <a:cxn ang="0">
                      <a:pos x="T6" y="T7"/>
                    </a:cxn>
                    <a:cxn ang="0">
                      <a:pos x="T8" y="T9"/>
                    </a:cxn>
                  </a:cxnLst>
                  <a:rect l="0" t="0" r="r" b="b"/>
                  <a:pathLst>
                    <a:path w="17" h="10">
                      <a:moveTo>
                        <a:pt x="0" y="0"/>
                      </a:moveTo>
                      <a:cubicBezTo>
                        <a:pt x="0" y="0"/>
                        <a:pt x="0" y="1"/>
                        <a:pt x="0" y="1"/>
                      </a:cubicBezTo>
                      <a:cubicBezTo>
                        <a:pt x="0" y="6"/>
                        <a:pt x="4" y="10"/>
                        <a:pt x="9" y="10"/>
                      </a:cubicBezTo>
                      <a:cubicBezTo>
                        <a:pt x="12" y="10"/>
                        <a:pt x="15" y="8"/>
                        <a:pt x="17" y="5"/>
                      </a:cubicBezTo>
                      <a:cubicBezTo>
                        <a:pt x="11" y="3"/>
                        <a:pt x="5" y="2"/>
                        <a:pt x="0"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577" name="Oval 169">
                  <a:extLst>
                    <a:ext uri="{FF2B5EF4-FFF2-40B4-BE49-F238E27FC236}">
                      <a16:creationId xmlns="" xmlns:a16="http://schemas.microsoft.com/office/drawing/2014/main" id="{0C5126C0-3DDF-4F01-ABAB-482A853FC2B1}"/>
                    </a:ext>
                  </a:extLst>
                </p:cNvPr>
                <p:cNvSpPr>
                  <a:spLocks noChangeArrowheads="1"/>
                </p:cNvSpPr>
                <p:nvPr/>
              </p:nvSpPr>
              <p:spPr bwMode="auto">
                <a:xfrm>
                  <a:off x="982" y="1377"/>
                  <a:ext cx="25" cy="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578" name="Oval 170">
                  <a:extLst>
                    <a:ext uri="{FF2B5EF4-FFF2-40B4-BE49-F238E27FC236}">
                      <a16:creationId xmlns="" xmlns:a16="http://schemas.microsoft.com/office/drawing/2014/main" id="{7DE1AE52-C956-42FF-A9EB-DF47803976BC}"/>
                    </a:ext>
                  </a:extLst>
                </p:cNvPr>
                <p:cNvSpPr>
                  <a:spLocks noChangeArrowheads="1"/>
                </p:cNvSpPr>
                <p:nvPr/>
              </p:nvSpPr>
              <p:spPr bwMode="auto">
                <a:xfrm>
                  <a:off x="872" y="1329"/>
                  <a:ext cx="32"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579" name="Oval 171">
                  <a:extLst>
                    <a:ext uri="{FF2B5EF4-FFF2-40B4-BE49-F238E27FC236}">
                      <a16:creationId xmlns="" xmlns:a16="http://schemas.microsoft.com/office/drawing/2014/main" id="{507C2BCB-4F3F-4EC8-9FCE-B2D972EC4C93}"/>
                    </a:ext>
                  </a:extLst>
                </p:cNvPr>
                <p:cNvSpPr>
                  <a:spLocks noChangeArrowheads="1"/>
                </p:cNvSpPr>
                <p:nvPr/>
              </p:nvSpPr>
              <p:spPr bwMode="auto">
                <a:xfrm>
                  <a:off x="892" y="1375"/>
                  <a:ext cx="32"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580" name="Oval 172">
                  <a:extLst>
                    <a:ext uri="{FF2B5EF4-FFF2-40B4-BE49-F238E27FC236}">
                      <a16:creationId xmlns="" xmlns:a16="http://schemas.microsoft.com/office/drawing/2014/main" id="{A6BF5538-14BC-4CB0-A84E-DE0E83A360C1}"/>
                    </a:ext>
                  </a:extLst>
                </p:cNvPr>
                <p:cNvSpPr>
                  <a:spLocks noChangeArrowheads="1"/>
                </p:cNvSpPr>
                <p:nvPr/>
              </p:nvSpPr>
              <p:spPr bwMode="auto">
                <a:xfrm>
                  <a:off x="1094" y="1356"/>
                  <a:ext cx="32"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581" name="Oval 173">
                  <a:extLst>
                    <a:ext uri="{FF2B5EF4-FFF2-40B4-BE49-F238E27FC236}">
                      <a16:creationId xmlns="" xmlns:a16="http://schemas.microsoft.com/office/drawing/2014/main" id="{55932353-E49B-4385-819F-E6441D864885}"/>
                    </a:ext>
                  </a:extLst>
                </p:cNvPr>
                <p:cNvSpPr>
                  <a:spLocks noChangeArrowheads="1"/>
                </p:cNvSpPr>
                <p:nvPr/>
              </p:nvSpPr>
              <p:spPr bwMode="auto">
                <a:xfrm>
                  <a:off x="950" y="1331"/>
                  <a:ext cx="29" cy="2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582" name="Oval 174">
                  <a:extLst>
                    <a:ext uri="{FF2B5EF4-FFF2-40B4-BE49-F238E27FC236}">
                      <a16:creationId xmlns="" xmlns:a16="http://schemas.microsoft.com/office/drawing/2014/main" id="{FE593D43-1F9C-4091-906B-FA3FEF8A80F8}"/>
                    </a:ext>
                  </a:extLst>
                </p:cNvPr>
                <p:cNvSpPr>
                  <a:spLocks noChangeArrowheads="1"/>
                </p:cNvSpPr>
                <p:nvPr/>
              </p:nvSpPr>
              <p:spPr bwMode="auto">
                <a:xfrm>
                  <a:off x="1058" y="1397"/>
                  <a:ext cx="29" cy="2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583" name="Oval 175">
                  <a:extLst>
                    <a:ext uri="{FF2B5EF4-FFF2-40B4-BE49-F238E27FC236}">
                      <a16:creationId xmlns="" xmlns:a16="http://schemas.microsoft.com/office/drawing/2014/main" id="{BA5F632D-EABF-4529-8839-955D1E31C0A7}"/>
                    </a:ext>
                  </a:extLst>
                </p:cNvPr>
                <p:cNvSpPr>
                  <a:spLocks noChangeArrowheads="1"/>
                </p:cNvSpPr>
                <p:nvPr/>
              </p:nvSpPr>
              <p:spPr bwMode="auto">
                <a:xfrm>
                  <a:off x="1021" y="1331"/>
                  <a:ext cx="29" cy="2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584" name="Oval 176">
                  <a:extLst>
                    <a:ext uri="{FF2B5EF4-FFF2-40B4-BE49-F238E27FC236}">
                      <a16:creationId xmlns="" xmlns:a16="http://schemas.microsoft.com/office/drawing/2014/main" id="{E7D63610-B896-4D01-9405-B07DF9611507}"/>
                    </a:ext>
                  </a:extLst>
                </p:cNvPr>
                <p:cNvSpPr>
                  <a:spLocks noChangeArrowheads="1"/>
                </p:cNvSpPr>
                <p:nvPr/>
              </p:nvSpPr>
              <p:spPr bwMode="auto">
                <a:xfrm>
                  <a:off x="984" y="1473"/>
                  <a:ext cx="25" cy="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585" name="Oval 177">
                  <a:extLst>
                    <a:ext uri="{FF2B5EF4-FFF2-40B4-BE49-F238E27FC236}">
                      <a16:creationId xmlns="" xmlns:a16="http://schemas.microsoft.com/office/drawing/2014/main" id="{8B05EE41-30E1-42C4-B59F-62D2FA2C488F}"/>
                    </a:ext>
                  </a:extLst>
                </p:cNvPr>
                <p:cNvSpPr>
                  <a:spLocks noChangeArrowheads="1"/>
                </p:cNvSpPr>
                <p:nvPr/>
              </p:nvSpPr>
              <p:spPr bwMode="auto">
                <a:xfrm>
                  <a:off x="1124" y="1476"/>
                  <a:ext cx="32"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586" name="Oval 178">
                  <a:extLst>
                    <a:ext uri="{FF2B5EF4-FFF2-40B4-BE49-F238E27FC236}">
                      <a16:creationId xmlns="" xmlns:a16="http://schemas.microsoft.com/office/drawing/2014/main" id="{658EEC87-F208-46C5-94D0-B76FE401E0A8}"/>
                    </a:ext>
                  </a:extLst>
                </p:cNvPr>
                <p:cNvSpPr>
                  <a:spLocks noChangeArrowheads="1"/>
                </p:cNvSpPr>
                <p:nvPr/>
              </p:nvSpPr>
              <p:spPr bwMode="auto">
                <a:xfrm>
                  <a:off x="952" y="1427"/>
                  <a:ext cx="29" cy="2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587" name="Oval 179">
                  <a:extLst>
                    <a:ext uri="{FF2B5EF4-FFF2-40B4-BE49-F238E27FC236}">
                      <a16:creationId xmlns="" xmlns:a16="http://schemas.microsoft.com/office/drawing/2014/main" id="{995D4A38-FD88-4DFF-A883-591CC4C458EB}"/>
                    </a:ext>
                  </a:extLst>
                </p:cNvPr>
                <p:cNvSpPr>
                  <a:spLocks noChangeArrowheads="1"/>
                </p:cNvSpPr>
                <p:nvPr/>
              </p:nvSpPr>
              <p:spPr bwMode="auto">
                <a:xfrm>
                  <a:off x="1053" y="1492"/>
                  <a:ext cx="29" cy="2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588" name="Oval 180">
                  <a:extLst>
                    <a:ext uri="{FF2B5EF4-FFF2-40B4-BE49-F238E27FC236}">
                      <a16:creationId xmlns="" xmlns:a16="http://schemas.microsoft.com/office/drawing/2014/main" id="{C181128B-A4FE-4A43-AA0E-4134B913D95B}"/>
                    </a:ext>
                  </a:extLst>
                </p:cNvPr>
                <p:cNvSpPr>
                  <a:spLocks noChangeArrowheads="1"/>
                </p:cNvSpPr>
                <p:nvPr/>
              </p:nvSpPr>
              <p:spPr bwMode="auto">
                <a:xfrm>
                  <a:off x="1023" y="1427"/>
                  <a:ext cx="28" cy="2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589" name="Oval 181">
                  <a:extLst>
                    <a:ext uri="{FF2B5EF4-FFF2-40B4-BE49-F238E27FC236}">
                      <a16:creationId xmlns="" xmlns:a16="http://schemas.microsoft.com/office/drawing/2014/main" id="{39B520E8-2D78-4A72-83DD-1C83B1384EF5}"/>
                    </a:ext>
                  </a:extLst>
                </p:cNvPr>
                <p:cNvSpPr>
                  <a:spLocks noChangeArrowheads="1"/>
                </p:cNvSpPr>
                <p:nvPr/>
              </p:nvSpPr>
              <p:spPr bwMode="auto">
                <a:xfrm>
                  <a:off x="1409" y="1305"/>
                  <a:ext cx="25" cy="24"/>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590" name="Oval 182">
                  <a:extLst>
                    <a:ext uri="{FF2B5EF4-FFF2-40B4-BE49-F238E27FC236}">
                      <a16:creationId xmlns="" xmlns:a16="http://schemas.microsoft.com/office/drawing/2014/main" id="{59FBA919-B5B9-4DD7-AC43-4692AF629D05}"/>
                    </a:ext>
                  </a:extLst>
                </p:cNvPr>
                <p:cNvSpPr>
                  <a:spLocks noChangeArrowheads="1"/>
                </p:cNvSpPr>
                <p:nvPr/>
              </p:nvSpPr>
              <p:spPr bwMode="auto">
                <a:xfrm>
                  <a:off x="1299" y="1257"/>
                  <a:ext cx="32"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591" name="Oval 183">
                  <a:extLst>
                    <a:ext uri="{FF2B5EF4-FFF2-40B4-BE49-F238E27FC236}">
                      <a16:creationId xmlns="" xmlns:a16="http://schemas.microsoft.com/office/drawing/2014/main" id="{8977EA95-37DF-4B7B-855C-09DEF0BF9BE3}"/>
                    </a:ext>
                  </a:extLst>
                </p:cNvPr>
                <p:cNvSpPr>
                  <a:spLocks noChangeArrowheads="1"/>
                </p:cNvSpPr>
                <p:nvPr/>
              </p:nvSpPr>
              <p:spPr bwMode="auto">
                <a:xfrm>
                  <a:off x="1306" y="1319"/>
                  <a:ext cx="32"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592" name="Freeform 184">
                  <a:extLst>
                    <a:ext uri="{FF2B5EF4-FFF2-40B4-BE49-F238E27FC236}">
                      <a16:creationId xmlns="" xmlns:a16="http://schemas.microsoft.com/office/drawing/2014/main" id="{A5633F63-39EE-4B29-B7E0-1BF84BD7A454}"/>
                    </a:ext>
                  </a:extLst>
                </p:cNvPr>
                <p:cNvSpPr>
                  <a:spLocks/>
                </p:cNvSpPr>
                <p:nvPr/>
              </p:nvSpPr>
              <p:spPr bwMode="auto">
                <a:xfrm>
                  <a:off x="1533" y="1285"/>
                  <a:ext cx="27" cy="20"/>
                </a:xfrm>
                <a:custGeom>
                  <a:avLst/>
                  <a:gdLst>
                    <a:gd name="T0" fmla="*/ 14 w 15"/>
                    <a:gd name="T1" fmla="*/ 0 h 11"/>
                    <a:gd name="T2" fmla="*/ 0 w 15"/>
                    <a:gd name="T3" fmla="*/ 9 h 11"/>
                    <a:gd name="T4" fmla="*/ 6 w 15"/>
                    <a:gd name="T5" fmla="*/ 11 h 11"/>
                    <a:gd name="T6" fmla="*/ 15 w 15"/>
                    <a:gd name="T7" fmla="*/ 2 h 11"/>
                    <a:gd name="T8" fmla="*/ 14 w 15"/>
                    <a:gd name="T9" fmla="*/ 0 h 11"/>
                  </a:gdLst>
                  <a:ahLst/>
                  <a:cxnLst>
                    <a:cxn ang="0">
                      <a:pos x="T0" y="T1"/>
                    </a:cxn>
                    <a:cxn ang="0">
                      <a:pos x="T2" y="T3"/>
                    </a:cxn>
                    <a:cxn ang="0">
                      <a:pos x="T4" y="T5"/>
                    </a:cxn>
                    <a:cxn ang="0">
                      <a:pos x="T6" y="T7"/>
                    </a:cxn>
                    <a:cxn ang="0">
                      <a:pos x="T8" y="T9"/>
                    </a:cxn>
                  </a:cxnLst>
                  <a:rect l="0" t="0" r="r" b="b"/>
                  <a:pathLst>
                    <a:path w="15" h="11">
                      <a:moveTo>
                        <a:pt x="14" y="0"/>
                      </a:moveTo>
                      <a:cubicBezTo>
                        <a:pt x="10" y="4"/>
                        <a:pt x="5" y="7"/>
                        <a:pt x="0" y="9"/>
                      </a:cubicBezTo>
                      <a:cubicBezTo>
                        <a:pt x="1" y="10"/>
                        <a:pt x="3" y="11"/>
                        <a:pt x="6" y="11"/>
                      </a:cubicBezTo>
                      <a:cubicBezTo>
                        <a:pt x="11" y="11"/>
                        <a:pt x="15" y="7"/>
                        <a:pt x="15" y="2"/>
                      </a:cubicBezTo>
                      <a:cubicBezTo>
                        <a:pt x="15" y="1"/>
                        <a:pt x="15" y="0"/>
                        <a:pt x="14"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593" name="Oval 185">
                  <a:extLst>
                    <a:ext uri="{FF2B5EF4-FFF2-40B4-BE49-F238E27FC236}">
                      <a16:creationId xmlns="" xmlns:a16="http://schemas.microsoft.com/office/drawing/2014/main" id="{F56EDA07-1313-43A9-A76F-90BB99AC2AFE}"/>
                    </a:ext>
                  </a:extLst>
                </p:cNvPr>
                <p:cNvSpPr>
                  <a:spLocks noChangeArrowheads="1"/>
                </p:cNvSpPr>
                <p:nvPr/>
              </p:nvSpPr>
              <p:spPr bwMode="auto">
                <a:xfrm>
                  <a:off x="1377" y="1258"/>
                  <a:ext cx="29" cy="2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594" name="Oval 186">
                  <a:extLst>
                    <a:ext uri="{FF2B5EF4-FFF2-40B4-BE49-F238E27FC236}">
                      <a16:creationId xmlns="" xmlns:a16="http://schemas.microsoft.com/office/drawing/2014/main" id="{9E06A102-C1AB-4E40-B8B7-7105DF6B1A70}"/>
                    </a:ext>
                  </a:extLst>
                </p:cNvPr>
                <p:cNvSpPr>
                  <a:spLocks noChangeArrowheads="1"/>
                </p:cNvSpPr>
                <p:nvPr/>
              </p:nvSpPr>
              <p:spPr bwMode="auto">
                <a:xfrm>
                  <a:off x="1478" y="1324"/>
                  <a:ext cx="29" cy="2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595" name="Oval 187">
                  <a:extLst>
                    <a:ext uri="{FF2B5EF4-FFF2-40B4-BE49-F238E27FC236}">
                      <a16:creationId xmlns="" xmlns:a16="http://schemas.microsoft.com/office/drawing/2014/main" id="{33A9DB62-B92A-41B7-AE64-27260BC4E0D8}"/>
                    </a:ext>
                  </a:extLst>
                </p:cNvPr>
                <p:cNvSpPr>
                  <a:spLocks noChangeArrowheads="1"/>
                </p:cNvSpPr>
                <p:nvPr/>
              </p:nvSpPr>
              <p:spPr bwMode="auto">
                <a:xfrm>
                  <a:off x="1448" y="1266"/>
                  <a:ext cx="29" cy="2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596" name="Freeform 188">
                  <a:extLst>
                    <a:ext uri="{FF2B5EF4-FFF2-40B4-BE49-F238E27FC236}">
                      <a16:creationId xmlns="" xmlns:a16="http://schemas.microsoft.com/office/drawing/2014/main" id="{6B69FD8E-D473-4B54-BD01-DC729C5AA563}"/>
                    </a:ext>
                  </a:extLst>
                </p:cNvPr>
                <p:cNvSpPr>
                  <a:spLocks/>
                </p:cNvSpPr>
                <p:nvPr/>
              </p:nvSpPr>
              <p:spPr bwMode="auto">
                <a:xfrm>
                  <a:off x="1191" y="1363"/>
                  <a:ext cx="30" cy="18"/>
                </a:xfrm>
                <a:custGeom>
                  <a:avLst/>
                  <a:gdLst>
                    <a:gd name="T0" fmla="*/ 0 w 17"/>
                    <a:gd name="T1" fmla="*/ 0 h 10"/>
                    <a:gd name="T2" fmla="*/ 0 w 17"/>
                    <a:gd name="T3" fmla="*/ 1 h 10"/>
                    <a:gd name="T4" fmla="*/ 9 w 17"/>
                    <a:gd name="T5" fmla="*/ 10 h 10"/>
                    <a:gd name="T6" fmla="*/ 17 w 17"/>
                    <a:gd name="T7" fmla="*/ 3 h 10"/>
                    <a:gd name="T8" fmla="*/ 0 w 17"/>
                    <a:gd name="T9" fmla="*/ 0 h 10"/>
                  </a:gdLst>
                  <a:ahLst/>
                  <a:cxnLst>
                    <a:cxn ang="0">
                      <a:pos x="T0" y="T1"/>
                    </a:cxn>
                    <a:cxn ang="0">
                      <a:pos x="T2" y="T3"/>
                    </a:cxn>
                    <a:cxn ang="0">
                      <a:pos x="T4" y="T5"/>
                    </a:cxn>
                    <a:cxn ang="0">
                      <a:pos x="T6" y="T7"/>
                    </a:cxn>
                    <a:cxn ang="0">
                      <a:pos x="T8" y="T9"/>
                    </a:cxn>
                  </a:cxnLst>
                  <a:rect l="0" t="0" r="r" b="b"/>
                  <a:pathLst>
                    <a:path w="17" h="10">
                      <a:moveTo>
                        <a:pt x="0" y="0"/>
                      </a:moveTo>
                      <a:cubicBezTo>
                        <a:pt x="0" y="0"/>
                        <a:pt x="0" y="1"/>
                        <a:pt x="0" y="1"/>
                      </a:cubicBezTo>
                      <a:cubicBezTo>
                        <a:pt x="0" y="6"/>
                        <a:pt x="4" y="10"/>
                        <a:pt x="9" y="10"/>
                      </a:cubicBezTo>
                      <a:cubicBezTo>
                        <a:pt x="13" y="10"/>
                        <a:pt x="17" y="7"/>
                        <a:pt x="17" y="3"/>
                      </a:cubicBezTo>
                      <a:cubicBezTo>
                        <a:pt x="11" y="2"/>
                        <a:pt x="5" y="1"/>
                        <a:pt x="0"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597" name="Freeform 189">
                  <a:extLst>
                    <a:ext uri="{FF2B5EF4-FFF2-40B4-BE49-F238E27FC236}">
                      <a16:creationId xmlns="" xmlns:a16="http://schemas.microsoft.com/office/drawing/2014/main" id="{3549EC20-1684-4A8E-A806-583CB1BE1B6D}"/>
                    </a:ext>
                  </a:extLst>
                </p:cNvPr>
                <p:cNvSpPr>
                  <a:spLocks/>
                </p:cNvSpPr>
                <p:nvPr/>
              </p:nvSpPr>
              <p:spPr bwMode="auto">
                <a:xfrm>
                  <a:off x="1149" y="1352"/>
                  <a:ext cx="10" cy="4"/>
                </a:xfrm>
                <a:custGeom>
                  <a:avLst/>
                  <a:gdLst>
                    <a:gd name="T0" fmla="*/ 0 w 6"/>
                    <a:gd name="T1" fmla="*/ 0 h 2"/>
                    <a:gd name="T2" fmla="*/ 5 w 6"/>
                    <a:gd name="T3" fmla="*/ 2 h 2"/>
                    <a:gd name="T4" fmla="*/ 6 w 6"/>
                    <a:gd name="T5" fmla="*/ 2 h 2"/>
                    <a:gd name="T6" fmla="*/ 0 w 6"/>
                    <a:gd name="T7" fmla="*/ 0 h 2"/>
                  </a:gdLst>
                  <a:ahLst/>
                  <a:cxnLst>
                    <a:cxn ang="0">
                      <a:pos x="T0" y="T1"/>
                    </a:cxn>
                    <a:cxn ang="0">
                      <a:pos x="T2" y="T3"/>
                    </a:cxn>
                    <a:cxn ang="0">
                      <a:pos x="T4" y="T5"/>
                    </a:cxn>
                    <a:cxn ang="0">
                      <a:pos x="T6" y="T7"/>
                    </a:cxn>
                  </a:cxnLst>
                  <a:rect l="0" t="0" r="r" b="b"/>
                  <a:pathLst>
                    <a:path w="6" h="2">
                      <a:moveTo>
                        <a:pt x="0" y="0"/>
                      </a:moveTo>
                      <a:cubicBezTo>
                        <a:pt x="1" y="1"/>
                        <a:pt x="3" y="2"/>
                        <a:pt x="5" y="2"/>
                      </a:cubicBezTo>
                      <a:cubicBezTo>
                        <a:pt x="5" y="2"/>
                        <a:pt x="6" y="2"/>
                        <a:pt x="6" y="2"/>
                      </a:cubicBezTo>
                      <a:cubicBezTo>
                        <a:pt x="4" y="1"/>
                        <a:pt x="2" y="1"/>
                        <a:pt x="0"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598" name="Oval 190">
                  <a:extLst>
                    <a:ext uri="{FF2B5EF4-FFF2-40B4-BE49-F238E27FC236}">
                      <a16:creationId xmlns="" xmlns:a16="http://schemas.microsoft.com/office/drawing/2014/main" id="{F8286AE2-7E3F-4DF4-ACF9-0DC3F3EE9443}"/>
                    </a:ext>
                  </a:extLst>
                </p:cNvPr>
                <p:cNvSpPr>
                  <a:spLocks noChangeArrowheads="1"/>
                </p:cNvSpPr>
                <p:nvPr/>
              </p:nvSpPr>
              <p:spPr bwMode="auto">
                <a:xfrm>
                  <a:off x="1363" y="1402"/>
                  <a:ext cx="25" cy="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599" name="Oval 191">
                  <a:extLst>
                    <a:ext uri="{FF2B5EF4-FFF2-40B4-BE49-F238E27FC236}">
                      <a16:creationId xmlns="" xmlns:a16="http://schemas.microsoft.com/office/drawing/2014/main" id="{D86EFEE5-82A2-4B6E-9905-94A0D8D069CC}"/>
                    </a:ext>
                  </a:extLst>
                </p:cNvPr>
                <p:cNvSpPr>
                  <a:spLocks noChangeArrowheads="1"/>
                </p:cNvSpPr>
                <p:nvPr/>
              </p:nvSpPr>
              <p:spPr bwMode="auto">
                <a:xfrm>
                  <a:off x="1301" y="1375"/>
                  <a:ext cx="32"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600" name="Oval 192">
                  <a:extLst>
                    <a:ext uri="{FF2B5EF4-FFF2-40B4-BE49-F238E27FC236}">
                      <a16:creationId xmlns="" xmlns:a16="http://schemas.microsoft.com/office/drawing/2014/main" id="{28FC2520-3737-4B76-95A6-A2BCB6BEFCD2}"/>
                    </a:ext>
                  </a:extLst>
                </p:cNvPr>
                <p:cNvSpPr>
                  <a:spLocks noChangeArrowheads="1"/>
                </p:cNvSpPr>
                <p:nvPr/>
              </p:nvSpPr>
              <p:spPr bwMode="auto">
                <a:xfrm>
                  <a:off x="1101" y="1436"/>
                  <a:ext cx="32"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601" name="Oval 193">
                  <a:extLst>
                    <a:ext uri="{FF2B5EF4-FFF2-40B4-BE49-F238E27FC236}">
                      <a16:creationId xmlns="" xmlns:a16="http://schemas.microsoft.com/office/drawing/2014/main" id="{0F1AA6AA-B797-45D2-9361-0E67428C0F60}"/>
                    </a:ext>
                  </a:extLst>
                </p:cNvPr>
                <p:cNvSpPr>
                  <a:spLocks noChangeArrowheads="1"/>
                </p:cNvSpPr>
                <p:nvPr/>
              </p:nvSpPr>
              <p:spPr bwMode="auto">
                <a:xfrm>
                  <a:off x="1248" y="1384"/>
                  <a:ext cx="32"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602" name="Oval 194">
                  <a:extLst>
                    <a:ext uri="{FF2B5EF4-FFF2-40B4-BE49-F238E27FC236}">
                      <a16:creationId xmlns="" xmlns:a16="http://schemas.microsoft.com/office/drawing/2014/main" id="{634DCE34-8055-4210-8CFC-3EE98D9502CA}"/>
                    </a:ext>
                  </a:extLst>
                </p:cNvPr>
                <p:cNvSpPr>
                  <a:spLocks noChangeArrowheads="1"/>
                </p:cNvSpPr>
                <p:nvPr/>
              </p:nvSpPr>
              <p:spPr bwMode="auto">
                <a:xfrm>
                  <a:off x="1524" y="1372"/>
                  <a:ext cx="32"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603" name="Oval 195">
                  <a:extLst>
                    <a:ext uri="{FF2B5EF4-FFF2-40B4-BE49-F238E27FC236}">
                      <a16:creationId xmlns="" xmlns:a16="http://schemas.microsoft.com/office/drawing/2014/main" id="{F073DF09-469F-4DC3-83B2-227071B980FC}"/>
                    </a:ext>
                  </a:extLst>
                </p:cNvPr>
                <p:cNvSpPr>
                  <a:spLocks noChangeArrowheads="1"/>
                </p:cNvSpPr>
                <p:nvPr/>
              </p:nvSpPr>
              <p:spPr bwMode="auto">
                <a:xfrm>
                  <a:off x="1367" y="1349"/>
                  <a:ext cx="28" cy="2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604" name="Oval 196">
                  <a:extLst>
                    <a:ext uri="{FF2B5EF4-FFF2-40B4-BE49-F238E27FC236}">
                      <a16:creationId xmlns="" xmlns:a16="http://schemas.microsoft.com/office/drawing/2014/main" id="{7C077621-4199-4342-BD13-8A600DA2E04E}"/>
                    </a:ext>
                  </a:extLst>
                </p:cNvPr>
                <p:cNvSpPr>
                  <a:spLocks noChangeArrowheads="1"/>
                </p:cNvSpPr>
                <p:nvPr/>
              </p:nvSpPr>
              <p:spPr bwMode="auto">
                <a:xfrm>
                  <a:off x="1413" y="1400"/>
                  <a:ext cx="28" cy="2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605" name="Oval 197">
                  <a:extLst>
                    <a:ext uri="{FF2B5EF4-FFF2-40B4-BE49-F238E27FC236}">
                      <a16:creationId xmlns="" xmlns:a16="http://schemas.microsoft.com/office/drawing/2014/main" id="{BBBC9D85-A857-43E0-81CE-79562958FDC9}"/>
                    </a:ext>
                  </a:extLst>
                </p:cNvPr>
                <p:cNvSpPr>
                  <a:spLocks noChangeArrowheads="1"/>
                </p:cNvSpPr>
                <p:nvPr/>
              </p:nvSpPr>
              <p:spPr bwMode="auto">
                <a:xfrm>
                  <a:off x="1454" y="1365"/>
                  <a:ext cx="28" cy="2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606" name="Oval 198">
                  <a:extLst>
                    <a:ext uri="{FF2B5EF4-FFF2-40B4-BE49-F238E27FC236}">
                      <a16:creationId xmlns="" xmlns:a16="http://schemas.microsoft.com/office/drawing/2014/main" id="{FC416CCC-5204-41CE-A301-B68B963FAD06}"/>
                    </a:ext>
                  </a:extLst>
                </p:cNvPr>
                <p:cNvSpPr>
                  <a:spLocks noChangeArrowheads="1"/>
                </p:cNvSpPr>
                <p:nvPr/>
              </p:nvSpPr>
              <p:spPr bwMode="auto">
                <a:xfrm>
                  <a:off x="1163" y="1411"/>
                  <a:ext cx="32"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607" name="Oval 199">
                  <a:extLst>
                    <a:ext uri="{FF2B5EF4-FFF2-40B4-BE49-F238E27FC236}">
                      <a16:creationId xmlns="" xmlns:a16="http://schemas.microsoft.com/office/drawing/2014/main" id="{B8D2B0D6-9AE6-4600-87B4-FD99AB756732}"/>
                    </a:ext>
                  </a:extLst>
                </p:cNvPr>
                <p:cNvSpPr>
                  <a:spLocks noChangeArrowheads="1"/>
                </p:cNvSpPr>
                <p:nvPr/>
              </p:nvSpPr>
              <p:spPr bwMode="auto">
                <a:xfrm>
                  <a:off x="1229" y="1439"/>
                  <a:ext cx="24" cy="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608" name="Oval 200">
                  <a:extLst>
                    <a:ext uri="{FF2B5EF4-FFF2-40B4-BE49-F238E27FC236}">
                      <a16:creationId xmlns="" xmlns:a16="http://schemas.microsoft.com/office/drawing/2014/main" id="{1A0D5037-0B18-41C1-992C-CBC115EE588B}"/>
                    </a:ext>
                  </a:extLst>
                </p:cNvPr>
                <p:cNvSpPr>
                  <a:spLocks noChangeArrowheads="1"/>
                </p:cNvSpPr>
                <p:nvPr/>
              </p:nvSpPr>
              <p:spPr bwMode="auto">
                <a:xfrm>
                  <a:off x="1400" y="1491"/>
                  <a:ext cx="25" cy="24"/>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609" name="Oval 201">
                  <a:extLst>
                    <a:ext uri="{FF2B5EF4-FFF2-40B4-BE49-F238E27FC236}">
                      <a16:creationId xmlns="" xmlns:a16="http://schemas.microsoft.com/office/drawing/2014/main" id="{5794AEAE-E1F9-4292-93AD-13AEFD37C275}"/>
                    </a:ext>
                  </a:extLst>
                </p:cNvPr>
                <p:cNvSpPr>
                  <a:spLocks noChangeArrowheads="1"/>
                </p:cNvSpPr>
                <p:nvPr/>
              </p:nvSpPr>
              <p:spPr bwMode="auto">
                <a:xfrm>
                  <a:off x="1291" y="1443"/>
                  <a:ext cx="31"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610" name="Oval 202">
                  <a:extLst>
                    <a:ext uri="{FF2B5EF4-FFF2-40B4-BE49-F238E27FC236}">
                      <a16:creationId xmlns="" xmlns:a16="http://schemas.microsoft.com/office/drawing/2014/main" id="{47776C81-7D46-4B77-8BD5-788BF5DF89DB}"/>
                    </a:ext>
                  </a:extLst>
                </p:cNvPr>
                <p:cNvSpPr>
                  <a:spLocks noChangeArrowheads="1"/>
                </p:cNvSpPr>
                <p:nvPr/>
              </p:nvSpPr>
              <p:spPr bwMode="auto">
                <a:xfrm>
                  <a:off x="1202" y="1489"/>
                  <a:ext cx="32"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611" name="Oval 203">
                  <a:extLst>
                    <a:ext uri="{FF2B5EF4-FFF2-40B4-BE49-F238E27FC236}">
                      <a16:creationId xmlns="" xmlns:a16="http://schemas.microsoft.com/office/drawing/2014/main" id="{AE1F4C9F-57D0-48AD-A607-F042966A6D4F}"/>
                    </a:ext>
                  </a:extLst>
                </p:cNvPr>
                <p:cNvSpPr>
                  <a:spLocks noChangeArrowheads="1"/>
                </p:cNvSpPr>
                <p:nvPr/>
              </p:nvSpPr>
              <p:spPr bwMode="auto">
                <a:xfrm>
                  <a:off x="1310" y="1489"/>
                  <a:ext cx="32"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612" name="Oval 204">
                  <a:extLst>
                    <a:ext uri="{FF2B5EF4-FFF2-40B4-BE49-F238E27FC236}">
                      <a16:creationId xmlns="" xmlns:a16="http://schemas.microsoft.com/office/drawing/2014/main" id="{C73FB440-D42F-4F0E-81EB-61C0E5C5DE6E}"/>
                    </a:ext>
                  </a:extLst>
                </p:cNvPr>
                <p:cNvSpPr>
                  <a:spLocks noChangeArrowheads="1"/>
                </p:cNvSpPr>
                <p:nvPr/>
              </p:nvSpPr>
              <p:spPr bwMode="auto">
                <a:xfrm>
                  <a:off x="1516" y="1452"/>
                  <a:ext cx="31"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grpSp>
          <p:sp>
            <p:nvSpPr>
              <p:cNvPr id="479" name="Freeform 255">
                <a:extLst>
                  <a:ext uri="{FF2B5EF4-FFF2-40B4-BE49-F238E27FC236}">
                    <a16:creationId xmlns="" xmlns:a16="http://schemas.microsoft.com/office/drawing/2014/main" id="{AC887739-4921-44EF-A2D4-1D4B7BE91EC5}"/>
                  </a:ext>
                </a:extLst>
              </p:cNvPr>
              <p:cNvSpPr>
                <a:spLocks/>
              </p:cNvSpPr>
              <p:nvPr/>
            </p:nvSpPr>
            <p:spPr bwMode="auto">
              <a:xfrm>
                <a:off x="1016000" y="1347787"/>
                <a:ext cx="2711450" cy="2751138"/>
              </a:xfrm>
              <a:custGeom>
                <a:avLst/>
                <a:gdLst>
                  <a:gd name="T0" fmla="*/ 368 w 964"/>
                  <a:gd name="T1" fmla="*/ 27 h 978"/>
                  <a:gd name="T2" fmla="*/ 360 w 964"/>
                  <a:gd name="T3" fmla="*/ 281 h 978"/>
                  <a:gd name="T4" fmla="*/ 173 w 964"/>
                  <a:gd name="T5" fmla="*/ 259 h 978"/>
                  <a:gd name="T6" fmla="*/ 162 w 964"/>
                  <a:gd name="T7" fmla="*/ 351 h 978"/>
                  <a:gd name="T8" fmla="*/ 149 w 964"/>
                  <a:gd name="T9" fmla="*/ 464 h 978"/>
                  <a:gd name="T10" fmla="*/ 113 w 964"/>
                  <a:gd name="T11" fmla="*/ 552 h 978"/>
                  <a:gd name="T12" fmla="*/ 191 w 964"/>
                  <a:gd name="T13" fmla="*/ 657 h 978"/>
                  <a:gd name="T14" fmla="*/ 81 w 964"/>
                  <a:gd name="T15" fmla="*/ 807 h 978"/>
                  <a:gd name="T16" fmla="*/ 330 w 964"/>
                  <a:gd name="T17" fmla="*/ 975 h 978"/>
                  <a:gd name="T18" fmla="*/ 468 w 964"/>
                  <a:gd name="T19" fmla="*/ 807 h 978"/>
                  <a:gd name="T20" fmla="*/ 629 w 964"/>
                  <a:gd name="T21" fmla="*/ 971 h 978"/>
                  <a:gd name="T22" fmla="*/ 633 w 964"/>
                  <a:gd name="T23" fmla="*/ 764 h 978"/>
                  <a:gd name="T24" fmla="*/ 780 w 964"/>
                  <a:gd name="T25" fmla="*/ 773 h 978"/>
                  <a:gd name="T26" fmla="*/ 825 w 964"/>
                  <a:gd name="T27" fmla="*/ 737 h 978"/>
                  <a:gd name="T28" fmla="*/ 790 w 964"/>
                  <a:gd name="T29" fmla="*/ 554 h 978"/>
                  <a:gd name="T30" fmla="*/ 963 w 964"/>
                  <a:gd name="T31" fmla="*/ 509 h 978"/>
                  <a:gd name="T32" fmla="*/ 744 w 964"/>
                  <a:gd name="T33" fmla="*/ 422 h 978"/>
                  <a:gd name="T34" fmla="*/ 903 w 964"/>
                  <a:gd name="T35" fmla="*/ 261 h 978"/>
                  <a:gd name="T36" fmla="*/ 803 w 964"/>
                  <a:gd name="T37" fmla="*/ 264 h 978"/>
                  <a:gd name="T38" fmla="*/ 619 w 964"/>
                  <a:gd name="T39" fmla="*/ 192 h 978"/>
                  <a:gd name="T40" fmla="*/ 602 w 964"/>
                  <a:gd name="T41" fmla="*/ 63 h 978"/>
                  <a:gd name="T42" fmla="*/ 488 w 964"/>
                  <a:gd name="T43" fmla="*/ 258 h 978"/>
                  <a:gd name="T44" fmla="*/ 606 w 964"/>
                  <a:gd name="T45" fmla="*/ 69 h 978"/>
                  <a:gd name="T46" fmla="*/ 628 w 964"/>
                  <a:gd name="T47" fmla="*/ 92 h 978"/>
                  <a:gd name="T48" fmla="*/ 747 w 964"/>
                  <a:gd name="T49" fmla="*/ 294 h 978"/>
                  <a:gd name="T50" fmla="*/ 898 w 964"/>
                  <a:gd name="T51" fmla="*/ 259 h 978"/>
                  <a:gd name="T52" fmla="*/ 733 w 964"/>
                  <a:gd name="T53" fmla="*/ 422 h 978"/>
                  <a:gd name="T54" fmla="*/ 948 w 964"/>
                  <a:gd name="T55" fmla="*/ 502 h 978"/>
                  <a:gd name="T56" fmla="*/ 892 w 964"/>
                  <a:gd name="T57" fmla="*/ 521 h 978"/>
                  <a:gd name="T58" fmla="*/ 772 w 964"/>
                  <a:gd name="T59" fmla="*/ 682 h 978"/>
                  <a:gd name="T60" fmla="*/ 882 w 964"/>
                  <a:gd name="T61" fmla="*/ 808 h 978"/>
                  <a:gd name="T62" fmla="*/ 631 w 964"/>
                  <a:gd name="T63" fmla="*/ 735 h 978"/>
                  <a:gd name="T64" fmla="*/ 633 w 964"/>
                  <a:gd name="T65" fmla="*/ 968 h 978"/>
                  <a:gd name="T66" fmla="*/ 504 w 964"/>
                  <a:gd name="T67" fmla="*/ 764 h 978"/>
                  <a:gd name="T68" fmla="*/ 330 w 964"/>
                  <a:gd name="T69" fmla="*/ 975 h 978"/>
                  <a:gd name="T70" fmla="*/ 318 w 964"/>
                  <a:gd name="T71" fmla="*/ 721 h 978"/>
                  <a:gd name="T72" fmla="*/ 80 w 964"/>
                  <a:gd name="T73" fmla="*/ 803 h 978"/>
                  <a:gd name="T74" fmla="*/ 203 w 964"/>
                  <a:gd name="T75" fmla="*/ 648 h 978"/>
                  <a:gd name="T76" fmla="*/ 66 w 964"/>
                  <a:gd name="T77" fmla="*/ 534 h 978"/>
                  <a:gd name="T78" fmla="*/ 61 w 964"/>
                  <a:gd name="T79" fmla="*/ 488 h 978"/>
                  <a:gd name="T80" fmla="*/ 266 w 964"/>
                  <a:gd name="T81" fmla="*/ 441 h 978"/>
                  <a:gd name="T82" fmla="*/ 77 w 964"/>
                  <a:gd name="T83" fmla="*/ 235 h 978"/>
                  <a:gd name="T84" fmla="*/ 366 w 964"/>
                  <a:gd name="T85" fmla="*/ 183 h 978"/>
                  <a:gd name="T86" fmla="*/ 416 w 964"/>
                  <a:gd name="T87" fmla="*/ 119 h 978"/>
                  <a:gd name="T88" fmla="*/ 491 w 964"/>
                  <a:gd name="T89" fmla="*/ 254 h 9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64" h="978">
                    <a:moveTo>
                      <a:pt x="491" y="254"/>
                    </a:moveTo>
                    <a:cubicBezTo>
                      <a:pt x="462" y="214"/>
                      <a:pt x="448" y="164"/>
                      <a:pt x="424" y="120"/>
                    </a:cubicBezTo>
                    <a:cubicBezTo>
                      <a:pt x="407" y="91"/>
                      <a:pt x="395" y="49"/>
                      <a:pt x="368" y="27"/>
                    </a:cubicBezTo>
                    <a:cubicBezTo>
                      <a:pt x="332" y="0"/>
                      <a:pt x="348" y="97"/>
                      <a:pt x="349" y="105"/>
                    </a:cubicBezTo>
                    <a:cubicBezTo>
                      <a:pt x="354" y="137"/>
                      <a:pt x="359" y="168"/>
                      <a:pt x="362" y="200"/>
                    </a:cubicBezTo>
                    <a:cubicBezTo>
                      <a:pt x="365" y="226"/>
                      <a:pt x="369" y="256"/>
                      <a:pt x="360" y="281"/>
                    </a:cubicBezTo>
                    <a:cubicBezTo>
                      <a:pt x="355" y="297"/>
                      <a:pt x="337" y="292"/>
                      <a:pt x="324" y="290"/>
                    </a:cubicBezTo>
                    <a:cubicBezTo>
                      <a:pt x="301" y="287"/>
                      <a:pt x="279" y="280"/>
                      <a:pt x="256" y="275"/>
                    </a:cubicBezTo>
                    <a:cubicBezTo>
                      <a:pt x="228" y="270"/>
                      <a:pt x="201" y="266"/>
                      <a:pt x="173" y="259"/>
                    </a:cubicBezTo>
                    <a:cubicBezTo>
                      <a:pt x="142" y="252"/>
                      <a:pt x="111" y="241"/>
                      <a:pt x="80" y="231"/>
                    </a:cubicBezTo>
                    <a:cubicBezTo>
                      <a:pt x="78" y="231"/>
                      <a:pt x="74" y="232"/>
                      <a:pt x="76" y="235"/>
                    </a:cubicBezTo>
                    <a:cubicBezTo>
                      <a:pt x="106" y="272"/>
                      <a:pt x="134" y="312"/>
                      <a:pt x="162" y="351"/>
                    </a:cubicBezTo>
                    <a:cubicBezTo>
                      <a:pt x="189" y="387"/>
                      <a:pt x="227" y="415"/>
                      <a:pt x="262" y="445"/>
                    </a:cubicBezTo>
                    <a:cubicBezTo>
                      <a:pt x="262" y="443"/>
                      <a:pt x="263" y="442"/>
                      <a:pt x="264" y="441"/>
                    </a:cubicBezTo>
                    <a:cubicBezTo>
                      <a:pt x="225" y="447"/>
                      <a:pt x="187" y="456"/>
                      <a:pt x="149" y="464"/>
                    </a:cubicBezTo>
                    <a:cubicBezTo>
                      <a:pt x="98" y="474"/>
                      <a:pt x="49" y="485"/>
                      <a:pt x="2" y="509"/>
                    </a:cubicBezTo>
                    <a:cubicBezTo>
                      <a:pt x="1" y="509"/>
                      <a:pt x="0" y="511"/>
                      <a:pt x="1" y="512"/>
                    </a:cubicBezTo>
                    <a:cubicBezTo>
                      <a:pt x="36" y="532"/>
                      <a:pt x="75" y="542"/>
                      <a:pt x="113" y="552"/>
                    </a:cubicBezTo>
                    <a:cubicBezTo>
                      <a:pt x="134" y="557"/>
                      <a:pt x="155" y="562"/>
                      <a:pt x="175" y="568"/>
                    </a:cubicBezTo>
                    <a:cubicBezTo>
                      <a:pt x="191" y="572"/>
                      <a:pt x="212" y="576"/>
                      <a:pt x="217" y="594"/>
                    </a:cubicBezTo>
                    <a:cubicBezTo>
                      <a:pt x="223" y="614"/>
                      <a:pt x="201" y="642"/>
                      <a:pt x="191" y="657"/>
                    </a:cubicBezTo>
                    <a:cubicBezTo>
                      <a:pt x="178" y="676"/>
                      <a:pt x="165" y="694"/>
                      <a:pt x="151" y="711"/>
                    </a:cubicBezTo>
                    <a:cubicBezTo>
                      <a:pt x="127" y="742"/>
                      <a:pt x="97" y="770"/>
                      <a:pt x="78" y="805"/>
                    </a:cubicBezTo>
                    <a:cubicBezTo>
                      <a:pt x="76" y="807"/>
                      <a:pt x="80" y="807"/>
                      <a:pt x="81" y="807"/>
                    </a:cubicBezTo>
                    <a:cubicBezTo>
                      <a:pt x="156" y="793"/>
                      <a:pt x="223" y="752"/>
                      <a:pt x="295" y="728"/>
                    </a:cubicBezTo>
                    <a:cubicBezTo>
                      <a:pt x="352" y="710"/>
                      <a:pt x="347" y="791"/>
                      <a:pt x="345" y="826"/>
                    </a:cubicBezTo>
                    <a:cubicBezTo>
                      <a:pt x="343" y="876"/>
                      <a:pt x="332" y="925"/>
                      <a:pt x="330" y="975"/>
                    </a:cubicBezTo>
                    <a:cubicBezTo>
                      <a:pt x="330" y="978"/>
                      <a:pt x="335" y="977"/>
                      <a:pt x="336" y="975"/>
                    </a:cubicBezTo>
                    <a:cubicBezTo>
                      <a:pt x="358" y="934"/>
                      <a:pt x="396" y="905"/>
                      <a:pt x="424" y="869"/>
                    </a:cubicBezTo>
                    <a:cubicBezTo>
                      <a:pt x="440" y="849"/>
                      <a:pt x="454" y="828"/>
                      <a:pt x="468" y="807"/>
                    </a:cubicBezTo>
                    <a:cubicBezTo>
                      <a:pt x="478" y="791"/>
                      <a:pt x="498" y="752"/>
                      <a:pt x="520" y="780"/>
                    </a:cubicBezTo>
                    <a:cubicBezTo>
                      <a:pt x="540" y="804"/>
                      <a:pt x="537" y="842"/>
                      <a:pt x="554" y="868"/>
                    </a:cubicBezTo>
                    <a:cubicBezTo>
                      <a:pt x="577" y="904"/>
                      <a:pt x="597" y="942"/>
                      <a:pt x="629" y="971"/>
                    </a:cubicBezTo>
                    <a:cubicBezTo>
                      <a:pt x="630" y="972"/>
                      <a:pt x="634" y="971"/>
                      <a:pt x="634" y="969"/>
                    </a:cubicBezTo>
                    <a:cubicBezTo>
                      <a:pt x="638" y="941"/>
                      <a:pt x="634" y="911"/>
                      <a:pt x="632" y="883"/>
                    </a:cubicBezTo>
                    <a:cubicBezTo>
                      <a:pt x="631" y="843"/>
                      <a:pt x="629" y="803"/>
                      <a:pt x="633" y="764"/>
                    </a:cubicBezTo>
                    <a:cubicBezTo>
                      <a:pt x="634" y="749"/>
                      <a:pt x="636" y="735"/>
                      <a:pt x="641" y="722"/>
                    </a:cubicBezTo>
                    <a:cubicBezTo>
                      <a:pt x="653" y="695"/>
                      <a:pt x="685" y="727"/>
                      <a:pt x="699" y="737"/>
                    </a:cubicBezTo>
                    <a:cubicBezTo>
                      <a:pt x="723" y="754"/>
                      <a:pt x="752" y="764"/>
                      <a:pt x="780" y="773"/>
                    </a:cubicBezTo>
                    <a:cubicBezTo>
                      <a:pt x="814" y="784"/>
                      <a:pt x="845" y="801"/>
                      <a:pt x="878" y="812"/>
                    </a:cubicBezTo>
                    <a:cubicBezTo>
                      <a:pt x="880" y="813"/>
                      <a:pt x="884" y="812"/>
                      <a:pt x="883" y="809"/>
                    </a:cubicBezTo>
                    <a:cubicBezTo>
                      <a:pt x="871" y="782"/>
                      <a:pt x="845" y="759"/>
                      <a:pt x="825" y="737"/>
                    </a:cubicBezTo>
                    <a:cubicBezTo>
                      <a:pt x="798" y="706"/>
                      <a:pt x="770" y="675"/>
                      <a:pt x="750" y="639"/>
                    </a:cubicBezTo>
                    <a:cubicBezTo>
                      <a:pt x="742" y="625"/>
                      <a:pt x="736" y="609"/>
                      <a:pt x="738" y="594"/>
                    </a:cubicBezTo>
                    <a:cubicBezTo>
                      <a:pt x="740" y="570"/>
                      <a:pt x="771" y="561"/>
                      <a:pt x="790" y="554"/>
                    </a:cubicBezTo>
                    <a:cubicBezTo>
                      <a:pt x="810" y="547"/>
                      <a:pt x="831" y="541"/>
                      <a:pt x="852" y="534"/>
                    </a:cubicBezTo>
                    <a:cubicBezTo>
                      <a:pt x="887" y="522"/>
                      <a:pt x="925" y="521"/>
                      <a:pt x="961" y="513"/>
                    </a:cubicBezTo>
                    <a:cubicBezTo>
                      <a:pt x="963" y="512"/>
                      <a:pt x="964" y="511"/>
                      <a:pt x="963" y="509"/>
                    </a:cubicBezTo>
                    <a:cubicBezTo>
                      <a:pt x="947" y="485"/>
                      <a:pt x="901" y="479"/>
                      <a:pt x="875" y="472"/>
                    </a:cubicBezTo>
                    <a:cubicBezTo>
                      <a:pt x="858" y="467"/>
                      <a:pt x="842" y="463"/>
                      <a:pt x="826" y="457"/>
                    </a:cubicBezTo>
                    <a:cubicBezTo>
                      <a:pt x="798" y="446"/>
                      <a:pt x="773" y="431"/>
                      <a:pt x="744" y="422"/>
                    </a:cubicBezTo>
                    <a:cubicBezTo>
                      <a:pt x="731" y="418"/>
                      <a:pt x="785" y="374"/>
                      <a:pt x="792" y="369"/>
                    </a:cubicBezTo>
                    <a:cubicBezTo>
                      <a:pt x="804" y="360"/>
                      <a:pt x="815" y="349"/>
                      <a:pt x="826" y="339"/>
                    </a:cubicBezTo>
                    <a:cubicBezTo>
                      <a:pt x="853" y="314"/>
                      <a:pt x="880" y="289"/>
                      <a:pt x="903" y="261"/>
                    </a:cubicBezTo>
                    <a:cubicBezTo>
                      <a:pt x="908" y="254"/>
                      <a:pt x="935" y="218"/>
                      <a:pt x="912" y="217"/>
                    </a:cubicBezTo>
                    <a:cubicBezTo>
                      <a:pt x="899" y="217"/>
                      <a:pt x="887" y="223"/>
                      <a:pt x="876" y="228"/>
                    </a:cubicBezTo>
                    <a:cubicBezTo>
                      <a:pt x="851" y="239"/>
                      <a:pt x="827" y="252"/>
                      <a:pt x="803" y="264"/>
                    </a:cubicBezTo>
                    <a:cubicBezTo>
                      <a:pt x="778" y="276"/>
                      <a:pt x="753" y="288"/>
                      <a:pt x="727" y="296"/>
                    </a:cubicBezTo>
                    <a:cubicBezTo>
                      <a:pt x="701" y="305"/>
                      <a:pt x="663" y="316"/>
                      <a:pt x="637" y="301"/>
                    </a:cubicBezTo>
                    <a:cubicBezTo>
                      <a:pt x="607" y="282"/>
                      <a:pt x="616" y="222"/>
                      <a:pt x="619" y="192"/>
                    </a:cubicBezTo>
                    <a:cubicBezTo>
                      <a:pt x="622" y="165"/>
                      <a:pt x="628" y="138"/>
                      <a:pt x="632" y="111"/>
                    </a:cubicBezTo>
                    <a:cubicBezTo>
                      <a:pt x="634" y="92"/>
                      <a:pt x="638" y="70"/>
                      <a:pt x="632" y="52"/>
                    </a:cubicBezTo>
                    <a:cubicBezTo>
                      <a:pt x="623" y="27"/>
                      <a:pt x="607" y="53"/>
                      <a:pt x="602" y="63"/>
                    </a:cubicBezTo>
                    <a:cubicBezTo>
                      <a:pt x="586" y="98"/>
                      <a:pt x="575" y="135"/>
                      <a:pt x="559" y="170"/>
                    </a:cubicBezTo>
                    <a:cubicBezTo>
                      <a:pt x="549" y="194"/>
                      <a:pt x="525" y="257"/>
                      <a:pt x="490" y="253"/>
                    </a:cubicBezTo>
                    <a:cubicBezTo>
                      <a:pt x="487" y="253"/>
                      <a:pt x="484" y="257"/>
                      <a:pt x="488" y="258"/>
                    </a:cubicBezTo>
                    <a:cubicBezTo>
                      <a:pt x="506" y="260"/>
                      <a:pt x="521" y="246"/>
                      <a:pt x="531" y="232"/>
                    </a:cubicBezTo>
                    <a:cubicBezTo>
                      <a:pt x="549" y="208"/>
                      <a:pt x="561" y="179"/>
                      <a:pt x="573" y="152"/>
                    </a:cubicBezTo>
                    <a:cubicBezTo>
                      <a:pt x="584" y="124"/>
                      <a:pt x="594" y="96"/>
                      <a:pt x="606" y="69"/>
                    </a:cubicBezTo>
                    <a:cubicBezTo>
                      <a:pt x="609" y="61"/>
                      <a:pt x="612" y="52"/>
                      <a:pt x="618" y="47"/>
                    </a:cubicBezTo>
                    <a:cubicBezTo>
                      <a:pt x="623" y="42"/>
                      <a:pt x="628" y="60"/>
                      <a:pt x="628" y="62"/>
                    </a:cubicBezTo>
                    <a:cubicBezTo>
                      <a:pt x="630" y="72"/>
                      <a:pt x="629" y="82"/>
                      <a:pt x="628" y="92"/>
                    </a:cubicBezTo>
                    <a:cubicBezTo>
                      <a:pt x="625" y="133"/>
                      <a:pt x="613" y="173"/>
                      <a:pt x="611" y="215"/>
                    </a:cubicBezTo>
                    <a:cubicBezTo>
                      <a:pt x="610" y="243"/>
                      <a:pt x="607" y="281"/>
                      <a:pt x="630" y="302"/>
                    </a:cubicBezTo>
                    <a:cubicBezTo>
                      <a:pt x="658" y="328"/>
                      <a:pt x="717" y="305"/>
                      <a:pt x="747" y="294"/>
                    </a:cubicBezTo>
                    <a:cubicBezTo>
                      <a:pt x="793" y="277"/>
                      <a:pt x="837" y="251"/>
                      <a:pt x="882" y="230"/>
                    </a:cubicBezTo>
                    <a:cubicBezTo>
                      <a:pt x="893" y="225"/>
                      <a:pt x="920" y="212"/>
                      <a:pt x="913" y="237"/>
                    </a:cubicBezTo>
                    <a:cubicBezTo>
                      <a:pt x="910" y="245"/>
                      <a:pt x="904" y="252"/>
                      <a:pt x="898" y="259"/>
                    </a:cubicBezTo>
                    <a:cubicBezTo>
                      <a:pt x="881" y="280"/>
                      <a:pt x="861" y="299"/>
                      <a:pt x="842" y="317"/>
                    </a:cubicBezTo>
                    <a:cubicBezTo>
                      <a:pt x="826" y="333"/>
                      <a:pt x="810" y="347"/>
                      <a:pt x="794" y="361"/>
                    </a:cubicBezTo>
                    <a:cubicBezTo>
                      <a:pt x="772" y="380"/>
                      <a:pt x="744" y="394"/>
                      <a:pt x="733" y="422"/>
                    </a:cubicBezTo>
                    <a:cubicBezTo>
                      <a:pt x="733" y="423"/>
                      <a:pt x="733" y="424"/>
                      <a:pt x="734" y="424"/>
                    </a:cubicBezTo>
                    <a:cubicBezTo>
                      <a:pt x="775" y="436"/>
                      <a:pt x="810" y="459"/>
                      <a:pt x="851" y="470"/>
                    </a:cubicBezTo>
                    <a:cubicBezTo>
                      <a:pt x="883" y="479"/>
                      <a:pt x="919" y="485"/>
                      <a:pt x="948" y="502"/>
                    </a:cubicBezTo>
                    <a:cubicBezTo>
                      <a:pt x="950" y="504"/>
                      <a:pt x="952" y="505"/>
                      <a:pt x="953" y="506"/>
                    </a:cubicBezTo>
                    <a:cubicBezTo>
                      <a:pt x="961" y="512"/>
                      <a:pt x="950" y="511"/>
                      <a:pt x="945" y="512"/>
                    </a:cubicBezTo>
                    <a:cubicBezTo>
                      <a:pt x="927" y="516"/>
                      <a:pt x="910" y="518"/>
                      <a:pt x="892" y="521"/>
                    </a:cubicBezTo>
                    <a:cubicBezTo>
                      <a:pt x="873" y="524"/>
                      <a:pt x="855" y="529"/>
                      <a:pt x="836" y="535"/>
                    </a:cubicBezTo>
                    <a:cubicBezTo>
                      <a:pt x="806" y="544"/>
                      <a:pt x="772" y="551"/>
                      <a:pt x="746" y="570"/>
                    </a:cubicBezTo>
                    <a:cubicBezTo>
                      <a:pt x="708" y="598"/>
                      <a:pt x="752" y="657"/>
                      <a:pt x="772" y="682"/>
                    </a:cubicBezTo>
                    <a:cubicBezTo>
                      <a:pt x="791" y="707"/>
                      <a:pt x="813" y="731"/>
                      <a:pt x="834" y="755"/>
                    </a:cubicBezTo>
                    <a:cubicBezTo>
                      <a:pt x="849" y="772"/>
                      <a:pt x="868" y="790"/>
                      <a:pt x="877" y="811"/>
                    </a:cubicBezTo>
                    <a:cubicBezTo>
                      <a:pt x="879" y="810"/>
                      <a:pt x="880" y="809"/>
                      <a:pt x="882" y="808"/>
                    </a:cubicBezTo>
                    <a:cubicBezTo>
                      <a:pt x="846" y="796"/>
                      <a:pt x="813" y="779"/>
                      <a:pt x="777" y="767"/>
                    </a:cubicBezTo>
                    <a:cubicBezTo>
                      <a:pt x="742" y="756"/>
                      <a:pt x="712" y="740"/>
                      <a:pt x="683" y="719"/>
                    </a:cubicBezTo>
                    <a:cubicBezTo>
                      <a:pt x="657" y="700"/>
                      <a:pt x="639" y="705"/>
                      <a:pt x="631" y="735"/>
                    </a:cubicBezTo>
                    <a:cubicBezTo>
                      <a:pt x="621" y="776"/>
                      <a:pt x="624" y="821"/>
                      <a:pt x="626" y="862"/>
                    </a:cubicBezTo>
                    <a:cubicBezTo>
                      <a:pt x="627" y="897"/>
                      <a:pt x="633" y="935"/>
                      <a:pt x="628" y="969"/>
                    </a:cubicBezTo>
                    <a:cubicBezTo>
                      <a:pt x="630" y="969"/>
                      <a:pt x="631" y="968"/>
                      <a:pt x="633" y="968"/>
                    </a:cubicBezTo>
                    <a:cubicBezTo>
                      <a:pt x="614" y="950"/>
                      <a:pt x="599" y="928"/>
                      <a:pt x="585" y="907"/>
                    </a:cubicBezTo>
                    <a:cubicBezTo>
                      <a:pt x="572" y="887"/>
                      <a:pt x="557" y="866"/>
                      <a:pt x="549" y="843"/>
                    </a:cubicBezTo>
                    <a:cubicBezTo>
                      <a:pt x="542" y="825"/>
                      <a:pt x="535" y="760"/>
                      <a:pt x="504" y="764"/>
                    </a:cubicBezTo>
                    <a:cubicBezTo>
                      <a:pt x="490" y="765"/>
                      <a:pt x="483" y="775"/>
                      <a:pt x="475" y="785"/>
                    </a:cubicBezTo>
                    <a:cubicBezTo>
                      <a:pt x="461" y="807"/>
                      <a:pt x="447" y="829"/>
                      <a:pt x="432" y="851"/>
                    </a:cubicBezTo>
                    <a:cubicBezTo>
                      <a:pt x="401" y="894"/>
                      <a:pt x="355" y="927"/>
                      <a:pt x="330" y="975"/>
                    </a:cubicBezTo>
                    <a:cubicBezTo>
                      <a:pt x="332" y="975"/>
                      <a:pt x="334" y="975"/>
                      <a:pt x="336" y="975"/>
                    </a:cubicBezTo>
                    <a:cubicBezTo>
                      <a:pt x="338" y="920"/>
                      <a:pt x="350" y="866"/>
                      <a:pt x="351" y="812"/>
                    </a:cubicBezTo>
                    <a:cubicBezTo>
                      <a:pt x="352" y="784"/>
                      <a:pt x="355" y="727"/>
                      <a:pt x="318" y="721"/>
                    </a:cubicBezTo>
                    <a:cubicBezTo>
                      <a:pt x="306" y="719"/>
                      <a:pt x="292" y="725"/>
                      <a:pt x="281" y="729"/>
                    </a:cubicBezTo>
                    <a:cubicBezTo>
                      <a:pt x="262" y="736"/>
                      <a:pt x="243" y="744"/>
                      <a:pt x="223" y="751"/>
                    </a:cubicBezTo>
                    <a:cubicBezTo>
                      <a:pt x="177" y="771"/>
                      <a:pt x="130" y="793"/>
                      <a:pt x="80" y="803"/>
                    </a:cubicBezTo>
                    <a:cubicBezTo>
                      <a:pt x="81" y="804"/>
                      <a:pt x="82" y="804"/>
                      <a:pt x="83" y="805"/>
                    </a:cubicBezTo>
                    <a:cubicBezTo>
                      <a:pt x="98" y="778"/>
                      <a:pt x="121" y="755"/>
                      <a:pt x="141" y="731"/>
                    </a:cubicBezTo>
                    <a:cubicBezTo>
                      <a:pt x="163" y="705"/>
                      <a:pt x="184" y="677"/>
                      <a:pt x="203" y="648"/>
                    </a:cubicBezTo>
                    <a:cubicBezTo>
                      <a:pt x="213" y="634"/>
                      <a:pt x="232" y="604"/>
                      <a:pt x="221" y="586"/>
                    </a:cubicBezTo>
                    <a:cubicBezTo>
                      <a:pt x="210" y="569"/>
                      <a:pt x="185" y="565"/>
                      <a:pt x="167" y="561"/>
                    </a:cubicBezTo>
                    <a:cubicBezTo>
                      <a:pt x="134" y="552"/>
                      <a:pt x="100" y="544"/>
                      <a:pt x="66" y="534"/>
                    </a:cubicBezTo>
                    <a:cubicBezTo>
                      <a:pt x="51" y="529"/>
                      <a:pt x="35" y="523"/>
                      <a:pt x="20" y="516"/>
                    </a:cubicBezTo>
                    <a:cubicBezTo>
                      <a:pt x="7" y="510"/>
                      <a:pt x="13" y="508"/>
                      <a:pt x="23" y="503"/>
                    </a:cubicBezTo>
                    <a:cubicBezTo>
                      <a:pt x="36" y="498"/>
                      <a:pt x="48" y="493"/>
                      <a:pt x="61" y="488"/>
                    </a:cubicBezTo>
                    <a:cubicBezTo>
                      <a:pt x="98" y="476"/>
                      <a:pt x="136" y="471"/>
                      <a:pt x="174" y="463"/>
                    </a:cubicBezTo>
                    <a:cubicBezTo>
                      <a:pt x="204" y="457"/>
                      <a:pt x="233" y="450"/>
                      <a:pt x="264" y="445"/>
                    </a:cubicBezTo>
                    <a:cubicBezTo>
                      <a:pt x="265" y="445"/>
                      <a:pt x="268" y="443"/>
                      <a:pt x="266" y="441"/>
                    </a:cubicBezTo>
                    <a:cubicBezTo>
                      <a:pt x="231" y="412"/>
                      <a:pt x="196" y="384"/>
                      <a:pt x="168" y="348"/>
                    </a:cubicBezTo>
                    <a:cubicBezTo>
                      <a:pt x="138" y="310"/>
                      <a:pt x="111" y="270"/>
                      <a:pt x="81" y="232"/>
                    </a:cubicBezTo>
                    <a:cubicBezTo>
                      <a:pt x="80" y="233"/>
                      <a:pt x="78" y="234"/>
                      <a:pt x="77" y="235"/>
                    </a:cubicBezTo>
                    <a:cubicBezTo>
                      <a:pt x="129" y="251"/>
                      <a:pt x="180" y="266"/>
                      <a:pt x="234" y="276"/>
                    </a:cubicBezTo>
                    <a:cubicBezTo>
                      <a:pt x="270" y="282"/>
                      <a:pt x="312" y="301"/>
                      <a:pt x="350" y="296"/>
                    </a:cubicBezTo>
                    <a:cubicBezTo>
                      <a:pt x="386" y="292"/>
                      <a:pt x="368" y="203"/>
                      <a:pt x="366" y="183"/>
                    </a:cubicBezTo>
                    <a:cubicBezTo>
                      <a:pt x="362" y="151"/>
                      <a:pt x="357" y="120"/>
                      <a:pt x="353" y="89"/>
                    </a:cubicBezTo>
                    <a:cubicBezTo>
                      <a:pt x="352" y="77"/>
                      <a:pt x="342" y="39"/>
                      <a:pt x="353" y="29"/>
                    </a:cubicBezTo>
                    <a:cubicBezTo>
                      <a:pt x="368" y="15"/>
                      <a:pt x="412" y="110"/>
                      <a:pt x="416" y="119"/>
                    </a:cubicBezTo>
                    <a:cubicBezTo>
                      <a:pt x="428" y="142"/>
                      <a:pt x="440" y="164"/>
                      <a:pt x="451" y="188"/>
                    </a:cubicBezTo>
                    <a:cubicBezTo>
                      <a:pt x="461" y="212"/>
                      <a:pt x="471" y="236"/>
                      <a:pt x="486" y="257"/>
                    </a:cubicBezTo>
                    <a:cubicBezTo>
                      <a:pt x="488" y="259"/>
                      <a:pt x="493" y="257"/>
                      <a:pt x="491" y="254"/>
                    </a:cubicBezTo>
                    <a:close/>
                  </a:path>
                </a:pathLst>
              </a:custGeom>
              <a:solidFill>
                <a:schemeClr val="accent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grpSp>
        <p:sp>
          <p:nvSpPr>
            <p:cNvPr id="1224" name="文本框 1223">
              <a:extLst>
                <a:ext uri="{FF2B5EF4-FFF2-40B4-BE49-F238E27FC236}">
                  <a16:creationId xmlns="" xmlns:a16="http://schemas.microsoft.com/office/drawing/2014/main" id="{9723179E-D7CA-4A06-97A2-5F9094856F7D}"/>
                </a:ext>
              </a:extLst>
            </p:cNvPr>
            <p:cNvSpPr txBox="1"/>
            <p:nvPr/>
          </p:nvSpPr>
          <p:spPr>
            <a:xfrm>
              <a:off x="1564227" y="2853686"/>
              <a:ext cx="1417428" cy="765900"/>
            </a:xfrm>
            <a:prstGeom prst="rect">
              <a:avLst/>
            </a:prstGeom>
            <a:noFill/>
          </p:spPr>
          <p:txBody>
            <a:bodyPr wrap="square" rtlCol="0">
              <a:spAutoFit/>
              <a:scene3d>
                <a:camera prst="orthographicFront"/>
                <a:lightRig rig="threePt" dir="t"/>
              </a:scene3d>
              <a:sp3d contourW="12700"/>
            </a:bodyPr>
            <a:lstStyle/>
            <a:p>
              <a:pPr algn="ctr"/>
              <a:r>
                <a:rPr lang="en-US" altLang="zh-CN" sz="2800" b="1" dirty="0" err="1">
                  <a:pattFill prst="wdDnDiag">
                    <a:fgClr>
                      <a:schemeClr val="tx1">
                        <a:lumMod val="65000"/>
                        <a:lumOff val="35000"/>
                      </a:schemeClr>
                    </a:fgClr>
                    <a:bgClr>
                      <a:schemeClr val="tx1">
                        <a:lumMod val="85000"/>
                        <a:lumOff val="15000"/>
                      </a:schemeClr>
                    </a:bgClr>
                  </a:pattFill>
                  <a:latin typeface="Times New Roman" panose="02020603050405020304" pitchFamily="18" charset="0"/>
                  <a:ea typeface="字魂36号-正文宋楷" panose="02000000000000000000" pitchFamily="2" charset="-122"/>
                  <a:cs typeface="Times New Roman" panose="02020603050405020304" pitchFamily="18" charset="0"/>
                </a:rPr>
                <a:t>Cách</a:t>
              </a:r>
              <a:r>
                <a:rPr lang="en-US" altLang="zh-CN" sz="2800" b="1" dirty="0">
                  <a:pattFill prst="wdDnDiag">
                    <a:fgClr>
                      <a:schemeClr val="tx1">
                        <a:lumMod val="65000"/>
                        <a:lumOff val="35000"/>
                      </a:schemeClr>
                    </a:fgClr>
                    <a:bgClr>
                      <a:schemeClr val="tx1">
                        <a:lumMod val="85000"/>
                        <a:lumOff val="15000"/>
                      </a:schemeClr>
                    </a:bgClr>
                  </a:pattFill>
                  <a:latin typeface="Times New Roman" panose="02020603050405020304" pitchFamily="18" charset="0"/>
                  <a:ea typeface="字魂36号-正文宋楷" panose="02000000000000000000" pitchFamily="2" charset="-122"/>
                  <a:cs typeface="Times New Roman" panose="02020603050405020304" pitchFamily="18" charset="0"/>
                </a:rPr>
                <a:t> </a:t>
              </a:r>
              <a:r>
                <a:rPr lang="en-US" altLang="zh-CN" sz="2800" b="1" dirty="0" err="1">
                  <a:pattFill prst="wdDnDiag">
                    <a:fgClr>
                      <a:schemeClr val="tx1">
                        <a:lumMod val="65000"/>
                        <a:lumOff val="35000"/>
                      </a:schemeClr>
                    </a:fgClr>
                    <a:bgClr>
                      <a:schemeClr val="tx1">
                        <a:lumMod val="85000"/>
                        <a:lumOff val="15000"/>
                      </a:schemeClr>
                    </a:bgClr>
                  </a:pattFill>
                  <a:latin typeface="Times New Roman" panose="02020603050405020304" pitchFamily="18" charset="0"/>
                  <a:ea typeface="字魂36号-正文宋楷" panose="02000000000000000000" pitchFamily="2" charset="-122"/>
                  <a:cs typeface="Times New Roman" panose="02020603050405020304" pitchFamily="18" charset="0"/>
                </a:rPr>
                <a:t>tính</a:t>
              </a:r>
              <a:r>
                <a:rPr lang="en-US" altLang="zh-CN" sz="2800" b="1" dirty="0">
                  <a:pattFill prst="wdDnDiag">
                    <a:fgClr>
                      <a:schemeClr val="tx1">
                        <a:lumMod val="65000"/>
                        <a:lumOff val="35000"/>
                      </a:schemeClr>
                    </a:fgClr>
                    <a:bgClr>
                      <a:schemeClr val="tx1">
                        <a:lumMod val="85000"/>
                        <a:lumOff val="15000"/>
                      </a:schemeClr>
                    </a:bgClr>
                  </a:pattFill>
                  <a:latin typeface="Times New Roman" panose="02020603050405020304" pitchFamily="18" charset="0"/>
                  <a:ea typeface="字魂36号-正文宋楷" panose="02000000000000000000" pitchFamily="2" charset="-122"/>
                  <a:cs typeface="Times New Roman" panose="02020603050405020304" pitchFamily="18" charset="0"/>
                </a:rPr>
                <a:t> </a:t>
              </a:r>
              <a:r>
                <a:rPr lang="en-US" altLang="zh-CN" sz="2800" b="1" dirty="0" err="1">
                  <a:pattFill prst="wdDnDiag">
                    <a:fgClr>
                      <a:schemeClr val="tx1">
                        <a:lumMod val="65000"/>
                        <a:lumOff val="35000"/>
                      </a:schemeClr>
                    </a:fgClr>
                    <a:bgClr>
                      <a:schemeClr val="tx1">
                        <a:lumMod val="85000"/>
                        <a:lumOff val="15000"/>
                      </a:schemeClr>
                    </a:bgClr>
                  </a:pattFill>
                  <a:latin typeface="Times New Roman" panose="02020603050405020304" pitchFamily="18" charset="0"/>
                  <a:ea typeface="字魂36号-正文宋楷" panose="02000000000000000000" pitchFamily="2" charset="-122"/>
                  <a:cs typeface="Times New Roman" panose="02020603050405020304" pitchFamily="18" charset="0"/>
                </a:rPr>
                <a:t>thời</a:t>
              </a:r>
              <a:r>
                <a:rPr lang="en-US" altLang="zh-CN" sz="2800" b="1" dirty="0">
                  <a:pattFill prst="wdDnDiag">
                    <a:fgClr>
                      <a:schemeClr val="tx1">
                        <a:lumMod val="65000"/>
                        <a:lumOff val="35000"/>
                      </a:schemeClr>
                    </a:fgClr>
                    <a:bgClr>
                      <a:schemeClr val="tx1">
                        <a:lumMod val="85000"/>
                        <a:lumOff val="15000"/>
                      </a:schemeClr>
                    </a:bgClr>
                  </a:pattFill>
                  <a:latin typeface="Times New Roman" panose="02020603050405020304" pitchFamily="18" charset="0"/>
                  <a:ea typeface="字魂36号-正文宋楷" panose="02000000000000000000" pitchFamily="2" charset="-122"/>
                  <a:cs typeface="Times New Roman" panose="02020603050405020304" pitchFamily="18" charset="0"/>
                </a:rPr>
                <a:t> </a:t>
              </a:r>
              <a:r>
                <a:rPr lang="en-US" altLang="zh-CN" sz="2800" b="1" dirty="0" err="1">
                  <a:pattFill prst="wdDnDiag">
                    <a:fgClr>
                      <a:schemeClr val="tx1">
                        <a:lumMod val="65000"/>
                        <a:lumOff val="35000"/>
                      </a:schemeClr>
                    </a:fgClr>
                    <a:bgClr>
                      <a:schemeClr val="tx1">
                        <a:lumMod val="85000"/>
                        <a:lumOff val="15000"/>
                      </a:schemeClr>
                    </a:bgClr>
                  </a:pattFill>
                  <a:latin typeface="Times New Roman" panose="02020603050405020304" pitchFamily="18" charset="0"/>
                  <a:ea typeface="字魂36号-正文宋楷" panose="02000000000000000000" pitchFamily="2" charset="-122"/>
                  <a:cs typeface="Times New Roman" panose="02020603050405020304" pitchFamily="18" charset="0"/>
                </a:rPr>
                <a:t>gian</a:t>
              </a:r>
              <a:endParaRPr lang="zh-CN" altLang="en-US" sz="2800" b="1" dirty="0">
                <a:pattFill prst="wdDnDiag">
                  <a:fgClr>
                    <a:schemeClr val="tx1">
                      <a:lumMod val="65000"/>
                      <a:lumOff val="35000"/>
                    </a:schemeClr>
                  </a:fgClr>
                  <a:bgClr>
                    <a:schemeClr val="tx1">
                      <a:lumMod val="85000"/>
                      <a:lumOff val="15000"/>
                    </a:schemeClr>
                  </a:bgClr>
                </a:pattFill>
                <a:latin typeface="Times New Roman" panose="02020603050405020304" pitchFamily="18" charset="0"/>
                <a:ea typeface="字魂36号-正文宋楷" panose="02000000000000000000" pitchFamily="2" charset="-122"/>
                <a:cs typeface="Times New Roman" panose="02020603050405020304" pitchFamily="18" charset="0"/>
              </a:endParaRPr>
            </a:p>
          </p:txBody>
        </p:sp>
      </p:grpSp>
      <p:grpSp>
        <p:nvGrpSpPr>
          <p:cNvPr id="1235" name="组合 1234">
            <a:extLst>
              <a:ext uri="{FF2B5EF4-FFF2-40B4-BE49-F238E27FC236}">
                <a16:creationId xmlns="" xmlns:a16="http://schemas.microsoft.com/office/drawing/2014/main" id="{359A415A-55A0-4B2A-AD81-0D742B48A25D}"/>
              </a:ext>
            </a:extLst>
          </p:cNvPr>
          <p:cNvGrpSpPr/>
          <p:nvPr/>
        </p:nvGrpSpPr>
        <p:grpSpPr>
          <a:xfrm>
            <a:off x="3171752" y="2844508"/>
            <a:ext cx="2494688" cy="2365653"/>
            <a:chOff x="4013586" y="3168050"/>
            <a:chExt cx="1970969" cy="2020080"/>
          </a:xfrm>
        </p:grpSpPr>
        <p:grpSp>
          <p:nvGrpSpPr>
            <p:cNvPr id="614" name="组合 613">
              <a:extLst>
                <a:ext uri="{FF2B5EF4-FFF2-40B4-BE49-F238E27FC236}">
                  <a16:creationId xmlns="" xmlns:a16="http://schemas.microsoft.com/office/drawing/2014/main" id="{485F6E8D-2D63-4513-8CAB-C16173050D8A}"/>
                </a:ext>
              </a:extLst>
            </p:cNvPr>
            <p:cNvGrpSpPr/>
            <p:nvPr/>
          </p:nvGrpSpPr>
          <p:grpSpPr>
            <a:xfrm>
              <a:off x="4013586" y="3168050"/>
              <a:ext cx="1970969" cy="2020080"/>
              <a:chOff x="1016000" y="1347787"/>
              <a:chExt cx="2867026" cy="2938464"/>
            </a:xfrm>
          </p:grpSpPr>
          <p:grpSp>
            <p:nvGrpSpPr>
              <p:cNvPr id="615" name="Group 205">
                <a:extLst>
                  <a:ext uri="{FF2B5EF4-FFF2-40B4-BE49-F238E27FC236}">
                    <a16:creationId xmlns="" xmlns:a16="http://schemas.microsoft.com/office/drawing/2014/main" id="{074AE9AD-C7E9-4202-807C-C2C4E6857EF6}"/>
                  </a:ext>
                </a:extLst>
              </p:cNvPr>
              <p:cNvGrpSpPr>
                <a:grpSpLocks/>
              </p:cNvGrpSpPr>
              <p:nvPr/>
            </p:nvGrpSpPr>
            <p:grpSpPr bwMode="auto">
              <a:xfrm>
                <a:off x="1033463" y="1390650"/>
                <a:ext cx="2849563" cy="2895601"/>
                <a:chOff x="651" y="876"/>
                <a:chExt cx="1795" cy="1824"/>
              </a:xfrm>
            </p:grpSpPr>
            <p:sp>
              <p:nvSpPr>
                <p:cNvPr id="617" name="Freeform 5">
                  <a:extLst>
                    <a:ext uri="{FF2B5EF4-FFF2-40B4-BE49-F238E27FC236}">
                      <a16:creationId xmlns="" xmlns:a16="http://schemas.microsoft.com/office/drawing/2014/main" id="{8B6212B7-F23E-4C51-A1D8-C095C52D261F}"/>
                    </a:ext>
                  </a:extLst>
                </p:cNvPr>
                <p:cNvSpPr>
                  <a:spLocks/>
                </p:cNvSpPr>
                <p:nvPr/>
              </p:nvSpPr>
              <p:spPr bwMode="auto">
                <a:xfrm>
                  <a:off x="651" y="876"/>
                  <a:ext cx="1795" cy="1824"/>
                </a:xfrm>
                <a:custGeom>
                  <a:avLst/>
                  <a:gdLst>
                    <a:gd name="T0" fmla="*/ 485 w 957"/>
                    <a:gd name="T1" fmla="*/ 241 h 960"/>
                    <a:gd name="T2" fmla="*/ 422 w 957"/>
                    <a:gd name="T3" fmla="*/ 113 h 960"/>
                    <a:gd name="T4" fmla="*/ 349 w 957"/>
                    <a:gd name="T5" fmla="*/ 12 h 960"/>
                    <a:gd name="T6" fmla="*/ 350 w 957"/>
                    <a:gd name="T7" fmla="*/ 279 h 960"/>
                    <a:gd name="T8" fmla="*/ 293 w 957"/>
                    <a:gd name="T9" fmla="*/ 273 h 960"/>
                    <a:gd name="T10" fmla="*/ 205 w 957"/>
                    <a:gd name="T11" fmla="*/ 254 h 960"/>
                    <a:gd name="T12" fmla="*/ 75 w 957"/>
                    <a:gd name="T13" fmla="*/ 218 h 960"/>
                    <a:gd name="T14" fmla="*/ 158 w 957"/>
                    <a:gd name="T15" fmla="*/ 329 h 960"/>
                    <a:gd name="T16" fmla="*/ 261 w 957"/>
                    <a:gd name="T17" fmla="*/ 428 h 960"/>
                    <a:gd name="T18" fmla="*/ 118 w 957"/>
                    <a:gd name="T19" fmla="*/ 456 h 960"/>
                    <a:gd name="T20" fmla="*/ 0 w 957"/>
                    <a:gd name="T21" fmla="*/ 495 h 960"/>
                    <a:gd name="T22" fmla="*/ 163 w 957"/>
                    <a:gd name="T23" fmla="*/ 548 h 960"/>
                    <a:gd name="T24" fmla="*/ 210 w 957"/>
                    <a:gd name="T25" fmla="*/ 610 h 960"/>
                    <a:gd name="T26" fmla="*/ 160 w 957"/>
                    <a:gd name="T27" fmla="*/ 685 h 960"/>
                    <a:gd name="T28" fmla="*/ 77 w 957"/>
                    <a:gd name="T29" fmla="*/ 790 h 960"/>
                    <a:gd name="T30" fmla="*/ 253 w 957"/>
                    <a:gd name="T31" fmla="*/ 726 h 960"/>
                    <a:gd name="T32" fmla="*/ 341 w 957"/>
                    <a:gd name="T33" fmla="*/ 741 h 960"/>
                    <a:gd name="T34" fmla="*/ 330 w 957"/>
                    <a:gd name="T35" fmla="*/ 960 h 960"/>
                    <a:gd name="T36" fmla="*/ 414 w 957"/>
                    <a:gd name="T37" fmla="*/ 859 h 960"/>
                    <a:gd name="T38" fmla="*/ 466 w 957"/>
                    <a:gd name="T39" fmla="*/ 785 h 960"/>
                    <a:gd name="T40" fmla="*/ 508 w 957"/>
                    <a:gd name="T41" fmla="*/ 753 h 960"/>
                    <a:gd name="T42" fmla="*/ 551 w 957"/>
                    <a:gd name="T43" fmla="*/ 848 h 960"/>
                    <a:gd name="T44" fmla="*/ 628 w 957"/>
                    <a:gd name="T45" fmla="*/ 954 h 960"/>
                    <a:gd name="T46" fmla="*/ 648 w 957"/>
                    <a:gd name="T47" fmla="*/ 694 h 960"/>
                    <a:gd name="T48" fmla="*/ 701 w 957"/>
                    <a:gd name="T49" fmla="*/ 722 h 960"/>
                    <a:gd name="T50" fmla="*/ 772 w 957"/>
                    <a:gd name="T51" fmla="*/ 754 h 960"/>
                    <a:gd name="T52" fmla="*/ 877 w 957"/>
                    <a:gd name="T53" fmla="*/ 795 h 960"/>
                    <a:gd name="T54" fmla="*/ 740 w 957"/>
                    <a:gd name="T55" fmla="*/ 561 h 960"/>
                    <a:gd name="T56" fmla="*/ 851 w 957"/>
                    <a:gd name="T57" fmla="*/ 516 h 960"/>
                    <a:gd name="T58" fmla="*/ 957 w 957"/>
                    <a:gd name="T59" fmla="*/ 495 h 960"/>
                    <a:gd name="T60" fmla="*/ 834 w 957"/>
                    <a:gd name="T61" fmla="*/ 449 h 960"/>
                    <a:gd name="T62" fmla="*/ 733 w 957"/>
                    <a:gd name="T63" fmla="*/ 407 h 960"/>
                    <a:gd name="T64" fmla="*/ 791 w 957"/>
                    <a:gd name="T65" fmla="*/ 349 h 960"/>
                    <a:gd name="T66" fmla="*/ 913 w 957"/>
                    <a:gd name="T67" fmla="*/ 222 h 960"/>
                    <a:gd name="T68" fmla="*/ 871 w 957"/>
                    <a:gd name="T69" fmla="*/ 216 h 960"/>
                    <a:gd name="T70" fmla="*/ 667 w 957"/>
                    <a:gd name="T71" fmla="*/ 295 h 960"/>
                    <a:gd name="T72" fmla="*/ 611 w 957"/>
                    <a:gd name="T73" fmla="*/ 199 h 960"/>
                    <a:gd name="T74" fmla="*/ 617 w 957"/>
                    <a:gd name="T75" fmla="*/ 29 h 960"/>
                    <a:gd name="T76" fmla="*/ 567 w 957"/>
                    <a:gd name="T77" fmla="*/ 135 h 960"/>
                    <a:gd name="T78" fmla="*/ 485 w 957"/>
                    <a:gd name="T79" fmla="*/ 241 h 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57" h="960">
                      <a:moveTo>
                        <a:pt x="485" y="241"/>
                      </a:moveTo>
                      <a:cubicBezTo>
                        <a:pt x="459" y="205"/>
                        <a:pt x="446" y="153"/>
                        <a:pt x="422" y="113"/>
                      </a:cubicBezTo>
                      <a:cubicBezTo>
                        <a:pt x="401" y="80"/>
                        <a:pt x="372" y="0"/>
                        <a:pt x="349" y="12"/>
                      </a:cubicBezTo>
                      <a:cubicBezTo>
                        <a:pt x="326" y="24"/>
                        <a:pt x="393" y="264"/>
                        <a:pt x="350" y="279"/>
                      </a:cubicBezTo>
                      <a:cubicBezTo>
                        <a:pt x="340" y="282"/>
                        <a:pt x="304" y="274"/>
                        <a:pt x="293" y="273"/>
                      </a:cubicBezTo>
                      <a:cubicBezTo>
                        <a:pt x="264" y="263"/>
                        <a:pt x="233" y="259"/>
                        <a:pt x="205" y="254"/>
                      </a:cubicBezTo>
                      <a:cubicBezTo>
                        <a:pt x="158" y="246"/>
                        <a:pt x="118" y="231"/>
                        <a:pt x="75" y="218"/>
                      </a:cubicBezTo>
                      <a:cubicBezTo>
                        <a:pt x="103" y="254"/>
                        <a:pt x="130" y="293"/>
                        <a:pt x="158" y="329"/>
                      </a:cubicBezTo>
                      <a:cubicBezTo>
                        <a:pt x="186" y="368"/>
                        <a:pt x="223" y="396"/>
                        <a:pt x="261" y="428"/>
                      </a:cubicBezTo>
                      <a:cubicBezTo>
                        <a:pt x="210" y="435"/>
                        <a:pt x="185" y="444"/>
                        <a:pt x="118" y="456"/>
                      </a:cubicBezTo>
                      <a:cubicBezTo>
                        <a:pt x="78" y="463"/>
                        <a:pt x="36" y="477"/>
                        <a:pt x="0" y="495"/>
                      </a:cubicBezTo>
                      <a:cubicBezTo>
                        <a:pt x="45" y="522"/>
                        <a:pt x="113" y="535"/>
                        <a:pt x="163" y="548"/>
                      </a:cubicBezTo>
                      <a:cubicBezTo>
                        <a:pt x="205" y="559"/>
                        <a:pt x="231" y="565"/>
                        <a:pt x="210" y="610"/>
                      </a:cubicBezTo>
                      <a:cubicBezTo>
                        <a:pt x="197" y="638"/>
                        <a:pt x="176" y="660"/>
                        <a:pt x="160" y="685"/>
                      </a:cubicBezTo>
                      <a:cubicBezTo>
                        <a:pt x="137" y="716"/>
                        <a:pt x="93" y="760"/>
                        <a:pt x="77" y="790"/>
                      </a:cubicBezTo>
                      <a:cubicBezTo>
                        <a:pt x="130" y="781"/>
                        <a:pt x="203" y="745"/>
                        <a:pt x="253" y="726"/>
                      </a:cubicBezTo>
                      <a:cubicBezTo>
                        <a:pt x="291" y="713"/>
                        <a:pt x="330" y="686"/>
                        <a:pt x="341" y="741"/>
                      </a:cubicBezTo>
                      <a:cubicBezTo>
                        <a:pt x="354" y="812"/>
                        <a:pt x="332" y="889"/>
                        <a:pt x="330" y="960"/>
                      </a:cubicBezTo>
                      <a:cubicBezTo>
                        <a:pt x="349" y="922"/>
                        <a:pt x="388" y="892"/>
                        <a:pt x="414" y="859"/>
                      </a:cubicBezTo>
                      <a:cubicBezTo>
                        <a:pt x="433" y="835"/>
                        <a:pt x="450" y="811"/>
                        <a:pt x="466" y="785"/>
                      </a:cubicBezTo>
                      <a:cubicBezTo>
                        <a:pt x="474" y="772"/>
                        <a:pt x="489" y="743"/>
                        <a:pt x="508" y="753"/>
                      </a:cubicBezTo>
                      <a:cubicBezTo>
                        <a:pt x="535" y="767"/>
                        <a:pt x="535" y="824"/>
                        <a:pt x="551" y="848"/>
                      </a:cubicBezTo>
                      <a:cubicBezTo>
                        <a:pt x="572" y="879"/>
                        <a:pt x="600" y="930"/>
                        <a:pt x="628" y="954"/>
                      </a:cubicBezTo>
                      <a:cubicBezTo>
                        <a:pt x="633" y="919"/>
                        <a:pt x="607" y="700"/>
                        <a:pt x="648" y="694"/>
                      </a:cubicBezTo>
                      <a:cubicBezTo>
                        <a:pt x="663" y="690"/>
                        <a:pt x="688" y="715"/>
                        <a:pt x="701" y="722"/>
                      </a:cubicBezTo>
                      <a:cubicBezTo>
                        <a:pt x="725" y="737"/>
                        <a:pt x="746" y="745"/>
                        <a:pt x="772" y="754"/>
                      </a:cubicBezTo>
                      <a:cubicBezTo>
                        <a:pt x="808" y="765"/>
                        <a:pt x="841" y="784"/>
                        <a:pt x="877" y="795"/>
                      </a:cubicBezTo>
                      <a:cubicBezTo>
                        <a:pt x="858" y="750"/>
                        <a:pt x="691" y="613"/>
                        <a:pt x="740" y="561"/>
                      </a:cubicBezTo>
                      <a:cubicBezTo>
                        <a:pt x="759" y="540"/>
                        <a:pt x="826" y="525"/>
                        <a:pt x="851" y="516"/>
                      </a:cubicBezTo>
                      <a:cubicBezTo>
                        <a:pt x="886" y="507"/>
                        <a:pt x="922" y="505"/>
                        <a:pt x="957" y="495"/>
                      </a:cubicBezTo>
                      <a:cubicBezTo>
                        <a:pt x="944" y="473"/>
                        <a:pt x="860" y="458"/>
                        <a:pt x="834" y="449"/>
                      </a:cubicBezTo>
                      <a:cubicBezTo>
                        <a:pt x="800" y="437"/>
                        <a:pt x="768" y="417"/>
                        <a:pt x="733" y="407"/>
                      </a:cubicBezTo>
                      <a:cubicBezTo>
                        <a:pt x="740" y="385"/>
                        <a:pt x="772" y="364"/>
                        <a:pt x="791" y="349"/>
                      </a:cubicBezTo>
                      <a:cubicBezTo>
                        <a:pt x="815" y="329"/>
                        <a:pt x="905" y="246"/>
                        <a:pt x="913" y="222"/>
                      </a:cubicBezTo>
                      <a:cubicBezTo>
                        <a:pt x="924" y="190"/>
                        <a:pt x="888" y="209"/>
                        <a:pt x="871" y="216"/>
                      </a:cubicBezTo>
                      <a:cubicBezTo>
                        <a:pt x="802" y="246"/>
                        <a:pt x="744" y="289"/>
                        <a:pt x="667" y="295"/>
                      </a:cubicBezTo>
                      <a:cubicBezTo>
                        <a:pt x="607" y="299"/>
                        <a:pt x="609" y="244"/>
                        <a:pt x="611" y="199"/>
                      </a:cubicBezTo>
                      <a:cubicBezTo>
                        <a:pt x="613" y="143"/>
                        <a:pt x="646" y="37"/>
                        <a:pt x="617" y="29"/>
                      </a:cubicBezTo>
                      <a:cubicBezTo>
                        <a:pt x="607" y="26"/>
                        <a:pt x="590" y="81"/>
                        <a:pt x="567" y="135"/>
                      </a:cubicBezTo>
                      <a:cubicBezTo>
                        <a:pt x="545" y="190"/>
                        <a:pt x="517" y="245"/>
                        <a:pt x="485" y="24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618" name="Freeform 6">
                  <a:extLst>
                    <a:ext uri="{FF2B5EF4-FFF2-40B4-BE49-F238E27FC236}">
                      <a16:creationId xmlns="" xmlns:a16="http://schemas.microsoft.com/office/drawing/2014/main" id="{67ED53D3-53B2-4493-9FB9-1714989616AF}"/>
                    </a:ext>
                  </a:extLst>
                </p:cNvPr>
                <p:cNvSpPr>
                  <a:spLocks/>
                </p:cNvSpPr>
                <p:nvPr/>
              </p:nvSpPr>
              <p:spPr bwMode="auto">
                <a:xfrm>
                  <a:off x="1241" y="2481"/>
                  <a:ext cx="23" cy="25"/>
                </a:xfrm>
                <a:custGeom>
                  <a:avLst/>
                  <a:gdLst>
                    <a:gd name="T0" fmla="*/ 6 w 13"/>
                    <a:gd name="T1" fmla="*/ 0 h 14"/>
                    <a:gd name="T2" fmla="*/ 1 w 13"/>
                    <a:gd name="T3" fmla="*/ 2 h 14"/>
                    <a:gd name="T4" fmla="*/ 0 w 13"/>
                    <a:gd name="T5" fmla="*/ 11 h 14"/>
                    <a:gd name="T6" fmla="*/ 6 w 13"/>
                    <a:gd name="T7" fmla="*/ 14 h 14"/>
                    <a:gd name="T8" fmla="*/ 13 w 13"/>
                    <a:gd name="T9" fmla="*/ 7 h 14"/>
                    <a:gd name="T10" fmla="*/ 6 w 13"/>
                    <a:gd name="T11" fmla="*/ 0 h 14"/>
                  </a:gdLst>
                  <a:ahLst/>
                  <a:cxnLst>
                    <a:cxn ang="0">
                      <a:pos x="T0" y="T1"/>
                    </a:cxn>
                    <a:cxn ang="0">
                      <a:pos x="T2" y="T3"/>
                    </a:cxn>
                    <a:cxn ang="0">
                      <a:pos x="T4" y="T5"/>
                    </a:cxn>
                    <a:cxn ang="0">
                      <a:pos x="T6" y="T7"/>
                    </a:cxn>
                    <a:cxn ang="0">
                      <a:pos x="T8" y="T9"/>
                    </a:cxn>
                    <a:cxn ang="0">
                      <a:pos x="T10" y="T11"/>
                    </a:cxn>
                  </a:cxnLst>
                  <a:rect l="0" t="0" r="r" b="b"/>
                  <a:pathLst>
                    <a:path w="13" h="14">
                      <a:moveTo>
                        <a:pt x="6" y="0"/>
                      </a:moveTo>
                      <a:cubicBezTo>
                        <a:pt x="4" y="0"/>
                        <a:pt x="2" y="1"/>
                        <a:pt x="1" y="2"/>
                      </a:cubicBezTo>
                      <a:cubicBezTo>
                        <a:pt x="1" y="5"/>
                        <a:pt x="0" y="8"/>
                        <a:pt x="0" y="11"/>
                      </a:cubicBezTo>
                      <a:cubicBezTo>
                        <a:pt x="1" y="13"/>
                        <a:pt x="3" y="14"/>
                        <a:pt x="6" y="14"/>
                      </a:cubicBezTo>
                      <a:cubicBezTo>
                        <a:pt x="10" y="14"/>
                        <a:pt x="13" y="11"/>
                        <a:pt x="13" y="7"/>
                      </a:cubicBezTo>
                      <a:cubicBezTo>
                        <a:pt x="13" y="3"/>
                        <a:pt x="10" y="0"/>
                        <a:pt x="6"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619" name="Freeform 7">
                  <a:extLst>
                    <a:ext uri="{FF2B5EF4-FFF2-40B4-BE49-F238E27FC236}">
                      <a16:creationId xmlns="" xmlns:a16="http://schemas.microsoft.com/office/drawing/2014/main" id="{AE41679D-2CA6-4676-BCE3-DCE97BA22F45}"/>
                    </a:ext>
                  </a:extLst>
                </p:cNvPr>
                <p:cNvSpPr>
                  <a:spLocks/>
                </p:cNvSpPr>
                <p:nvPr/>
              </p:nvSpPr>
              <p:spPr bwMode="auto">
                <a:xfrm>
                  <a:off x="1236" y="2538"/>
                  <a:ext cx="21" cy="30"/>
                </a:xfrm>
                <a:custGeom>
                  <a:avLst/>
                  <a:gdLst>
                    <a:gd name="T0" fmla="*/ 7 w 12"/>
                    <a:gd name="T1" fmla="*/ 0 h 17"/>
                    <a:gd name="T2" fmla="*/ 1 w 12"/>
                    <a:gd name="T3" fmla="*/ 2 h 17"/>
                    <a:gd name="T4" fmla="*/ 0 w 12"/>
                    <a:gd name="T5" fmla="*/ 15 h 17"/>
                    <a:gd name="T6" fmla="*/ 3 w 12"/>
                    <a:gd name="T7" fmla="*/ 17 h 17"/>
                    <a:gd name="T8" fmla="*/ 12 w 12"/>
                    <a:gd name="T9" fmla="*/ 2 h 17"/>
                    <a:gd name="T10" fmla="*/ 7 w 12"/>
                    <a:gd name="T11" fmla="*/ 0 h 17"/>
                  </a:gdLst>
                  <a:ahLst/>
                  <a:cxnLst>
                    <a:cxn ang="0">
                      <a:pos x="T0" y="T1"/>
                    </a:cxn>
                    <a:cxn ang="0">
                      <a:pos x="T2" y="T3"/>
                    </a:cxn>
                    <a:cxn ang="0">
                      <a:pos x="T4" y="T5"/>
                    </a:cxn>
                    <a:cxn ang="0">
                      <a:pos x="T6" y="T7"/>
                    </a:cxn>
                    <a:cxn ang="0">
                      <a:pos x="T8" y="T9"/>
                    </a:cxn>
                    <a:cxn ang="0">
                      <a:pos x="T10" y="T11"/>
                    </a:cxn>
                  </a:cxnLst>
                  <a:rect l="0" t="0" r="r" b="b"/>
                  <a:pathLst>
                    <a:path w="12" h="17">
                      <a:moveTo>
                        <a:pt x="7" y="0"/>
                      </a:moveTo>
                      <a:cubicBezTo>
                        <a:pt x="5" y="0"/>
                        <a:pt x="3" y="1"/>
                        <a:pt x="1" y="2"/>
                      </a:cubicBezTo>
                      <a:cubicBezTo>
                        <a:pt x="1" y="6"/>
                        <a:pt x="0" y="11"/>
                        <a:pt x="0" y="15"/>
                      </a:cubicBezTo>
                      <a:cubicBezTo>
                        <a:pt x="1" y="16"/>
                        <a:pt x="2" y="17"/>
                        <a:pt x="3" y="17"/>
                      </a:cubicBezTo>
                      <a:cubicBezTo>
                        <a:pt x="5" y="12"/>
                        <a:pt x="9" y="7"/>
                        <a:pt x="12" y="2"/>
                      </a:cubicBezTo>
                      <a:cubicBezTo>
                        <a:pt x="11" y="1"/>
                        <a:pt x="9" y="0"/>
                        <a:pt x="7"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620" name="Oval 8">
                  <a:extLst>
                    <a:ext uri="{FF2B5EF4-FFF2-40B4-BE49-F238E27FC236}">
                      <a16:creationId xmlns="" xmlns:a16="http://schemas.microsoft.com/office/drawing/2014/main" id="{408E54B4-589D-4245-AB1B-1876C5D37962}"/>
                    </a:ext>
                  </a:extLst>
                </p:cNvPr>
                <p:cNvSpPr>
                  <a:spLocks noChangeArrowheads="1"/>
                </p:cNvSpPr>
                <p:nvPr/>
              </p:nvSpPr>
              <p:spPr bwMode="auto">
                <a:xfrm>
                  <a:off x="1733" y="2494"/>
                  <a:ext cx="29" cy="2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621" name="Oval 9">
                  <a:extLst>
                    <a:ext uri="{FF2B5EF4-FFF2-40B4-BE49-F238E27FC236}">
                      <a16:creationId xmlns="" xmlns:a16="http://schemas.microsoft.com/office/drawing/2014/main" id="{DB149C52-165D-4662-A4E1-2C2ADB81EB22}"/>
                    </a:ext>
                  </a:extLst>
                </p:cNvPr>
                <p:cNvSpPr>
                  <a:spLocks noChangeArrowheads="1"/>
                </p:cNvSpPr>
                <p:nvPr/>
              </p:nvSpPr>
              <p:spPr bwMode="auto">
                <a:xfrm>
                  <a:off x="993" y="2104"/>
                  <a:ext cx="25" cy="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622" name="Freeform 10">
                  <a:extLst>
                    <a:ext uri="{FF2B5EF4-FFF2-40B4-BE49-F238E27FC236}">
                      <a16:creationId xmlns="" xmlns:a16="http://schemas.microsoft.com/office/drawing/2014/main" id="{6836DF83-C966-4C3C-BEE5-A727CC7E3FF6}"/>
                    </a:ext>
                  </a:extLst>
                </p:cNvPr>
                <p:cNvSpPr>
                  <a:spLocks/>
                </p:cNvSpPr>
                <p:nvPr/>
              </p:nvSpPr>
              <p:spPr bwMode="auto">
                <a:xfrm>
                  <a:off x="904" y="2104"/>
                  <a:ext cx="30" cy="30"/>
                </a:xfrm>
                <a:custGeom>
                  <a:avLst/>
                  <a:gdLst>
                    <a:gd name="T0" fmla="*/ 11 w 17"/>
                    <a:gd name="T1" fmla="*/ 0 h 17"/>
                    <a:gd name="T2" fmla="*/ 0 w 17"/>
                    <a:gd name="T3" fmla="*/ 13 h 17"/>
                    <a:gd name="T4" fmla="*/ 8 w 17"/>
                    <a:gd name="T5" fmla="*/ 17 h 17"/>
                    <a:gd name="T6" fmla="*/ 17 w 17"/>
                    <a:gd name="T7" fmla="*/ 8 h 17"/>
                    <a:gd name="T8" fmla="*/ 11 w 17"/>
                    <a:gd name="T9" fmla="*/ 0 h 17"/>
                  </a:gdLst>
                  <a:ahLst/>
                  <a:cxnLst>
                    <a:cxn ang="0">
                      <a:pos x="T0" y="T1"/>
                    </a:cxn>
                    <a:cxn ang="0">
                      <a:pos x="T2" y="T3"/>
                    </a:cxn>
                    <a:cxn ang="0">
                      <a:pos x="T4" y="T5"/>
                    </a:cxn>
                    <a:cxn ang="0">
                      <a:pos x="T6" y="T7"/>
                    </a:cxn>
                    <a:cxn ang="0">
                      <a:pos x="T8" y="T9"/>
                    </a:cxn>
                  </a:cxnLst>
                  <a:rect l="0" t="0" r="r" b="b"/>
                  <a:pathLst>
                    <a:path w="17" h="17">
                      <a:moveTo>
                        <a:pt x="11" y="0"/>
                      </a:moveTo>
                      <a:cubicBezTo>
                        <a:pt x="7" y="4"/>
                        <a:pt x="4" y="8"/>
                        <a:pt x="0" y="13"/>
                      </a:cubicBezTo>
                      <a:cubicBezTo>
                        <a:pt x="2" y="16"/>
                        <a:pt x="4" y="17"/>
                        <a:pt x="8" y="17"/>
                      </a:cubicBezTo>
                      <a:cubicBezTo>
                        <a:pt x="13" y="17"/>
                        <a:pt x="17" y="13"/>
                        <a:pt x="17" y="8"/>
                      </a:cubicBezTo>
                      <a:cubicBezTo>
                        <a:pt x="17" y="4"/>
                        <a:pt x="14" y="1"/>
                        <a:pt x="11"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623" name="Oval 11">
                  <a:extLst>
                    <a:ext uri="{FF2B5EF4-FFF2-40B4-BE49-F238E27FC236}">
                      <a16:creationId xmlns="" xmlns:a16="http://schemas.microsoft.com/office/drawing/2014/main" id="{8E8FC1F9-E831-4648-B755-909906B68347}"/>
                    </a:ext>
                  </a:extLst>
                </p:cNvPr>
                <p:cNvSpPr>
                  <a:spLocks noChangeArrowheads="1"/>
                </p:cNvSpPr>
                <p:nvPr/>
              </p:nvSpPr>
              <p:spPr bwMode="auto">
                <a:xfrm>
                  <a:off x="1108" y="2065"/>
                  <a:ext cx="32"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624" name="Oval 12">
                  <a:extLst>
                    <a:ext uri="{FF2B5EF4-FFF2-40B4-BE49-F238E27FC236}">
                      <a16:creationId xmlns="" xmlns:a16="http://schemas.microsoft.com/office/drawing/2014/main" id="{2201D830-FF5E-4EB6-8143-E0271F3173E7}"/>
                    </a:ext>
                  </a:extLst>
                </p:cNvPr>
                <p:cNvSpPr>
                  <a:spLocks noChangeArrowheads="1"/>
                </p:cNvSpPr>
                <p:nvPr/>
              </p:nvSpPr>
              <p:spPr bwMode="auto">
                <a:xfrm>
                  <a:off x="961" y="2058"/>
                  <a:ext cx="28" cy="2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625" name="Oval 13">
                  <a:extLst>
                    <a:ext uri="{FF2B5EF4-FFF2-40B4-BE49-F238E27FC236}">
                      <a16:creationId xmlns="" xmlns:a16="http://schemas.microsoft.com/office/drawing/2014/main" id="{B1CD3BB6-96C5-48DC-8454-BCF32E8662F4}"/>
                    </a:ext>
                  </a:extLst>
                </p:cNvPr>
                <p:cNvSpPr>
                  <a:spLocks noChangeArrowheads="1"/>
                </p:cNvSpPr>
                <p:nvPr/>
              </p:nvSpPr>
              <p:spPr bwMode="auto">
                <a:xfrm>
                  <a:off x="1078" y="2115"/>
                  <a:ext cx="28" cy="2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626" name="Oval 14">
                  <a:extLst>
                    <a:ext uri="{FF2B5EF4-FFF2-40B4-BE49-F238E27FC236}">
                      <a16:creationId xmlns="" xmlns:a16="http://schemas.microsoft.com/office/drawing/2014/main" id="{BA084021-5991-499D-820C-65F857DCDD97}"/>
                    </a:ext>
                  </a:extLst>
                </p:cNvPr>
                <p:cNvSpPr>
                  <a:spLocks noChangeArrowheads="1"/>
                </p:cNvSpPr>
                <p:nvPr/>
              </p:nvSpPr>
              <p:spPr bwMode="auto">
                <a:xfrm>
                  <a:off x="1032" y="2058"/>
                  <a:ext cx="28" cy="2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627" name="Freeform 15">
                  <a:extLst>
                    <a:ext uri="{FF2B5EF4-FFF2-40B4-BE49-F238E27FC236}">
                      <a16:creationId xmlns="" xmlns:a16="http://schemas.microsoft.com/office/drawing/2014/main" id="{F64944FA-9466-48FD-B31E-7A0E93AD31B8}"/>
                    </a:ext>
                  </a:extLst>
                </p:cNvPr>
                <p:cNvSpPr>
                  <a:spLocks/>
                </p:cNvSpPr>
                <p:nvPr/>
              </p:nvSpPr>
              <p:spPr bwMode="auto">
                <a:xfrm>
                  <a:off x="982" y="2194"/>
                  <a:ext cx="23" cy="16"/>
                </a:xfrm>
                <a:custGeom>
                  <a:avLst/>
                  <a:gdLst>
                    <a:gd name="T0" fmla="*/ 7 w 13"/>
                    <a:gd name="T1" fmla="*/ 0 h 9"/>
                    <a:gd name="T2" fmla="*/ 0 w 13"/>
                    <a:gd name="T3" fmla="*/ 7 h 9"/>
                    <a:gd name="T4" fmla="*/ 0 w 13"/>
                    <a:gd name="T5" fmla="*/ 9 h 9"/>
                    <a:gd name="T6" fmla="*/ 13 w 13"/>
                    <a:gd name="T7" fmla="*/ 3 h 9"/>
                    <a:gd name="T8" fmla="*/ 7 w 13"/>
                    <a:gd name="T9" fmla="*/ 0 h 9"/>
                  </a:gdLst>
                  <a:ahLst/>
                  <a:cxnLst>
                    <a:cxn ang="0">
                      <a:pos x="T0" y="T1"/>
                    </a:cxn>
                    <a:cxn ang="0">
                      <a:pos x="T2" y="T3"/>
                    </a:cxn>
                    <a:cxn ang="0">
                      <a:pos x="T4" y="T5"/>
                    </a:cxn>
                    <a:cxn ang="0">
                      <a:pos x="T6" y="T7"/>
                    </a:cxn>
                    <a:cxn ang="0">
                      <a:pos x="T8" y="T9"/>
                    </a:cxn>
                  </a:cxnLst>
                  <a:rect l="0" t="0" r="r" b="b"/>
                  <a:pathLst>
                    <a:path w="13" h="9">
                      <a:moveTo>
                        <a:pt x="7" y="0"/>
                      </a:moveTo>
                      <a:cubicBezTo>
                        <a:pt x="3" y="0"/>
                        <a:pt x="0" y="3"/>
                        <a:pt x="0" y="7"/>
                      </a:cubicBezTo>
                      <a:cubicBezTo>
                        <a:pt x="0" y="8"/>
                        <a:pt x="0" y="8"/>
                        <a:pt x="0" y="9"/>
                      </a:cubicBezTo>
                      <a:cubicBezTo>
                        <a:pt x="4" y="7"/>
                        <a:pt x="8" y="5"/>
                        <a:pt x="13" y="3"/>
                      </a:cubicBezTo>
                      <a:cubicBezTo>
                        <a:pt x="11" y="2"/>
                        <a:pt x="9" y="0"/>
                        <a:pt x="7"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628" name="Freeform 16">
                  <a:extLst>
                    <a:ext uri="{FF2B5EF4-FFF2-40B4-BE49-F238E27FC236}">
                      <a16:creationId xmlns="" xmlns:a16="http://schemas.microsoft.com/office/drawing/2014/main" id="{AC658E67-8E74-4E6B-86DF-F37475BDED19}"/>
                    </a:ext>
                  </a:extLst>
                </p:cNvPr>
                <p:cNvSpPr>
                  <a:spLocks/>
                </p:cNvSpPr>
                <p:nvPr/>
              </p:nvSpPr>
              <p:spPr bwMode="auto">
                <a:xfrm>
                  <a:off x="872" y="2146"/>
                  <a:ext cx="32" cy="32"/>
                </a:xfrm>
                <a:custGeom>
                  <a:avLst/>
                  <a:gdLst>
                    <a:gd name="T0" fmla="*/ 9 w 18"/>
                    <a:gd name="T1" fmla="*/ 0 h 18"/>
                    <a:gd name="T2" fmla="*/ 8 w 18"/>
                    <a:gd name="T3" fmla="*/ 0 h 18"/>
                    <a:gd name="T4" fmla="*/ 0 w 18"/>
                    <a:gd name="T5" fmla="*/ 11 h 18"/>
                    <a:gd name="T6" fmla="*/ 9 w 18"/>
                    <a:gd name="T7" fmla="*/ 18 h 18"/>
                    <a:gd name="T8" fmla="*/ 18 w 18"/>
                    <a:gd name="T9" fmla="*/ 9 h 18"/>
                    <a:gd name="T10" fmla="*/ 9 w 18"/>
                    <a:gd name="T11" fmla="*/ 0 h 18"/>
                  </a:gdLst>
                  <a:ahLst/>
                  <a:cxnLst>
                    <a:cxn ang="0">
                      <a:pos x="T0" y="T1"/>
                    </a:cxn>
                    <a:cxn ang="0">
                      <a:pos x="T2" y="T3"/>
                    </a:cxn>
                    <a:cxn ang="0">
                      <a:pos x="T4" y="T5"/>
                    </a:cxn>
                    <a:cxn ang="0">
                      <a:pos x="T6" y="T7"/>
                    </a:cxn>
                    <a:cxn ang="0">
                      <a:pos x="T8" y="T9"/>
                    </a:cxn>
                    <a:cxn ang="0">
                      <a:pos x="T10" y="T11"/>
                    </a:cxn>
                  </a:cxnLst>
                  <a:rect l="0" t="0" r="r" b="b"/>
                  <a:pathLst>
                    <a:path w="18" h="18">
                      <a:moveTo>
                        <a:pt x="9" y="0"/>
                      </a:moveTo>
                      <a:cubicBezTo>
                        <a:pt x="9" y="0"/>
                        <a:pt x="9" y="0"/>
                        <a:pt x="8" y="0"/>
                      </a:cubicBezTo>
                      <a:cubicBezTo>
                        <a:pt x="6" y="4"/>
                        <a:pt x="3" y="7"/>
                        <a:pt x="0" y="11"/>
                      </a:cubicBezTo>
                      <a:cubicBezTo>
                        <a:pt x="0" y="15"/>
                        <a:pt x="4" y="18"/>
                        <a:pt x="9" y="18"/>
                      </a:cubicBezTo>
                      <a:cubicBezTo>
                        <a:pt x="14" y="18"/>
                        <a:pt x="18" y="14"/>
                        <a:pt x="18" y="9"/>
                      </a:cubicBezTo>
                      <a:cubicBezTo>
                        <a:pt x="18" y="4"/>
                        <a:pt x="14" y="0"/>
                        <a:pt x="9"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629" name="Oval 17">
                  <a:extLst>
                    <a:ext uri="{FF2B5EF4-FFF2-40B4-BE49-F238E27FC236}">
                      <a16:creationId xmlns="" xmlns:a16="http://schemas.microsoft.com/office/drawing/2014/main" id="{97795A9D-1B79-417E-81BC-6CE98B1BBAD2}"/>
                    </a:ext>
                  </a:extLst>
                </p:cNvPr>
                <p:cNvSpPr>
                  <a:spLocks noChangeArrowheads="1"/>
                </p:cNvSpPr>
                <p:nvPr/>
              </p:nvSpPr>
              <p:spPr bwMode="auto">
                <a:xfrm>
                  <a:off x="892" y="2193"/>
                  <a:ext cx="32" cy="3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630" name="Oval 18">
                  <a:extLst>
                    <a:ext uri="{FF2B5EF4-FFF2-40B4-BE49-F238E27FC236}">
                      <a16:creationId xmlns="" xmlns:a16="http://schemas.microsoft.com/office/drawing/2014/main" id="{4790CA89-3C99-4F84-8E8D-B97010B62FC4}"/>
                    </a:ext>
                  </a:extLst>
                </p:cNvPr>
                <p:cNvSpPr>
                  <a:spLocks noChangeArrowheads="1"/>
                </p:cNvSpPr>
                <p:nvPr/>
              </p:nvSpPr>
              <p:spPr bwMode="auto">
                <a:xfrm>
                  <a:off x="950" y="2148"/>
                  <a:ext cx="29" cy="2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631" name="Oval 19">
                  <a:extLst>
                    <a:ext uri="{FF2B5EF4-FFF2-40B4-BE49-F238E27FC236}">
                      <a16:creationId xmlns="" xmlns:a16="http://schemas.microsoft.com/office/drawing/2014/main" id="{17FB2E96-178C-4C6C-B752-0D0469B6E866}"/>
                    </a:ext>
                  </a:extLst>
                </p:cNvPr>
                <p:cNvSpPr>
                  <a:spLocks noChangeArrowheads="1"/>
                </p:cNvSpPr>
                <p:nvPr/>
              </p:nvSpPr>
              <p:spPr bwMode="auto">
                <a:xfrm>
                  <a:off x="1021" y="2148"/>
                  <a:ext cx="29" cy="2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632" name="Oval 20">
                  <a:extLst>
                    <a:ext uri="{FF2B5EF4-FFF2-40B4-BE49-F238E27FC236}">
                      <a16:creationId xmlns="" xmlns:a16="http://schemas.microsoft.com/office/drawing/2014/main" id="{D9260555-EB58-4D23-B1C5-7E1FE7C68D1A}"/>
                    </a:ext>
                  </a:extLst>
                </p:cNvPr>
                <p:cNvSpPr>
                  <a:spLocks noChangeArrowheads="1"/>
                </p:cNvSpPr>
                <p:nvPr/>
              </p:nvSpPr>
              <p:spPr bwMode="auto">
                <a:xfrm>
                  <a:off x="814" y="2240"/>
                  <a:ext cx="25" cy="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633" name="Freeform 21">
                  <a:extLst>
                    <a:ext uri="{FF2B5EF4-FFF2-40B4-BE49-F238E27FC236}">
                      <a16:creationId xmlns="" xmlns:a16="http://schemas.microsoft.com/office/drawing/2014/main" id="{5022A87C-D9B1-4ACC-BECC-67A9E21BA89C}"/>
                    </a:ext>
                  </a:extLst>
                </p:cNvPr>
                <p:cNvSpPr>
                  <a:spLocks/>
                </p:cNvSpPr>
                <p:nvPr/>
              </p:nvSpPr>
              <p:spPr bwMode="auto">
                <a:xfrm>
                  <a:off x="876" y="2242"/>
                  <a:ext cx="19" cy="9"/>
                </a:xfrm>
                <a:custGeom>
                  <a:avLst/>
                  <a:gdLst>
                    <a:gd name="T0" fmla="*/ 8 w 11"/>
                    <a:gd name="T1" fmla="*/ 0 h 5"/>
                    <a:gd name="T2" fmla="*/ 0 w 11"/>
                    <a:gd name="T3" fmla="*/ 5 h 5"/>
                    <a:gd name="T4" fmla="*/ 11 w 11"/>
                    <a:gd name="T5" fmla="*/ 1 h 5"/>
                    <a:gd name="T6" fmla="*/ 8 w 11"/>
                    <a:gd name="T7" fmla="*/ 0 h 5"/>
                  </a:gdLst>
                  <a:ahLst/>
                  <a:cxnLst>
                    <a:cxn ang="0">
                      <a:pos x="T0" y="T1"/>
                    </a:cxn>
                    <a:cxn ang="0">
                      <a:pos x="T2" y="T3"/>
                    </a:cxn>
                    <a:cxn ang="0">
                      <a:pos x="T4" y="T5"/>
                    </a:cxn>
                    <a:cxn ang="0">
                      <a:pos x="T6" y="T7"/>
                    </a:cxn>
                  </a:cxnLst>
                  <a:rect l="0" t="0" r="r" b="b"/>
                  <a:pathLst>
                    <a:path w="11" h="5">
                      <a:moveTo>
                        <a:pt x="8" y="0"/>
                      </a:moveTo>
                      <a:cubicBezTo>
                        <a:pt x="4" y="0"/>
                        <a:pt x="1" y="2"/>
                        <a:pt x="0" y="5"/>
                      </a:cubicBezTo>
                      <a:cubicBezTo>
                        <a:pt x="3" y="4"/>
                        <a:pt x="7" y="2"/>
                        <a:pt x="11" y="1"/>
                      </a:cubicBezTo>
                      <a:cubicBezTo>
                        <a:pt x="10" y="1"/>
                        <a:pt x="9" y="0"/>
                        <a:pt x="8"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634" name="Oval 22">
                  <a:extLst>
                    <a:ext uri="{FF2B5EF4-FFF2-40B4-BE49-F238E27FC236}">
                      <a16:creationId xmlns="" xmlns:a16="http://schemas.microsoft.com/office/drawing/2014/main" id="{65CB71FD-95DC-4855-996B-CF7E8275CC0A}"/>
                    </a:ext>
                  </a:extLst>
                </p:cNvPr>
                <p:cNvSpPr>
                  <a:spLocks noChangeArrowheads="1"/>
                </p:cNvSpPr>
                <p:nvPr/>
              </p:nvSpPr>
              <p:spPr bwMode="auto">
                <a:xfrm>
                  <a:off x="1168" y="2086"/>
                  <a:ext cx="32"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635" name="Oval 23">
                  <a:extLst>
                    <a:ext uri="{FF2B5EF4-FFF2-40B4-BE49-F238E27FC236}">
                      <a16:creationId xmlns="" xmlns:a16="http://schemas.microsoft.com/office/drawing/2014/main" id="{51BDD66B-45A3-4883-9BF2-F77BCA5A4B2E}"/>
                    </a:ext>
                  </a:extLst>
                </p:cNvPr>
                <p:cNvSpPr>
                  <a:spLocks noChangeArrowheads="1"/>
                </p:cNvSpPr>
                <p:nvPr/>
              </p:nvSpPr>
              <p:spPr bwMode="auto">
                <a:xfrm>
                  <a:off x="1239" y="2072"/>
                  <a:ext cx="25" cy="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636" name="Oval 24">
                  <a:extLst>
                    <a:ext uri="{FF2B5EF4-FFF2-40B4-BE49-F238E27FC236}">
                      <a16:creationId xmlns="" xmlns:a16="http://schemas.microsoft.com/office/drawing/2014/main" id="{BE546742-E88C-4BF6-8BD7-88B98E3838AC}"/>
                    </a:ext>
                  </a:extLst>
                </p:cNvPr>
                <p:cNvSpPr>
                  <a:spLocks noChangeArrowheads="1"/>
                </p:cNvSpPr>
                <p:nvPr/>
              </p:nvSpPr>
              <p:spPr bwMode="auto">
                <a:xfrm>
                  <a:off x="1409" y="2122"/>
                  <a:ext cx="25" cy="24"/>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637" name="Oval 25">
                  <a:extLst>
                    <a:ext uri="{FF2B5EF4-FFF2-40B4-BE49-F238E27FC236}">
                      <a16:creationId xmlns="" xmlns:a16="http://schemas.microsoft.com/office/drawing/2014/main" id="{41D4C208-1AAC-4050-A41C-8D5AE246E2AD}"/>
                    </a:ext>
                  </a:extLst>
                </p:cNvPr>
                <p:cNvSpPr>
                  <a:spLocks noChangeArrowheads="1"/>
                </p:cNvSpPr>
                <p:nvPr/>
              </p:nvSpPr>
              <p:spPr bwMode="auto">
                <a:xfrm>
                  <a:off x="1299" y="2074"/>
                  <a:ext cx="32"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638" name="Freeform 26">
                  <a:extLst>
                    <a:ext uri="{FF2B5EF4-FFF2-40B4-BE49-F238E27FC236}">
                      <a16:creationId xmlns="" xmlns:a16="http://schemas.microsoft.com/office/drawing/2014/main" id="{9531AFB1-32F7-43EA-8A32-297E26C7F1AA}"/>
                    </a:ext>
                  </a:extLst>
                </p:cNvPr>
                <p:cNvSpPr>
                  <a:spLocks/>
                </p:cNvSpPr>
                <p:nvPr/>
              </p:nvSpPr>
              <p:spPr bwMode="auto">
                <a:xfrm>
                  <a:off x="1232" y="2129"/>
                  <a:ext cx="32" cy="32"/>
                </a:xfrm>
                <a:custGeom>
                  <a:avLst/>
                  <a:gdLst>
                    <a:gd name="T0" fmla="*/ 9 w 18"/>
                    <a:gd name="T1" fmla="*/ 0 h 18"/>
                    <a:gd name="T2" fmla="*/ 0 w 18"/>
                    <a:gd name="T3" fmla="*/ 7 h 18"/>
                    <a:gd name="T4" fmla="*/ 8 w 18"/>
                    <a:gd name="T5" fmla="*/ 18 h 18"/>
                    <a:gd name="T6" fmla="*/ 9 w 18"/>
                    <a:gd name="T7" fmla="*/ 18 h 18"/>
                    <a:gd name="T8" fmla="*/ 18 w 18"/>
                    <a:gd name="T9" fmla="*/ 9 h 18"/>
                    <a:gd name="T10" fmla="*/ 9 w 18"/>
                    <a:gd name="T11" fmla="*/ 0 h 18"/>
                  </a:gdLst>
                  <a:ahLst/>
                  <a:cxnLst>
                    <a:cxn ang="0">
                      <a:pos x="T0" y="T1"/>
                    </a:cxn>
                    <a:cxn ang="0">
                      <a:pos x="T2" y="T3"/>
                    </a:cxn>
                    <a:cxn ang="0">
                      <a:pos x="T4" y="T5"/>
                    </a:cxn>
                    <a:cxn ang="0">
                      <a:pos x="T6" y="T7"/>
                    </a:cxn>
                    <a:cxn ang="0">
                      <a:pos x="T8" y="T9"/>
                    </a:cxn>
                    <a:cxn ang="0">
                      <a:pos x="T10" y="T11"/>
                    </a:cxn>
                  </a:cxnLst>
                  <a:rect l="0" t="0" r="r" b="b"/>
                  <a:pathLst>
                    <a:path w="18" h="18">
                      <a:moveTo>
                        <a:pt x="9" y="0"/>
                      </a:moveTo>
                      <a:cubicBezTo>
                        <a:pt x="5" y="0"/>
                        <a:pt x="1" y="3"/>
                        <a:pt x="0" y="7"/>
                      </a:cubicBezTo>
                      <a:cubicBezTo>
                        <a:pt x="3" y="9"/>
                        <a:pt x="6" y="13"/>
                        <a:pt x="8" y="18"/>
                      </a:cubicBezTo>
                      <a:cubicBezTo>
                        <a:pt x="8" y="18"/>
                        <a:pt x="9" y="18"/>
                        <a:pt x="9" y="18"/>
                      </a:cubicBezTo>
                      <a:cubicBezTo>
                        <a:pt x="14" y="18"/>
                        <a:pt x="18" y="14"/>
                        <a:pt x="18" y="9"/>
                      </a:cubicBezTo>
                      <a:cubicBezTo>
                        <a:pt x="18" y="4"/>
                        <a:pt x="14" y="0"/>
                        <a:pt x="9"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639" name="Oval 27">
                  <a:extLst>
                    <a:ext uri="{FF2B5EF4-FFF2-40B4-BE49-F238E27FC236}">
                      <a16:creationId xmlns="" xmlns:a16="http://schemas.microsoft.com/office/drawing/2014/main" id="{44F1FABE-5C93-4D63-B033-C60B9D343C46}"/>
                    </a:ext>
                  </a:extLst>
                </p:cNvPr>
                <p:cNvSpPr>
                  <a:spLocks noChangeArrowheads="1"/>
                </p:cNvSpPr>
                <p:nvPr/>
              </p:nvSpPr>
              <p:spPr bwMode="auto">
                <a:xfrm>
                  <a:off x="1306" y="2138"/>
                  <a:ext cx="32" cy="3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640" name="Oval 28">
                  <a:extLst>
                    <a:ext uri="{FF2B5EF4-FFF2-40B4-BE49-F238E27FC236}">
                      <a16:creationId xmlns="" xmlns:a16="http://schemas.microsoft.com/office/drawing/2014/main" id="{24B80833-2828-49CC-918A-9AD6DE0060EF}"/>
                    </a:ext>
                  </a:extLst>
                </p:cNvPr>
                <p:cNvSpPr>
                  <a:spLocks noChangeArrowheads="1"/>
                </p:cNvSpPr>
                <p:nvPr/>
              </p:nvSpPr>
              <p:spPr bwMode="auto">
                <a:xfrm>
                  <a:off x="1528" y="2090"/>
                  <a:ext cx="32"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641" name="Oval 29">
                  <a:extLst>
                    <a:ext uri="{FF2B5EF4-FFF2-40B4-BE49-F238E27FC236}">
                      <a16:creationId xmlns="" xmlns:a16="http://schemas.microsoft.com/office/drawing/2014/main" id="{FF1A96A5-C97C-4D5C-B431-53C168B32B0D}"/>
                    </a:ext>
                  </a:extLst>
                </p:cNvPr>
                <p:cNvSpPr>
                  <a:spLocks noChangeArrowheads="1"/>
                </p:cNvSpPr>
                <p:nvPr/>
              </p:nvSpPr>
              <p:spPr bwMode="auto">
                <a:xfrm>
                  <a:off x="1377" y="2076"/>
                  <a:ext cx="29" cy="2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642" name="Oval 30">
                  <a:extLst>
                    <a:ext uri="{FF2B5EF4-FFF2-40B4-BE49-F238E27FC236}">
                      <a16:creationId xmlns="" xmlns:a16="http://schemas.microsoft.com/office/drawing/2014/main" id="{F44AA4FA-5740-4AE0-9124-BEA110A908DB}"/>
                    </a:ext>
                  </a:extLst>
                </p:cNvPr>
                <p:cNvSpPr>
                  <a:spLocks noChangeArrowheads="1"/>
                </p:cNvSpPr>
                <p:nvPr/>
              </p:nvSpPr>
              <p:spPr bwMode="auto">
                <a:xfrm>
                  <a:off x="1478" y="2141"/>
                  <a:ext cx="29" cy="2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643" name="Oval 31">
                  <a:extLst>
                    <a:ext uri="{FF2B5EF4-FFF2-40B4-BE49-F238E27FC236}">
                      <a16:creationId xmlns="" xmlns:a16="http://schemas.microsoft.com/office/drawing/2014/main" id="{BF95211B-6F94-443A-AB82-CA00D9702F71}"/>
                    </a:ext>
                  </a:extLst>
                </p:cNvPr>
                <p:cNvSpPr>
                  <a:spLocks noChangeArrowheads="1"/>
                </p:cNvSpPr>
                <p:nvPr/>
              </p:nvSpPr>
              <p:spPr bwMode="auto">
                <a:xfrm>
                  <a:off x="1448" y="2083"/>
                  <a:ext cx="29" cy="2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644" name="Oval 32">
                  <a:extLst>
                    <a:ext uri="{FF2B5EF4-FFF2-40B4-BE49-F238E27FC236}">
                      <a16:creationId xmlns="" xmlns:a16="http://schemas.microsoft.com/office/drawing/2014/main" id="{0A247BB8-8411-4A05-AAB9-327BB263CD6F}"/>
                    </a:ext>
                  </a:extLst>
                </p:cNvPr>
                <p:cNvSpPr>
                  <a:spLocks noChangeArrowheads="1"/>
                </p:cNvSpPr>
                <p:nvPr/>
              </p:nvSpPr>
              <p:spPr bwMode="auto">
                <a:xfrm>
                  <a:off x="1363" y="2219"/>
                  <a:ext cx="25" cy="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645" name="Oval 33">
                  <a:extLst>
                    <a:ext uri="{FF2B5EF4-FFF2-40B4-BE49-F238E27FC236}">
                      <a16:creationId xmlns="" xmlns:a16="http://schemas.microsoft.com/office/drawing/2014/main" id="{BE4B6AD9-B869-4978-9B50-E8487E222EF1}"/>
                    </a:ext>
                  </a:extLst>
                </p:cNvPr>
                <p:cNvSpPr>
                  <a:spLocks noChangeArrowheads="1"/>
                </p:cNvSpPr>
                <p:nvPr/>
              </p:nvSpPr>
              <p:spPr bwMode="auto">
                <a:xfrm>
                  <a:off x="1301" y="2193"/>
                  <a:ext cx="32" cy="3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646" name="Freeform 34">
                  <a:extLst>
                    <a:ext uri="{FF2B5EF4-FFF2-40B4-BE49-F238E27FC236}">
                      <a16:creationId xmlns="" xmlns:a16="http://schemas.microsoft.com/office/drawing/2014/main" id="{6350D49E-FB2E-4008-B545-A62D4B9E22ED}"/>
                    </a:ext>
                  </a:extLst>
                </p:cNvPr>
                <p:cNvSpPr>
                  <a:spLocks/>
                </p:cNvSpPr>
                <p:nvPr/>
              </p:nvSpPr>
              <p:spPr bwMode="auto">
                <a:xfrm>
                  <a:off x="1259" y="2203"/>
                  <a:ext cx="21" cy="32"/>
                </a:xfrm>
                <a:custGeom>
                  <a:avLst/>
                  <a:gdLst>
                    <a:gd name="T0" fmla="*/ 3 w 12"/>
                    <a:gd name="T1" fmla="*/ 0 h 18"/>
                    <a:gd name="T2" fmla="*/ 0 w 12"/>
                    <a:gd name="T3" fmla="*/ 0 h 18"/>
                    <a:gd name="T4" fmla="*/ 2 w 12"/>
                    <a:gd name="T5" fmla="*/ 18 h 18"/>
                    <a:gd name="T6" fmla="*/ 3 w 12"/>
                    <a:gd name="T7" fmla="*/ 18 h 18"/>
                    <a:gd name="T8" fmla="*/ 12 w 12"/>
                    <a:gd name="T9" fmla="*/ 9 h 18"/>
                    <a:gd name="T10" fmla="*/ 3 w 12"/>
                    <a:gd name="T11" fmla="*/ 0 h 18"/>
                  </a:gdLst>
                  <a:ahLst/>
                  <a:cxnLst>
                    <a:cxn ang="0">
                      <a:pos x="T0" y="T1"/>
                    </a:cxn>
                    <a:cxn ang="0">
                      <a:pos x="T2" y="T3"/>
                    </a:cxn>
                    <a:cxn ang="0">
                      <a:pos x="T4" y="T5"/>
                    </a:cxn>
                    <a:cxn ang="0">
                      <a:pos x="T6" y="T7"/>
                    </a:cxn>
                    <a:cxn ang="0">
                      <a:pos x="T8" y="T9"/>
                    </a:cxn>
                    <a:cxn ang="0">
                      <a:pos x="T10" y="T11"/>
                    </a:cxn>
                  </a:cxnLst>
                  <a:rect l="0" t="0" r="r" b="b"/>
                  <a:pathLst>
                    <a:path w="12" h="18">
                      <a:moveTo>
                        <a:pt x="3" y="0"/>
                      </a:moveTo>
                      <a:cubicBezTo>
                        <a:pt x="2" y="0"/>
                        <a:pt x="1" y="0"/>
                        <a:pt x="0" y="0"/>
                      </a:cubicBezTo>
                      <a:cubicBezTo>
                        <a:pt x="0" y="6"/>
                        <a:pt x="1" y="12"/>
                        <a:pt x="2" y="18"/>
                      </a:cubicBezTo>
                      <a:cubicBezTo>
                        <a:pt x="2" y="18"/>
                        <a:pt x="2" y="18"/>
                        <a:pt x="3" y="18"/>
                      </a:cubicBezTo>
                      <a:cubicBezTo>
                        <a:pt x="8" y="18"/>
                        <a:pt x="12" y="14"/>
                        <a:pt x="12" y="9"/>
                      </a:cubicBezTo>
                      <a:cubicBezTo>
                        <a:pt x="12" y="4"/>
                        <a:pt x="8" y="0"/>
                        <a:pt x="3"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647" name="Freeform 35">
                  <a:extLst>
                    <a:ext uri="{FF2B5EF4-FFF2-40B4-BE49-F238E27FC236}">
                      <a16:creationId xmlns="" xmlns:a16="http://schemas.microsoft.com/office/drawing/2014/main" id="{BAF67749-6F2A-4585-88E7-2338F223D4D8}"/>
                    </a:ext>
                  </a:extLst>
                </p:cNvPr>
                <p:cNvSpPr>
                  <a:spLocks/>
                </p:cNvSpPr>
                <p:nvPr/>
              </p:nvSpPr>
              <p:spPr bwMode="auto">
                <a:xfrm>
                  <a:off x="1524" y="2191"/>
                  <a:ext cx="32" cy="21"/>
                </a:xfrm>
                <a:custGeom>
                  <a:avLst/>
                  <a:gdLst>
                    <a:gd name="T0" fmla="*/ 9 w 18"/>
                    <a:gd name="T1" fmla="*/ 0 h 12"/>
                    <a:gd name="T2" fmla="*/ 0 w 18"/>
                    <a:gd name="T3" fmla="*/ 9 h 12"/>
                    <a:gd name="T4" fmla="*/ 0 w 18"/>
                    <a:gd name="T5" fmla="*/ 10 h 12"/>
                    <a:gd name="T6" fmla="*/ 7 w 18"/>
                    <a:gd name="T7" fmla="*/ 9 h 12"/>
                    <a:gd name="T8" fmla="*/ 15 w 18"/>
                    <a:gd name="T9" fmla="*/ 11 h 12"/>
                    <a:gd name="T10" fmla="*/ 17 w 18"/>
                    <a:gd name="T11" fmla="*/ 12 h 12"/>
                    <a:gd name="T12" fmla="*/ 18 w 18"/>
                    <a:gd name="T13" fmla="*/ 9 h 12"/>
                    <a:gd name="T14" fmla="*/ 9 w 18"/>
                    <a:gd name="T15" fmla="*/ 0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12">
                      <a:moveTo>
                        <a:pt x="9" y="0"/>
                      </a:moveTo>
                      <a:cubicBezTo>
                        <a:pt x="4" y="0"/>
                        <a:pt x="0" y="4"/>
                        <a:pt x="0" y="9"/>
                      </a:cubicBezTo>
                      <a:cubicBezTo>
                        <a:pt x="0" y="9"/>
                        <a:pt x="0" y="10"/>
                        <a:pt x="0" y="10"/>
                      </a:cubicBezTo>
                      <a:cubicBezTo>
                        <a:pt x="2" y="9"/>
                        <a:pt x="5" y="9"/>
                        <a:pt x="7" y="9"/>
                      </a:cubicBezTo>
                      <a:cubicBezTo>
                        <a:pt x="10" y="9"/>
                        <a:pt x="12" y="9"/>
                        <a:pt x="15" y="11"/>
                      </a:cubicBezTo>
                      <a:cubicBezTo>
                        <a:pt x="16" y="11"/>
                        <a:pt x="16" y="12"/>
                        <a:pt x="17" y="12"/>
                      </a:cubicBezTo>
                      <a:cubicBezTo>
                        <a:pt x="17" y="11"/>
                        <a:pt x="18" y="10"/>
                        <a:pt x="18" y="9"/>
                      </a:cubicBezTo>
                      <a:cubicBezTo>
                        <a:pt x="18" y="4"/>
                        <a:pt x="14" y="0"/>
                        <a:pt x="9"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648" name="Oval 36">
                  <a:extLst>
                    <a:ext uri="{FF2B5EF4-FFF2-40B4-BE49-F238E27FC236}">
                      <a16:creationId xmlns="" xmlns:a16="http://schemas.microsoft.com/office/drawing/2014/main" id="{8E0C8228-C0A2-468B-9AB3-2E84FF6491F2}"/>
                    </a:ext>
                  </a:extLst>
                </p:cNvPr>
                <p:cNvSpPr>
                  <a:spLocks noChangeArrowheads="1"/>
                </p:cNvSpPr>
                <p:nvPr/>
              </p:nvSpPr>
              <p:spPr bwMode="auto">
                <a:xfrm>
                  <a:off x="1367" y="2166"/>
                  <a:ext cx="28" cy="2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649" name="Oval 37">
                  <a:extLst>
                    <a:ext uri="{FF2B5EF4-FFF2-40B4-BE49-F238E27FC236}">
                      <a16:creationId xmlns="" xmlns:a16="http://schemas.microsoft.com/office/drawing/2014/main" id="{78E917E8-F17A-42EB-A032-F2EC70735ECA}"/>
                    </a:ext>
                  </a:extLst>
                </p:cNvPr>
                <p:cNvSpPr>
                  <a:spLocks noChangeArrowheads="1"/>
                </p:cNvSpPr>
                <p:nvPr/>
              </p:nvSpPr>
              <p:spPr bwMode="auto">
                <a:xfrm>
                  <a:off x="1413" y="2217"/>
                  <a:ext cx="28" cy="2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650" name="Oval 38">
                  <a:extLst>
                    <a:ext uri="{FF2B5EF4-FFF2-40B4-BE49-F238E27FC236}">
                      <a16:creationId xmlns="" xmlns:a16="http://schemas.microsoft.com/office/drawing/2014/main" id="{964902BA-9646-47FB-BD67-00EDA59E6867}"/>
                    </a:ext>
                  </a:extLst>
                </p:cNvPr>
                <p:cNvSpPr>
                  <a:spLocks noChangeArrowheads="1"/>
                </p:cNvSpPr>
                <p:nvPr/>
              </p:nvSpPr>
              <p:spPr bwMode="auto">
                <a:xfrm>
                  <a:off x="1454" y="2182"/>
                  <a:ext cx="28" cy="2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651" name="Oval 39">
                  <a:extLst>
                    <a:ext uri="{FF2B5EF4-FFF2-40B4-BE49-F238E27FC236}">
                      <a16:creationId xmlns="" xmlns:a16="http://schemas.microsoft.com/office/drawing/2014/main" id="{4192A3C5-6505-48B8-ABCA-DF2DC1C4C039}"/>
                    </a:ext>
                  </a:extLst>
                </p:cNvPr>
                <p:cNvSpPr>
                  <a:spLocks noChangeArrowheads="1"/>
                </p:cNvSpPr>
                <p:nvPr/>
              </p:nvSpPr>
              <p:spPr bwMode="auto">
                <a:xfrm>
                  <a:off x="1400" y="2308"/>
                  <a:ext cx="25" cy="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652" name="Oval 40">
                  <a:extLst>
                    <a:ext uri="{FF2B5EF4-FFF2-40B4-BE49-F238E27FC236}">
                      <a16:creationId xmlns="" xmlns:a16="http://schemas.microsoft.com/office/drawing/2014/main" id="{4C907B16-2933-4BBE-9530-E77C60A0E052}"/>
                    </a:ext>
                  </a:extLst>
                </p:cNvPr>
                <p:cNvSpPr>
                  <a:spLocks noChangeArrowheads="1"/>
                </p:cNvSpPr>
                <p:nvPr/>
              </p:nvSpPr>
              <p:spPr bwMode="auto">
                <a:xfrm>
                  <a:off x="1291" y="2260"/>
                  <a:ext cx="31"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653" name="Oval 41">
                  <a:extLst>
                    <a:ext uri="{FF2B5EF4-FFF2-40B4-BE49-F238E27FC236}">
                      <a16:creationId xmlns="" xmlns:a16="http://schemas.microsoft.com/office/drawing/2014/main" id="{C7A87932-DA28-4833-A67B-64D1ECC25A0F}"/>
                    </a:ext>
                  </a:extLst>
                </p:cNvPr>
                <p:cNvSpPr>
                  <a:spLocks noChangeArrowheads="1"/>
                </p:cNvSpPr>
                <p:nvPr/>
              </p:nvSpPr>
              <p:spPr bwMode="auto">
                <a:xfrm>
                  <a:off x="1310" y="2306"/>
                  <a:ext cx="32"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654" name="Oval 42">
                  <a:extLst>
                    <a:ext uri="{FF2B5EF4-FFF2-40B4-BE49-F238E27FC236}">
                      <a16:creationId xmlns="" xmlns:a16="http://schemas.microsoft.com/office/drawing/2014/main" id="{6309694C-D8E6-41C0-B562-ABABBAC5D3B3}"/>
                    </a:ext>
                  </a:extLst>
                </p:cNvPr>
                <p:cNvSpPr>
                  <a:spLocks noChangeArrowheads="1"/>
                </p:cNvSpPr>
                <p:nvPr/>
              </p:nvSpPr>
              <p:spPr bwMode="auto">
                <a:xfrm>
                  <a:off x="1369" y="2262"/>
                  <a:ext cx="28" cy="2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655" name="Freeform 43">
                  <a:extLst>
                    <a:ext uri="{FF2B5EF4-FFF2-40B4-BE49-F238E27FC236}">
                      <a16:creationId xmlns="" xmlns:a16="http://schemas.microsoft.com/office/drawing/2014/main" id="{D78F1B0B-594F-4E38-B0FB-1CCF7DCBD4B0}"/>
                    </a:ext>
                  </a:extLst>
                </p:cNvPr>
                <p:cNvSpPr>
                  <a:spLocks/>
                </p:cNvSpPr>
                <p:nvPr/>
              </p:nvSpPr>
              <p:spPr bwMode="auto">
                <a:xfrm>
                  <a:off x="1464" y="2246"/>
                  <a:ext cx="23" cy="26"/>
                </a:xfrm>
                <a:custGeom>
                  <a:avLst/>
                  <a:gdLst>
                    <a:gd name="T0" fmla="*/ 8 w 13"/>
                    <a:gd name="T1" fmla="*/ 0 h 15"/>
                    <a:gd name="T2" fmla="*/ 0 w 13"/>
                    <a:gd name="T3" fmla="*/ 8 h 15"/>
                    <a:gd name="T4" fmla="*/ 5 w 13"/>
                    <a:gd name="T5" fmla="*/ 15 h 15"/>
                    <a:gd name="T6" fmla="*/ 7 w 13"/>
                    <a:gd name="T7" fmla="*/ 12 h 15"/>
                    <a:gd name="T8" fmla="*/ 13 w 13"/>
                    <a:gd name="T9" fmla="*/ 2 h 15"/>
                    <a:gd name="T10" fmla="*/ 8 w 13"/>
                    <a:gd name="T11" fmla="*/ 0 h 15"/>
                  </a:gdLst>
                  <a:ahLst/>
                  <a:cxnLst>
                    <a:cxn ang="0">
                      <a:pos x="T0" y="T1"/>
                    </a:cxn>
                    <a:cxn ang="0">
                      <a:pos x="T2" y="T3"/>
                    </a:cxn>
                    <a:cxn ang="0">
                      <a:pos x="T4" y="T5"/>
                    </a:cxn>
                    <a:cxn ang="0">
                      <a:pos x="T6" y="T7"/>
                    </a:cxn>
                    <a:cxn ang="0">
                      <a:pos x="T8" y="T9"/>
                    </a:cxn>
                    <a:cxn ang="0">
                      <a:pos x="T10" y="T11"/>
                    </a:cxn>
                  </a:cxnLst>
                  <a:rect l="0" t="0" r="r" b="b"/>
                  <a:pathLst>
                    <a:path w="13" h="15">
                      <a:moveTo>
                        <a:pt x="8" y="0"/>
                      </a:moveTo>
                      <a:cubicBezTo>
                        <a:pt x="4" y="0"/>
                        <a:pt x="0" y="4"/>
                        <a:pt x="0" y="8"/>
                      </a:cubicBezTo>
                      <a:cubicBezTo>
                        <a:pt x="0" y="11"/>
                        <a:pt x="2" y="14"/>
                        <a:pt x="5" y="15"/>
                      </a:cubicBezTo>
                      <a:cubicBezTo>
                        <a:pt x="6" y="14"/>
                        <a:pt x="6" y="13"/>
                        <a:pt x="7" y="12"/>
                      </a:cubicBezTo>
                      <a:cubicBezTo>
                        <a:pt x="9" y="9"/>
                        <a:pt x="11" y="6"/>
                        <a:pt x="13" y="2"/>
                      </a:cubicBezTo>
                      <a:cubicBezTo>
                        <a:pt x="12" y="1"/>
                        <a:pt x="10" y="0"/>
                        <a:pt x="8"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656" name="Oval 44">
                  <a:extLst>
                    <a:ext uri="{FF2B5EF4-FFF2-40B4-BE49-F238E27FC236}">
                      <a16:creationId xmlns="" xmlns:a16="http://schemas.microsoft.com/office/drawing/2014/main" id="{53655C39-58A8-4C4E-A386-5225231411C6}"/>
                    </a:ext>
                  </a:extLst>
                </p:cNvPr>
                <p:cNvSpPr>
                  <a:spLocks noChangeArrowheads="1"/>
                </p:cNvSpPr>
                <p:nvPr/>
              </p:nvSpPr>
              <p:spPr bwMode="auto">
                <a:xfrm>
                  <a:off x="1602" y="2100"/>
                  <a:ext cx="25" cy="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657" name="Freeform 45">
                  <a:extLst>
                    <a:ext uri="{FF2B5EF4-FFF2-40B4-BE49-F238E27FC236}">
                      <a16:creationId xmlns="" xmlns:a16="http://schemas.microsoft.com/office/drawing/2014/main" id="{085A14E2-9226-412C-94CD-BED0E8315010}"/>
                    </a:ext>
                  </a:extLst>
                </p:cNvPr>
                <p:cNvSpPr>
                  <a:spLocks/>
                </p:cNvSpPr>
                <p:nvPr/>
              </p:nvSpPr>
              <p:spPr bwMode="auto">
                <a:xfrm>
                  <a:off x="1765" y="2131"/>
                  <a:ext cx="11" cy="21"/>
                </a:xfrm>
                <a:custGeom>
                  <a:avLst/>
                  <a:gdLst>
                    <a:gd name="T0" fmla="*/ 6 w 6"/>
                    <a:gd name="T1" fmla="*/ 0 h 12"/>
                    <a:gd name="T2" fmla="*/ 0 w 6"/>
                    <a:gd name="T3" fmla="*/ 7 h 12"/>
                    <a:gd name="T4" fmla="*/ 2 w 6"/>
                    <a:gd name="T5" fmla="*/ 12 h 12"/>
                    <a:gd name="T6" fmla="*/ 6 w 6"/>
                    <a:gd name="T7" fmla="*/ 0 h 12"/>
                  </a:gdLst>
                  <a:ahLst/>
                  <a:cxnLst>
                    <a:cxn ang="0">
                      <a:pos x="T0" y="T1"/>
                    </a:cxn>
                    <a:cxn ang="0">
                      <a:pos x="T2" y="T3"/>
                    </a:cxn>
                    <a:cxn ang="0">
                      <a:pos x="T4" y="T5"/>
                    </a:cxn>
                    <a:cxn ang="0">
                      <a:pos x="T6" y="T7"/>
                    </a:cxn>
                  </a:cxnLst>
                  <a:rect l="0" t="0" r="r" b="b"/>
                  <a:pathLst>
                    <a:path w="6" h="12">
                      <a:moveTo>
                        <a:pt x="6" y="0"/>
                      </a:moveTo>
                      <a:cubicBezTo>
                        <a:pt x="2" y="1"/>
                        <a:pt x="0" y="4"/>
                        <a:pt x="0" y="7"/>
                      </a:cubicBezTo>
                      <a:cubicBezTo>
                        <a:pt x="0" y="9"/>
                        <a:pt x="1" y="11"/>
                        <a:pt x="2" y="12"/>
                      </a:cubicBezTo>
                      <a:cubicBezTo>
                        <a:pt x="3" y="8"/>
                        <a:pt x="4" y="4"/>
                        <a:pt x="6"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658" name="Oval 46">
                  <a:extLst>
                    <a:ext uri="{FF2B5EF4-FFF2-40B4-BE49-F238E27FC236}">
                      <a16:creationId xmlns="" xmlns:a16="http://schemas.microsoft.com/office/drawing/2014/main" id="{8DA18615-2AC7-4728-91B8-5A36C899481C}"/>
                    </a:ext>
                  </a:extLst>
                </p:cNvPr>
                <p:cNvSpPr>
                  <a:spLocks noChangeArrowheads="1"/>
                </p:cNvSpPr>
                <p:nvPr/>
              </p:nvSpPr>
              <p:spPr bwMode="auto">
                <a:xfrm>
                  <a:off x="1655" y="2083"/>
                  <a:ext cx="32"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659" name="Oval 47">
                  <a:extLst>
                    <a:ext uri="{FF2B5EF4-FFF2-40B4-BE49-F238E27FC236}">
                      <a16:creationId xmlns="" xmlns:a16="http://schemas.microsoft.com/office/drawing/2014/main" id="{B22BBC93-11FF-4F33-85D7-FABE6BB30647}"/>
                    </a:ext>
                  </a:extLst>
                </p:cNvPr>
                <p:cNvSpPr>
                  <a:spLocks noChangeArrowheads="1"/>
                </p:cNvSpPr>
                <p:nvPr/>
              </p:nvSpPr>
              <p:spPr bwMode="auto">
                <a:xfrm>
                  <a:off x="1555" y="2139"/>
                  <a:ext cx="31"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660" name="Oval 48">
                  <a:extLst>
                    <a:ext uri="{FF2B5EF4-FFF2-40B4-BE49-F238E27FC236}">
                      <a16:creationId xmlns="" xmlns:a16="http://schemas.microsoft.com/office/drawing/2014/main" id="{BC430A63-BCA0-4E37-BCA2-161F126AE41E}"/>
                    </a:ext>
                  </a:extLst>
                </p:cNvPr>
                <p:cNvSpPr>
                  <a:spLocks noChangeArrowheads="1"/>
                </p:cNvSpPr>
                <p:nvPr/>
              </p:nvSpPr>
              <p:spPr bwMode="auto">
                <a:xfrm>
                  <a:off x="1638" y="2143"/>
                  <a:ext cx="32"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661" name="Oval 49">
                  <a:extLst>
                    <a:ext uri="{FF2B5EF4-FFF2-40B4-BE49-F238E27FC236}">
                      <a16:creationId xmlns="" xmlns:a16="http://schemas.microsoft.com/office/drawing/2014/main" id="{800CBCDA-2745-4053-99B0-B92BBC9DB1BB}"/>
                    </a:ext>
                  </a:extLst>
                </p:cNvPr>
                <p:cNvSpPr>
                  <a:spLocks noChangeArrowheads="1"/>
                </p:cNvSpPr>
                <p:nvPr/>
              </p:nvSpPr>
              <p:spPr bwMode="auto">
                <a:xfrm>
                  <a:off x="1884" y="2099"/>
                  <a:ext cx="32"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662" name="Oval 50">
                  <a:extLst>
                    <a:ext uri="{FF2B5EF4-FFF2-40B4-BE49-F238E27FC236}">
                      <a16:creationId xmlns="" xmlns:a16="http://schemas.microsoft.com/office/drawing/2014/main" id="{CF335733-191D-47F4-8425-E13983D27B55}"/>
                    </a:ext>
                  </a:extLst>
                </p:cNvPr>
                <p:cNvSpPr>
                  <a:spLocks noChangeArrowheads="1"/>
                </p:cNvSpPr>
                <p:nvPr/>
              </p:nvSpPr>
              <p:spPr bwMode="auto">
                <a:xfrm>
                  <a:off x="1733" y="2084"/>
                  <a:ext cx="29" cy="2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663" name="Freeform 51">
                  <a:extLst>
                    <a:ext uri="{FF2B5EF4-FFF2-40B4-BE49-F238E27FC236}">
                      <a16:creationId xmlns="" xmlns:a16="http://schemas.microsoft.com/office/drawing/2014/main" id="{A50048B8-50B3-4BC7-AB8E-BF76D0464F73}"/>
                    </a:ext>
                  </a:extLst>
                </p:cNvPr>
                <p:cNvSpPr>
                  <a:spLocks/>
                </p:cNvSpPr>
                <p:nvPr/>
              </p:nvSpPr>
              <p:spPr bwMode="auto">
                <a:xfrm>
                  <a:off x="1806" y="2092"/>
                  <a:ext cx="28" cy="21"/>
                </a:xfrm>
                <a:custGeom>
                  <a:avLst/>
                  <a:gdLst>
                    <a:gd name="T0" fmla="*/ 8 w 16"/>
                    <a:gd name="T1" fmla="*/ 0 h 12"/>
                    <a:gd name="T2" fmla="*/ 0 w 16"/>
                    <a:gd name="T3" fmla="*/ 8 h 12"/>
                    <a:gd name="T4" fmla="*/ 0 w 16"/>
                    <a:gd name="T5" fmla="*/ 8 h 12"/>
                    <a:gd name="T6" fmla="*/ 14 w 16"/>
                    <a:gd name="T7" fmla="*/ 12 h 12"/>
                    <a:gd name="T8" fmla="*/ 16 w 16"/>
                    <a:gd name="T9" fmla="*/ 8 h 12"/>
                    <a:gd name="T10" fmla="*/ 8 w 16"/>
                    <a:gd name="T11" fmla="*/ 0 h 12"/>
                  </a:gdLst>
                  <a:ahLst/>
                  <a:cxnLst>
                    <a:cxn ang="0">
                      <a:pos x="T0" y="T1"/>
                    </a:cxn>
                    <a:cxn ang="0">
                      <a:pos x="T2" y="T3"/>
                    </a:cxn>
                    <a:cxn ang="0">
                      <a:pos x="T4" y="T5"/>
                    </a:cxn>
                    <a:cxn ang="0">
                      <a:pos x="T6" y="T7"/>
                    </a:cxn>
                    <a:cxn ang="0">
                      <a:pos x="T8" y="T9"/>
                    </a:cxn>
                    <a:cxn ang="0">
                      <a:pos x="T10" y="T11"/>
                    </a:cxn>
                  </a:cxnLst>
                  <a:rect l="0" t="0" r="r" b="b"/>
                  <a:pathLst>
                    <a:path w="16" h="12">
                      <a:moveTo>
                        <a:pt x="8" y="0"/>
                      </a:moveTo>
                      <a:cubicBezTo>
                        <a:pt x="3" y="0"/>
                        <a:pt x="0" y="3"/>
                        <a:pt x="0" y="8"/>
                      </a:cubicBezTo>
                      <a:cubicBezTo>
                        <a:pt x="0" y="8"/>
                        <a:pt x="0" y="8"/>
                        <a:pt x="0" y="8"/>
                      </a:cubicBezTo>
                      <a:cubicBezTo>
                        <a:pt x="4" y="8"/>
                        <a:pt x="9" y="9"/>
                        <a:pt x="14" y="12"/>
                      </a:cubicBezTo>
                      <a:cubicBezTo>
                        <a:pt x="15" y="11"/>
                        <a:pt x="16" y="10"/>
                        <a:pt x="16" y="8"/>
                      </a:cubicBezTo>
                      <a:cubicBezTo>
                        <a:pt x="16" y="4"/>
                        <a:pt x="12" y="0"/>
                        <a:pt x="8"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664" name="Oval 52">
                  <a:extLst>
                    <a:ext uri="{FF2B5EF4-FFF2-40B4-BE49-F238E27FC236}">
                      <a16:creationId xmlns="" xmlns:a16="http://schemas.microsoft.com/office/drawing/2014/main" id="{B739157C-6ADA-46AA-A1CE-151B4FDEEF7E}"/>
                    </a:ext>
                  </a:extLst>
                </p:cNvPr>
                <p:cNvSpPr>
                  <a:spLocks noChangeArrowheads="1"/>
                </p:cNvSpPr>
                <p:nvPr/>
              </p:nvSpPr>
              <p:spPr bwMode="auto">
                <a:xfrm>
                  <a:off x="1721" y="2228"/>
                  <a:ext cx="25" cy="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665" name="Oval 53">
                  <a:extLst>
                    <a:ext uri="{FF2B5EF4-FFF2-40B4-BE49-F238E27FC236}">
                      <a16:creationId xmlns="" xmlns:a16="http://schemas.microsoft.com/office/drawing/2014/main" id="{3327373B-6300-402A-AB1D-662EE04B0E54}"/>
                    </a:ext>
                  </a:extLst>
                </p:cNvPr>
                <p:cNvSpPr>
                  <a:spLocks noChangeArrowheads="1"/>
                </p:cNvSpPr>
                <p:nvPr/>
              </p:nvSpPr>
              <p:spPr bwMode="auto">
                <a:xfrm>
                  <a:off x="1670" y="2200"/>
                  <a:ext cx="32"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666" name="Oval 54">
                  <a:extLst>
                    <a:ext uri="{FF2B5EF4-FFF2-40B4-BE49-F238E27FC236}">
                      <a16:creationId xmlns="" xmlns:a16="http://schemas.microsoft.com/office/drawing/2014/main" id="{D2CDF05C-A65D-43E3-839A-0AA7E6443480}"/>
                    </a:ext>
                  </a:extLst>
                </p:cNvPr>
                <p:cNvSpPr>
                  <a:spLocks noChangeArrowheads="1"/>
                </p:cNvSpPr>
                <p:nvPr/>
              </p:nvSpPr>
              <p:spPr bwMode="auto">
                <a:xfrm>
                  <a:off x="1599" y="2208"/>
                  <a:ext cx="32"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667" name="Oval 55">
                  <a:extLst>
                    <a:ext uri="{FF2B5EF4-FFF2-40B4-BE49-F238E27FC236}">
                      <a16:creationId xmlns="" xmlns:a16="http://schemas.microsoft.com/office/drawing/2014/main" id="{AB2EF762-4972-43EF-8F65-64665BCEC428}"/>
                    </a:ext>
                  </a:extLst>
                </p:cNvPr>
                <p:cNvSpPr>
                  <a:spLocks noChangeArrowheads="1"/>
                </p:cNvSpPr>
                <p:nvPr/>
              </p:nvSpPr>
              <p:spPr bwMode="auto">
                <a:xfrm>
                  <a:off x="1709" y="2145"/>
                  <a:ext cx="28" cy="2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668" name="Freeform 56">
                  <a:extLst>
                    <a:ext uri="{FF2B5EF4-FFF2-40B4-BE49-F238E27FC236}">
                      <a16:creationId xmlns="" xmlns:a16="http://schemas.microsoft.com/office/drawing/2014/main" id="{FBD1032E-E0A4-4C47-B859-E4F8CD37C437}"/>
                    </a:ext>
                  </a:extLst>
                </p:cNvPr>
                <p:cNvSpPr>
                  <a:spLocks/>
                </p:cNvSpPr>
                <p:nvPr/>
              </p:nvSpPr>
              <p:spPr bwMode="auto">
                <a:xfrm>
                  <a:off x="1588" y="2262"/>
                  <a:ext cx="16" cy="24"/>
                </a:xfrm>
                <a:custGeom>
                  <a:avLst/>
                  <a:gdLst>
                    <a:gd name="T0" fmla="*/ 2 w 9"/>
                    <a:gd name="T1" fmla="*/ 0 h 14"/>
                    <a:gd name="T2" fmla="*/ 0 w 9"/>
                    <a:gd name="T3" fmla="*/ 0 h 14"/>
                    <a:gd name="T4" fmla="*/ 4 w 9"/>
                    <a:gd name="T5" fmla="*/ 14 h 14"/>
                    <a:gd name="T6" fmla="*/ 9 w 9"/>
                    <a:gd name="T7" fmla="*/ 7 h 14"/>
                    <a:gd name="T8" fmla="*/ 2 w 9"/>
                    <a:gd name="T9" fmla="*/ 0 h 14"/>
                  </a:gdLst>
                  <a:ahLst/>
                  <a:cxnLst>
                    <a:cxn ang="0">
                      <a:pos x="T0" y="T1"/>
                    </a:cxn>
                    <a:cxn ang="0">
                      <a:pos x="T2" y="T3"/>
                    </a:cxn>
                    <a:cxn ang="0">
                      <a:pos x="T4" y="T5"/>
                    </a:cxn>
                    <a:cxn ang="0">
                      <a:pos x="T6" y="T7"/>
                    </a:cxn>
                    <a:cxn ang="0">
                      <a:pos x="T8" y="T9"/>
                    </a:cxn>
                  </a:cxnLst>
                  <a:rect l="0" t="0" r="r" b="b"/>
                  <a:pathLst>
                    <a:path w="9" h="14">
                      <a:moveTo>
                        <a:pt x="2" y="0"/>
                      </a:moveTo>
                      <a:cubicBezTo>
                        <a:pt x="1" y="0"/>
                        <a:pt x="1" y="0"/>
                        <a:pt x="0" y="0"/>
                      </a:cubicBezTo>
                      <a:cubicBezTo>
                        <a:pt x="2" y="4"/>
                        <a:pt x="3" y="9"/>
                        <a:pt x="4" y="14"/>
                      </a:cubicBezTo>
                      <a:cubicBezTo>
                        <a:pt x="7" y="13"/>
                        <a:pt x="9" y="10"/>
                        <a:pt x="9" y="7"/>
                      </a:cubicBezTo>
                      <a:cubicBezTo>
                        <a:pt x="9" y="3"/>
                        <a:pt x="6" y="0"/>
                        <a:pt x="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669" name="Oval 57">
                  <a:extLst>
                    <a:ext uri="{FF2B5EF4-FFF2-40B4-BE49-F238E27FC236}">
                      <a16:creationId xmlns="" xmlns:a16="http://schemas.microsoft.com/office/drawing/2014/main" id="{7D5E284D-B953-4F68-8EE6-3AC9F5D31DC7}"/>
                    </a:ext>
                  </a:extLst>
                </p:cNvPr>
                <p:cNvSpPr>
                  <a:spLocks noChangeArrowheads="1"/>
                </p:cNvSpPr>
                <p:nvPr/>
              </p:nvSpPr>
              <p:spPr bwMode="auto">
                <a:xfrm>
                  <a:off x="1634" y="2269"/>
                  <a:ext cx="32"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670" name="Oval 58">
                  <a:extLst>
                    <a:ext uri="{FF2B5EF4-FFF2-40B4-BE49-F238E27FC236}">
                      <a16:creationId xmlns="" xmlns:a16="http://schemas.microsoft.com/office/drawing/2014/main" id="{594BA2BA-07CF-412E-80EC-70D737C64ED5}"/>
                    </a:ext>
                  </a:extLst>
                </p:cNvPr>
                <p:cNvSpPr>
                  <a:spLocks noChangeArrowheads="1"/>
                </p:cNvSpPr>
                <p:nvPr/>
              </p:nvSpPr>
              <p:spPr bwMode="auto">
                <a:xfrm>
                  <a:off x="1663" y="2304"/>
                  <a:ext cx="31"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671" name="Oval 59">
                  <a:extLst>
                    <a:ext uri="{FF2B5EF4-FFF2-40B4-BE49-F238E27FC236}">
                      <a16:creationId xmlns="" xmlns:a16="http://schemas.microsoft.com/office/drawing/2014/main" id="{782F9131-6C84-410F-9A05-927157692AEA}"/>
                    </a:ext>
                  </a:extLst>
                </p:cNvPr>
                <p:cNvSpPr>
                  <a:spLocks noChangeArrowheads="1"/>
                </p:cNvSpPr>
                <p:nvPr/>
              </p:nvSpPr>
              <p:spPr bwMode="auto">
                <a:xfrm>
                  <a:off x="1716" y="2281"/>
                  <a:ext cx="28" cy="2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672" name="Oval 60">
                  <a:extLst>
                    <a:ext uri="{FF2B5EF4-FFF2-40B4-BE49-F238E27FC236}">
                      <a16:creationId xmlns="" xmlns:a16="http://schemas.microsoft.com/office/drawing/2014/main" id="{1B406D82-CFE2-43B9-81FF-CA6936EFBE4C}"/>
                    </a:ext>
                  </a:extLst>
                </p:cNvPr>
                <p:cNvSpPr>
                  <a:spLocks noChangeArrowheads="1"/>
                </p:cNvSpPr>
                <p:nvPr/>
              </p:nvSpPr>
              <p:spPr bwMode="auto">
                <a:xfrm>
                  <a:off x="1951" y="2099"/>
                  <a:ext cx="32"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673" name="Oval 61">
                  <a:extLst>
                    <a:ext uri="{FF2B5EF4-FFF2-40B4-BE49-F238E27FC236}">
                      <a16:creationId xmlns="" xmlns:a16="http://schemas.microsoft.com/office/drawing/2014/main" id="{EA96A88C-77C4-4FC1-83DB-4981F805F2CC}"/>
                    </a:ext>
                  </a:extLst>
                </p:cNvPr>
                <p:cNvSpPr>
                  <a:spLocks noChangeArrowheads="1"/>
                </p:cNvSpPr>
                <p:nvPr/>
              </p:nvSpPr>
              <p:spPr bwMode="auto">
                <a:xfrm>
                  <a:off x="1969" y="2159"/>
                  <a:ext cx="32"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674" name="Oval 62">
                  <a:extLst>
                    <a:ext uri="{FF2B5EF4-FFF2-40B4-BE49-F238E27FC236}">
                      <a16:creationId xmlns="" xmlns:a16="http://schemas.microsoft.com/office/drawing/2014/main" id="{7A102F54-AD7B-401A-9487-83E28B78D5F4}"/>
                    </a:ext>
                  </a:extLst>
                </p:cNvPr>
                <p:cNvSpPr>
                  <a:spLocks noChangeArrowheads="1"/>
                </p:cNvSpPr>
                <p:nvPr/>
              </p:nvSpPr>
              <p:spPr bwMode="auto">
                <a:xfrm>
                  <a:off x="2017" y="2090"/>
                  <a:ext cx="25" cy="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675" name="Freeform 63">
                  <a:extLst>
                    <a:ext uri="{FF2B5EF4-FFF2-40B4-BE49-F238E27FC236}">
                      <a16:creationId xmlns="" xmlns:a16="http://schemas.microsoft.com/office/drawing/2014/main" id="{F2C3989B-FA9A-4A45-9B86-8CB08F0C0507}"/>
                    </a:ext>
                  </a:extLst>
                </p:cNvPr>
                <p:cNvSpPr>
                  <a:spLocks/>
                </p:cNvSpPr>
                <p:nvPr/>
              </p:nvSpPr>
              <p:spPr bwMode="auto">
                <a:xfrm>
                  <a:off x="1907" y="2148"/>
                  <a:ext cx="32" cy="29"/>
                </a:xfrm>
                <a:custGeom>
                  <a:avLst/>
                  <a:gdLst>
                    <a:gd name="T0" fmla="*/ 9 w 18"/>
                    <a:gd name="T1" fmla="*/ 0 h 16"/>
                    <a:gd name="T2" fmla="*/ 0 w 18"/>
                    <a:gd name="T3" fmla="*/ 9 h 16"/>
                    <a:gd name="T4" fmla="*/ 14 w 18"/>
                    <a:gd name="T5" fmla="*/ 16 h 16"/>
                    <a:gd name="T6" fmla="*/ 18 w 18"/>
                    <a:gd name="T7" fmla="*/ 9 h 16"/>
                    <a:gd name="T8" fmla="*/ 9 w 18"/>
                    <a:gd name="T9" fmla="*/ 0 h 16"/>
                  </a:gdLst>
                  <a:ahLst/>
                  <a:cxnLst>
                    <a:cxn ang="0">
                      <a:pos x="T0" y="T1"/>
                    </a:cxn>
                    <a:cxn ang="0">
                      <a:pos x="T2" y="T3"/>
                    </a:cxn>
                    <a:cxn ang="0">
                      <a:pos x="T4" y="T5"/>
                    </a:cxn>
                    <a:cxn ang="0">
                      <a:pos x="T6" y="T7"/>
                    </a:cxn>
                    <a:cxn ang="0">
                      <a:pos x="T8" y="T9"/>
                    </a:cxn>
                  </a:cxnLst>
                  <a:rect l="0" t="0" r="r" b="b"/>
                  <a:pathLst>
                    <a:path w="18" h="16">
                      <a:moveTo>
                        <a:pt x="9" y="0"/>
                      </a:moveTo>
                      <a:cubicBezTo>
                        <a:pt x="4" y="0"/>
                        <a:pt x="0" y="4"/>
                        <a:pt x="0" y="9"/>
                      </a:cubicBezTo>
                      <a:cubicBezTo>
                        <a:pt x="5" y="12"/>
                        <a:pt x="10" y="14"/>
                        <a:pt x="14" y="16"/>
                      </a:cubicBezTo>
                      <a:cubicBezTo>
                        <a:pt x="16" y="15"/>
                        <a:pt x="18" y="12"/>
                        <a:pt x="18" y="9"/>
                      </a:cubicBezTo>
                      <a:cubicBezTo>
                        <a:pt x="18" y="4"/>
                        <a:pt x="14" y="0"/>
                        <a:pt x="9"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676" name="Oval 64">
                  <a:extLst>
                    <a:ext uri="{FF2B5EF4-FFF2-40B4-BE49-F238E27FC236}">
                      <a16:creationId xmlns="" xmlns:a16="http://schemas.microsoft.com/office/drawing/2014/main" id="{AA6A523F-A590-4E6A-8E2F-E54D4A2040F3}"/>
                    </a:ext>
                  </a:extLst>
                </p:cNvPr>
                <p:cNvSpPr>
                  <a:spLocks noChangeArrowheads="1"/>
                </p:cNvSpPr>
                <p:nvPr/>
              </p:nvSpPr>
              <p:spPr bwMode="auto">
                <a:xfrm>
                  <a:off x="2052" y="2132"/>
                  <a:ext cx="32"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677" name="Freeform 65">
                  <a:extLst>
                    <a:ext uri="{FF2B5EF4-FFF2-40B4-BE49-F238E27FC236}">
                      <a16:creationId xmlns="" xmlns:a16="http://schemas.microsoft.com/office/drawing/2014/main" id="{BFAF3EA2-BD8E-4E80-9A2A-80391E499BEF}"/>
                    </a:ext>
                  </a:extLst>
                </p:cNvPr>
                <p:cNvSpPr>
                  <a:spLocks/>
                </p:cNvSpPr>
                <p:nvPr/>
              </p:nvSpPr>
              <p:spPr bwMode="auto">
                <a:xfrm>
                  <a:off x="2127" y="2235"/>
                  <a:ext cx="25" cy="25"/>
                </a:xfrm>
                <a:custGeom>
                  <a:avLst/>
                  <a:gdLst>
                    <a:gd name="T0" fmla="*/ 7 w 14"/>
                    <a:gd name="T1" fmla="*/ 0 h 14"/>
                    <a:gd name="T2" fmla="*/ 0 w 14"/>
                    <a:gd name="T3" fmla="*/ 7 h 14"/>
                    <a:gd name="T4" fmla="*/ 3 w 14"/>
                    <a:gd name="T5" fmla="*/ 13 h 14"/>
                    <a:gd name="T6" fmla="*/ 5 w 14"/>
                    <a:gd name="T7" fmla="*/ 13 h 14"/>
                    <a:gd name="T8" fmla="*/ 7 w 14"/>
                    <a:gd name="T9" fmla="*/ 14 h 14"/>
                    <a:gd name="T10" fmla="*/ 14 w 14"/>
                    <a:gd name="T11" fmla="*/ 7 h 14"/>
                    <a:gd name="T12" fmla="*/ 7 w 14"/>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14" h="14">
                      <a:moveTo>
                        <a:pt x="7" y="0"/>
                      </a:moveTo>
                      <a:cubicBezTo>
                        <a:pt x="3" y="0"/>
                        <a:pt x="0" y="3"/>
                        <a:pt x="0" y="7"/>
                      </a:cubicBezTo>
                      <a:cubicBezTo>
                        <a:pt x="0" y="9"/>
                        <a:pt x="1" y="11"/>
                        <a:pt x="3" y="13"/>
                      </a:cubicBezTo>
                      <a:cubicBezTo>
                        <a:pt x="4" y="13"/>
                        <a:pt x="5" y="13"/>
                        <a:pt x="5" y="13"/>
                      </a:cubicBezTo>
                      <a:cubicBezTo>
                        <a:pt x="6" y="14"/>
                        <a:pt x="6" y="14"/>
                        <a:pt x="7" y="14"/>
                      </a:cubicBezTo>
                      <a:cubicBezTo>
                        <a:pt x="11" y="14"/>
                        <a:pt x="14" y="10"/>
                        <a:pt x="14" y="7"/>
                      </a:cubicBezTo>
                      <a:cubicBezTo>
                        <a:pt x="14" y="3"/>
                        <a:pt x="11" y="0"/>
                        <a:pt x="7"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678" name="Oval 66">
                  <a:extLst>
                    <a:ext uri="{FF2B5EF4-FFF2-40B4-BE49-F238E27FC236}">
                      <a16:creationId xmlns="" xmlns:a16="http://schemas.microsoft.com/office/drawing/2014/main" id="{663B9772-797F-49CB-9A03-0C67DD98A618}"/>
                    </a:ext>
                  </a:extLst>
                </p:cNvPr>
                <p:cNvSpPr>
                  <a:spLocks noChangeArrowheads="1"/>
                </p:cNvSpPr>
                <p:nvPr/>
              </p:nvSpPr>
              <p:spPr bwMode="auto">
                <a:xfrm>
                  <a:off x="2084" y="2187"/>
                  <a:ext cx="32"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679" name="Freeform 67">
                  <a:extLst>
                    <a:ext uri="{FF2B5EF4-FFF2-40B4-BE49-F238E27FC236}">
                      <a16:creationId xmlns="" xmlns:a16="http://schemas.microsoft.com/office/drawing/2014/main" id="{D616178F-E029-4854-8D34-C3F632A8591C}"/>
                    </a:ext>
                  </a:extLst>
                </p:cNvPr>
                <p:cNvSpPr>
                  <a:spLocks/>
                </p:cNvSpPr>
                <p:nvPr/>
              </p:nvSpPr>
              <p:spPr bwMode="auto">
                <a:xfrm>
                  <a:off x="2020" y="2189"/>
                  <a:ext cx="32" cy="30"/>
                </a:xfrm>
                <a:custGeom>
                  <a:avLst/>
                  <a:gdLst>
                    <a:gd name="T0" fmla="*/ 9 w 18"/>
                    <a:gd name="T1" fmla="*/ 0 h 17"/>
                    <a:gd name="T2" fmla="*/ 0 w 18"/>
                    <a:gd name="T3" fmla="*/ 9 h 17"/>
                    <a:gd name="T4" fmla="*/ 1 w 18"/>
                    <a:gd name="T5" fmla="*/ 13 h 17"/>
                    <a:gd name="T6" fmla="*/ 12 w 18"/>
                    <a:gd name="T7" fmla="*/ 17 h 17"/>
                    <a:gd name="T8" fmla="*/ 18 w 18"/>
                    <a:gd name="T9" fmla="*/ 9 h 17"/>
                    <a:gd name="T10" fmla="*/ 9 w 18"/>
                    <a:gd name="T11" fmla="*/ 0 h 17"/>
                  </a:gdLst>
                  <a:ahLst/>
                  <a:cxnLst>
                    <a:cxn ang="0">
                      <a:pos x="T0" y="T1"/>
                    </a:cxn>
                    <a:cxn ang="0">
                      <a:pos x="T2" y="T3"/>
                    </a:cxn>
                    <a:cxn ang="0">
                      <a:pos x="T4" y="T5"/>
                    </a:cxn>
                    <a:cxn ang="0">
                      <a:pos x="T6" y="T7"/>
                    </a:cxn>
                    <a:cxn ang="0">
                      <a:pos x="T8" y="T9"/>
                    </a:cxn>
                    <a:cxn ang="0">
                      <a:pos x="T10" y="T11"/>
                    </a:cxn>
                  </a:cxnLst>
                  <a:rect l="0" t="0" r="r" b="b"/>
                  <a:pathLst>
                    <a:path w="18" h="17">
                      <a:moveTo>
                        <a:pt x="9" y="0"/>
                      </a:moveTo>
                      <a:cubicBezTo>
                        <a:pt x="4" y="0"/>
                        <a:pt x="0" y="4"/>
                        <a:pt x="0" y="9"/>
                      </a:cubicBezTo>
                      <a:cubicBezTo>
                        <a:pt x="0" y="11"/>
                        <a:pt x="0" y="12"/>
                        <a:pt x="1" y="13"/>
                      </a:cubicBezTo>
                      <a:cubicBezTo>
                        <a:pt x="5" y="15"/>
                        <a:pt x="9" y="16"/>
                        <a:pt x="12" y="17"/>
                      </a:cubicBezTo>
                      <a:cubicBezTo>
                        <a:pt x="16" y="16"/>
                        <a:pt x="18" y="13"/>
                        <a:pt x="18" y="9"/>
                      </a:cubicBezTo>
                      <a:cubicBezTo>
                        <a:pt x="18" y="4"/>
                        <a:pt x="14" y="0"/>
                        <a:pt x="9"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680" name="Freeform 68">
                  <a:extLst>
                    <a:ext uri="{FF2B5EF4-FFF2-40B4-BE49-F238E27FC236}">
                      <a16:creationId xmlns="" xmlns:a16="http://schemas.microsoft.com/office/drawing/2014/main" id="{BD684039-4461-49C0-A88A-FB07ED92E931}"/>
                    </a:ext>
                  </a:extLst>
                </p:cNvPr>
                <p:cNvSpPr>
                  <a:spLocks/>
                </p:cNvSpPr>
                <p:nvPr/>
              </p:nvSpPr>
              <p:spPr bwMode="auto">
                <a:xfrm>
                  <a:off x="2196" y="2281"/>
                  <a:ext cx="9" cy="4"/>
                </a:xfrm>
                <a:custGeom>
                  <a:avLst/>
                  <a:gdLst>
                    <a:gd name="T0" fmla="*/ 4 w 5"/>
                    <a:gd name="T1" fmla="*/ 0 h 2"/>
                    <a:gd name="T2" fmla="*/ 0 w 5"/>
                    <a:gd name="T3" fmla="*/ 1 h 2"/>
                    <a:gd name="T4" fmla="*/ 5 w 5"/>
                    <a:gd name="T5" fmla="*/ 2 h 2"/>
                    <a:gd name="T6" fmla="*/ 4 w 5"/>
                    <a:gd name="T7" fmla="*/ 0 h 2"/>
                    <a:gd name="T8" fmla="*/ 4 w 5"/>
                    <a:gd name="T9" fmla="*/ 0 h 2"/>
                  </a:gdLst>
                  <a:ahLst/>
                  <a:cxnLst>
                    <a:cxn ang="0">
                      <a:pos x="T0" y="T1"/>
                    </a:cxn>
                    <a:cxn ang="0">
                      <a:pos x="T2" y="T3"/>
                    </a:cxn>
                    <a:cxn ang="0">
                      <a:pos x="T4" y="T5"/>
                    </a:cxn>
                    <a:cxn ang="0">
                      <a:pos x="T6" y="T7"/>
                    </a:cxn>
                    <a:cxn ang="0">
                      <a:pos x="T8" y="T9"/>
                    </a:cxn>
                  </a:cxnLst>
                  <a:rect l="0" t="0" r="r" b="b"/>
                  <a:pathLst>
                    <a:path w="5" h="2">
                      <a:moveTo>
                        <a:pt x="4" y="0"/>
                      </a:moveTo>
                      <a:cubicBezTo>
                        <a:pt x="2" y="0"/>
                        <a:pt x="1" y="0"/>
                        <a:pt x="0" y="1"/>
                      </a:cubicBezTo>
                      <a:cubicBezTo>
                        <a:pt x="2" y="1"/>
                        <a:pt x="3" y="2"/>
                        <a:pt x="5" y="2"/>
                      </a:cubicBezTo>
                      <a:cubicBezTo>
                        <a:pt x="5" y="1"/>
                        <a:pt x="4" y="0"/>
                        <a:pt x="4" y="0"/>
                      </a:cubicBezTo>
                      <a:cubicBezTo>
                        <a:pt x="4" y="0"/>
                        <a:pt x="4" y="0"/>
                        <a:pt x="4"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681" name="Freeform 69">
                  <a:extLst>
                    <a:ext uri="{FF2B5EF4-FFF2-40B4-BE49-F238E27FC236}">
                      <a16:creationId xmlns="" xmlns:a16="http://schemas.microsoft.com/office/drawing/2014/main" id="{226C282D-CE05-4971-B019-2FF0E4C8C6F9}"/>
                    </a:ext>
                  </a:extLst>
                </p:cNvPr>
                <p:cNvSpPr>
                  <a:spLocks/>
                </p:cNvSpPr>
                <p:nvPr/>
              </p:nvSpPr>
              <p:spPr bwMode="auto">
                <a:xfrm>
                  <a:off x="697" y="1730"/>
                  <a:ext cx="5" cy="2"/>
                </a:xfrm>
                <a:custGeom>
                  <a:avLst/>
                  <a:gdLst>
                    <a:gd name="T0" fmla="*/ 3 w 3"/>
                    <a:gd name="T1" fmla="*/ 0 h 1"/>
                    <a:gd name="T2" fmla="*/ 0 w 3"/>
                    <a:gd name="T3" fmla="*/ 1 h 1"/>
                    <a:gd name="T4" fmla="*/ 3 w 3"/>
                    <a:gd name="T5" fmla="*/ 0 h 1"/>
                  </a:gdLst>
                  <a:ahLst/>
                  <a:cxnLst>
                    <a:cxn ang="0">
                      <a:pos x="T0" y="T1"/>
                    </a:cxn>
                    <a:cxn ang="0">
                      <a:pos x="T2" y="T3"/>
                    </a:cxn>
                    <a:cxn ang="0">
                      <a:pos x="T4" y="T5"/>
                    </a:cxn>
                  </a:cxnLst>
                  <a:rect l="0" t="0" r="r" b="b"/>
                  <a:pathLst>
                    <a:path w="3" h="1">
                      <a:moveTo>
                        <a:pt x="3" y="0"/>
                      </a:moveTo>
                      <a:cubicBezTo>
                        <a:pt x="2" y="1"/>
                        <a:pt x="1" y="1"/>
                        <a:pt x="0" y="1"/>
                      </a:cubicBezTo>
                      <a:cubicBezTo>
                        <a:pt x="1" y="1"/>
                        <a:pt x="2" y="1"/>
                        <a:pt x="3"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682" name="Freeform 70">
                  <a:extLst>
                    <a:ext uri="{FF2B5EF4-FFF2-40B4-BE49-F238E27FC236}">
                      <a16:creationId xmlns="" xmlns:a16="http://schemas.microsoft.com/office/drawing/2014/main" id="{39437605-7A06-4417-96A3-B4D0BF3B7C87}"/>
                    </a:ext>
                  </a:extLst>
                </p:cNvPr>
                <p:cNvSpPr>
                  <a:spLocks/>
                </p:cNvSpPr>
                <p:nvPr/>
              </p:nvSpPr>
              <p:spPr bwMode="auto">
                <a:xfrm>
                  <a:off x="663" y="1758"/>
                  <a:ext cx="23" cy="14"/>
                </a:xfrm>
                <a:custGeom>
                  <a:avLst/>
                  <a:gdLst>
                    <a:gd name="T0" fmla="*/ 5 w 13"/>
                    <a:gd name="T1" fmla="*/ 0 h 8"/>
                    <a:gd name="T2" fmla="*/ 0 w 13"/>
                    <a:gd name="T3" fmla="*/ 1 h 8"/>
                    <a:gd name="T4" fmla="*/ 13 w 13"/>
                    <a:gd name="T5" fmla="*/ 8 h 8"/>
                    <a:gd name="T6" fmla="*/ 13 w 13"/>
                    <a:gd name="T7" fmla="*/ 8 h 8"/>
                    <a:gd name="T8" fmla="*/ 5 w 13"/>
                    <a:gd name="T9" fmla="*/ 0 h 8"/>
                  </a:gdLst>
                  <a:ahLst/>
                  <a:cxnLst>
                    <a:cxn ang="0">
                      <a:pos x="T0" y="T1"/>
                    </a:cxn>
                    <a:cxn ang="0">
                      <a:pos x="T2" y="T3"/>
                    </a:cxn>
                    <a:cxn ang="0">
                      <a:pos x="T4" y="T5"/>
                    </a:cxn>
                    <a:cxn ang="0">
                      <a:pos x="T6" y="T7"/>
                    </a:cxn>
                    <a:cxn ang="0">
                      <a:pos x="T8" y="T9"/>
                    </a:cxn>
                  </a:cxnLst>
                  <a:rect l="0" t="0" r="r" b="b"/>
                  <a:pathLst>
                    <a:path w="13" h="8">
                      <a:moveTo>
                        <a:pt x="5" y="0"/>
                      </a:moveTo>
                      <a:cubicBezTo>
                        <a:pt x="3" y="0"/>
                        <a:pt x="2" y="0"/>
                        <a:pt x="0" y="1"/>
                      </a:cubicBezTo>
                      <a:cubicBezTo>
                        <a:pt x="5" y="4"/>
                        <a:pt x="9" y="6"/>
                        <a:pt x="13" y="8"/>
                      </a:cubicBezTo>
                      <a:cubicBezTo>
                        <a:pt x="13" y="8"/>
                        <a:pt x="13" y="8"/>
                        <a:pt x="13" y="8"/>
                      </a:cubicBezTo>
                      <a:cubicBezTo>
                        <a:pt x="13" y="3"/>
                        <a:pt x="10" y="0"/>
                        <a:pt x="5"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683" name="Oval 71">
                  <a:extLst>
                    <a:ext uri="{FF2B5EF4-FFF2-40B4-BE49-F238E27FC236}">
                      <a16:creationId xmlns="" xmlns:a16="http://schemas.microsoft.com/office/drawing/2014/main" id="{235B31B6-920B-4D9F-AF47-5659FC12F1BF}"/>
                    </a:ext>
                  </a:extLst>
                </p:cNvPr>
                <p:cNvSpPr>
                  <a:spLocks noChangeArrowheads="1"/>
                </p:cNvSpPr>
                <p:nvPr/>
              </p:nvSpPr>
              <p:spPr bwMode="auto">
                <a:xfrm>
                  <a:off x="993" y="1696"/>
                  <a:ext cx="25" cy="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684" name="Freeform 72">
                  <a:extLst>
                    <a:ext uri="{FF2B5EF4-FFF2-40B4-BE49-F238E27FC236}">
                      <a16:creationId xmlns="" xmlns:a16="http://schemas.microsoft.com/office/drawing/2014/main" id="{834EB72E-4CED-4104-97CD-72917F3A1C40}"/>
                    </a:ext>
                  </a:extLst>
                </p:cNvPr>
                <p:cNvSpPr>
                  <a:spLocks/>
                </p:cNvSpPr>
                <p:nvPr/>
              </p:nvSpPr>
              <p:spPr bwMode="auto">
                <a:xfrm>
                  <a:off x="892" y="1675"/>
                  <a:ext cx="18" cy="5"/>
                </a:xfrm>
                <a:custGeom>
                  <a:avLst/>
                  <a:gdLst>
                    <a:gd name="T0" fmla="*/ 10 w 10"/>
                    <a:gd name="T1" fmla="*/ 0 h 3"/>
                    <a:gd name="T2" fmla="*/ 0 w 10"/>
                    <a:gd name="T3" fmla="*/ 2 h 3"/>
                    <a:gd name="T4" fmla="*/ 4 w 10"/>
                    <a:gd name="T5" fmla="*/ 3 h 3"/>
                    <a:gd name="T6" fmla="*/ 10 w 10"/>
                    <a:gd name="T7" fmla="*/ 0 h 3"/>
                  </a:gdLst>
                  <a:ahLst/>
                  <a:cxnLst>
                    <a:cxn ang="0">
                      <a:pos x="T0" y="T1"/>
                    </a:cxn>
                    <a:cxn ang="0">
                      <a:pos x="T2" y="T3"/>
                    </a:cxn>
                    <a:cxn ang="0">
                      <a:pos x="T4" y="T5"/>
                    </a:cxn>
                    <a:cxn ang="0">
                      <a:pos x="T6" y="T7"/>
                    </a:cxn>
                  </a:cxnLst>
                  <a:rect l="0" t="0" r="r" b="b"/>
                  <a:pathLst>
                    <a:path w="10" h="3">
                      <a:moveTo>
                        <a:pt x="10" y="0"/>
                      </a:moveTo>
                      <a:cubicBezTo>
                        <a:pt x="7" y="1"/>
                        <a:pt x="4" y="1"/>
                        <a:pt x="0" y="2"/>
                      </a:cubicBezTo>
                      <a:cubicBezTo>
                        <a:pt x="1" y="2"/>
                        <a:pt x="2" y="3"/>
                        <a:pt x="4" y="3"/>
                      </a:cubicBezTo>
                      <a:cubicBezTo>
                        <a:pt x="6" y="3"/>
                        <a:pt x="8" y="2"/>
                        <a:pt x="10"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685" name="Oval 73">
                  <a:extLst>
                    <a:ext uri="{FF2B5EF4-FFF2-40B4-BE49-F238E27FC236}">
                      <a16:creationId xmlns="" xmlns:a16="http://schemas.microsoft.com/office/drawing/2014/main" id="{CBBEB96D-0E60-4DB2-80D0-FBFA7004B611}"/>
                    </a:ext>
                  </a:extLst>
                </p:cNvPr>
                <p:cNvSpPr>
                  <a:spLocks noChangeArrowheads="1"/>
                </p:cNvSpPr>
                <p:nvPr/>
              </p:nvSpPr>
              <p:spPr bwMode="auto">
                <a:xfrm>
                  <a:off x="805" y="1696"/>
                  <a:ext cx="32"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686" name="Oval 74">
                  <a:extLst>
                    <a:ext uri="{FF2B5EF4-FFF2-40B4-BE49-F238E27FC236}">
                      <a16:creationId xmlns="" xmlns:a16="http://schemas.microsoft.com/office/drawing/2014/main" id="{84EDDEC8-BC05-47B0-AFA8-F1632496C622}"/>
                    </a:ext>
                  </a:extLst>
                </p:cNvPr>
                <p:cNvSpPr>
                  <a:spLocks noChangeArrowheads="1"/>
                </p:cNvSpPr>
                <p:nvPr/>
              </p:nvSpPr>
              <p:spPr bwMode="auto">
                <a:xfrm>
                  <a:off x="903" y="1694"/>
                  <a:ext cx="31"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687" name="Oval 75">
                  <a:extLst>
                    <a:ext uri="{FF2B5EF4-FFF2-40B4-BE49-F238E27FC236}">
                      <a16:creationId xmlns="" xmlns:a16="http://schemas.microsoft.com/office/drawing/2014/main" id="{583845C9-C510-4EE9-9649-971ED1D3BCB1}"/>
                    </a:ext>
                  </a:extLst>
                </p:cNvPr>
                <p:cNvSpPr>
                  <a:spLocks noChangeArrowheads="1"/>
                </p:cNvSpPr>
                <p:nvPr/>
              </p:nvSpPr>
              <p:spPr bwMode="auto">
                <a:xfrm>
                  <a:off x="1108" y="1657"/>
                  <a:ext cx="32"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688" name="Freeform 76">
                  <a:extLst>
                    <a:ext uri="{FF2B5EF4-FFF2-40B4-BE49-F238E27FC236}">
                      <a16:creationId xmlns="" xmlns:a16="http://schemas.microsoft.com/office/drawing/2014/main" id="{24AA58C0-FC7B-4B48-BA7E-84130AD10CAB}"/>
                    </a:ext>
                  </a:extLst>
                </p:cNvPr>
                <p:cNvSpPr>
                  <a:spLocks/>
                </p:cNvSpPr>
                <p:nvPr/>
              </p:nvSpPr>
              <p:spPr bwMode="auto">
                <a:xfrm>
                  <a:off x="961" y="1659"/>
                  <a:ext cx="28" cy="20"/>
                </a:xfrm>
                <a:custGeom>
                  <a:avLst/>
                  <a:gdLst>
                    <a:gd name="T0" fmla="*/ 15 w 16"/>
                    <a:gd name="T1" fmla="*/ 0 h 11"/>
                    <a:gd name="T2" fmla="*/ 0 w 16"/>
                    <a:gd name="T3" fmla="*/ 3 h 11"/>
                    <a:gd name="T4" fmla="*/ 8 w 16"/>
                    <a:gd name="T5" fmla="*/ 11 h 11"/>
                    <a:gd name="T6" fmla="*/ 16 w 16"/>
                    <a:gd name="T7" fmla="*/ 3 h 11"/>
                    <a:gd name="T8" fmla="*/ 15 w 16"/>
                    <a:gd name="T9" fmla="*/ 0 h 11"/>
                  </a:gdLst>
                  <a:ahLst/>
                  <a:cxnLst>
                    <a:cxn ang="0">
                      <a:pos x="T0" y="T1"/>
                    </a:cxn>
                    <a:cxn ang="0">
                      <a:pos x="T2" y="T3"/>
                    </a:cxn>
                    <a:cxn ang="0">
                      <a:pos x="T4" y="T5"/>
                    </a:cxn>
                    <a:cxn ang="0">
                      <a:pos x="T6" y="T7"/>
                    </a:cxn>
                    <a:cxn ang="0">
                      <a:pos x="T8" y="T9"/>
                    </a:cxn>
                  </a:cxnLst>
                  <a:rect l="0" t="0" r="r" b="b"/>
                  <a:pathLst>
                    <a:path w="16" h="11">
                      <a:moveTo>
                        <a:pt x="15" y="0"/>
                      </a:moveTo>
                      <a:cubicBezTo>
                        <a:pt x="10" y="1"/>
                        <a:pt x="5" y="2"/>
                        <a:pt x="0" y="3"/>
                      </a:cubicBezTo>
                      <a:cubicBezTo>
                        <a:pt x="0" y="7"/>
                        <a:pt x="3" y="11"/>
                        <a:pt x="8" y="11"/>
                      </a:cubicBezTo>
                      <a:cubicBezTo>
                        <a:pt x="12" y="11"/>
                        <a:pt x="16" y="7"/>
                        <a:pt x="16" y="3"/>
                      </a:cubicBezTo>
                      <a:cubicBezTo>
                        <a:pt x="16" y="2"/>
                        <a:pt x="15" y="1"/>
                        <a:pt x="15"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689" name="Oval 77">
                  <a:extLst>
                    <a:ext uri="{FF2B5EF4-FFF2-40B4-BE49-F238E27FC236}">
                      <a16:creationId xmlns="" xmlns:a16="http://schemas.microsoft.com/office/drawing/2014/main" id="{6BFA58CE-B74C-4EE7-9B63-D378316A0F47}"/>
                    </a:ext>
                  </a:extLst>
                </p:cNvPr>
                <p:cNvSpPr>
                  <a:spLocks noChangeArrowheads="1"/>
                </p:cNvSpPr>
                <p:nvPr/>
              </p:nvSpPr>
              <p:spPr bwMode="auto">
                <a:xfrm>
                  <a:off x="1078" y="1707"/>
                  <a:ext cx="28" cy="2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690" name="Oval 78">
                  <a:extLst>
                    <a:ext uri="{FF2B5EF4-FFF2-40B4-BE49-F238E27FC236}">
                      <a16:creationId xmlns="" xmlns:a16="http://schemas.microsoft.com/office/drawing/2014/main" id="{40934190-13CA-4D4F-AEB3-1FE1DAA296B7}"/>
                    </a:ext>
                  </a:extLst>
                </p:cNvPr>
                <p:cNvSpPr>
                  <a:spLocks noChangeArrowheads="1"/>
                </p:cNvSpPr>
                <p:nvPr/>
              </p:nvSpPr>
              <p:spPr bwMode="auto">
                <a:xfrm>
                  <a:off x="1032" y="1650"/>
                  <a:ext cx="28" cy="2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691" name="Oval 79">
                  <a:extLst>
                    <a:ext uri="{FF2B5EF4-FFF2-40B4-BE49-F238E27FC236}">
                      <a16:creationId xmlns="" xmlns:a16="http://schemas.microsoft.com/office/drawing/2014/main" id="{AD666043-8B2B-4DE3-97C1-65C1456534B9}"/>
                    </a:ext>
                  </a:extLst>
                </p:cNvPr>
                <p:cNvSpPr>
                  <a:spLocks noChangeArrowheads="1"/>
                </p:cNvSpPr>
                <p:nvPr/>
              </p:nvSpPr>
              <p:spPr bwMode="auto">
                <a:xfrm>
                  <a:off x="745" y="1741"/>
                  <a:ext cx="32" cy="3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692" name="Oval 80">
                  <a:extLst>
                    <a:ext uri="{FF2B5EF4-FFF2-40B4-BE49-F238E27FC236}">
                      <a16:creationId xmlns="" xmlns:a16="http://schemas.microsoft.com/office/drawing/2014/main" id="{D5E8320B-E12B-43D7-8684-2D7A0971E774}"/>
                    </a:ext>
                  </a:extLst>
                </p:cNvPr>
                <p:cNvSpPr>
                  <a:spLocks noChangeArrowheads="1"/>
                </p:cNvSpPr>
                <p:nvPr/>
              </p:nvSpPr>
              <p:spPr bwMode="auto">
                <a:xfrm>
                  <a:off x="812" y="1737"/>
                  <a:ext cx="25" cy="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693" name="Oval 81">
                  <a:extLst>
                    <a:ext uri="{FF2B5EF4-FFF2-40B4-BE49-F238E27FC236}">
                      <a16:creationId xmlns="" xmlns:a16="http://schemas.microsoft.com/office/drawing/2014/main" id="{EB9AD582-D7CD-4F20-B06A-E2B04D463717}"/>
                    </a:ext>
                  </a:extLst>
                </p:cNvPr>
                <p:cNvSpPr>
                  <a:spLocks noChangeArrowheads="1"/>
                </p:cNvSpPr>
                <p:nvPr/>
              </p:nvSpPr>
              <p:spPr bwMode="auto">
                <a:xfrm>
                  <a:off x="982" y="1787"/>
                  <a:ext cx="25" cy="24"/>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694" name="Oval 82">
                  <a:extLst>
                    <a:ext uri="{FF2B5EF4-FFF2-40B4-BE49-F238E27FC236}">
                      <a16:creationId xmlns="" xmlns:a16="http://schemas.microsoft.com/office/drawing/2014/main" id="{ABB302B2-EF88-431E-A91E-8CBE5044D9F1}"/>
                    </a:ext>
                  </a:extLst>
                </p:cNvPr>
                <p:cNvSpPr>
                  <a:spLocks noChangeArrowheads="1"/>
                </p:cNvSpPr>
                <p:nvPr/>
              </p:nvSpPr>
              <p:spPr bwMode="auto">
                <a:xfrm>
                  <a:off x="872" y="1739"/>
                  <a:ext cx="32"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695" name="Freeform 83">
                  <a:extLst>
                    <a:ext uri="{FF2B5EF4-FFF2-40B4-BE49-F238E27FC236}">
                      <a16:creationId xmlns="" xmlns:a16="http://schemas.microsoft.com/office/drawing/2014/main" id="{EB09666E-EE5A-49EF-8947-E2BABF2133F2}"/>
                    </a:ext>
                  </a:extLst>
                </p:cNvPr>
                <p:cNvSpPr>
                  <a:spLocks/>
                </p:cNvSpPr>
                <p:nvPr/>
              </p:nvSpPr>
              <p:spPr bwMode="auto">
                <a:xfrm>
                  <a:off x="795" y="1787"/>
                  <a:ext cx="31" cy="28"/>
                </a:xfrm>
                <a:custGeom>
                  <a:avLst/>
                  <a:gdLst>
                    <a:gd name="T0" fmla="*/ 9 w 18"/>
                    <a:gd name="T1" fmla="*/ 0 h 16"/>
                    <a:gd name="T2" fmla="*/ 0 w 18"/>
                    <a:gd name="T3" fmla="*/ 9 h 16"/>
                    <a:gd name="T4" fmla="*/ 1 w 18"/>
                    <a:gd name="T5" fmla="*/ 13 h 16"/>
                    <a:gd name="T6" fmla="*/ 13 w 18"/>
                    <a:gd name="T7" fmla="*/ 16 h 16"/>
                    <a:gd name="T8" fmla="*/ 18 w 18"/>
                    <a:gd name="T9" fmla="*/ 9 h 16"/>
                    <a:gd name="T10" fmla="*/ 9 w 18"/>
                    <a:gd name="T11" fmla="*/ 0 h 16"/>
                  </a:gdLst>
                  <a:ahLst/>
                  <a:cxnLst>
                    <a:cxn ang="0">
                      <a:pos x="T0" y="T1"/>
                    </a:cxn>
                    <a:cxn ang="0">
                      <a:pos x="T2" y="T3"/>
                    </a:cxn>
                    <a:cxn ang="0">
                      <a:pos x="T4" y="T5"/>
                    </a:cxn>
                    <a:cxn ang="0">
                      <a:pos x="T6" y="T7"/>
                    </a:cxn>
                    <a:cxn ang="0">
                      <a:pos x="T8" y="T9"/>
                    </a:cxn>
                    <a:cxn ang="0">
                      <a:pos x="T10" y="T11"/>
                    </a:cxn>
                  </a:cxnLst>
                  <a:rect l="0" t="0" r="r" b="b"/>
                  <a:pathLst>
                    <a:path w="18" h="16">
                      <a:moveTo>
                        <a:pt x="9" y="0"/>
                      </a:moveTo>
                      <a:cubicBezTo>
                        <a:pt x="4" y="0"/>
                        <a:pt x="0" y="4"/>
                        <a:pt x="0" y="9"/>
                      </a:cubicBezTo>
                      <a:cubicBezTo>
                        <a:pt x="0" y="10"/>
                        <a:pt x="0" y="12"/>
                        <a:pt x="1" y="13"/>
                      </a:cubicBezTo>
                      <a:cubicBezTo>
                        <a:pt x="5" y="14"/>
                        <a:pt x="9" y="15"/>
                        <a:pt x="13" y="16"/>
                      </a:cubicBezTo>
                      <a:cubicBezTo>
                        <a:pt x="16" y="15"/>
                        <a:pt x="18" y="12"/>
                        <a:pt x="18" y="9"/>
                      </a:cubicBezTo>
                      <a:cubicBezTo>
                        <a:pt x="18" y="4"/>
                        <a:pt x="14" y="0"/>
                        <a:pt x="9"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696" name="Oval 84">
                  <a:extLst>
                    <a:ext uri="{FF2B5EF4-FFF2-40B4-BE49-F238E27FC236}">
                      <a16:creationId xmlns="" xmlns:a16="http://schemas.microsoft.com/office/drawing/2014/main" id="{73F8B4FA-4DF8-4AB5-BBC7-87FCAF0CC65A}"/>
                    </a:ext>
                  </a:extLst>
                </p:cNvPr>
                <p:cNvSpPr>
                  <a:spLocks noChangeArrowheads="1"/>
                </p:cNvSpPr>
                <p:nvPr/>
              </p:nvSpPr>
              <p:spPr bwMode="auto">
                <a:xfrm>
                  <a:off x="892" y="1785"/>
                  <a:ext cx="32"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697" name="Oval 85">
                  <a:extLst>
                    <a:ext uri="{FF2B5EF4-FFF2-40B4-BE49-F238E27FC236}">
                      <a16:creationId xmlns="" xmlns:a16="http://schemas.microsoft.com/office/drawing/2014/main" id="{72A82B1B-0485-43F2-9EB3-D2E19D4F1A50}"/>
                    </a:ext>
                  </a:extLst>
                </p:cNvPr>
                <p:cNvSpPr>
                  <a:spLocks noChangeArrowheads="1"/>
                </p:cNvSpPr>
                <p:nvPr/>
              </p:nvSpPr>
              <p:spPr bwMode="auto">
                <a:xfrm>
                  <a:off x="1094" y="1765"/>
                  <a:ext cx="32"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698" name="Oval 86">
                  <a:extLst>
                    <a:ext uri="{FF2B5EF4-FFF2-40B4-BE49-F238E27FC236}">
                      <a16:creationId xmlns="" xmlns:a16="http://schemas.microsoft.com/office/drawing/2014/main" id="{6416BFD2-32EE-4D64-ADB4-CD025EE3AD63}"/>
                    </a:ext>
                  </a:extLst>
                </p:cNvPr>
                <p:cNvSpPr>
                  <a:spLocks noChangeArrowheads="1"/>
                </p:cNvSpPr>
                <p:nvPr/>
              </p:nvSpPr>
              <p:spPr bwMode="auto">
                <a:xfrm>
                  <a:off x="950" y="1741"/>
                  <a:ext cx="29" cy="2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699" name="Oval 87">
                  <a:extLst>
                    <a:ext uri="{FF2B5EF4-FFF2-40B4-BE49-F238E27FC236}">
                      <a16:creationId xmlns="" xmlns:a16="http://schemas.microsoft.com/office/drawing/2014/main" id="{132062FA-B333-46A1-B29C-60B41CC0CCB6}"/>
                    </a:ext>
                  </a:extLst>
                </p:cNvPr>
                <p:cNvSpPr>
                  <a:spLocks noChangeArrowheads="1"/>
                </p:cNvSpPr>
                <p:nvPr/>
              </p:nvSpPr>
              <p:spPr bwMode="auto">
                <a:xfrm>
                  <a:off x="1058" y="1806"/>
                  <a:ext cx="29" cy="2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700" name="Oval 88">
                  <a:extLst>
                    <a:ext uri="{FF2B5EF4-FFF2-40B4-BE49-F238E27FC236}">
                      <a16:creationId xmlns="" xmlns:a16="http://schemas.microsoft.com/office/drawing/2014/main" id="{3667CEEF-F43F-47C0-8CD3-E6E66DE8C43E}"/>
                    </a:ext>
                  </a:extLst>
                </p:cNvPr>
                <p:cNvSpPr>
                  <a:spLocks noChangeArrowheads="1"/>
                </p:cNvSpPr>
                <p:nvPr/>
              </p:nvSpPr>
              <p:spPr bwMode="auto">
                <a:xfrm>
                  <a:off x="1021" y="1741"/>
                  <a:ext cx="29" cy="2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701" name="Freeform 89">
                  <a:extLst>
                    <a:ext uri="{FF2B5EF4-FFF2-40B4-BE49-F238E27FC236}">
                      <a16:creationId xmlns="" xmlns:a16="http://schemas.microsoft.com/office/drawing/2014/main" id="{3FDB1408-F698-449D-9D6D-83D8A63E4425}"/>
                    </a:ext>
                  </a:extLst>
                </p:cNvPr>
                <p:cNvSpPr>
                  <a:spLocks/>
                </p:cNvSpPr>
                <p:nvPr/>
              </p:nvSpPr>
              <p:spPr bwMode="auto">
                <a:xfrm>
                  <a:off x="888" y="1835"/>
                  <a:ext cx="9" cy="1"/>
                </a:xfrm>
                <a:custGeom>
                  <a:avLst/>
                  <a:gdLst>
                    <a:gd name="T0" fmla="*/ 1 w 5"/>
                    <a:gd name="T1" fmla="*/ 0 h 1"/>
                    <a:gd name="T2" fmla="*/ 0 w 5"/>
                    <a:gd name="T3" fmla="*/ 0 h 1"/>
                    <a:gd name="T4" fmla="*/ 5 w 5"/>
                    <a:gd name="T5" fmla="*/ 1 h 1"/>
                    <a:gd name="T6" fmla="*/ 1 w 5"/>
                    <a:gd name="T7" fmla="*/ 0 h 1"/>
                  </a:gdLst>
                  <a:ahLst/>
                  <a:cxnLst>
                    <a:cxn ang="0">
                      <a:pos x="T0" y="T1"/>
                    </a:cxn>
                    <a:cxn ang="0">
                      <a:pos x="T2" y="T3"/>
                    </a:cxn>
                    <a:cxn ang="0">
                      <a:pos x="T4" y="T5"/>
                    </a:cxn>
                    <a:cxn ang="0">
                      <a:pos x="T6" y="T7"/>
                    </a:cxn>
                  </a:cxnLst>
                  <a:rect l="0" t="0" r="r" b="b"/>
                  <a:pathLst>
                    <a:path w="5" h="1">
                      <a:moveTo>
                        <a:pt x="1" y="0"/>
                      </a:moveTo>
                      <a:cubicBezTo>
                        <a:pt x="1" y="0"/>
                        <a:pt x="0" y="0"/>
                        <a:pt x="0" y="0"/>
                      </a:cubicBezTo>
                      <a:cubicBezTo>
                        <a:pt x="2" y="0"/>
                        <a:pt x="4" y="0"/>
                        <a:pt x="5" y="1"/>
                      </a:cubicBezTo>
                      <a:cubicBezTo>
                        <a:pt x="4" y="0"/>
                        <a:pt x="2" y="0"/>
                        <a:pt x="1"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702" name="Oval 90">
                  <a:extLst>
                    <a:ext uri="{FF2B5EF4-FFF2-40B4-BE49-F238E27FC236}">
                      <a16:creationId xmlns="" xmlns:a16="http://schemas.microsoft.com/office/drawing/2014/main" id="{59ECBD7F-33F4-4DB1-902F-F6C2A3D416A8}"/>
                    </a:ext>
                  </a:extLst>
                </p:cNvPr>
                <p:cNvSpPr>
                  <a:spLocks noChangeArrowheads="1"/>
                </p:cNvSpPr>
                <p:nvPr/>
              </p:nvSpPr>
              <p:spPr bwMode="auto">
                <a:xfrm>
                  <a:off x="1124" y="1886"/>
                  <a:ext cx="32"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703" name="Freeform 91">
                  <a:extLst>
                    <a:ext uri="{FF2B5EF4-FFF2-40B4-BE49-F238E27FC236}">
                      <a16:creationId xmlns="" xmlns:a16="http://schemas.microsoft.com/office/drawing/2014/main" id="{5524ADAE-B8B2-427E-9884-87A17E0A825B}"/>
                    </a:ext>
                  </a:extLst>
                </p:cNvPr>
                <p:cNvSpPr>
                  <a:spLocks/>
                </p:cNvSpPr>
                <p:nvPr/>
              </p:nvSpPr>
              <p:spPr bwMode="auto">
                <a:xfrm>
                  <a:off x="952" y="1836"/>
                  <a:ext cx="29" cy="22"/>
                </a:xfrm>
                <a:custGeom>
                  <a:avLst/>
                  <a:gdLst>
                    <a:gd name="T0" fmla="*/ 8 w 16"/>
                    <a:gd name="T1" fmla="*/ 0 h 12"/>
                    <a:gd name="T2" fmla="*/ 0 w 16"/>
                    <a:gd name="T3" fmla="*/ 8 h 12"/>
                    <a:gd name="T4" fmla="*/ 14 w 16"/>
                    <a:gd name="T5" fmla="*/ 12 h 12"/>
                    <a:gd name="T6" fmla="*/ 16 w 16"/>
                    <a:gd name="T7" fmla="*/ 8 h 12"/>
                    <a:gd name="T8" fmla="*/ 8 w 16"/>
                    <a:gd name="T9" fmla="*/ 0 h 12"/>
                  </a:gdLst>
                  <a:ahLst/>
                  <a:cxnLst>
                    <a:cxn ang="0">
                      <a:pos x="T0" y="T1"/>
                    </a:cxn>
                    <a:cxn ang="0">
                      <a:pos x="T2" y="T3"/>
                    </a:cxn>
                    <a:cxn ang="0">
                      <a:pos x="T4" y="T5"/>
                    </a:cxn>
                    <a:cxn ang="0">
                      <a:pos x="T6" y="T7"/>
                    </a:cxn>
                    <a:cxn ang="0">
                      <a:pos x="T8" y="T9"/>
                    </a:cxn>
                  </a:cxnLst>
                  <a:rect l="0" t="0" r="r" b="b"/>
                  <a:pathLst>
                    <a:path w="16" h="12">
                      <a:moveTo>
                        <a:pt x="8" y="0"/>
                      </a:moveTo>
                      <a:cubicBezTo>
                        <a:pt x="3" y="0"/>
                        <a:pt x="0" y="3"/>
                        <a:pt x="0" y="8"/>
                      </a:cubicBezTo>
                      <a:cubicBezTo>
                        <a:pt x="5" y="9"/>
                        <a:pt x="10" y="10"/>
                        <a:pt x="14" y="12"/>
                      </a:cubicBezTo>
                      <a:cubicBezTo>
                        <a:pt x="15" y="11"/>
                        <a:pt x="16" y="9"/>
                        <a:pt x="16" y="8"/>
                      </a:cubicBezTo>
                      <a:cubicBezTo>
                        <a:pt x="16" y="3"/>
                        <a:pt x="12" y="0"/>
                        <a:pt x="8"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704" name="Oval 92">
                  <a:extLst>
                    <a:ext uri="{FF2B5EF4-FFF2-40B4-BE49-F238E27FC236}">
                      <a16:creationId xmlns="" xmlns:a16="http://schemas.microsoft.com/office/drawing/2014/main" id="{F7EC356D-4EA3-42DA-8164-B9E78227E4ED}"/>
                    </a:ext>
                  </a:extLst>
                </p:cNvPr>
                <p:cNvSpPr>
                  <a:spLocks noChangeArrowheads="1"/>
                </p:cNvSpPr>
                <p:nvPr/>
              </p:nvSpPr>
              <p:spPr bwMode="auto">
                <a:xfrm>
                  <a:off x="1053" y="1902"/>
                  <a:ext cx="29" cy="2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705" name="Oval 93">
                  <a:extLst>
                    <a:ext uri="{FF2B5EF4-FFF2-40B4-BE49-F238E27FC236}">
                      <a16:creationId xmlns="" xmlns:a16="http://schemas.microsoft.com/office/drawing/2014/main" id="{884E5F1A-9444-461E-9B64-4A1AC5D573E0}"/>
                    </a:ext>
                  </a:extLst>
                </p:cNvPr>
                <p:cNvSpPr>
                  <a:spLocks noChangeArrowheads="1"/>
                </p:cNvSpPr>
                <p:nvPr/>
              </p:nvSpPr>
              <p:spPr bwMode="auto">
                <a:xfrm>
                  <a:off x="1023" y="1836"/>
                  <a:ext cx="28" cy="2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706" name="Oval 94">
                  <a:extLst>
                    <a:ext uri="{FF2B5EF4-FFF2-40B4-BE49-F238E27FC236}">
                      <a16:creationId xmlns="" xmlns:a16="http://schemas.microsoft.com/office/drawing/2014/main" id="{A8564B84-348C-481B-B4A2-94DE143EDC6F}"/>
                    </a:ext>
                  </a:extLst>
                </p:cNvPr>
                <p:cNvSpPr>
                  <a:spLocks noChangeArrowheads="1"/>
                </p:cNvSpPr>
                <p:nvPr/>
              </p:nvSpPr>
              <p:spPr bwMode="auto">
                <a:xfrm>
                  <a:off x="1168" y="1679"/>
                  <a:ext cx="32" cy="3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707" name="Oval 95">
                  <a:extLst>
                    <a:ext uri="{FF2B5EF4-FFF2-40B4-BE49-F238E27FC236}">
                      <a16:creationId xmlns="" xmlns:a16="http://schemas.microsoft.com/office/drawing/2014/main" id="{C658AA00-8C1A-4236-AE47-80AA0731D580}"/>
                    </a:ext>
                  </a:extLst>
                </p:cNvPr>
                <p:cNvSpPr>
                  <a:spLocks noChangeArrowheads="1"/>
                </p:cNvSpPr>
                <p:nvPr/>
              </p:nvSpPr>
              <p:spPr bwMode="auto">
                <a:xfrm>
                  <a:off x="1239" y="1664"/>
                  <a:ext cx="25" cy="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708" name="Oval 96">
                  <a:extLst>
                    <a:ext uri="{FF2B5EF4-FFF2-40B4-BE49-F238E27FC236}">
                      <a16:creationId xmlns="" xmlns:a16="http://schemas.microsoft.com/office/drawing/2014/main" id="{4C34C790-7F69-47CB-B6B3-2BF3745ED974}"/>
                    </a:ext>
                  </a:extLst>
                </p:cNvPr>
                <p:cNvSpPr>
                  <a:spLocks noChangeArrowheads="1"/>
                </p:cNvSpPr>
                <p:nvPr/>
              </p:nvSpPr>
              <p:spPr bwMode="auto">
                <a:xfrm>
                  <a:off x="1409" y="1714"/>
                  <a:ext cx="25" cy="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709" name="Oval 97">
                  <a:extLst>
                    <a:ext uri="{FF2B5EF4-FFF2-40B4-BE49-F238E27FC236}">
                      <a16:creationId xmlns="" xmlns:a16="http://schemas.microsoft.com/office/drawing/2014/main" id="{634544A9-00FD-4FB0-94AB-42D5F555A211}"/>
                    </a:ext>
                  </a:extLst>
                </p:cNvPr>
                <p:cNvSpPr>
                  <a:spLocks noChangeArrowheads="1"/>
                </p:cNvSpPr>
                <p:nvPr/>
              </p:nvSpPr>
              <p:spPr bwMode="auto">
                <a:xfrm>
                  <a:off x="1299" y="1666"/>
                  <a:ext cx="32"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710" name="Oval 98">
                  <a:extLst>
                    <a:ext uri="{FF2B5EF4-FFF2-40B4-BE49-F238E27FC236}">
                      <a16:creationId xmlns="" xmlns:a16="http://schemas.microsoft.com/office/drawing/2014/main" id="{AB5A0CBF-ACB7-4D0F-B6A5-19B0615FAE52}"/>
                    </a:ext>
                  </a:extLst>
                </p:cNvPr>
                <p:cNvSpPr>
                  <a:spLocks noChangeArrowheads="1"/>
                </p:cNvSpPr>
                <p:nvPr/>
              </p:nvSpPr>
              <p:spPr bwMode="auto">
                <a:xfrm>
                  <a:off x="1232" y="1721"/>
                  <a:ext cx="32"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711" name="Oval 99">
                  <a:extLst>
                    <a:ext uri="{FF2B5EF4-FFF2-40B4-BE49-F238E27FC236}">
                      <a16:creationId xmlns="" xmlns:a16="http://schemas.microsoft.com/office/drawing/2014/main" id="{B7358DA4-750F-4BB6-BF3D-5CD717B5F6A7}"/>
                    </a:ext>
                  </a:extLst>
                </p:cNvPr>
                <p:cNvSpPr>
                  <a:spLocks noChangeArrowheads="1"/>
                </p:cNvSpPr>
                <p:nvPr/>
              </p:nvSpPr>
              <p:spPr bwMode="auto">
                <a:xfrm>
                  <a:off x="1306" y="1728"/>
                  <a:ext cx="32"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712" name="Oval 100">
                  <a:extLst>
                    <a:ext uri="{FF2B5EF4-FFF2-40B4-BE49-F238E27FC236}">
                      <a16:creationId xmlns="" xmlns:a16="http://schemas.microsoft.com/office/drawing/2014/main" id="{DED78B37-F0C3-4670-B202-DE3E4FFE2CEF}"/>
                    </a:ext>
                  </a:extLst>
                </p:cNvPr>
                <p:cNvSpPr>
                  <a:spLocks noChangeArrowheads="1"/>
                </p:cNvSpPr>
                <p:nvPr/>
              </p:nvSpPr>
              <p:spPr bwMode="auto">
                <a:xfrm>
                  <a:off x="1528" y="1682"/>
                  <a:ext cx="32"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713" name="Oval 101">
                  <a:extLst>
                    <a:ext uri="{FF2B5EF4-FFF2-40B4-BE49-F238E27FC236}">
                      <a16:creationId xmlns="" xmlns:a16="http://schemas.microsoft.com/office/drawing/2014/main" id="{09FA9D9B-3529-48BE-A249-FD3B343CF851}"/>
                    </a:ext>
                  </a:extLst>
                </p:cNvPr>
                <p:cNvSpPr>
                  <a:spLocks noChangeArrowheads="1"/>
                </p:cNvSpPr>
                <p:nvPr/>
              </p:nvSpPr>
              <p:spPr bwMode="auto">
                <a:xfrm>
                  <a:off x="1377" y="1668"/>
                  <a:ext cx="29" cy="2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714" name="Oval 102">
                  <a:extLst>
                    <a:ext uri="{FF2B5EF4-FFF2-40B4-BE49-F238E27FC236}">
                      <a16:creationId xmlns="" xmlns:a16="http://schemas.microsoft.com/office/drawing/2014/main" id="{CF22FAFE-B690-4DBE-BF86-AF0138B4E709}"/>
                    </a:ext>
                  </a:extLst>
                </p:cNvPr>
                <p:cNvSpPr>
                  <a:spLocks noChangeArrowheads="1"/>
                </p:cNvSpPr>
                <p:nvPr/>
              </p:nvSpPr>
              <p:spPr bwMode="auto">
                <a:xfrm>
                  <a:off x="1478" y="1733"/>
                  <a:ext cx="29" cy="2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715" name="Oval 103">
                  <a:extLst>
                    <a:ext uri="{FF2B5EF4-FFF2-40B4-BE49-F238E27FC236}">
                      <a16:creationId xmlns="" xmlns:a16="http://schemas.microsoft.com/office/drawing/2014/main" id="{7C457627-E276-4818-B01F-FF4B0C655D3C}"/>
                    </a:ext>
                  </a:extLst>
                </p:cNvPr>
                <p:cNvSpPr>
                  <a:spLocks noChangeArrowheads="1"/>
                </p:cNvSpPr>
                <p:nvPr/>
              </p:nvSpPr>
              <p:spPr bwMode="auto">
                <a:xfrm>
                  <a:off x="1448" y="1673"/>
                  <a:ext cx="29" cy="2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716" name="Oval 104">
                  <a:extLst>
                    <a:ext uri="{FF2B5EF4-FFF2-40B4-BE49-F238E27FC236}">
                      <a16:creationId xmlns="" xmlns:a16="http://schemas.microsoft.com/office/drawing/2014/main" id="{99584E9F-2B3A-4319-ACB9-A33B6A2514BF}"/>
                    </a:ext>
                  </a:extLst>
                </p:cNvPr>
                <p:cNvSpPr>
                  <a:spLocks noChangeArrowheads="1"/>
                </p:cNvSpPr>
                <p:nvPr/>
              </p:nvSpPr>
              <p:spPr bwMode="auto">
                <a:xfrm>
                  <a:off x="1191" y="1758"/>
                  <a:ext cx="32"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717" name="Oval 105">
                  <a:extLst>
                    <a:ext uri="{FF2B5EF4-FFF2-40B4-BE49-F238E27FC236}">
                      <a16:creationId xmlns="" xmlns:a16="http://schemas.microsoft.com/office/drawing/2014/main" id="{E9E58426-FA21-4301-AAEB-5661DB14F165}"/>
                    </a:ext>
                  </a:extLst>
                </p:cNvPr>
                <p:cNvSpPr>
                  <a:spLocks noChangeArrowheads="1"/>
                </p:cNvSpPr>
                <p:nvPr/>
              </p:nvSpPr>
              <p:spPr bwMode="auto">
                <a:xfrm>
                  <a:off x="1145" y="1741"/>
                  <a:ext cx="25" cy="24"/>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718" name="Oval 106">
                  <a:extLst>
                    <a:ext uri="{FF2B5EF4-FFF2-40B4-BE49-F238E27FC236}">
                      <a16:creationId xmlns="" xmlns:a16="http://schemas.microsoft.com/office/drawing/2014/main" id="{7600C326-A060-4F3B-86AD-54358C1BDD05}"/>
                    </a:ext>
                  </a:extLst>
                </p:cNvPr>
                <p:cNvSpPr>
                  <a:spLocks noChangeArrowheads="1"/>
                </p:cNvSpPr>
                <p:nvPr/>
              </p:nvSpPr>
              <p:spPr bwMode="auto">
                <a:xfrm>
                  <a:off x="1363" y="1810"/>
                  <a:ext cx="25" cy="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719" name="Oval 107">
                  <a:extLst>
                    <a:ext uri="{FF2B5EF4-FFF2-40B4-BE49-F238E27FC236}">
                      <a16:creationId xmlns="" xmlns:a16="http://schemas.microsoft.com/office/drawing/2014/main" id="{66F3FF7B-A2C5-4408-BEE8-531BA04E5863}"/>
                    </a:ext>
                  </a:extLst>
                </p:cNvPr>
                <p:cNvSpPr>
                  <a:spLocks noChangeArrowheads="1"/>
                </p:cNvSpPr>
                <p:nvPr/>
              </p:nvSpPr>
              <p:spPr bwMode="auto">
                <a:xfrm>
                  <a:off x="1301" y="1785"/>
                  <a:ext cx="32"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720" name="Oval 108">
                  <a:extLst>
                    <a:ext uri="{FF2B5EF4-FFF2-40B4-BE49-F238E27FC236}">
                      <a16:creationId xmlns="" xmlns:a16="http://schemas.microsoft.com/office/drawing/2014/main" id="{CBF67E75-B35F-40FD-B5C5-6A90178EB7CD}"/>
                    </a:ext>
                  </a:extLst>
                </p:cNvPr>
                <p:cNvSpPr>
                  <a:spLocks noChangeArrowheads="1"/>
                </p:cNvSpPr>
                <p:nvPr/>
              </p:nvSpPr>
              <p:spPr bwMode="auto">
                <a:xfrm>
                  <a:off x="1101" y="1845"/>
                  <a:ext cx="32"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721" name="Oval 109">
                  <a:extLst>
                    <a:ext uri="{FF2B5EF4-FFF2-40B4-BE49-F238E27FC236}">
                      <a16:creationId xmlns="" xmlns:a16="http://schemas.microsoft.com/office/drawing/2014/main" id="{07D280C5-39D1-4FFC-BE31-616D74C927C6}"/>
                    </a:ext>
                  </a:extLst>
                </p:cNvPr>
                <p:cNvSpPr>
                  <a:spLocks noChangeArrowheads="1"/>
                </p:cNvSpPr>
                <p:nvPr/>
              </p:nvSpPr>
              <p:spPr bwMode="auto">
                <a:xfrm>
                  <a:off x="1248" y="1794"/>
                  <a:ext cx="32"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722" name="Oval 110">
                  <a:extLst>
                    <a:ext uri="{FF2B5EF4-FFF2-40B4-BE49-F238E27FC236}">
                      <a16:creationId xmlns="" xmlns:a16="http://schemas.microsoft.com/office/drawing/2014/main" id="{34AECA8E-F23D-4ED3-BD6C-A9CB38C55759}"/>
                    </a:ext>
                  </a:extLst>
                </p:cNvPr>
                <p:cNvSpPr>
                  <a:spLocks noChangeArrowheads="1"/>
                </p:cNvSpPr>
                <p:nvPr/>
              </p:nvSpPr>
              <p:spPr bwMode="auto">
                <a:xfrm>
                  <a:off x="1524" y="1781"/>
                  <a:ext cx="32"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723" name="Oval 111">
                  <a:extLst>
                    <a:ext uri="{FF2B5EF4-FFF2-40B4-BE49-F238E27FC236}">
                      <a16:creationId xmlns="" xmlns:a16="http://schemas.microsoft.com/office/drawing/2014/main" id="{5BCB0272-6A48-43E8-8E09-A078F6BBBE56}"/>
                    </a:ext>
                  </a:extLst>
                </p:cNvPr>
                <p:cNvSpPr>
                  <a:spLocks noChangeArrowheads="1"/>
                </p:cNvSpPr>
                <p:nvPr/>
              </p:nvSpPr>
              <p:spPr bwMode="auto">
                <a:xfrm>
                  <a:off x="1367" y="1758"/>
                  <a:ext cx="28" cy="2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724" name="Oval 112">
                  <a:extLst>
                    <a:ext uri="{FF2B5EF4-FFF2-40B4-BE49-F238E27FC236}">
                      <a16:creationId xmlns="" xmlns:a16="http://schemas.microsoft.com/office/drawing/2014/main" id="{A54F5006-6895-4FA6-95B3-02CC4AE17775}"/>
                    </a:ext>
                  </a:extLst>
                </p:cNvPr>
                <p:cNvSpPr>
                  <a:spLocks noChangeArrowheads="1"/>
                </p:cNvSpPr>
                <p:nvPr/>
              </p:nvSpPr>
              <p:spPr bwMode="auto">
                <a:xfrm>
                  <a:off x="1413" y="1808"/>
                  <a:ext cx="28" cy="2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725" name="Oval 113">
                  <a:extLst>
                    <a:ext uri="{FF2B5EF4-FFF2-40B4-BE49-F238E27FC236}">
                      <a16:creationId xmlns="" xmlns:a16="http://schemas.microsoft.com/office/drawing/2014/main" id="{CBB1B54F-3F8F-4E54-834B-3A9A0DD17E5C}"/>
                    </a:ext>
                  </a:extLst>
                </p:cNvPr>
                <p:cNvSpPr>
                  <a:spLocks noChangeArrowheads="1"/>
                </p:cNvSpPr>
                <p:nvPr/>
              </p:nvSpPr>
              <p:spPr bwMode="auto">
                <a:xfrm>
                  <a:off x="1454" y="1772"/>
                  <a:ext cx="28" cy="2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726" name="Oval 114">
                  <a:extLst>
                    <a:ext uri="{FF2B5EF4-FFF2-40B4-BE49-F238E27FC236}">
                      <a16:creationId xmlns="" xmlns:a16="http://schemas.microsoft.com/office/drawing/2014/main" id="{015A8D63-1303-47DF-9377-CEE52C9687C1}"/>
                    </a:ext>
                  </a:extLst>
                </p:cNvPr>
                <p:cNvSpPr>
                  <a:spLocks noChangeArrowheads="1"/>
                </p:cNvSpPr>
                <p:nvPr/>
              </p:nvSpPr>
              <p:spPr bwMode="auto">
                <a:xfrm>
                  <a:off x="1163" y="1819"/>
                  <a:ext cx="32" cy="3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727" name="Oval 115">
                  <a:extLst>
                    <a:ext uri="{FF2B5EF4-FFF2-40B4-BE49-F238E27FC236}">
                      <a16:creationId xmlns="" xmlns:a16="http://schemas.microsoft.com/office/drawing/2014/main" id="{58544B8C-4AC0-466D-BCA1-5AACDF54EA8F}"/>
                    </a:ext>
                  </a:extLst>
                </p:cNvPr>
                <p:cNvSpPr>
                  <a:spLocks noChangeArrowheads="1"/>
                </p:cNvSpPr>
                <p:nvPr/>
              </p:nvSpPr>
              <p:spPr bwMode="auto">
                <a:xfrm>
                  <a:off x="1229" y="1849"/>
                  <a:ext cx="24" cy="24"/>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728" name="Oval 116">
                  <a:extLst>
                    <a:ext uri="{FF2B5EF4-FFF2-40B4-BE49-F238E27FC236}">
                      <a16:creationId xmlns="" xmlns:a16="http://schemas.microsoft.com/office/drawing/2014/main" id="{9F3F287B-17EC-4097-A2D8-803DA7BCC75E}"/>
                    </a:ext>
                  </a:extLst>
                </p:cNvPr>
                <p:cNvSpPr>
                  <a:spLocks noChangeArrowheads="1"/>
                </p:cNvSpPr>
                <p:nvPr/>
              </p:nvSpPr>
              <p:spPr bwMode="auto">
                <a:xfrm>
                  <a:off x="1400" y="1900"/>
                  <a:ext cx="25" cy="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729" name="Oval 117">
                  <a:extLst>
                    <a:ext uri="{FF2B5EF4-FFF2-40B4-BE49-F238E27FC236}">
                      <a16:creationId xmlns="" xmlns:a16="http://schemas.microsoft.com/office/drawing/2014/main" id="{A031BAC0-0A93-4D48-94B4-313BBF82BC5D}"/>
                    </a:ext>
                  </a:extLst>
                </p:cNvPr>
                <p:cNvSpPr>
                  <a:spLocks noChangeArrowheads="1"/>
                </p:cNvSpPr>
                <p:nvPr/>
              </p:nvSpPr>
              <p:spPr bwMode="auto">
                <a:xfrm>
                  <a:off x="1291" y="1852"/>
                  <a:ext cx="31"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730" name="Oval 118">
                  <a:extLst>
                    <a:ext uri="{FF2B5EF4-FFF2-40B4-BE49-F238E27FC236}">
                      <a16:creationId xmlns="" xmlns:a16="http://schemas.microsoft.com/office/drawing/2014/main" id="{8B01ACDA-4C44-43B0-8CD1-377A2253A023}"/>
                    </a:ext>
                  </a:extLst>
                </p:cNvPr>
                <p:cNvSpPr>
                  <a:spLocks noChangeArrowheads="1"/>
                </p:cNvSpPr>
                <p:nvPr/>
              </p:nvSpPr>
              <p:spPr bwMode="auto">
                <a:xfrm>
                  <a:off x="1202" y="1897"/>
                  <a:ext cx="32" cy="3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731" name="Oval 119">
                  <a:extLst>
                    <a:ext uri="{FF2B5EF4-FFF2-40B4-BE49-F238E27FC236}">
                      <a16:creationId xmlns="" xmlns:a16="http://schemas.microsoft.com/office/drawing/2014/main" id="{589377E8-41F1-4080-AC54-A3C85D2824DA}"/>
                    </a:ext>
                  </a:extLst>
                </p:cNvPr>
                <p:cNvSpPr>
                  <a:spLocks noChangeArrowheads="1"/>
                </p:cNvSpPr>
                <p:nvPr/>
              </p:nvSpPr>
              <p:spPr bwMode="auto">
                <a:xfrm>
                  <a:off x="1310" y="1898"/>
                  <a:ext cx="32"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732" name="Oval 120">
                  <a:extLst>
                    <a:ext uri="{FF2B5EF4-FFF2-40B4-BE49-F238E27FC236}">
                      <a16:creationId xmlns="" xmlns:a16="http://schemas.microsoft.com/office/drawing/2014/main" id="{4D553209-FCDA-4838-8F69-F81748081051}"/>
                    </a:ext>
                  </a:extLst>
                </p:cNvPr>
                <p:cNvSpPr>
                  <a:spLocks noChangeArrowheads="1"/>
                </p:cNvSpPr>
                <p:nvPr/>
              </p:nvSpPr>
              <p:spPr bwMode="auto">
                <a:xfrm>
                  <a:off x="1516" y="1861"/>
                  <a:ext cx="31"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733" name="Oval 121">
                  <a:extLst>
                    <a:ext uri="{FF2B5EF4-FFF2-40B4-BE49-F238E27FC236}">
                      <a16:creationId xmlns="" xmlns:a16="http://schemas.microsoft.com/office/drawing/2014/main" id="{79CE523F-A969-496C-9282-76DAAF64EEFD}"/>
                    </a:ext>
                  </a:extLst>
                </p:cNvPr>
                <p:cNvSpPr>
                  <a:spLocks noChangeArrowheads="1"/>
                </p:cNvSpPr>
                <p:nvPr/>
              </p:nvSpPr>
              <p:spPr bwMode="auto">
                <a:xfrm>
                  <a:off x="1369" y="1854"/>
                  <a:ext cx="28" cy="2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734" name="Oval 122">
                  <a:extLst>
                    <a:ext uri="{FF2B5EF4-FFF2-40B4-BE49-F238E27FC236}">
                      <a16:creationId xmlns="" xmlns:a16="http://schemas.microsoft.com/office/drawing/2014/main" id="{1892F2C1-645E-4E39-A7B3-8CFBE61A1B19}"/>
                    </a:ext>
                  </a:extLst>
                </p:cNvPr>
                <p:cNvSpPr>
                  <a:spLocks noChangeArrowheads="1"/>
                </p:cNvSpPr>
                <p:nvPr/>
              </p:nvSpPr>
              <p:spPr bwMode="auto">
                <a:xfrm>
                  <a:off x="1477" y="1900"/>
                  <a:ext cx="28" cy="2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735" name="Oval 123">
                  <a:extLst>
                    <a:ext uri="{FF2B5EF4-FFF2-40B4-BE49-F238E27FC236}">
                      <a16:creationId xmlns="" xmlns:a16="http://schemas.microsoft.com/office/drawing/2014/main" id="{52FB0555-5433-4B1A-8E9C-B72A998CFD79}"/>
                    </a:ext>
                  </a:extLst>
                </p:cNvPr>
                <p:cNvSpPr>
                  <a:spLocks noChangeArrowheads="1"/>
                </p:cNvSpPr>
                <p:nvPr/>
              </p:nvSpPr>
              <p:spPr bwMode="auto">
                <a:xfrm>
                  <a:off x="1464" y="1836"/>
                  <a:ext cx="29" cy="2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736" name="Oval 124">
                  <a:extLst>
                    <a:ext uri="{FF2B5EF4-FFF2-40B4-BE49-F238E27FC236}">
                      <a16:creationId xmlns="" xmlns:a16="http://schemas.microsoft.com/office/drawing/2014/main" id="{36C4882C-450C-42E2-A04A-E004F386DA0B}"/>
                    </a:ext>
                  </a:extLst>
                </p:cNvPr>
                <p:cNvSpPr>
                  <a:spLocks noChangeArrowheads="1"/>
                </p:cNvSpPr>
                <p:nvPr/>
              </p:nvSpPr>
              <p:spPr bwMode="auto">
                <a:xfrm>
                  <a:off x="1602" y="1693"/>
                  <a:ext cx="25" cy="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737" name="Oval 125">
                  <a:extLst>
                    <a:ext uri="{FF2B5EF4-FFF2-40B4-BE49-F238E27FC236}">
                      <a16:creationId xmlns="" xmlns:a16="http://schemas.microsoft.com/office/drawing/2014/main" id="{6FA97CDA-D0E4-4C6E-934D-83CE8FB3694D}"/>
                    </a:ext>
                  </a:extLst>
                </p:cNvPr>
                <p:cNvSpPr>
                  <a:spLocks noChangeArrowheads="1"/>
                </p:cNvSpPr>
                <p:nvPr/>
              </p:nvSpPr>
              <p:spPr bwMode="auto">
                <a:xfrm>
                  <a:off x="1765" y="1723"/>
                  <a:ext cx="25" cy="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738" name="Oval 126">
                  <a:extLst>
                    <a:ext uri="{FF2B5EF4-FFF2-40B4-BE49-F238E27FC236}">
                      <a16:creationId xmlns="" xmlns:a16="http://schemas.microsoft.com/office/drawing/2014/main" id="{780A2D9D-6518-4ACD-BDAF-2C45BAC691F0}"/>
                    </a:ext>
                  </a:extLst>
                </p:cNvPr>
                <p:cNvSpPr>
                  <a:spLocks noChangeArrowheads="1"/>
                </p:cNvSpPr>
                <p:nvPr/>
              </p:nvSpPr>
              <p:spPr bwMode="auto">
                <a:xfrm>
                  <a:off x="1655" y="1675"/>
                  <a:ext cx="32"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739" name="Oval 127">
                  <a:extLst>
                    <a:ext uri="{FF2B5EF4-FFF2-40B4-BE49-F238E27FC236}">
                      <a16:creationId xmlns="" xmlns:a16="http://schemas.microsoft.com/office/drawing/2014/main" id="{06EB1D50-BF3E-48EA-A2B9-6B88C080FABD}"/>
                    </a:ext>
                  </a:extLst>
                </p:cNvPr>
                <p:cNvSpPr>
                  <a:spLocks noChangeArrowheads="1"/>
                </p:cNvSpPr>
                <p:nvPr/>
              </p:nvSpPr>
              <p:spPr bwMode="auto">
                <a:xfrm>
                  <a:off x="1555" y="1732"/>
                  <a:ext cx="31"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740" name="Oval 128">
                  <a:extLst>
                    <a:ext uri="{FF2B5EF4-FFF2-40B4-BE49-F238E27FC236}">
                      <a16:creationId xmlns="" xmlns:a16="http://schemas.microsoft.com/office/drawing/2014/main" id="{326EEB08-7983-44A2-81A4-CF09FADABCEA}"/>
                    </a:ext>
                  </a:extLst>
                </p:cNvPr>
                <p:cNvSpPr>
                  <a:spLocks noChangeArrowheads="1"/>
                </p:cNvSpPr>
                <p:nvPr/>
              </p:nvSpPr>
              <p:spPr bwMode="auto">
                <a:xfrm>
                  <a:off x="1638" y="1735"/>
                  <a:ext cx="32"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741" name="Oval 129">
                  <a:extLst>
                    <a:ext uri="{FF2B5EF4-FFF2-40B4-BE49-F238E27FC236}">
                      <a16:creationId xmlns="" xmlns:a16="http://schemas.microsoft.com/office/drawing/2014/main" id="{9D66499B-135E-4B6E-9AFF-E3083B27680C}"/>
                    </a:ext>
                  </a:extLst>
                </p:cNvPr>
                <p:cNvSpPr>
                  <a:spLocks noChangeArrowheads="1"/>
                </p:cNvSpPr>
                <p:nvPr/>
              </p:nvSpPr>
              <p:spPr bwMode="auto">
                <a:xfrm>
                  <a:off x="1884" y="1691"/>
                  <a:ext cx="32"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742" name="Oval 130">
                  <a:extLst>
                    <a:ext uri="{FF2B5EF4-FFF2-40B4-BE49-F238E27FC236}">
                      <a16:creationId xmlns="" xmlns:a16="http://schemas.microsoft.com/office/drawing/2014/main" id="{4E3649EE-9D45-4F6E-B85B-B5F72C91B3A9}"/>
                    </a:ext>
                  </a:extLst>
                </p:cNvPr>
                <p:cNvSpPr>
                  <a:spLocks noChangeArrowheads="1"/>
                </p:cNvSpPr>
                <p:nvPr/>
              </p:nvSpPr>
              <p:spPr bwMode="auto">
                <a:xfrm>
                  <a:off x="1733" y="1677"/>
                  <a:ext cx="29" cy="2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743" name="Oval 131">
                  <a:extLst>
                    <a:ext uri="{FF2B5EF4-FFF2-40B4-BE49-F238E27FC236}">
                      <a16:creationId xmlns="" xmlns:a16="http://schemas.microsoft.com/office/drawing/2014/main" id="{8BD76E3F-E783-4272-8D73-CB2283A8AD7B}"/>
                    </a:ext>
                  </a:extLst>
                </p:cNvPr>
                <p:cNvSpPr>
                  <a:spLocks noChangeArrowheads="1"/>
                </p:cNvSpPr>
                <p:nvPr/>
              </p:nvSpPr>
              <p:spPr bwMode="auto">
                <a:xfrm>
                  <a:off x="1834" y="1742"/>
                  <a:ext cx="29" cy="2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744" name="Oval 132">
                  <a:extLst>
                    <a:ext uri="{FF2B5EF4-FFF2-40B4-BE49-F238E27FC236}">
                      <a16:creationId xmlns="" xmlns:a16="http://schemas.microsoft.com/office/drawing/2014/main" id="{34722498-049A-4109-A129-1A8423A073A2}"/>
                    </a:ext>
                  </a:extLst>
                </p:cNvPr>
                <p:cNvSpPr>
                  <a:spLocks noChangeArrowheads="1"/>
                </p:cNvSpPr>
                <p:nvPr/>
              </p:nvSpPr>
              <p:spPr bwMode="auto">
                <a:xfrm>
                  <a:off x="1806" y="1682"/>
                  <a:ext cx="28" cy="2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745" name="Oval 133">
                  <a:extLst>
                    <a:ext uri="{FF2B5EF4-FFF2-40B4-BE49-F238E27FC236}">
                      <a16:creationId xmlns="" xmlns:a16="http://schemas.microsoft.com/office/drawing/2014/main" id="{7E4599D4-9C35-4282-ADFA-FBB1B7981470}"/>
                    </a:ext>
                  </a:extLst>
                </p:cNvPr>
                <p:cNvSpPr>
                  <a:spLocks noChangeArrowheads="1"/>
                </p:cNvSpPr>
                <p:nvPr/>
              </p:nvSpPr>
              <p:spPr bwMode="auto">
                <a:xfrm>
                  <a:off x="1721" y="1819"/>
                  <a:ext cx="25" cy="24"/>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746" name="Oval 134">
                  <a:extLst>
                    <a:ext uri="{FF2B5EF4-FFF2-40B4-BE49-F238E27FC236}">
                      <a16:creationId xmlns="" xmlns:a16="http://schemas.microsoft.com/office/drawing/2014/main" id="{149D2E1E-9CA5-4AC1-AA3C-AEA15FF01EFC}"/>
                    </a:ext>
                  </a:extLst>
                </p:cNvPr>
                <p:cNvSpPr>
                  <a:spLocks noChangeArrowheads="1"/>
                </p:cNvSpPr>
                <p:nvPr/>
              </p:nvSpPr>
              <p:spPr bwMode="auto">
                <a:xfrm>
                  <a:off x="1670" y="1790"/>
                  <a:ext cx="32"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747" name="Oval 135">
                  <a:extLst>
                    <a:ext uri="{FF2B5EF4-FFF2-40B4-BE49-F238E27FC236}">
                      <a16:creationId xmlns="" xmlns:a16="http://schemas.microsoft.com/office/drawing/2014/main" id="{8D1B1613-5C5E-4C1E-86A0-E21B130CC895}"/>
                    </a:ext>
                  </a:extLst>
                </p:cNvPr>
                <p:cNvSpPr>
                  <a:spLocks noChangeArrowheads="1"/>
                </p:cNvSpPr>
                <p:nvPr/>
              </p:nvSpPr>
              <p:spPr bwMode="auto">
                <a:xfrm>
                  <a:off x="1599" y="1799"/>
                  <a:ext cx="32"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748" name="Oval 136">
                  <a:extLst>
                    <a:ext uri="{FF2B5EF4-FFF2-40B4-BE49-F238E27FC236}">
                      <a16:creationId xmlns="" xmlns:a16="http://schemas.microsoft.com/office/drawing/2014/main" id="{424DDBCD-0283-4388-A85A-50DB782041C2}"/>
                    </a:ext>
                  </a:extLst>
                </p:cNvPr>
                <p:cNvSpPr>
                  <a:spLocks noChangeArrowheads="1"/>
                </p:cNvSpPr>
                <p:nvPr/>
              </p:nvSpPr>
              <p:spPr bwMode="auto">
                <a:xfrm>
                  <a:off x="1880" y="1790"/>
                  <a:ext cx="32"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749" name="Oval 137">
                  <a:extLst>
                    <a:ext uri="{FF2B5EF4-FFF2-40B4-BE49-F238E27FC236}">
                      <a16:creationId xmlns="" xmlns:a16="http://schemas.microsoft.com/office/drawing/2014/main" id="{8D397CCF-3479-4615-86A1-5A405847DC75}"/>
                    </a:ext>
                  </a:extLst>
                </p:cNvPr>
                <p:cNvSpPr>
                  <a:spLocks noChangeArrowheads="1"/>
                </p:cNvSpPr>
                <p:nvPr/>
              </p:nvSpPr>
              <p:spPr bwMode="auto">
                <a:xfrm>
                  <a:off x="1709" y="1735"/>
                  <a:ext cx="28" cy="2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750" name="Oval 138">
                  <a:extLst>
                    <a:ext uri="{FF2B5EF4-FFF2-40B4-BE49-F238E27FC236}">
                      <a16:creationId xmlns="" xmlns:a16="http://schemas.microsoft.com/office/drawing/2014/main" id="{9E54F1AA-54C2-40BA-8ED1-5E664A330669}"/>
                    </a:ext>
                  </a:extLst>
                </p:cNvPr>
                <p:cNvSpPr>
                  <a:spLocks noChangeArrowheads="1"/>
                </p:cNvSpPr>
                <p:nvPr/>
              </p:nvSpPr>
              <p:spPr bwMode="auto">
                <a:xfrm>
                  <a:off x="1781" y="1836"/>
                  <a:ext cx="29" cy="2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751" name="Oval 139">
                  <a:extLst>
                    <a:ext uri="{FF2B5EF4-FFF2-40B4-BE49-F238E27FC236}">
                      <a16:creationId xmlns="" xmlns:a16="http://schemas.microsoft.com/office/drawing/2014/main" id="{65056A62-420B-4101-B10F-FE719B695249}"/>
                    </a:ext>
                  </a:extLst>
                </p:cNvPr>
                <p:cNvSpPr>
                  <a:spLocks noChangeArrowheads="1"/>
                </p:cNvSpPr>
                <p:nvPr/>
              </p:nvSpPr>
              <p:spPr bwMode="auto">
                <a:xfrm>
                  <a:off x="1785" y="1785"/>
                  <a:ext cx="28" cy="2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752" name="Oval 140">
                  <a:extLst>
                    <a:ext uri="{FF2B5EF4-FFF2-40B4-BE49-F238E27FC236}">
                      <a16:creationId xmlns="" xmlns:a16="http://schemas.microsoft.com/office/drawing/2014/main" id="{ACF523A6-6B22-4127-A11A-751B8C38DEE7}"/>
                    </a:ext>
                  </a:extLst>
                </p:cNvPr>
                <p:cNvSpPr>
                  <a:spLocks noChangeArrowheads="1"/>
                </p:cNvSpPr>
                <p:nvPr/>
              </p:nvSpPr>
              <p:spPr bwMode="auto">
                <a:xfrm>
                  <a:off x="1579" y="1852"/>
                  <a:ext cx="25" cy="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753" name="Oval 141">
                  <a:extLst>
                    <a:ext uri="{FF2B5EF4-FFF2-40B4-BE49-F238E27FC236}">
                      <a16:creationId xmlns="" xmlns:a16="http://schemas.microsoft.com/office/drawing/2014/main" id="{BE67F0F1-F7D7-48CC-86CA-7F5B4C6C9C68}"/>
                    </a:ext>
                  </a:extLst>
                </p:cNvPr>
                <p:cNvSpPr>
                  <a:spLocks noChangeArrowheads="1"/>
                </p:cNvSpPr>
                <p:nvPr/>
              </p:nvSpPr>
              <p:spPr bwMode="auto">
                <a:xfrm>
                  <a:off x="1776" y="1893"/>
                  <a:ext cx="25" cy="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754" name="Oval 142">
                  <a:extLst>
                    <a:ext uri="{FF2B5EF4-FFF2-40B4-BE49-F238E27FC236}">
                      <a16:creationId xmlns="" xmlns:a16="http://schemas.microsoft.com/office/drawing/2014/main" id="{FD685FE5-FBA8-459E-AF6C-1BF323B69E11}"/>
                    </a:ext>
                  </a:extLst>
                </p:cNvPr>
                <p:cNvSpPr>
                  <a:spLocks noChangeArrowheads="1"/>
                </p:cNvSpPr>
                <p:nvPr/>
              </p:nvSpPr>
              <p:spPr bwMode="auto">
                <a:xfrm>
                  <a:off x="1634" y="1859"/>
                  <a:ext cx="32"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755" name="Oval 143">
                  <a:extLst>
                    <a:ext uri="{FF2B5EF4-FFF2-40B4-BE49-F238E27FC236}">
                      <a16:creationId xmlns="" xmlns:a16="http://schemas.microsoft.com/office/drawing/2014/main" id="{AFD3261C-E2CF-43E2-B28B-983D84F375DA}"/>
                    </a:ext>
                  </a:extLst>
                </p:cNvPr>
                <p:cNvSpPr>
                  <a:spLocks noChangeArrowheads="1"/>
                </p:cNvSpPr>
                <p:nvPr/>
              </p:nvSpPr>
              <p:spPr bwMode="auto">
                <a:xfrm>
                  <a:off x="1553" y="1900"/>
                  <a:ext cx="32"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756" name="Oval 144">
                  <a:extLst>
                    <a:ext uri="{FF2B5EF4-FFF2-40B4-BE49-F238E27FC236}">
                      <a16:creationId xmlns="" xmlns:a16="http://schemas.microsoft.com/office/drawing/2014/main" id="{6249CFAB-B093-4C59-AC41-A754FA4C7B18}"/>
                    </a:ext>
                  </a:extLst>
                </p:cNvPr>
                <p:cNvSpPr>
                  <a:spLocks noChangeArrowheads="1"/>
                </p:cNvSpPr>
                <p:nvPr/>
              </p:nvSpPr>
              <p:spPr bwMode="auto">
                <a:xfrm>
                  <a:off x="1663" y="1895"/>
                  <a:ext cx="31"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757" name="Oval 145">
                  <a:extLst>
                    <a:ext uri="{FF2B5EF4-FFF2-40B4-BE49-F238E27FC236}">
                      <a16:creationId xmlns="" xmlns:a16="http://schemas.microsoft.com/office/drawing/2014/main" id="{28468C8C-C093-42E7-A8E6-0DC06BE1FCF7}"/>
                    </a:ext>
                  </a:extLst>
                </p:cNvPr>
                <p:cNvSpPr>
                  <a:spLocks noChangeArrowheads="1"/>
                </p:cNvSpPr>
                <p:nvPr/>
              </p:nvSpPr>
              <p:spPr bwMode="auto">
                <a:xfrm>
                  <a:off x="1893" y="1868"/>
                  <a:ext cx="32"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758" name="Oval 146">
                  <a:extLst>
                    <a:ext uri="{FF2B5EF4-FFF2-40B4-BE49-F238E27FC236}">
                      <a16:creationId xmlns="" xmlns:a16="http://schemas.microsoft.com/office/drawing/2014/main" id="{22C8FAA8-7BA8-4BE6-A958-ED78812D7B9E}"/>
                    </a:ext>
                  </a:extLst>
                </p:cNvPr>
                <p:cNvSpPr>
                  <a:spLocks noChangeArrowheads="1"/>
                </p:cNvSpPr>
                <p:nvPr/>
              </p:nvSpPr>
              <p:spPr bwMode="auto">
                <a:xfrm>
                  <a:off x="1716" y="1872"/>
                  <a:ext cx="28" cy="2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759" name="Oval 147">
                  <a:extLst>
                    <a:ext uri="{FF2B5EF4-FFF2-40B4-BE49-F238E27FC236}">
                      <a16:creationId xmlns="" xmlns:a16="http://schemas.microsoft.com/office/drawing/2014/main" id="{697C1DA8-6ABC-4A88-AD07-E15DEB58519C}"/>
                    </a:ext>
                  </a:extLst>
                </p:cNvPr>
                <p:cNvSpPr>
                  <a:spLocks noChangeArrowheads="1"/>
                </p:cNvSpPr>
                <p:nvPr/>
              </p:nvSpPr>
              <p:spPr bwMode="auto">
                <a:xfrm>
                  <a:off x="1834" y="1891"/>
                  <a:ext cx="29" cy="2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760" name="Oval 148">
                  <a:extLst>
                    <a:ext uri="{FF2B5EF4-FFF2-40B4-BE49-F238E27FC236}">
                      <a16:creationId xmlns="" xmlns:a16="http://schemas.microsoft.com/office/drawing/2014/main" id="{B8DEE47D-EFC3-41C1-8C79-926803FE4A79}"/>
                    </a:ext>
                  </a:extLst>
                </p:cNvPr>
                <p:cNvSpPr>
                  <a:spLocks noChangeArrowheads="1"/>
                </p:cNvSpPr>
                <p:nvPr/>
              </p:nvSpPr>
              <p:spPr bwMode="auto">
                <a:xfrm>
                  <a:off x="1838" y="1827"/>
                  <a:ext cx="28" cy="2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761" name="Oval 149">
                  <a:extLst>
                    <a:ext uri="{FF2B5EF4-FFF2-40B4-BE49-F238E27FC236}">
                      <a16:creationId xmlns="" xmlns:a16="http://schemas.microsoft.com/office/drawing/2014/main" id="{CBC3A66A-4D2A-4147-982A-95F7AC2C61E2}"/>
                    </a:ext>
                  </a:extLst>
                </p:cNvPr>
                <p:cNvSpPr>
                  <a:spLocks noChangeArrowheads="1"/>
                </p:cNvSpPr>
                <p:nvPr/>
              </p:nvSpPr>
              <p:spPr bwMode="auto">
                <a:xfrm>
                  <a:off x="1951" y="1689"/>
                  <a:ext cx="32"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762" name="Oval 150">
                  <a:extLst>
                    <a:ext uri="{FF2B5EF4-FFF2-40B4-BE49-F238E27FC236}">
                      <a16:creationId xmlns="" xmlns:a16="http://schemas.microsoft.com/office/drawing/2014/main" id="{16FBD7ED-2724-45DC-A1FA-F1C20927B8A9}"/>
                    </a:ext>
                  </a:extLst>
                </p:cNvPr>
                <p:cNvSpPr>
                  <a:spLocks noChangeArrowheads="1"/>
                </p:cNvSpPr>
                <p:nvPr/>
              </p:nvSpPr>
              <p:spPr bwMode="auto">
                <a:xfrm>
                  <a:off x="1969" y="1749"/>
                  <a:ext cx="32"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763" name="Oval 151">
                  <a:extLst>
                    <a:ext uri="{FF2B5EF4-FFF2-40B4-BE49-F238E27FC236}">
                      <a16:creationId xmlns="" xmlns:a16="http://schemas.microsoft.com/office/drawing/2014/main" id="{7257DFDF-5AB0-48DC-806B-31FEB6750A4A}"/>
                    </a:ext>
                  </a:extLst>
                </p:cNvPr>
                <p:cNvSpPr>
                  <a:spLocks noChangeArrowheads="1"/>
                </p:cNvSpPr>
                <p:nvPr/>
              </p:nvSpPr>
              <p:spPr bwMode="auto">
                <a:xfrm>
                  <a:off x="1932" y="1820"/>
                  <a:ext cx="32"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764" name="Oval 152">
                  <a:extLst>
                    <a:ext uri="{FF2B5EF4-FFF2-40B4-BE49-F238E27FC236}">
                      <a16:creationId xmlns="" xmlns:a16="http://schemas.microsoft.com/office/drawing/2014/main" id="{56E327CC-372A-4235-8C2B-ED0593540F7D}"/>
                    </a:ext>
                  </a:extLst>
                </p:cNvPr>
                <p:cNvSpPr>
                  <a:spLocks noChangeArrowheads="1"/>
                </p:cNvSpPr>
                <p:nvPr/>
              </p:nvSpPr>
              <p:spPr bwMode="auto">
                <a:xfrm>
                  <a:off x="2017" y="1680"/>
                  <a:ext cx="25" cy="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765" name="Oval 153">
                  <a:extLst>
                    <a:ext uri="{FF2B5EF4-FFF2-40B4-BE49-F238E27FC236}">
                      <a16:creationId xmlns="" xmlns:a16="http://schemas.microsoft.com/office/drawing/2014/main" id="{7DFC5B7B-9E9A-4CDD-8902-80CABB320B52}"/>
                    </a:ext>
                  </a:extLst>
                </p:cNvPr>
                <p:cNvSpPr>
                  <a:spLocks noChangeArrowheads="1"/>
                </p:cNvSpPr>
                <p:nvPr/>
              </p:nvSpPr>
              <p:spPr bwMode="auto">
                <a:xfrm>
                  <a:off x="2180" y="1710"/>
                  <a:ext cx="25" cy="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766" name="Oval 154">
                  <a:extLst>
                    <a:ext uri="{FF2B5EF4-FFF2-40B4-BE49-F238E27FC236}">
                      <a16:creationId xmlns="" xmlns:a16="http://schemas.microsoft.com/office/drawing/2014/main" id="{B9082C4A-5701-495E-8A5A-2064D7E3BF40}"/>
                    </a:ext>
                  </a:extLst>
                </p:cNvPr>
                <p:cNvSpPr>
                  <a:spLocks noChangeArrowheads="1"/>
                </p:cNvSpPr>
                <p:nvPr/>
              </p:nvSpPr>
              <p:spPr bwMode="auto">
                <a:xfrm>
                  <a:off x="2070" y="1663"/>
                  <a:ext cx="32" cy="3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767" name="Oval 155">
                  <a:extLst>
                    <a:ext uri="{FF2B5EF4-FFF2-40B4-BE49-F238E27FC236}">
                      <a16:creationId xmlns="" xmlns:a16="http://schemas.microsoft.com/office/drawing/2014/main" id="{0E8BDC3F-C903-4262-89AA-1EAF8E33B26E}"/>
                    </a:ext>
                  </a:extLst>
                </p:cNvPr>
                <p:cNvSpPr>
                  <a:spLocks noChangeArrowheads="1"/>
                </p:cNvSpPr>
                <p:nvPr/>
              </p:nvSpPr>
              <p:spPr bwMode="auto">
                <a:xfrm>
                  <a:off x="1907" y="1739"/>
                  <a:ext cx="32"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768" name="Oval 156">
                  <a:extLst>
                    <a:ext uri="{FF2B5EF4-FFF2-40B4-BE49-F238E27FC236}">
                      <a16:creationId xmlns="" xmlns:a16="http://schemas.microsoft.com/office/drawing/2014/main" id="{ECFDA050-D237-4E90-AF19-FBF5468556C8}"/>
                    </a:ext>
                  </a:extLst>
                </p:cNvPr>
                <p:cNvSpPr>
                  <a:spLocks noChangeArrowheads="1"/>
                </p:cNvSpPr>
                <p:nvPr/>
              </p:nvSpPr>
              <p:spPr bwMode="auto">
                <a:xfrm>
                  <a:off x="2052" y="1723"/>
                  <a:ext cx="32"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769" name="Freeform 157">
                  <a:extLst>
                    <a:ext uri="{FF2B5EF4-FFF2-40B4-BE49-F238E27FC236}">
                      <a16:creationId xmlns="" xmlns:a16="http://schemas.microsoft.com/office/drawing/2014/main" id="{7683ADBF-FC49-4316-838A-DCCD0A6D4677}"/>
                    </a:ext>
                  </a:extLst>
                </p:cNvPr>
                <p:cNvSpPr>
                  <a:spLocks/>
                </p:cNvSpPr>
                <p:nvPr/>
              </p:nvSpPr>
              <p:spPr bwMode="auto">
                <a:xfrm>
                  <a:off x="2148" y="1677"/>
                  <a:ext cx="27" cy="16"/>
                </a:xfrm>
                <a:custGeom>
                  <a:avLst/>
                  <a:gdLst>
                    <a:gd name="T0" fmla="*/ 0 w 15"/>
                    <a:gd name="T1" fmla="*/ 0 h 9"/>
                    <a:gd name="T2" fmla="*/ 0 w 15"/>
                    <a:gd name="T3" fmla="*/ 1 h 9"/>
                    <a:gd name="T4" fmla="*/ 8 w 15"/>
                    <a:gd name="T5" fmla="*/ 9 h 9"/>
                    <a:gd name="T6" fmla="*/ 15 w 15"/>
                    <a:gd name="T7" fmla="*/ 4 h 9"/>
                    <a:gd name="T8" fmla="*/ 0 w 15"/>
                    <a:gd name="T9" fmla="*/ 0 h 9"/>
                  </a:gdLst>
                  <a:ahLst/>
                  <a:cxnLst>
                    <a:cxn ang="0">
                      <a:pos x="T0" y="T1"/>
                    </a:cxn>
                    <a:cxn ang="0">
                      <a:pos x="T2" y="T3"/>
                    </a:cxn>
                    <a:cxn ang="0">
                      <a:pos x="T4" y="T5"/>
                    </a:cxn>
                    <a:cxn ang="0">
                      <a:pos x="T6" y="T7"/>
                    </a:cxn>
                    <a:cxn ang="0">
                      <a:pos x="T8" y="T9"/>
                    </a:cxn>
                  </a:cxnLst>
                  <a:rect l="0" t="0" r="r" b="b"/>
                  <a:pathLst>
                    <a:path w="15" h="9">
                      <a:moveTo>
                        <a:pt x="0" y="0"/>
                      </a:moveTo>
                      <a:cubicBezTo>
                        <a:pt x="0" y="0"/>
                        <a:pt x="0" y="1"/>
                        <a:pt x="0" y="1"/>
                      </a:cubicBezTo>
                      <a:cubicBezTo>
                        <a:pt x="0" y="6"/>
                        <a:pt x="4" y="9"/>
                        <a:pt x="8" y="9"/>
                      </a:cubicBezTo>
                      <a:cubicBezTo>
                        <a:pt x="11" y="9"/>
                        <a:pt x="14" y="7"/>
                        <a:pt x="15" y="4"/>
                      </a:cubicBezTo>
                      <a:cubicBezTo>
                        <a:pt x="10" y="3"/>
                        <a:pt x="5" y="1"/>
                        <a:pt x="0"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770" name="Freeform 158">
                  <a:extLst>
                    <a:ext uri="{FF2B5EF4-FFF2-40B4-BE49-F238E27FC236}">
                      <a16:creationId xmlns="" xmlns:a16="http://schemas.microsoft.com/office/drawing/2014/main" id="{C7471A55-9530-48AA-BC02-81C5EAD42446}"/>
                    </a:ext>
                  </a:extLst>
                </p:cNvPr>
                <p:cNvSpPr>
                  <a:spLocks/>
                </p:cNvSpPr>
                <p:nvPr/>
              </p:nvSpPr>
              <p:spPr bwMode="auto">
                <a:xfrm>
                  <a:off x="2224" y="1746"/>
                  <a:ext cx="29" cy="28"/>
                </a:xfrm>
                <a:custGeom>
                  <a:avLst/>
                  <a:gdLst>
                    <a:gd name="T0" fmla="*/ 8 w 16"/>
                    <a:gd name="T1" fmla="*/ 0 h 16"/>
                    <a:gd name="T2" fmla="*/ 0 w 16"/>
                    <a:gd name="T3" fmla="*/ 8 h 16"/>
                    <a:gd name="T4" fmla="*/ 8 w 16"/>
                    <a:gd name="T5" fmla="*/ 16 h 16"/>
                    <a:gd name="T6" fmla="*/ 8 w 16"/>
                    <a:gd name="T7" fmla="*/ 16 h 16"/>
                    <a:gd name="T8" fmla="*/ 10 w 16"/>
                    <a:gd name="T9" fmla="*/ 16 h 16"/>
                    <a:gd name="T10" fmla="*/ 16 w 16"/>
                    <a:gd name="T11" fmla="*/ 8 h 16"/>
                    <a:gd name="T12" fmla="*/ 8 w 16"/>
                    <a:gd name="T13" fmla="*/ 0 h 16"/>
                  </a:gdLst>
                  <a:ahLst/>
                  <a:cxnLst>
                    <a:cxn ang="0">
                      <a:pos x="T0" y="T1"/>
                    </a:cxn>
                    <a:cxn ang="0">
                      <a:pos x="T2" y="T3"/>
                    </a:cxn>
                    <a:cxn ang="0">
                      <a:pos x="T4" y="T5"/>
                    </a:cxn>
                    <a:cxn ang="0">
                      <a:pos x="T6" y="T7"/>
                    </a:cxn>
                    <a:cxn ang="0">
                      <a:pos x="T8" y="T9"/>
                    </a:cxn>
                    <a:cxn ang="0">
                      <a:pos x="T10" y="T11"/>
                    </a:cxn>
                    <a:cxn ang="0">
                      <a:pos x="T12" y="T13"/>
                    </a:cxn>
                  </a:cxnLst>
                  <a:rect l="0" t="0" r="r" b="b"/>
                  <a:pathLst>
                    <a:path w="16" h="16">
                      <a:moveTo>
                        <a:pt x="8" y="0"/>
                      </a:moveTo>
                      <a:cubicBezTo>
                        <a:pt x="4" y="0"/>
                        <a:pt x="0" y="4"/>
                        <a:pt x="0" y="8"/>
                      </a:cubicBezTo>
                      <a:cubicBezTo>
                        <a:pt x="0" y="12"/>
                        <a:pt x="4" y="16"/>
                        <a:pt x="8" y="16"/>
                      </a:cubicBezTo>
                      <a:cubicBezTo>
                        <a:pt x="8" y="16"/>
                        <a:pt x="8" y="16"/>
                        <a:pt x="8" y="16"/>
                      </a:cubicBezTo>
                      <a:cubicBezTo>
                        <a:pt x="9" y="16"/>
                        <a:pt x="10" y="16"/>
                        <a:pt x="10" y="16"/>
                      </a:cubicBezTo>
                      <a:cubicBezTo>
                        <a:pt x="14" y="15"/>
                        <a:pt x="16" y="12"/>
                        <a:pt x="16" y="8"/>
                      </a:cubicBezTo>
                      <a:cubicBezTo>
                        <a:pt x="16" y="4"/>
                        <a:pt x="12" y="0"/>
                        <a:pt x="8"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771" name="Freeform 159">
                  <a:extLst>
                    <a:ext uri="{FF2B5EF4-FFF2-40B4-BE49-F238E27FC236}">
                      <a16:creationId xmlns="" xmlns:a16="http://schemas.microsoft.com/office/drawing/2014/main" id="{EBF60790-E958-4921-B6D9-2BA8C998FA64}"/>
                    </a:ext>
                  </a:extLst>
                </p:cNvPr>
                <p:cNvSpPr>
                  <a:spLocks/>
                </p:cNvSpPr>
                <p:nvPr/>
              </p:nvSpPr>
              <p:spPr bwMode="auto">
                <a:xfrm>
                  <a:off x="2228" y="1698"/>
                  <a:ext cx="5" cy="2"/>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cubicBezTo>
                        <a:pt x="1" y="1"/>
                        <a:pt x="2" y="1"/>
                        <a:pt x="3" y="1"/>
                      </a:cubicBezTo>
                      <a:cubicBezTo>
                        <a:pt x="2" y="1"/>
                        <a:pt x="1" y="0"/>
                        <a:pt x="0"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772" name="Freeform 160">
                  <a:extLst>
                    <a:ext uri="{FF2B5EF4-FFF2-40B4-BE49-F238E27FC236}">
                      <a16:creationId xmlns="" xmlns:a16="http://schemas.microsoft.com/office/drawing/2014/main" id="{FC978AB9-F4BC-4A2B-8C57-B93F040F99A1}"/>
                    </a:ext>
                  </a:extLst>
                </p:cNvPr>
                <p:cNvSpPr>
                  <a:spLocks/>
                </p:cNvSpPr>
                <p:nvPr/>
              </p:nvSpPr>
              <p:spPr bwMode="auto">
                <a:xfrm>
                  <a:off x="2084" y="1780"/>
                  <a:ext cx="32" cy="30"/>
                </a:xfrm>
                <a:custGeom>
                  <a:avLst/>
                  <a:gdLst>
                    <a:gd name="T0" fmla="*/ 9 w 18"/>
                    <a:gd name="T1" fmla="*/ 0 h 17"/>
                    <a:gd name="T2" fmla="*/ 0 w 18"/>
                    <a:gd name="T3" fmla="*/ 9 h 17"/>
                    <a:gd name="T4" fmla="*/ 7 w 18"/>
                    <a:gd name="T5" fmla="*/ 17 h 17"/>
                    <a:gd name="T6" fmla="*/ 16 w 18"/>
                    <a:gd name="T7" fmla="*/ 14 h 17"/>
                    <a:gd name="T8" fmla="*/ 18 w 18"/>
                    <a:gd name="T9" fmla="*/ 9 h 17"/>
                    <a:gd name="T10" fmla="*/ 9 w 18"/>
                    <a:gd name="T11" fmla="*/ 0 h 17"/>
                  </a:gdLst>
                  <a:ahLst/>
                  <a:cxnLst>
                    <a:cxn ang="0">
                      <a:pos x="T0" y="T1"/>
                    </a:cxn>
                    <a:cxn ang="0">
                      <a:pos x="T2" y="T3"/>
                    </a:cxn>
                    <a:cxn ang="0">
                      <a:pos x="T4" y="T5"/>
                    </a:cxn>
                    <a:cxn ang="0">
                      <a:pos x="T6" y="T7"/>
                    </a:cxn>
                    <a:cxn ang="0">
                      <a:pos x="T8" y="T9"/>
                    </a:cxn>
                    <a:cxn ang="0">
                      <a:pos x="T10" y="T11"/>
                    </a:cxn>
                  </a:cxnLst>
                  <a:rect l="0" t="0" r="r" b="b"/>
                  <a:pathLst>
                    <a:path w="18" h="17">
                      <a:moveTo>
                        <a:pt x="9" y="0"/>
                      </a:moveTo>
                      <a:cubicBezTo>
                        <a:pt x="4" y="0"/>
                        <a:pt x="0" y="4"/>
                        <a:pt x="0" y="9"/>
                      </a:cubicBezTo>
                      <a:cubicBezTo>
                        <a:pt x="0" y="13"/>
                        <a:pt x="3" y="16"/>
                        <a:pt x="7" y="17"/>
                      </a:cubicBezTo>
                      <a:cubicBezTo>
                        <a:pt x="10" y="16"/>
                        <a:pt x="13" y="15"/>
                        <a:pt x="16" y="14"/>
                      </a:cubicBezTo>
                      <a:cubicBezTo>
                        <a:pt x="18" y="13"/>
                        <a:pt x="18" y="11"/>
                        <a:pt x="18" y="9"/>
                      </a:cubicBezTo>
                      <a:cubicBezTo>
                        <a:pt x="18" y="4"/>
                        <a:pt x="14" y="0"/>
                        <a:pt x="9"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773" name="Oval 161">
                  <a:extLst>
                    <a:ext uri="{FF2B5EF4-FFF2-40B4-BE49-F238E27FC236}">
                      <a16:creationId xmlns="" xmlns:a16="http://schemas.microsoft.com/office/drawing/2014/main" id="{499EE275-5286-441A-AD5A-3179B8025D1B}"/>
                    </a:ext>
                  </a:extLst>
                </p:cNvPr>
                <p:cNvSpPr>
                  <a:spLocks noChangeArrowheads="1"/>
                </p:cNvSpPr>
                <p:nvPr/>
              </p:nvSpPr>
              <p:spPr bwMode="auto">
                <a:xfrm>
                  <a:off x="2020" y="1781"/>
                  <a:ext cx="32"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774" name="Freeform 162">
                  <a:extLst>
                    <a:ext uri="{FF2B5EF4-FFF2-40B4-BE49-F238E27FC236}">
                      <a16:creationId xmlns="" xmlns:a16="http://schemas.microsoft.com/office/drawing/2014/main" id="{9F731B2D-606E-4671-9186-DB64FACEA7C7}"/>
                    </a:ext>
                  </a:extLst>
                </p:cNvPr>
                <p:cNvSpPr>
                  <a:spLocks/>
                </p:cNvSpPr>
                <p:nvPr/>
              </p:nvSpPr>
              <p:spPr bwMode="auto">
                <a:xfrm>
                  <a:off x="2279" y="1748"/>
                  <a:ext cx="32" cy="19"/>
                </a:xfrm>
                <a:custGeom>
                  <a:avLst/>
                  <a:gdLst>
                    <a:gd name="T0" fmla="*/ 9 w 18"/>
                    <a:gd name="T1" fmla="*/ 0 h 11"/>
                    <a:gd name="T2" fmla="*/ 0 w 18"/>
                    <a:gd name="T3" fmla="*/ 9 h 11"/>
                    <a:gd name="T4" fmla="*/ 0 w 18"/>
                    <a:gd name="T5" fmla="*/ 11 h 11"/>
                    <a:gd name="T6" fmla="*/ 18 w 18"/>
                    <a:gd name="T7" fmla="*/ 8 h 11"/>
                    <a:gd name="T8" fmla="*/ 9 w 18"/>
                    <a:gd name="T9" fmla="*/ 0 h 11"/>
                  </a:gdLst>
                  <a:ahLst/>
                  <a:cxnLst>
                    <a:cxn ang="0">
                      <a:pos x="T0" y="T1"/>
                    </a:cxn>
                    <a:cxn ang="0">
                      <a:pos x="T2" y="T3"/>
                    </a:cxn>
                    <a:cxn ang="0">
                      <a:pos x="T4" y="T5"/>
                    </a:cxn>
                    <a:cxn ang="0">
                      <a:pos x="T6" y="T7"/>
                    </a:cxn>
                    <a:cxn ang="0">
                      <a:pos x="T8" y="T9"/>
                    </a:cxn>
                  </a:cxnLst>
                  <a:rect l="0" t="0" r="r" b="b"/>
                  <a:pathLst>
                    <a:path w="18" h="11">
                      <a:moveTo>
                        <a:pt x="9" y="0"/>
                      </a:moveTo>
                      <a:cubicBezTo>
                        <a:pt x="4" y="0"/>
                        <a:pt x="0" y="4"/>
                        <a:pt x="0" y="9"/>
                      </a:cubicBezTo>
                      <a:cubicBezTo>
                        <a:pt x="0" y="10"/>
                        <a:pt x="0" y="11"/>
                        <a:pt x="0" y="11"/>
                      </a:cubicBezTo>
                      <a:cubicBezTo>
                        <a:pt x="6" y="10"/>
                        <a:pt x="12" y="9"/>
                        <a:pt x="18" y="8"/>
                      </a:cubicBezTo>
                      <a:cubicBezTo>
                        <a:pt x="17" y="4"/>
                        <a:pt x="13" y="0"/>
                        <a:pt x="9"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775" name="Oval 163">
                  <a:extLst>
                    <a:ext uri="{FF2B5EF4-FFF2-40B4-BE49-F238E27FC236}">
                      <a16:creationId xmlns="" xmlns:a16="http://schemas.microsoft.com/office/drawing/2014/main" id="{E2378032-5947-4E8D-8E62-34635627DCE5}"/>
                    </a:ext>
                  </a:extLst>
                </p:cNvPr>
                <p:cNvSpPr>
                  <a:spLocks noChangeArrowheads="1"/>
                </p:cNvSpPr>
                <p:nvPr/>
              </p:nvSpPr>
              <p:spPr bwMode="auto">
                <a:xfrm>
                  <a:off x="2125" y="1732"/>
                  <a:ext cx="28" cy="2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776" name="Freeform 164">
                  <a:extLst>
                    <a:ext uri="{FF2B5EF4-FFF2-40B4-BE49-F238E27FC236}">
                      <a16:creationId xmlns="" xmlns:a16="http://schemas.microsoft.com/office/drawing/2014/main" id="{BCF66B6C-347B-4F3F-81D8-28EA4E3CAD59}"/>
                    </a:ext>
                  </a:extLst>
                </p:cNvPr>
                <p:cNvSpPr>
                  <a:spLocks/>
                </p:cNvSpPr>
                <p:nvPr/>
              </p:nvSpPr>
              <p:spPr bwMode="auto">
                <a:xfrm>
                  <a:off x="2157" y="1774"/>
                  <a:ext cx="26" cy="16"/>
                </a:xfrm>
                <a:custGeom>
                  <a:avLst/>
                  <a:gdLst>
                    <a:gd name="T0" fmla="*/ 8 w 15"/>
                    <a:gd name="T1" fmla="*/ 0 h 9"/>
                    <a:gd name="T2" fmla="*/ 0 w 15"/>
                    <a:gd name="T3" fmla="*/ 8 h 9"/>
                    <a:gd name="T4" fmla="*/ 0 w 15"/>
                    <a:gd name="T5" fmla="*/ 9 h 9"/>
                    <a:gd name="T6" fmla="*/ 1 w 15"/>
                    <a:gd name="T7" fmla="*/ 9 h 9"/>
                    <a:gd name="T8" fmla="*/ 15 w 15"/>
                    <a:gd name="T9" fmla="*/ 6 h 9"/>
                    <a:gd name="T10" fmla="*/ 8 w 15"/>
                    <a:gd name="T11" fmla="*/ 0 h 9"/>
                  </a:gdLst>
                  <a:ahLst/>
                  <a:cxnLst>
                    <a:cxn ang="0">
                      <a:pos x="T0" y="T1"/>
                    </a:cxn>
                    <a:cxn ang="0">
                      <a:pos x="T2" y="T3"/>
                    </a:cxn>
                    <a:cxn ang="0">
                      <a:pos x="T4" y="T5"/>
                    </a:cxn>
                    <a:cxn ang="0">
                      <a:pos x="T6" y="T7"/>
                    </a:cxn>
                    <a:cxn ang="0">
                      <a:pos x="T8" y="T9"/>
                    </a:cxn>
                    <a:cxn ang="0">
                      <a:pos x="T10" y="T11"/>
                    </a:cxn>
                  </a:cxnLst>
                  <a:rect l="0" t="0" r="r" b="b"/>
                  <a:pathLst>
                    <a:path w="15" h="9">
                      <a:moveTo>
                        <a:pt x="8" y="0"/>
                      </a:moveTo>
                      <a:cubicBezTo>
                        <a:pt x="3" y="0"/>
                        <a:pt x="0" y="4"/>
                        <a:pt x="0" y="8"/>
                      </a:cubicBezTo>
                      <a:cubicBezTo>
                        <a:pt x="0" y="8"/>
                        <a:pt x="0" y="9"/>
                        <a:pt x="0" y="9"/>
                      </a:cubicBezTo>
                      <a:cubicBezTo>
                        <a:pt x="0" y="9"/>
                        <a:pt x="0" y="9"/>
                        <a:pt x="1" y="9"/>
                      </a:cubicBezTo>
                      <a:cubicBezTo>
                        <a:pt x="6" y="8"/>
                        <a:pt x="10" y="7"/>
                        <a:pt x="15" y="6"/>
                      </a:cubicBezTo>
                      <a:cubicBezTo>
                        <a:pt x="14" y="2"/>
                        <a:pt x="11" y="0"/>
                        <a:pt x="8"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777" name="Freeform 165">
                  <a:extLst>
                    <a:ext uri="{FF2B5EF4-FFF2-40B4-BE49-F238E27FC236}">
                      <a16:creationId xmlns="" xmlns:a16="http://schemas.microsoft.com/office/drawing/2014/main" id="{1D5AB3EC-4A39-438B-936D-78238A563277}"/>
                    </a:ext>
                  </a:extLst>
                </p:cNvPr>
                <p:cNvSpPr>
                  <a:spLocks/>
                </p:cNvSpPr>
                <p:nvPr/>
              </p:nvSpPr>
              <p:spPr bwMode="auto">
                <a:xfrm>
                  <a:off x="1985" y="1833"/>
                  <a:ext cx="25" cy="19"/>
                </a:xfrm>
                <a:custGeom>
                  <a:avLst/>
                  <a:gdLst>
                    <a:gd name="T0" fmla="*/ 7 w 14"/>
                    <a:gd name="T1" fmla="*/ 0 h 11"/>
                    <a:gd name="T2" fmla="*/ 0 w 14"/>
                    <a:gd name="T3" fmla="*/ 7 h 11"/>
                    <a:gd name="T4" fmla="*/ 1 w 14"/>
                    <a:gd name="T5" fmla="*/ 11 h 11"/>
                    <a:gd name="T6" fmla="*/ 14 w 14"/>
                    <a:gd name="T7" fmla="*/ 4 h 11"/>
                    <a:gd name="T8" fmla="*/ 7 w 14"/>
                    <a:gd name="T9" fmla="*/ 0 h 11"/>
                  </a:gdLst>
                  <a:ahLst/>
                  <a:cxnLst>
                    <a:cxn ang="0">
                      <a:pos x="T0" y="T1"/>
                    </a:cxn>
                    <a:cxn ang="0">
                      <a:pos x="T2" y="T3"/>
                    </a:cxn>
                    <a:cxn ang="0">
                      <a:pos x="T4" y="T5"/>
                    </a:cxn>
                    <a:cxn ang="0">
                      <a:pos x="T6" y="T7"/>
                    </a:cxn>
                    <a:cxn ang="0">
                      <a:pos x="T8" y="T9"/>
                    </a:cxn>
                  </a:cxnLst>
                  <a:rect l="0" t="0" r="r" b="b"/>
                  <a:pathLst>
                    <a:path w="14" h="11">
                      <a:moveTo>
                        <a:pt x="7" y="0"/>
                      </a:moveTo>
                      <a:cubicBezTo>
                        <a:pt x="3" y="0"/>
                        <a:pt x="0" y="3"/>
                        <a:pt x="0" y="7"/>
                      </a:cubicBezTo>
                      <a:cubicBezTo>
                        <a:pt x="0" y="8"/>
                        <a:pt x="1" y="10"/>
                        <a:pt x="1" y="11"/>
                      </a:cubicBezTo>
                      <a:cubicBezTo>
                        <a:pt x="5" y="8"/>
                        <a:pt x="9" y="6"/>
                        <a:pt x="14" y="4"/>
                      </a:cubicBezTo>
                      <a:cubicBezTo>
                        <a:pt x="13" y="2"/>
                        <a:pt x="10" y="0"/>
                        <a:pt x="7"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778" name="Freeform 166">
                  <a:extLst>
                    <a:ext uri="{FF2B5EF4-FFF2-40B4-BE49-F238E27FC236}">
                      <a16:creationId xmlns="" xmlns:a16="http://schemas.microsoft.com/office/drawing/2014/main" id="{453B9C1B-85EE-43CA-9CF4-D4601445576C}"/>
                    </a:ext>
                  </a:extLst>
                </p:cNvPr>
                <p:cNvSpPr>
                  <a:spLocks/>
                </p:cNvSpPr>
                <p:nvPr/>
              </p:nvSpPr>
              <p:spPr bwMode="auto">
                <a:xfrm>
                  <a:off x="784" y="1262"/>
                  <a:ext cx="2" cy="2"/>
                </a:xfrm>
                <a:custGeom>
                  <a:avLst/>
                  <a:gdLst>
                    <a:gd name="T0" fmla="*/ 0 w 1"/>
                    <a:gd name="T1" fmla="*/ 0 h 1"/>
                    <a:gd name="T2" fmla="*/ 1 w 1"/>
                    <a:gd name="T3" fmla="*/ 1 h 1"/>
                    <a:gd name="T4" fmla="*/ 1 w 1"/>
                    <a:gd name="T5" fmla="*/ 0 h 1"/>
                    <a:gd name="T6" fmla="*/ 0 w 1"/>
                    <a:gd name="T7" fmla="*/ 0 h 1"/>
                  </a:gdLst>
                  <a:ahLst/>
                  <a:cxnLst>
                    <a:cxn ang="0">
                      <a:pos x="T0" y="T1"/>
                    </a:cxn>
                    <a:cxn ang="0">
                      <a:pos x="T2" y="T3"/>
                    </a:cxn>
                    <a:cxn ang="0">
                      <a:pos x="T4" y="T5"/>
                    </a:cxn>
                    <a:cxn ang="0">
                      <a:pos x="T6" y="T7"/>
                    </a:cxn>
                  </a:cxnLst>
                  <a:rect l="0" t="0" r="r" b="b"/>
                  <a:pathLst>
                    <a:path w="1" h="1">
                      <a:moveTo>
                        <a:pt x="0" y="0"/>
                      </a:moveTo>
                      <a:cubicBezTo>
                        <a:pt x="0" y="0"/>
                        <a:pt x="1" y="1"/>
                        <a:pt x="1" y="1"/>
                      </a:cubicBezTo>
                      <a:cubicBezTo>
                        <a:pt x="1" y="1"/>
                        <a:pt x="1" y="1"/>
                        <a:pt x="1" y="0"/>
                      </a:cubicBezTo>
                      <a:cubicBezTo>
                        <a:pt x="1" y="0"/>
                        <a:pt x="0" y="0"/>
                        <a:pt x="0"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779" name="Freeform 167">
                  <a:extLst>
                    <a:ext uri="{FF2B5EF4-FFF2-40B4-BE49-F238E27FC236}">
                      <a16:creationId xmlns="" xmlns:a16="http://schemas.microsoft.com/office/drawing/2014/main" id="{03F5DC2B-27D0-4F56-94FA-EDBAE277F413}"/>
                    </a:ext>
                  </a:extLst>
                </p:cNvPr>
                <p:cNvSpPr>
                  <a:spLocks/>
                </p:cNvSpPr>
                <p:nvPr/>
              </p:nvSpPr>
              <p:spPr bwMode="auto">
                <a:xfrm>
                  <a:off x="809" y="1287"/>
                  <a:ext cx="28" cy="30"/>
                </a:xfrm>
                <a:custGeom>
                  <a:avLst/>
                  <a:gdLst>
                    <a:gd name="T0" fmla="*/ 7 w 16"/>
                    <a:gd name="T1" fmla="*/ 0 h 17"/>
                    <a:gd name="T2" fmla="*/ 0 w 16"/>
                    <a:gd name="T3" fmla="*/ 3 h 17"/>
                    <a:gd name="T4" fmla="*/ 10 w 16"/>
                    <a:gd name="T5" fmla="*/ 17 h 17"/>
                    <a:gd name="T6" fmla="*/ 16 w 16"/>
                    <a:gd name="T7" fmla="*/ 9 h 17"/>
                    <a:gd name="T8" fmla="*/ 7 w 16"/>
                    <a:gd name="T9" fmla="*/ 0 h 17"/>
                  </a:gdLst>
                  <a:ahLst/>
                  <a:cxnLst>
                    <a:cxn ang="0">
                      <a:pos x="T0" y="T1"/>
                    </a:cxn>
                    <a:cxn ang="0">
                      <a:pos x="T2" y="T3"/>
                    </a:cxn>
                    <a:cxn ang="0">
                      <a:pos x="T4" y="T5"/>
                    </a:cxn>
                    <a:cxn ang="0">
                      <a:pos x="T6" y="T7"/>
                    </a:cxn>
                    <a:cxn ang="0">
                      <a:pos x="T8" y="T9"/>
                    </a:cxn>
                  </a:cxnLst>
                  <a:rect l="0" t="0" r="r" b="b"/>
                  <a:pathLst>
                    <a:path w="16" h="17">
                      <a:moveTo>
                        <a:pt x="7" y="0"/>
                      </a:moveTo>
                      <a:cubicBezTo>
                        <a:pt x="4" y="0"/>
                        <a:pt x="1" y="1"/>
                        <a:pt x="0" y="3"/>
                      </a:cubicBezTo>
                      <a:cubicBezTo>
                        <a:pt x="3" y="8"/>
                        <a:pt x="6" y="13"/>
                        <a:pt x="10" y="17"/>
                      </a:cubicBezTo>
                      <a:cubicBezTo>
                        <a:pt x="13" y="16"/>
                        <a:pt x="16" y="13"/>
                        <a:pt x="16" y="9"/>
                      </a:cubicBezTo>
                      <a:cubicBezTo>
                        <a:pt x="16" y="4"/>
                        <a:pt x="12" y="0"/>
                        <a:pt x="7"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780" name="Freeform 168">
                  <a:extLst>
                    <a:ext uri="{FF2B5EF4-FFF2-40B4-BE49-F238E27FC236}">
                      <a16:creationId xmlns="" xmlns:a16="http://schemas.microsoft.com/office/drawing/2014/main" id="{6E350AF1-3EE4-48F2-AD15-2064BDD7FD01}"/>
                    </a:ext>
                  </a:extLst>
                </p:cNvPr>
                <p:cNvSpPr>
                  <a:spLocks/>
                </p:cNvSpPr>
                <p:nvPr/>
              </p:nvSpPr>
              <p:spPr bwMode="auto">
                <a:xfrm>
                  <a:off x="903" y="1299"/>
                  <a:ext cx="30" cy="18"/>
                </a:xfrm>
                <a:custGeom>
                  <a:avLst/>
                  <a:gdLst>
                    <a:gd name="T0" fmla="*/ 0 w 17"/>
                    <a:gd name="T1" fmla="*/ 0 h 10"/>
                    <a:gd name="T2" fmla="*/ 0 w 17"/>
                    <a:gd name="T3" fmla="*/ 1 h 10"/>
                    <a:gd name="T4" fmla="*/ 9 w 17"/>
                    <a:gd name="T5" fmla="*/ 10 h 10"/>
                    <a:gd name="T6" fmla="*/ 17 w 17"/>
                    <a:gd name="T7" fmla="*/ 5 h 10"/>
                    <a:gd name="T8" fmla="*/ 0 w 17"/>
                    <a:gd name="T9" fmla="*/ 0 h 10"/>
                  </a:gdLst>
                  <a:ahLst/>
                  <a:cxnLst>
                    <a:cxn ang="0">
                      <a:pos x="T0" y="T1"/>
                    </a:cxn>
                    <a:cxn ang="0">
                      <a:pos x="T2" y="T3"/>
                    </a:cxn>
                    <a:cxn ang="0">
                      <a:pos x="T4" y="T5"/>
                    </a:cxn>
                    <a:cxn ang="0">
                      <a:pos x="T6" y="T7"/>
                    </a:cxn>
                    <a:cxn ang="0">
                      <a:pos x="T8" y="T9"/>
                    </a:cxn>
                  </a:cxnLst>
                  <a:rect l="0" t="0" r="r" b="b"/>
                  <a:pathLst>
                    <a:path w="17" h="10">
                      <a:moveTo>
                        <a:pt x="0" y="0"/>
                      </a:moveTo>
                      <a:cubicBezTo>
                        <a:pt x="0" y="0"/>
                        <a:pt x="0" y="1"/>
                        <a:pt x="0" y="1"/>
                      </a:cubicBezTo>
                      <a:cubicBezTo>
                        <a:pt x="0" y="6"/>
                        <a:pt x="4" y="10"/>
                        <a:pt x="9" y="10"/>
                      </a:cubicBezTo>
                      <a:cubicBezTo>
                        <a:pt x="12" y="10"/>
                        <a:pt x="15" y="8"/>
                        <a:pt x="17" y="5"/>
                      </a:cubicBezTo>
                      <a:cubicBezTo>
                        <a:pt x="11" y="3"/>
                        <a:pt x="5" y="2"/>
                        <a:pt x="0"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781" name="Oval 169">
                  <a:extLst>
                    <a:ext uri="{FF2B5EF4-FFF2-40B4-BE49-F238E27FC236}">
                      <a16:creationId xmlns="" xmlns:a16="http://schemas.microsoft.com/office/drawing/2014/main" id="{977D61BC-9296-4702-9061-DCF4B740D98F}"/>
                    </a:ext>
                  </a:extLst>
                </p:cNvPr>
                <p:cNvSpPr>
                  <a:spLocks noChangeArrowheads="1"/>
                </p:cNvSpPr>
                <p:nvPr/>
              </p:nvSpPr>
              <p:spPr bwMode="auto">
                <a:xfrm>
                  <a:off x="982" y="1377"/>
                  <a:ext cx="25" cy="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782" name="Oval 170">
                  <a:extLst>
                    <a:ext uri="{FF2B5EF4-FFF2-40B4-BE49-F238E27FC236}">
                      <a16:creationId xmlns="" xmlns:a16="http://schemas.microsoft.com/office/drawing/2014/main" id="{E9C05FC9-BC88-4A6E-8B93-2EA5A9336533}"/>
                    </a:ext>
                  </a:extLst>
                </p:cNvPr>
                <p:cNvSpPr>
                  <a:spLocks noChangeArrowheads="1"/>
                </p:cNvSpPr>
                <p:nvPr/>
              </p:nvSpPr>
              <p:spPr bwMode="auto">
                <a:xfrm>
                  <a:off x="872" y="1329"/>
                  <a:ext cx="32"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783" name="Oval 171">
                  <a:extLst>
                    <a:ext uri="{FF2B5EF4-FFF2-40B4-BE49-F238E27FC236}">
                      <a16:creationId xmlns="" xmlns:a16="http://schemas.microsoft.com/office/drawing/2014/main" id="{F08B7BB7-6A3E-4E3A-80E4-9FA86F92579C}"/>
                    </a:ext>
                  </a:extLst>
                </p:cNvPr>
                <p:cNvSpPr>
                  <a:spLocks noChangeArrowheads="1"/>
                </p:cNvSpPr>
                <p:nvPr/>
              </p:nvSpPr>
              <p:spPr bwMode="auto">
                <a:xfrm>
                  <a:off x="892" y="1375"/>
                  <a:ext cx="32"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784" name="Oval 172">
                  <a:extLst>
                    <a:ext uri="{FF2B5EF4-FFF2-40B4-BE49-F238E27FC236}">
                      <a16:creationId xmlns="" xmlns:a16="http://schemas.microsoft.com/office/drawing/2014/main" id="{0BCACBD5-582D-48AF-AD04-4266FC6E7AAD}"/>
                    </a:ext>
                  </a:extLst>
                </p:cNvPr>
                <p:cNvSpPr>
                  <a:spLocks noChangeArrowheads="1"/>
                </p:cNvSpPr>
                <p:nvPr/>
              </p:nvSpPr>
              <p:spPr bwMode="auto">
                <a:xfrm>
                  <a:off x="1094" y="1356"/>
                  <a:ext cx="32"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785" name="Oval 173">
                  <a:extLst>
                    <a:ext uri="{FF2B5EF4-FFF2-40B4-BE49-F238E27FC236}">
                      <a16:creationId xmlns="" xmlns:a16="http://schemas.microsoft.com/office/drawing/2014/main" id="{6377D22C-A777-43AE-B05B-0525B61DE2E8}"/>
                    </a:ext>
                  </a:extLst>
                </p:cNvPr>
                <p:cNvSpPr>
                  <a:spLocks noChangeArrowheads="1"/>
                </p:cNvSpPr>
                <p:nvPr/>
              </p:nvSpPr>
              <p:spPr bwMode="auto">
                <a:xfrm>
                  <a:off x="950" y="1331"/>
                  <a:ext cx="29" cy="2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786" name="Oval 174">
                  <a:extLst>
                    <a:ext uri="{FF2B5EF4-FFF2-40B4-BE49-F238E27FC236}">
                      <a16:creationId xmlns="" xmlns:a16="http://schemas.microsoft.com/office/drawing/2014/main" id="{906E828D-FF8E-4B3B-A2DE-F4C90538C0A4}"/>
                    </a:ext>
                  </a:extLst>
                </p:cNvPr>
                <p:cNvSpPr>
                  <a:spLocks noChangeArrowheads="1"/>
                </p:cNvSpPr>
                <p:nvPr/>
              </p:nvSpPr>
              <p:spPr bwMode="auto">
                <a:xfrm>
                  <a:off x="1058" y="1397"/>
                  <a:ext cx="29" cy="2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787" name="Oval 175">
                  <a:extLst>
                    <a:ext uri="{FF2B5EF4-FFF2-40B4-BE49-F238E27FC236}">
                      <a16:creationId xmlns="" xmlns:a16="http://schemas.microsoft.com/office/drawing/2014/main" id="{B8771436-832C-4733-856B-B537DF7C2291}"/>
                    </a:ext>
                  </a:extLst>
                </p:cNvPr>
                <p:cNvSpPr>
                  <a:spLocks noChangeArrowheads="1"/>
                </p:cNvSpPr>
                <p:nvPr/>
              </p:nvSpPr>
              <p:spPr bwMode="auto">
                <a:xfrm>
                  <a:off x="1021" y="1331"/>
                  <a:ext cx="29" cy="2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788" name="Oval 176">
                  <a:extLst>
                    <a:ext uri="{FF2B5EF4-FFF2-40B4-BE49-F238E27FC236}">
                      <a16:creationId xmlns="" xmlns:a16="http://schemas.microsoft.com/office/drawing/2014/main" id="{79083DE2-FCDB-4B0A-8B69-7151EF556C95}"/>
                    </a:ext>
                  </a:extLst>
                </p:cNvPr>
                <p:cNvSpPr>
                  <a:spLocks noChangeArrowheads="1"/>
                </p:cNvSpPr>
                <p:nvPr/>
              </p:nvSpPr>
              <p:spPr bwMode="auto">
                <a:xfrm>
                  <a:off x="984" y="1473"/>
                  <a:ext cx="25" cy="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789" name="Oval 177">
                  <a:extLst>
                    <a:ext uri="{FF2B5EF4-FFF2-40B4-BE49-F238E27FC236}">
                      <a16:creationId xmlns="" xmlns:a16="http://schemas.microsoft.com/office/drawing/2014/main" id="{91BFC8F3-FAC8-4194-A542-E16E0BDF380E}"/>
                    </a:ext>
                  </a:extLst>
                </p:cNvPr>
                <p:cNvSpPr>
                  <a:spLocks noChangeArrowheads="1"/>
                </p:cNvSpPr>
                <p:nvPr/>
              </p:nvSpPr>
              <p:spPr bwMode="auto">
                <a:xfrm>
                  <a:off x="1124" y="1476"/>
                  <a:ext cx="32"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790" name="Oval 178">
                  <a:extLst>
                    <a:ext uri="{FF2B5EF4-FFF2-40B4-BE49-F238E27FC236}">
                      <a16:creationId xmlns="" xmlns:a16="http://schemas.microsoft.com/office/drawing/2014/main" id="{CDC05400-BC55-47CB-A527-7DCB843E2F0E}"/>
                    </a:ext>
                  </a:extLst>
                </p:cNvPr>
                <p:cNvSpPr>
                  <a:spLocks noChangeArrowheads="1"/>
                </p:cNvSpPr>
                <p:nvPr/>
              </p:nvSpPr>
              <p:spPr bwMode="auto">
                <a:xfrm>
                  <a:off x="952" y="1427"/>
                  <a:ext cx="29" cy="2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791" name="Oval 179">
                  <a:extLst>
                    <a:ext uri="{FF2B5EF4-FFF2-40B4-BE49-F238E27FC236}">
                      <a16:creationId xmlns="" xmlns:a16="http://schemas.microsoft.com/office/drawing/2014/main" id="{D4EDCB34-B9FD-4E70-8F8F-684AF21D5D9C}"/>
                    </a:ext>
                  </a:extLst>
                </p:cNvPr>
                <p:cNvSpPr>
                  <a:spLocks noChangeArrowheads="1"/>
                </p:cNvSpPr>
                <p:nvPr/>
              </p:nvSpPr>
              <p:spPr bwMode="auto">
                <a:xfrm>
                  <a:off x="1053" y="1492"/>
                  <a:ext cx="29" cy="2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792" name="Oval 180">
                  <a:extLst>
                    <a:ext uri="{FF2B5EF4-FFF2-40B4-BE49-F238E27FC236}">
                      <a16:creationId xmlns="" xmlns:a16="http://schemas.microsoft.com/office/drawing/2014/main" id="{2C6D76D9-3D2E-4AC2-978C-6D82E0F9E571}"/>
                    </a:ext>
                  </a:extLst>
                </p:cNvPr>
                <p:cNvSpPr>
                  <a:spLocks noChangeArrowheads="1"/>
                </p:cNvSpPr>
                <p:nvPr/>
              </p:nvSpPr>
              <p:spPr bwMode="auto">
                <a:xfrm>
                  <a:off x="1023" y="1427"/>
                  <a:ext cx="28" cy="2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793" name="Oval 181">
                  <a:extLst>
                    <a:ext uri="{FF2B5EF4-FFF2-40B4-BE49-F238E27FC236}">
                      <a16:creationId xmlns="" xmlns:a16="http://schemas.microsoft.com/office/drawing/2014/main" id="{8A61F89E-533F-40DE-B010-AAD31B5EB862}"/>
                    </a:ext>
                  </a:extLst>
                </p:cNvPr>
                <p:cNvSpPr>
                  <a:spLocks noChangeArrowheads="1"/>
                </p:cNvSpPr>
                <p:nvPr/>
              </p:nvSpPr>
              <p:spPr bwMode="auto">
                <a:xfrm>
                  <a:off x="1409" y="1305"/>
                  <a:ext cx="25" cy="24"/>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794" name="Oval 182">
                  <a:extLst>
                    <a:ext uri="{FF2B5EF4-FFF2-40B4-BE49-F238E27FC236}">
                      <a16:creationId xmlns="" xmlns:a16="http://schemas.microsoft.com/office/drawing/2014/main" id="{78EAEB03-9134-47AA-9C65-9A7278AA0B9B}"/>
                    </a:ext>
                  </a:extLst>
                </p:cNvPr>
                <p:cNvSpPr>
                  <a:spLocks noChangeArrowheads="1"/>
                </p:cNvSpPr>
                <p:nvPr/>
              </p:nvSpPr>
              <p:spPr bwMode="auto">
                <a:xfrm>
                  <a:off x="1299" y="1257"/>
                  <a:ext cx="32"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795" name="Oval 183">
                  <a:extLst>
                    <a:ext uri="{FF2B5EF4-FFF2-40B4-BE49-F238E27FC236}">
                      <a16:creationId xmlns="" xmlns:a16="http://schemas.microsoft.com/office/drawing/2014/main" id="{F21E8D5F-F075-47F3-B1D0-9103D6223A9D}"/>
                    </a:ext>
                  </a:extLst>
                </p:cNvPr>
                <p:cNvSpPr>
                  <a:spLocks noChangeArrowheads="1"/>
                </p:cNvSpPr>
                <p:nvPr/>
              </p:nvSpPr>
              <p:spPr bwMode="auto">
                <a:xfrm>
                  <a:off x="1306" y="1319"/>
                  <a:ext cx="32"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796" name="Freeform 184">
                  <a:extLst>
                    <a:ext uri="{FF2B5EF4-FFF2-40B4-BE49-F238E27FC236}">
                      <a16:creationId xmlns="" xmlns:a16="http://schemas.microsoft.com/office/drawing/2014/main" id="{966EB117-3615-4FD5-9FCF-A4CF08717E5D}"/>
                    </a:ext>
                  </a:extLst>
                </p:cNvPr>
                <p:cNvSpPr>
                  <a:spLocks/>
                </p:cNvSpPr>
                <p:nvPr/>
              </p:nvSpPr>
              <p:spPr bwMode="auto">
                <a:xfrm>
                  <a:off x="1533" y="1285"/>
                  <a:ext cx="27" cy="20"/>
                </a:xfrm>
                <a:custGeom>
                  <a:avLst/>
                  <a:gdLst>
                    <a:gd name="T0" fmla="*/ 14 w 15"/>
                    <a:gd name="T1" fmla="*/ 0 h 11"/>
                    <a:gd name="T2" fmla="*/ 0 w 15"/>
                    <a:gd name="T3" fmla="*/ 9 h 11"/>
                    <a:gd name="T4" fmla="*/ 6 w 15"/>
                    <a:gd name="T5" fmla="*/ 11 h 11"/>
                    <a:gd name="T6" fmla="*/ 15 w 15"/>
                    <a:gd name="T7" fmla="*/ 2 h 11"/>
                    <a:gd name="T8" fmla="*/ 14 w 15"/>
                    <a:gd name="T9" fmla="*/ 0 h 11"/>
                  </a:gdLst>
                  <a:ahLst/>
                  <a:cxnLst>
                    <a:cxn ang="0">
                      <a:pos x="T0" y="T1"/>
                    </a:cxn>
                    <a:cxn ang="0">
                      <a:pos x="T2" y="T3"/>
                    </a:cxn>
                    <a:cxn ang="0">
                      <a:pos x="T4" y="T5"/>
                    </a:cxn>
                    <a:cxn ang="0">
                      <a:pos x="T6" y="T7"/>
                    </a:cxn>
                    <a:cxn ang="0">
                      <a:pos x="T8" y="T9"/>
                    </a:cxn>
                  </a:cxnLst>
                  <a:rect l="0" t="0" r="r" b="b"/>
                  <a:pathLst>
                    <a:path w="15" h="11">
                      <a:moveTo>
                        <a:pt x="14" y="0"/>
                      </a:moveTo>
                      <a:cubicBezTo>
                        <a:pt x="10" y="4"/>
                        <a:pt x="5" y="7"/>
                        <a:pt x="0" y="9"/>
                      </a:cubicBezTo>
                      <a:cubicBezTo>
                        <a:pt x="1" y="10"/>
                        <a:pt x="3" y="11"/>
                        <a:pt x="6" y="11"/>
                      </a:cubicBezTo>
                      <a:cubicBezTo>
                        <a:pt x="11" y="11"/>
                        <a:pt x="15" y="7"/>
                        <a:pt x="15" y="2"/>
                      </a:cubicBezTo>
                      <a:cubicBezTo>
                        <a:pt x="15" y="1"/>
                        <a:pt x="15" y="0"/>
                        <a:pt x="14"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797" name="Oval 185">
                  <a:extLst>
                    <a:ext uri="{FF2B5EF4-FFF2-40B4-BE49-F238E27FC236}">
                      <a16:creationId xmlns="" xmlns:a16="http://schemas.microsoft.com/office/drawing/2014/main" id="{957FD00D-E510-45CC-B514-68631A1E1C2D}"/>
                    </a:ext>
                  </a:extLst>
                </p:cNvPr>
                <p:cNvSpPr>
                  <a:spLocks noChangeArrowheads="1"/>
                </p:cNvSpPr>
                <p:nvPr/>
              </p:nvSpPr>
              <p:spPr bwMode="auto">
                <a:xfrm>
                  <a:off x="1377" y="1258"/>
                  <a:ext cx="29" cy="2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798" name="Oval 186">
                  <a:extLst>
                    <a:ext uri="{FF2B5EF4-FFF2-40B4-BE49-F238E27FC236}">
                      <a16:creationId xmlns="" xmlns:a16="http://schemas.microsoft.com/office/drawing/2014/main" id="{B35503B9-8CDF-40B2-A248-49A750721C48}"/>
                    </a:ext>
                  </a:extLst>
                </p:cNvPr>
                <p:cNvSpPr>
                  <a:spLocks noChangeArrowheads="1"/>
                </p:cNvSpPr>
                <p:nvPr/>
              </p:nvSpPr>
              <p:spPr bwMode="auto">
                <a:xfrm>
                  <a:off x="1478" y="1324"/>
                  <a:ext cx="29" cy="2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799" name="Oval 187">
                  <a:extLst>
                    <a:ext uri="{FF2B5EF4-FFF2-40B4-BE49-F238E27FC236}">
                      <a16:creationId xmlns="" xmlns:a16="http://schemas.microsoft.com/office/drawing/2014/main" id="{1E4B1A61-E282-4092-AE48-B68D7292C526}"/>
                    </a:ext>
                  </a:extLst>
                </p:cNvPr>
                <p:cNvSpPr>
                  <a:spLocks noChangeArrowheads="1"/>
                </p:cNvSpPr>
                <p:nvPr/>
              </p:nvSpPr>
              <p:spPr bwMode="auto">
                <a:xfrm>
                  <a:off x="1448" y="1266"/>
                  <a:ext cx="29" cy="2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800" name="Freeform 188">
                  <a:extLst>
                    <a:ext uri="{FF2B5EF4-FFF2-40B4-BE49-F238E27FC236}">
                      <a16:creationId xmlns="" xmlns:a16="http://schemas.microsoft.com/office/drawing/2014/main" id="{7D6F0ED7-9E91-44A4-A2D1-5927A9E705D7}"/>
                    </a:ext>
                  </a:extLst>
                </p:cNvPr>
                <p:cNvSpPr>
                  <a:spLocks/>
                </p:cNvSpPr>
                <p:nvPr/>
              </p:nvSpPr>
              <p:spPr bwMode="auto">
                <a:xfrm>
                  <a:off x="1191" y="1363"/>
                  <a:ext cx="30" cy="18"/>
                </a:xfrm>
                <a:custGeom>
                  <a:avLst/>
                  <a:gdLst>
                    <a:gd name="T0" fmla="*/ 0 w 17"/>
                    <a:gd name="T1" fmla="*/ 0 h 10"/>
                    <a:gd name="T2" fmla="*/ 0 w 17"/>
                    <a:gd name="T3" fmla="*/ 1 h 10"/>
                    <a:gd name="T4" fmla="*/ 9 w 17"/>
                    <a:gd name="T5" fmla="*/ 10 h 10"/>
                    <a:gd name="T6" fmla="*/ 17 w 17"/>
                    <a:gd name="T7" fmla="*/ 3 h 10"/>
                    <a:gd name="T8" fmla="*/ 0 w 17"/>
                    <a:gd name="T9" fmla="*/ 0 h 10"/>
                  </a:gdLst>
                  <a:ahLst/>
                  <a:cxnLst>
                    <a:cxn ang="0">
                      <a:pos x="T0" y="T1"/>
                    </a:cxn>
                    <a:cxn ang="0">
                      <a:pos x="T2" y="T3"/>
                    </a:cxn>
                    <a:cxn ang="0">
                      <a:pos x="T4" y="T5"/>
                    </a:cxn>
                    <a:cxn ang="0">
                      <a:pos x="T6" y="T7"/>
                    </a:cxn>
                    <a:cxn ang="0">
                      <a:pos x="T8" y="T9"/>
                    </a:cxn>
                  </a:cxnLst>
                  <a:rect l="0" t="0" r="r" b="b"/>
                  <a:pathLst>
                    <a:path w="17" h="10">
                      <a:moveTo>
                        <a:pt x="0" y="0"/>
                      </a:moveTo>
                      <a:cubicBezTo>
                        <a:pt x="0" y="0"/>
                        <a:pt x="0" y="1"/>
                        <a:pt x="0" y="1"/>
                      </a:cubicBezTo>
                      <a:cubicBezTo>
                        <a:pt x="0" y="6"/>
                        <a:pt x="4" y="10"/>
                        <a:pt x="9" y="10"/>
                      </a:cubicBezTo>
                      <a:cubicBezTo>
                        <a:pt x="13" y="10"/>
                        <a:pt x="17" y="7"/>
                        <a:pt x="17" y="3"/>
                      </a:cubicBezTo>
                      <a:cubicBezTo>
                        <a:pt x="11" y="2"/>
                        <a:pt x="5" y="1"/>
                        <a:pt x="0"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801" name="Freeform 189">
                  <a:extLst>
                    <a:ext uri="{FF2B5EF4-FFF2-40B4-BE49-F238E27FC236}">
                      <a16:creationId xmlns="" xmlns:a16="http://schemas.microsoft.com/office/drawing/2014/main" id="{DD790F84-D8B6-43E0-A497-37FABF0F5625}"/>
                    </a:ext>
                  </a:extLst>
                </p:cNvPr>
                <p:cNvSpPr>
                  <a:spLocks/>
                </p:cNvSpPr>
                <p:nvPr/>
              </p:nvSpPr>
              <p:spPr bwMode="auto">
                <a:xfrm>
                  <a:off x="1149" y="1352"/>
                  <a:ext cx="10" cy="4"/>
                </a:xfrm>
                <a:custGeom>
                  <a:avLst/>
                  <a:gdLst>
                    <a:gd name="T0" fmla="*/ 0 w 6"/>
                    <a:gd name="T1" fmla="*/ 0 h 2"/>
                    <a:gd name="T2" fmla="*/ 5 w 6"/>
                    <a:gd name="T3" fmla="*/ 2 h 2"/>
                    <a:gd name="T4" fmla="*/ 6 w 6"/>
                    <a:gd name="T5" fmla="*/ 2 h 2"/>
                    <a:gd name="T6" fmla="*/ 0 w 6"/>
                    <a:gd name="T7" fmla="*/ 0 h 2"/>
                  </a:gdLst>
                  <a:ahLst/>
                  <a:cxnLst>
                    <a:cxn ang="0">
                      <a:pos x="T0" y="T1"/>
                    </a:cxn>
                    <a:cxn ang="0">
                      <a:pos x="T2" y="T3"/>
                    </a:cxn>
                    <a:cxn ang="0">
                      <a:pos x="T4" y="T5"/>
                    </a:cxn>
                    <a:cxn ang="0">
                      <a:pos x="T6" y="T7"/>
                    </a:cxn>
                  </a:cxnLst>
                  <a:rect l="0" t="0" r="r" b="b"/>
                  <a:pathLst>
                    <a:path w="6" h="2">
                      <a:moveTo>
                        <a:pt x="0" y="0"/>
                      </a:moveTo>
                      <a:cubicBezTo>
                        <a:pt x="1" y="1"/>
                        <a:pt x="3" y="2"/>
                        <a:pt x="5" y="2"/>
                      </a:cubicBezTo>
                      <a:cubicBezTo>
                        <a:pt x="5" y="2"/>
                        <a:pt x="6" y="2"/>
                        <a:pt x="6" y="2"/>
                      </a:cubicBezTo>
                      <a:cubicBezTo>
                        <a:pt x="4" y="1"/>
                        <a:pt x="2" y="1"/>
                        <a:pt x="0"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802" name="Oval 190">
                  <a:extLst>
                    <a:ext uri="{FF2B5EF4-FFF2-40B4-BE49-F238E27FC236}">
                      <a16:creationId xmlns="" xmlns:a16="http://schemas.microsoft.com/office/drawing/2014/main" id="{B6CF97C7-A1BD-420A-9B5D-45F55B35ED90}"/>
                    </a:ext>
                  </a:extLst>
                </p:cNvPr>
                <p:cNvSpPr>
                  <a:spLocks noChangeArrowheads="1"/>
                </p:cNvSpPr>
                <p:nvPr/>
              </p:nvSpPr>
              <p:spPr bwMode="auto">
                <a:xfrm>
                  <a:off x="1363" y="1402"/>
                  <a:ext cx="25" cy="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803" name="Oval 191">
                  <a:extLst>
                    <a:ext uri="{FF2B5EF4-FFF2-40B4-BE49-F238E27FC236}">
                      <a16:creationId xmlns="" xmlns:a16="http://schemas.microsoft.com/office/drawing/2014/main" id="{F4CBCB48-3BB1-478C-BE03-8A72DCAA7A25}"/>
                    </a:ext>
                  </a:extLst>
                </p:cNvPr>
                <p:cNvSpPr>
                  <a:spLocks noChangeArrowheads="1"/>
                </p:cNvSpPr>
                <p:nvPr/>
              </p:nvSpPr>
              <p:spPr bwMode="auto">
                <a:xfrm>
                  <a:off x="1301" y="1375"/>
                  <a:ext cx="32"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804" name="Oval 192">
                  <a:extLst>
                    <a:ext uri="{FF2B5EF4-FFF2-40B4-BE49-F238E27FC236}">
                      <a16:creationId xmlns="" xmlns:a16="http://schemas.microsoft.com/office/drawing/2014/main" id="{65397938-4AE6-4D0C-AF1C-CF057622ECBA}"/>
                    </a:ext>
                  </a:extLst>
                </p:cNvPr>
                <p:cNvSpPr>
                  <a:spLocks noChangeArrowheads="1"/>
                </p:cNvSpPr>
                <p:nvPr/>
              </p:nvSpPr>
              <p:spPr bwMode="auto">
                <a:xfrm>
                  <a:off x="1101" y="1436"/>
                  <a:ext cx="32"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805" name="Oval 193">
                  <a:extLst>
                    <a:ext uri="{FF2B5EF4-FFF2-40B4-BE49-F238E27FC236}">
                      <a16:creationId xmlns="" xmlns:a16="http://schemas.microsoft.com/office/drawing/2014/main" id="{B563EF75-47BE-4973-9597-75F0CC6BF22C}"/>
                    </a:ext>
                  </a:extLst>
                </p:cNvPr>
                <p:cNvSpPr>
                  <a:spLocks noChangeArrowheads="1"/>
                </p:cNvSpPr>
                <p:nvPr/>
              </p:nvSpPr>
              <p:spPr bwMode="auto">
                <a:xfrm>
                  <a:off x="1248" y="1384"/>
                  <a:ext cx="32"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806" name="Oval 194">
                  <a:extLst>
                    <a:ext uri="{FF2B5EF4-FFF2-40B4-BE49-F238E27FC236}">
                      <a16:creationId xmlns="" xmlns:a16="http://schemas.microsoft.com/office/drawing/2014/main" id="{3DE7DB69-47E4-4F53-BF32-303C32EDD21E}"/>
                    </a:ext>
                  </a:extLst>
                </p:cNvPr>
                <p:cNvSpPr>
                  <a:spLocks noChangeArrowheads="1"/>
                </p:cNvSpPr>
                <p:nvPr/>
              </p:nvSpPr>
              <p:spPr bwMode="auto">
                <a:xfrm>
                  <a:off x="1524" y="1372"/>
                  <a:ext cx="32"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807" name="Oval 195">
                  <a:extLst>
                    <a:ext uri="{FF2B5EF4-FFF2-40B4-BE49-F238E27FC236}">
                      <a16:creationId xmlns="" xmlns:a16="http://schemas.microsoft.com/office/drawing/2014/main" id="{04126372-AC1A-4853-A5E4-938A51645DD5}"/>
                    </a:ext>
                  </a:extLst>
                </p:cNvPr>
                <p:cNvSpPr>
                  <a:spLocks noChangeArrowheads="1"/>
                </p:cNvSpPr>
                <p:nvPr/>
              </p:nvSpPr>
              <p:spPr bwMode="auto">
                <a:xfrm>
                  <a:off x="1367" y="1349"/>
                  <a:ext cx="28" cy="2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808" name="Oval 196">
                  <a:extLst>
                    <a:ext uri="{FF2B5EF4-FFF2-40B4-BE49-F238E27FC236}">
                      <a16:creationId xmlns="" xmlns:a16="http://schemas.microsoft.com/office/drawing/2014/main" id="{715A7B8A-1C9A-4F80-9FC9-5D7AC195DE2E}"/>
                    </a:ext>
                  </a:extLst>
                </p:cNvPr>
                <p:cNvSpPr>
                  <a:spLocks noChangeArrowheads="1"/>
                </p:cNvSpPr>
                <p:nvPr/>
              </p:nvSpPr>
              <p:spPr bwMode="auto">
                <a:xfrm>
                  <a:off x="1413" y="1400"/>
                  <a:ext cx="28" cy="2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809" name="Oval 197">
                  <a:extLst>
                    <a:ext uri="{FF2B5EF4-FFF2-40B4-BE49-F238E27FC236}">
                      <a16:creationId xmlns="" xmlns:a16="http://schemas.microsoft.com/office/drawing/2014/main" id="{9577FC75-FBB7-470F-A270-128D98B1D78E}"/>
                    </a:ext>
                  </a:extLst>
                </p:cNvPr>
                <p:cNvSpPr>
                  <a:spLocks noChangeArrowheads="1"/>
                </p:cNvSpPr>
                <p:nvPr/>
              </p:nvSpPr>
              <p:spPr bwMode="auto">
                <a:xfrm>
                  <a:off x="1454" y="1365"/>
                  <a:ext cx="28" cy="2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810" name="Oval 198">
                  <a:extLst>
                    <a:ext uri="{FF2B5EF4-FFF2-40B4-BE49-F238E27FC236}">
                      <a16:creationId xmlns="" xmlns:a16="http://schemas.microsoft.com/office/drawing/2014/main" id="{7B515C6C-F7B3-41CC-85E5-5A6C95F73ACC}"/>
                    </a:ext>
                  </a:extLst>
                </p:cNvPr>
                <p:cNvSpPr>
                  <a:spLocks noChangeArrowheads="1"/>
                </p:cNvSpPr>
                <p:nvPr/>
              </p:nvSpPr>
              <p:spPr bwMode="auto">
                <a:xfrm>
                  <a:off x="1163" y="1411"/>
                  <a:ext cx="32"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811" name="Oval 199">
                  <a:extLst>
                    <a:ext uri="{FF2B5EF4-FFF2-40B4-BE49-F238E27FC236}">
                      <a16:creationId xmlns="" xmlns:a16="http://schemas.microsoft.com/office/drawing/2014/main" id="{61E55332-2D30-4535-A57B-69D45176B6FF}"/>
                    </a:ext>
                  </a:extLst>
                </p:cNvPr>
                <p:cNvSpPr>
                  <a:spLocks noChangeArrowheads="1"/>
                </p:cNvSpPr>
                <p:nvPr/>
              </p:nvSpPr>
              <p:spPr bwMode="auto">
                <a:xfrm>
                  <a:off x="1229" y="1439"/>
                  <a:ext cx="24" cy="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812" name="Oval 200">
                  <a:extLst>
                    <a:ext uri="{FF2B5EF4-FFF2-40B4-BE49-F238E27FC236}">
                      <a16:creationId xmlns="" xmlns:a16="http://schemas.microsoft.com/office/drawing/2014/main" id="{FCFA2302-73E4-4927-A170-32378A36A079}"/>
                    </a:ext>
                  </a:extLst>
                </p:cNvPr>
                <p:cNvSpPr>
                  <a:spLocks noChangeArrowheads="1"/>
                </p:cNvSpPr>
                <p:nvPr/>
              </p:nvSpPr>
              <p:spPr bwMode="auto">
                <a:xfrm>
                  <a:off x="1400" y="1491"/>
                  <a:ext cx="25" cy="24"/>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813" name="Oval 201">
                  <a:extLst>
                    <a:ext uri="{FF2B5EF4-FFF2-40B4-BE49-F238E27FC236}">
                      <a16:creationId xmlns="" xmlns:a16="http://schemas.microsoft.com/office/drawing/2014/main" id="{7A2F728A-C60E-487B-A00D-5F6083F48C45}"/>
                    </a:ext>
                  </a:extLst>
                </p:cNvPr>
                <p:cNvSpPr>
                  <a:spLocks noChangeArrowheads="1"/>
                </p:cNvSpPr>
                <p:nvPr/>
              </p:nvSpPr>
              <p:spPr bwMode="auto">
                <a:xfrm>
                  <a:off x="1291" y="1443"/>
                  <a:ext cx="31"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814" name="Oval 202">
                  <a:extLst>
                    <a:ext uri="{FF2B5EF4-FFF2-40B4-BE49-F238E27FC236}">
                      <a16:creationId xmlns="" xmlns:a16="http://schemas.microsoft.com/office/drawing/2014/main" id="{0BD5E5BB-7B73-456D-A90C-E0D791973AC4}"/>
                    </a:ext>
                  </a:extLst>
                </p:cNvPr>
                <p:cNvSpPr>
                  <a:spLocks noChangeArrowheads="1"/>
                </p:cNvSpPr>
                <p:nvPr/>
              </p:nvSpPr>
              <p:spPr bwMode="auto">
                <a:xfrm>
                  <a:off x="1202" y="1489"/>
                  <a:ext cx="32"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815" name="Oval 203">
                  <a:extLst>
                    <a:ext uri="{FF2B5EF4-FFF2-40B4-BE49-F238E27FC236}">
                      <a16:creationId xmlns="" xmlns:a16="http://schemas.microsoft.com/office/drawing/2014/main" id="{DF9D829D-BC00-499F-8C5A-EDF86B880619}"/>
                    </a:ext>
                  </a:extLst>
                </p:cNvPr>
                <p:cNvSpPr>
                  <a:spLocks noChangeArrowheads="1"/>
                </p:cNvSpPr>
                <p:nvPr/>
              </p:nvSpPr>
              <p:spPr bwMode="auto">
                <a:xfrm>
                  <a:off x="1310" y="1489"/>
                  <a:ext cx="32"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816" name="Oval 204">
                  <a:extLst>
                    <a:ext uri="{FF2B5EF4-FFF2-40B4-BE49-F238E27FC236}">
                      <a16:creationId xmlns="" xmlns:a16="http://schemas.microsoft.com/office/drawing/2014/main" id="{7609F458-C31C-4AA6-9026-2E064E484E23}"/>
                    </a:ext>
                  </a:extLst>
                </p:cNvPr>
                <p:cNvSpPr>
                  <a:spLocks noChangeArrowheads="1"/>
                </p:cNvSpPr>
                <p:nvPr/>
              </p:nvSpPr>
              <p:spPr bwMode="auto">
                <a:xfrm>
                  <a:off x="1516" y="1452"/>
                  <a:ext cx="31"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grpSp>
          <p:sp>
            <p:nvSpPr>
              <p:cNvPr id="616" name="Freeform 255">
                <a:extLst>
                  <a:ext uri="{FF2B5EF4-FFF2-40B4-BE49-F238E27FC236}">
                    <a16:creationId xmlns="" xmlns:a16="http://schemas.microsoft.com/office/drawing/2014/main" id="{5F58F8B6-F3B0-461A-B100-4EA509B286B5}"/>
                  </a:ext>
                </a:extLst>
              </p:cNvPr>
              <p:cNvSpPr>
                <a:spLocks/>
              </p:cNvSpPr>
              <p:nvPr/>
            </p:nvSpPr>
            <p:spPr bwMode="auto">
              <a:xfrm>
                <a:off x="1016000" y="1347787"/>
                <a:ext cx="2711450" cy="2751138"/>
              </a:xfrm>
              <a:custGeom>
                <a:avLst/>
                <a:gdLst>
                  <a:gd name="T0" fmla="*/ 368 w 964"/>
                  <a:gd name="T1" fmla="*/ 27 h 978"/>
                  <a:gd name="T2" fmla="*/ 360 w 964"/>
                  <a:gd name="T3" fmla="*/ 281 h 978"/>
                  <a:gd name="T4" fmla="*/ 173 w 964"/>
                  <a:gd name="T5" fmla="*/ 259 h 978"/>
                  <a:gd name="T6" fmla="*/ 162 w 964"/>
                  <a:gd name="T7" fmla="*/ 351 h 978"/>
                  <a:gd name="T8" fmla="*/ 149 w 964"/>
                  <a:gd name="T9" fmla="*/ 464 h 978"/>
                  <a:gd name="T10" fmla="*/ 113 w 964"/>
                  <a:gd name="T11" fmla="*/ 552 h 978"/>
                  <a:gd name="T12" fmla="*/ 191 w 964"/>
                  <a:gd name="T13" fmla="*/ 657 h 978"/>
                  <a:gd name="T14" fmla="*/ 81 w 964"/>
                  <a:gd name="T15" fmla="*/ 807 h 978"/>
                  <a:gd name="T16" fmla="*/ 330 w 964"/>
                  <a:gd name="T17" fmla="*/ 975 h 978"/>
                  <a:gd name="T18" fmla="*/ 468 w 964"/>
                  <a:gd name="T19" fmla="*/ 807 h 978"/>
                  <a:gd name="T20" fmla="*/ 629 w 964"/>
                  <a:gd name="T21" fmla="*/ 971 h 978"/>
                  <a:gd name="T22" fmla="*/ 633 w 964"/>
                  <a:gd name="T23" fmla="*/ 764 h 978"/>
                  <a:gd name="T24" fmla="*/ 780 w 964"/>
                  <a:gd name="T25" fmla="*/ 773 h 978"/>
                  <a:gd name="T26" fmla="*/ 825 w 964"/>
                  <a:gd name="T27" fmla="*/ 737 h 978"/>
                  <a:gd name="T28" fmla="*/ 790 w 964"/>
                  <a:gd name="T29" fmla="*/ 554 h 978"/>
                  <a:gd name="T30" fmla="*/ 963 w 964"/>
                  <a:gd name="T31" fmla="*/ 509 h 978"/>
                  <a:gd name="T32" fmla="*/ 744 w 964"/>
                  <a:gd name="T33" fmla="*/ 422 h 978"/>
                  <a:gd name="T34" fmla="*/ 903 w 964"/>
                  <a:gd name="T35" fmla="*/ 261 h 978"/>
                  <a:gd name="T36" fmla="*/ 803 w 964"/>
                  <a:gd name="T37" fmla="*/ 264 h 978"/>
                  <a:gd name="T38" fmla="*/ 619 w 964"/>
                  <a:gd name="T39" fmla="*/ 192 h 978"/>
                  <a:gd name="T40" fmla="*/ 602 w 964"/>
                  <a:gd name="T41" fmla="*/ 63 h 978"/>
                  <a:gd name="T42" fmla="*/ 488 w 964"/>
                  <a:gd name="T43" fmla="*/ 258 h 978"/>
                  <a:gd name="T44" fmla="*/ 606 w 964"/>
                  <a:gd name="T45" fmla="*/ 69 h 978"/>
                  <a:gd name="T46" fmla="*/ 628 w 964"/>
                  <a:gd name="T47" fmla="*/ 92 h 978"/>
                  <a:gd name="T48" fmla="*/ 747 w 964"/>
                  <a:gd name="T49" fmla="*/ 294 h 978"/>
                  <a:gd name="T50" fmla="*/ 898 w 964"/>
                  <a:gd name="T51" fmla="*/ 259 h 978"/>
                  <a:gd name="T52" fmla="*/ 733 w 964"/>
                  <a:gd name="T53" fmla="*/ 422 h 978"/>
                  <a:gd name="T54" fmla="*/ 948 w 964"/>
                  <a:gd name="T55" fmla="*/ 502 h 978"/>
                  <a:gd name="T56" fmla="*/ 892 w 964"/>
                  <a:gd name="T57" fmla="*/ 521 h 978"/>
                  <a:gd name="T58" fmla="*/ 772 w 964"/>
                  <a:gd name="T59" fmla="*/ 682 h 978"/>
                  <a:gd name="T60" fmla="*/ 882 w 964"/>
                  <a:gd name="T61" fmla="*/ 808 h 978"/>
                  <a:gd name="T62" fmla="*/ 631 w 964"/>
                  <a:gd name="T63" fmla="*/ 735 h 978"/>
                  <a:gd name="T64" fmla="*/ 633 w 964"/>
                  <a:gd name="T65" fmla="*/ 968 h 978"/>
                  <a:gd name="T66" fmla="*/ 504 w 964"/>
                  <a:gd name="T67" fmla="*/ 764 h 978"/>
                  <a:gd name="T68" fmla="*/ 330 w 964"/>
                  <a:gd name="T69" fmla="*/ 975 h 978"/>
                  <a:gd name="T70" fmla="*/ 318 w 964"/>
                  <a:gd name="T71" fmla="*/ 721 h 978"/>
                  <a:gd name="T72" fmla="*/ 80 w 964"/>
                  <a:gd name="T73" fmla="*/ 803 h 978"/>
                  <a:gd name="T74" fmla="*/ 203 w 964"/>
                  <a:gd name="T75" fmla="*/ 648 h 978"/>
                  <a:gd name="T76" fmla="*/ 66 w 964"/>
                  <a:gd name="T77" fmla="*/ 534 h 978"/>
                  <a:gd name="T78" fmla="*/ 61 w 964"/>
                  <a:gd name="T79" fmla="*/ 488 h 978"/>
                  <a:gd name="T80" fmla="*/ 266 w 964"/>
                  <a:gd name="T81" fmla="*/ 441 h 978"/>
                  <a:gd name="T82" fmla="*/ 77 w 964"/>
                  <a:gd name="T83" fmla="*/ 235 h 978"/>
                  <a:gd name="T84" fmla="*/ 366 w 964"/>
                  <a:gd name="T85" fmla="*/ 183 h 978"/>
                  <a:gd name="T86" fmla="*/ 416 w 964"/>
                  <a:gd name="T87" fmla="*/ 119 h 978"/>
                  <a:gd name="T88" fmla="*/ 491 w 964"/>
                  <a:gd name="T89" fmla="*/ 254 h 9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64" h="978">
                    <a:moveTo>
                      <a:pt x="491" y="254"/>
                    </a:moveTo>
                    <a:cubicBezTo>
                      <a:pt x="462" y="214"/>
                      <a:pt x="448" y="164"/>
                      <a:pt x="424" y="120"/>
                    </a:cubicBezTo>
                    <a:cubicBezTo>
                      <a:pt x="407" y="91"/>
                      <a:pt x="395" y="49"/>
                      <a:pt x="368" y="27"/>
                    </a:cubicBezTo>
                    <a:cubicBezTo>
                      <a:pt x="332" y="0"/>
                      <a:pt x="348" y="97"/>
                      <a:pt x="349" y="105"/>
                    </a:cubicBezTo>
                    <a:cubicBezTo>
                      <a:pt x="354" y="137"/>
                      <a:pt x="359" y="168"/>
                      <a:pt x="362" y="200"/>
                    </a:cubicBezTo>
                    <a:cubicBezTo>
                      <a:pt x="365" y="226"/>
                      <a:pt x="369" y="256"/>
                      <a:pt x="360" y="281"/>
                    </a:cubicBezTo>
                    <a:cubicBezTo>
                      <a:pt x="355" y="297"/>
                      <a:pt x="337" y="292"/>
                      <a:pt x="324" y="290"/>
                    </a:cubicBezTo>
                    <a:cubicBezTo>
                      <a:pt x="301" y="287"/>
                      <a:pt x="279" y="280"/>
                      <a:pt x="256" y="275"/>
                    </a:cubicBezTo>
                    <a:cubicBezTo>
                      <a:pt x="228" y="270"/>
                      <a:pt x="201" y="266"/>
                      <a:pt x="173" y="259"/>
                    </a:cubicBezTo>
                    <a:cubicBezTo>
                      <a:pt x="142" y="252"/>
                      <a:pt x="111" y="241"/>
                      <a:pt x="80" y="231"/>
                    </a:cubicBezTo>
                    <a:cubicBezTo>
                      <a:pt x="78" y="231"/>
                      <a:pt x="74" y="232"/>
                      <a:pt x="76" y="235"/>
                    </a:cubicBezTo>
                    <a:cubicBezTo>
                      <a:pt x="106" y="272"/>
                      <a:pt x="134" y="312"/>
                      <a:pt x="162" y="351"/>
                    </a:cubicBezTo>
                    <a:cubicBezTo>
                      <a:pt x="189" y="387"/>
                      <a:pt x="227" y="415"/>
                      <a:pt x="262" y="445"/>
                    </a:cubicBezTo>
                    <a:cubicBezTo>
                      <a:pt x="262" y="443"/>
                      <a:pt x="263" y="442"/>
                      <a:pt x="264" y="441"/>
                    </a:cubicBezTo>
                    <a:cubicBezTo>
                      <a:pt x="225" y="447"/>
                      <a:pt x="187" y="456"/>
                      <a:pt x="149" y="464"/>
                    </a:cubicBezTo>
                    <a:cubicBezTo>
                      <a:pt x="98" y="474"/>
                      <a:pt x="49" y="485"/>
                      <a:pt x="2" y="509"/>
                    </a:cubicBezTo>
                    <a:cubicBezTo>
                      <a:pt x="1" y="509"/>
                      <a:pt x="0" y="511"/>
                      <a:pt x="1" y="512"/>
                    </a:cubicBezTo>
                    <a:cubicBezTo>
                      <a:pt x="36" y="532"/>
                      <a:pt x="75" y="542"/>
                      <a:pt x="113" y="552"/>
                    </a:cubicBezTo>
                    <a:cubicBezTo>
                      <a:pt x="134" y="557"/>
                      <a:pt x="155" y="562"/>
                      <a:pt x="175" y="568"/>
                    </a:cubicBezTo>
                    <a:cubicBezTo>
                      <a:pt x="191" y="572"/>
                      <a:pt x="212" y="576"/>
                      <a:pt x="217" y="594"/>
                    </a:cubicBezTo>
                    <a:cubicBezTo>
                      <a:pt x="223" y="614"/>
                      <a:pt x="201" y="642"/>
                      <a:pt x="191" y="657"/>
                    </a:cubicBezTo>
                    <a:cubicBezTo>
                      <a:pt x="178" y="676"/>
                      <a:pt x="165" y="694"/>
                      <a:pt x="151" y="711"/>
                    </a:cubicBezTo>
                    <a:cubicBezTo>
                      <a:pt x="127" y="742"/>
                      <a:pt x="97" y="770"/>
                      <a:pt x="78" y="805"/>
                    </a:cubicBezTo>
                    <a:cubicBezTo>
                      <a:pt x="76" y="807"/>
                      <a:pt x="80" y="807"/>
                      <a:pt x="81" y="807"/>
                    </a:cubicBezTo>
                    <a:cubicBezTo>
                      <a:pt x="156" y="793"/>
                      <a:pt x="223" y="752"/>
                      <a:pt x="295" y="728"/>
                    </a:cubicBezTo>
                    <a:cubicBezTo>
                      <a:pt x="352" y="710"/>
                      <a:pt x="347" y="791"/>
                      <a:pt x="345" y="826"/>
                    </a:cubicBezTo>
                    <a:cubicBezTo>
                      <a:pt x="343" y="876"/>
                      <a:pt x="332" y="925"/>
                      <a:pt x="330" y="975"/>
                    </a:cubicBezTo>
                    <a:cubicBezTo>
                      <a:pt x="330" y="978"/>
                      <a:pt x="335" y="977"/>
                      <a:pt x="336" y="975"/>
                    </a:cubicBezTo>
                    <a:cubicBezTo>
                      <a:pt x="358" y="934"/>
                      <a:pt x="396" y="905"/>
                      <a:pt x="424" y="869"/>
                    </a:cubicBezTo>
                    <a:cubicBezTo>
                      <a:pt x="440" y="849"/>
                      <a:pt x="454" y="828"/>
                      <a:pt x="468" y="807"/>
                    </a:cubicBezTo>
                    <a:cubicBezTo>
                      <a:pt x="478" y="791"/>
                      <a:pt x="498" y="752"/>
                      <a:pt x="520" y="780"/>
                    </a:cubicBezTo>
                    <a:cubicBezTo>
                      <a:pt x="540" y="804"/>
                      <a:pt x="537" y="842"/>
                      <a:pt x="554" y="868"/>
                    </a:cubicBezTo>
                    <a:cubicBezTo>
                      <a:pt x="577" y="904"/>
                      <a:pt x="597" y="942"/>
                      <a:pt x="629" y="971"/>
                    </a:cubicBezTo>
                    <a:cubicBezTo>
                      <a:pt x="630" y="972"/>
                      <a:pt x="634" y="971"/>
                      <a:pt x="634" y="969"/>
                    </a:cubicBezTo>
                    <a:cubicBezTo>
                      <a:pt x="638" y="941"/>
                      <a:pt x="634" y="911"/>
                      <a:pt x="632" y="883"/>
                    </a:cubicBezTo>
                    <a:cubicBezTo>
                      <a:pt x="631" y="843"/>
                      <a:pt x="629" y="803"/>
                      <a:pt x="633" y="764"/>
                    </a:cubicBezTo>
                    <a:cubicBezTo>
                      <a:pt x="634" y="749"/>
                      <a:pt x="636" y="735"/>
                      <a:pt x="641" y="722"/>
                    </a:cubicBezTo>
                    <a:cubicBezTo>
                      <a:pt x="653" y="695"/>
                      <a:pt x="685" y="727"/>
                      <a:pt x="699" y="737"/>
                    </a:cubicBezTo>
                    <a:cubicBezTo>
                      <a:pt x="723" y="754"/>
                      <a:pt x="752" y="764"/>
                      <a:pt x="780" y="773"/>
                    </a:cubicBezTo>
                    <a:cubicBezTo>
                      <a:pt x="814" y="784"/>
                      <a:pt x="845" y="801"/>
                      <a:pt x="878" y="812"/>
                    </a:cubicBezTo>
                    <a:cubicBezTo>
                      <a:pt x="880" y="813"/>
                      <a:pt x="884" y="812"/>
                      <a:pt x="883" y="809"/>
                    </a:cubicBezTo>
                    <a:cubicBezTo>
                      <a:pt x="871" y="782"/>
                      <a:pt x="845" y="759"/>
                      <a:pt x="825" y="737"/>
                    </a:cubicBezTo>
                    <a:cubicBezTo>
                      <a:pt x="798" y="706"/>
                      <a:pt x="770" y="675"/>
                      <a:pt x="750" y="639"/>
                    </a:cubicBezTo>
                    <a:cubicBezTo>
                      <a:pt x="742" y="625"/>
                      <a:pt x="736" y="609"/>
                      <a:pt x="738" y="594"/>
                    </a:cubicBezTo>
                    <a:cubicBezTo>
                      <a:pt x="740" y="570"/>
                      <a:pt x="771" y="561"/>
                      <a:pt x="790" y="554"/>
                    </a:cubicBezTo>
                    <a:cubicBezTo>
                      <a:pt x="810" y="547"/>
                      <a:pt x="831" y="541"/>
                      <a:pt x="852" y="534"/>
                    </a:cubicBezTo>
                    <a:cubicBezTo>
                      <a:pt x="887" y="522"/>
                      <a:pt x="925" y="521"/>
                      <a:pt x="961" y="513"/>
                    </a:cubicBezTo>
                    <a:cubicBezTo>
                      <a:pt x="963" y="512"/>
                      <a:pt x="964" y="511"/>
                      <a:pt x="963" y="509"/>
                    </a:cubicBezTo>
                    <a:cubicBezTo>
                      <a:pt x="947" y="485"/>
                      <a:pt x="901" y="479"/>
                      <a:pt x="875" y="472"/>
                    </a:cubicBezTo>
                    <a:cubicBezTo>
                      <a:pt x="858" y="467"/>
                      <a:pt x="842" y="463"/>
                      <a:pt x="826" y="457"/>
                    </a:cubicBezTo>
                    <a:cubicBezTo>
                      <a:pt x="798" y="446"/>
                      <a:pt x="773" y="431"/>
                      <a:pt x="744" y="422"/>
                    </a:cubicBezTo>
                    <a:cubicBezTo>
                      <a:pt x="731" y="418"/>
                      <a:pt x="785" y="374"/>
                      <a:pt x="792" y="369"/>
                    </a:cubicBezTo>
                    <a:cubicBezTo>
                      <a:pt x="804" y="360"/>
                      <a:pt x="815" y="349"/>
                      <a:pt x="826" y="339"/>
                    </a:cubicBezTo>
                    <a:cubicBezTo>
                      <a:pt x="853" y="314"/>
                      <a:pt x="880" y="289"/>
                      <a:pt x="903" y="261"/>
                    </a:cubicBezTo>
                    <a:cubicBezTo>
                      <a:pt x="908" y="254"/>
                      <a:pt x="935" y="218"/>
                      <a:pt x="912" y="217"/>
                    </a:cubicBezTo>
                    <a:cubicBezTo>
                      <a:pt x="899" y="217"/>
                      <a:pt x="887" y="223"/>
                      <a:pt x="876" y="228"/>
                    </a:cubicBezTo>
                    <a:cubicBezTo>
                      <a:pt x="851" y="239"/>
                      <a:pt x="827" y="252"/>
                      <a:pt x="803" y="264"/>
                    </a:cubicBezTo>
                    <a:cubicBezTo>
                      <a:pt x="778" y="276"/>
                      <a:pt x="753" y="288"/>
                      <a:pt x="727" y="296"/>
                    </a:cubicBezTo>
                    <a:cubicBezTo>
                      <a:pt x="701" y="305"/>
                      <a:pt x="663" y="316"/>
                      <a:pt x="637" y="301"/>
                    </a:cubicBezTo>
                    <a:cubicBezTo>
                      <a:pt x="607" y="282"/>
                      <a:pt x="616" y="222"/>
                      <a:pt x="619" y="192"/>
                    </a:cubicBezTo>
                    <a:cubicBezTo>
                      <a:pt x="622" y="165"/>
                      <a:pt x="628" y="138"/>
                      <a:pt x="632" y="111"/>
                    </a:cubicBezTo>
                    <a:cubicBezTo>
                      <a:pt x="634" y="92"/>
                      <a:pt x="638" y="70"/>
                      <a:pt x="632" y="52"/>
                    </a:cubicBezTo>
                    <a:cubicBezTo>
                      <a:pt x="623" y="27"/>
                      <a:pt x="607" y="53"/>
                      <a:pt x="602" y="63"/>
                    </a:cubicBezTo>
                    <a:cubicBezTo>
                      <a:pt x="586" y="98"/>
                      <a:pt x="575" y="135"/>
                      <a:pt x="559" y="170"/>
                    </a:cubicBezTo>
                    <a:cubicBezTo>
                      <a:pt x="549" y="194"/>
                      <a:pt x="525" y="257"/>
                      <a:pt x="490" y="253"/>
                    </a:cubicBezTo>
                    <a:cubicBezTo>
                      <a:pt x="487" y="253"/>
                      <a:pt x="484" y="257"/>
                      <a:pt x="488" y="258"/>
                    </a:cubicBezTo>
                    <a:cubicBezTo>
                      <a:pt x="506" y="260"/>
                      <a:pt x="521" y="246"/>
                      <a:pt x="531" y="232"/>
                    </a:cubicBezTo>
                    <a:cubicBezTo>
                      <a:pt x="549" y="208"/>
                      <a:pt x="561" y="179"/>
                      <a:pt x="573" y="152"/>
                    </a:cubicBezTo>
                    <a:cubicBezTo>
                      <a:pt x="584" y="124"/>
                      <a:pt x="594" y="96"/>
                      <a:pt x="606" y="69"/>
                    </a:cubicBezTo>
                    <a:cubicBezTo>
                      <a:pt x="609" y="61"/>
                      <a:pt x="612" y="52"/>
                      <a:pt x="618" y="47"/>
                    </a:cubicBezTo>
                    <a:cubicBezTo>
                      <a:pt x="623" y="42"/>
                      <a:pt x="628" y="60"/>
                      <a:pt x="628" y="62"/>
                    </a:cubicBezTo>
                    <a:cubicBezTo>
                      <a:pt x="630" y="72"/>
                      <a:pt x="629" y="82"/>
                      <a:pt x="628" y="92"/>
                    </a:cubicBezTo>
                    <a:cubicBezTo>
                      <a:pt x="625" y="133"/>
                      <a:pt x="613" y="173"/>
                      <a:pt x="611" y="215"/>
                    </a:cubicBezTo>
                    <a:cubicBezTo>
                      <a:pt x="610" y="243"/>
                      <a:pt x="607" y="281"/>
                      <a:pt x="630" y="302"/>
                    </a:cubicBezTo>
                    <a:cubicBezTo>
                      <a:pt x="658" y="328"/>
                      <a:pt x="717" y="305"/>
                      <a:pt x="747" y="294"/>
                    </a:cubicBezTo>
                    <a:cubicBezTo>
                      <a:pt x="793" y="277"/>
                      <a:pt x="837" y="251"/>
                      <a:pt x="882" y="230"/>
                    </a:cubicBezTo>
                    <a:cubicBezTo>
                      <a:pt x="893" y="225"/>
                      <a:pt x="920" y="212"/>
                      <a:pt x="913" y="237"/>
                    </a:cubicBezTo>
                    <a:cubicBezTo>
                      <a:pt x="910" y="245"/>
                      <a:pt x="904" y="252"/>
                      <a:pt x="898" y="259"/>
                    </a:cubicBezTo>
                    <a:cubicBezTo>
                      <a:pt x="881" y="280"/>
                      <a:pt x="861" y="299"/>
                      <a:pt x="842" y="317"/>
                    </a:cubicBezTo>
                    <a:cubicBezTo>
                      <a:pt x="826" y="333"/>
                      <a:pt x="810" y="347"/>
                      <a:pt x="794" y="361"/>
                    </a:cubicBezTo>
                    <a:cubicBezTo>
                      <a:pt x="772" y="380"/>
                      <a:pt x="744" y="394"/>
                      <a:pt x="733" y="422"/>
                    </a:cubicBezTo>
                    <a:cubicBezTo>
                      <a:pt x="733" y="423"/>
                      <a:pt x="733" y="424"/>
                      <a:pt x="734" y="424"/>
                    </a:cubicBezTo>
                    <a:cubicBezTo>
                      <a:pt x="775" y="436"/>
                      <a:pt x="810" y="459"/>
                      <a:pt x="851" y="470"/>
                    </a:cubicBezTo>
                    <a:cubicBezTo>
                      <a:pt x="883" y="479"/>
                      <a:pt x="919" y="485"/>
                      <a:pt x="948" y="502"/>
                    </a:cubicBezTo>
                    <a:cubicBezTo>
                      <a:pt x="950" y="504"/>
                      <a:pt x="952" y="505"/>
                      <a:pt x="953" y="506"/>
                    </a:cubicBezTo>
                    <a:cubicBezTo>
                      <a:pt x="961" y="512"/>
                      <a:pt x="950" y="511"/>
                      <a:pt x="945" y="512"/>
                    </a:cubicBezTo>
                    <a:cubicBezTo>
                      <a:pt x="927" y="516"/>
                      <a:pt x="910" y="518"/>
                      <a:pt x="892" y="521"/>
                    </a:cubicBezTo>
                    <a:cubicBezTo>
                      <a:pt x="873" y="524"/>
                      <a:pt x="855" y="529"/>
                      <a:pt x="836" y="535"/>
                    </a:cubicBezTo>
                    <a:cubicBezTo>
                      <a:pt x="806" y="544"/>
                      <a:pt x="772" y="551"/>
                      <a:pt x="746" y="570"/>
                    </a:cubicBezTo>
                    <a:cubicBezTo>
                      <a:pt x="708" y="598"/>
                      <a:pt x="752" y="657"/>
                      <a:pt x="772" y="682"/>
                    </a:cubicBezTo>
                    <a:cubicBezTo>
                      <a:pt x="791" y="707"/>
                      <a:pt x="813" y="731"/>
                      <a:pt x="834" y="755"/>
                    </a:cubicBezTo>
                    <a:cubicBezTo>
                      <a:pt x="849" y="772"/>
                      <a:pt x="868" y="790"/>
                      <a:pt x="877" y="811"/>
                    </a:cubicBezTo>
                    <a:cubicBezTo>
                      <a:pt x="879" y="810"/>
                      <a:pt x="880" y="809"/>
                      <a:pt x="882" y="808"/>
                    </a:cubicBezTo>
                    <a:cubicBezTo>
                      <a:pt x="846" y="796"/>
                      <a:pt x="813" y="779"/>
                      <a:pt x="777" y="767"/>
                    </a:cubicBezTo>
                    <a:cubicBezTo>
                      <a:pt x="742" y="756"/>
                      <a:pt x="712" y="740"/>
                      <a:pt x="683" y="719"/>
                    </a:cubicBezTo>
                    <a:cubicBezTo>
                      <a:pt x="657" y="700"/>
                      <a:pt x="639" y="705"/>
                      <a:pt x="631" y="735"/>
                    </a:cubicBezTo>
                    <a:cubicBezTo>
                      <a:pt x="621" y="776"/>
                      <a:pt x="624" y="821"/>
                      <a:pt x="626" y="862"/>
                    </a:cubicBezTo>
                    <a:cubicBezTo>
                      <a:pt x="627" y="897"/>
                      <a:pt x="633" y="935"/>
                      <a:pt x="628" y="969"/>
                    </a:cubicBezTo>
                    <a:cubicBezTo>
                      <a:pt x="630" y="969"/>
                      <a:pt x="631" y="968"/>
                      <a:pt x="633" y="968"/>
                    </a:cubicBezTo>
                    <a:cubicBezTo>
                      <a:pt x="614" y="950"/>
                      <a:pt x="599" y="928"/>
                      <a:pt x="585" y="907"/>
                    </a:cubicBezTo>
                    <a:cubicBezTo>
                      <a:pt x="572" y="887"/>
                      <a:pt x="557" y="866"/>
                      <a:pt x="549" y="843"/>
                    </a:cubicBezTo>
                    <a:cubicBezTo>
                      <a:pt x="542" y="825"/>
                      <a:pt x="535" y="760"/>
                      <a:pt x="504" y="764"/>
                    </a:cubicBezTo>
                    <a:cubicBezTo>
                      <a:pt x="490" y="765"/>
                      <a:pt x="483" y="775"/>
                      <a:pt x="475" y="785"/>
                    </a:cubicBezTo>
                    <a:cubicBezTo>
                      <a:pt x="461" y="807"/>
                      <a:pt x="447" y="829"/>
                      <a:pt x="432" y="851"/>
                    </a:cubicBezTo>
                    <a:cubicBezTo>
                      <a:pt x="401" y="894"/>
                      <a:pt x="355" y="927"/>
                      <a:pt x="330" y="975"/>
                    </a:cubicBezTo>
                    <a:cubicBezTo>
                      <a:pt x="332" y="975"/>
                      <a:pt x="334" y="975"/>
                      <a:pt x="336" y="975"/>
                    </a:cubicBezTo>
                    <a:cubicBezTo>
                      <a:pt x="338" y="920"/>
                      <a:pt x="350" y="866"/>
                      <a:pt x="351" y="812"/>
                    </a:cubicBezTo>
                    <a:cubicBezTo>
                      <a:pt x="352" y="784"/>
                      <a:pt x="355" y="727"/>
                      <a:pt x="318" y="721"/>
                    </a:cubicBezTo>
                    <a:cubicBezTo>
                      <a:pt x="306" y="719"/>
                      <a:pt x="292" y="725"/>
                      <a:pt x="281" y="729"/>
                    </a:cubicBezTo>
                    <a:cubicBezTo>
                      <a:pt x="262" y="736"/>
                      <a:pt x="243" y="744"/>
                      <a:pt x="223" y="751"/>
                    </a:cubicBezTo>
                    <a:cubicBezTo>
                      <a:pt x="177" y="771"/>
                      <a:pt x="130" y="793"/>
                      <a:pt x="80" y="803"/>
                    </a:cubicBezTo>
                    <a:cubicBezTo>
                      <a:pt x="81" y="804"/>
                      <a:pt x="82" y="804"/>
                      <a:pt x="83" y="805"/>
                    </a:cubicBezTo>
                    <a:cubicBezTo>
                      <a:pt x="98" y="778"/>
                      <a:pt x="121" y="755"/>
                      <a:pt x="141" y="731"/>
                    </a:cubicBezTo>
                    <a:cubicBezTo>
                      <a:pt x="163" y="705"/>
                      <a:pt x="184" y="677"/>
                      <a:pt x="203" y="648"/>
                    </a:cubicBezTo>
                    <a:cubicBezTo>
                      <a:pt x="213" y="634"/>
                      <a:pt x="232" y="604"/>
                      <a:pt x="221" y="586"/>
                    </a:cubicBezTo>
                    <a:cubicBezTo>
                      <a:pt x="210" y="569"/>
                      <a:pt x="185" y="565"/>
                      <a:pt x="167" y="561"/>
                    </a:cubicBezTo>
                    <a:cubicBezTo>
                      <a:pt x="134" y="552"/>
                      <a:pt x="100" y="544"/>
                      <a:pt x="66" y="534"/>
                    </a:cubicBezTo>
                    <a:cubicBezTo>
                      <a:pt x="51" y="529"/>
                      <a:pt x="35" y="523"/>
                      <a:pt x="20" y="516"/>
                    </a:cubicBezTo>
                    <a:cubicBezTo>
                      <a:pt x="7" y="510"/>
                      <a:pt x="13" y="508"/>
                      <a:pt x="23" y="503"/>
                    </a:cubicBezTo>
                    <a:cubicBezTo>
                      <a:pt x="36" y="498"/>
                      <a:pt x="48" y="493"/>
                      <a:pt x="61" y="488"/>
                    </a:cubicBezTo>
                    <a:cubicBezTo>
                      <a:pt x="98" y="476"/>
                      <a:pt x="136" y="471"/>
                      <a:pt x="174" y="463"/>
                    </a:cubicBezTo>
                    <a:cubicBezTo>
                      <a:pt x="204" y="457"/>
                      <a:pt x="233" y="450"/>
                      <a:pt x="264" y="445"/>
                    </a:cubicBezTo>
                    <a:cubicBezTo>
                      <a:pt x="265" y="445"/>
                      <a:pt x="268" y="443"/>
                      <a:pt x="266" y="441"/>
                    </a:cubicBezTo>
                    <a:cubicBezTo>
                      <a:pt x="231" y="412"/>
                      <a:pt x="196" y="384"/>
                      <a:pt x="168" y="348"/>
                    </a:cubicBezTo>
                    <a:cubicBezTo>
                      <a:pt x="138" y="310"/>
                      <a:pt x="111" y="270"/>
                      <a:pt x="81" y="232"/>
                    </a:cubicBezTo>
                    <a:cubicBezTo>
                      <a:pt x="80" y="233"/>
                      <a:pt x="78" y="234"/>
                      <a:pt x="77" y="235"/>
                    </a:cubicBezTo>
                    <a:cubicBezTo>
                      <a:pt x="129" y="251"/>
                      <a:pt x="180" y="266"/>
                      <a:pt x="234" y="276"/>
                    </a:cubicBezTo>
                    <a:cubicBezTo>
                      <a:pt x="270" y="282"/>
                      <a:pt x="312" y="301"/>
                      <a:pt x="350" y="296"/>
                    </a:cubicBezTo>
                    <a:cubicBezTo>
                      <a:pt x="386" y="292"/>
                      <a:pt x="368" y="203"/>
                      <a:pt x="366" y="183"/>
                    </a:cubicBezTo>
                    <a:cubicBezTo>
                      <a:pt x="362" y="151"/>
                      <a:pt x="357" y="120"/>
                      <a:pt x="353" y="89"/>
                    </a:cubicBezTo>
                    <a:cubicBezTo>
                      <a:pt x="352" y="77"/>
                      <a:pt x="342" y="39"/>
                      <a:pt x="353" y="29"/>
                    </a:cubicBezTo>
                    <a:cubicBezTo>
                      <a:pt x="368" y="15"/>
                      <a:pt x="412" y="110"/>
                      <a:pt x="416" y="119"/>
                    </a:cubicBezTo>
                    <a:cubicBezTo>
                      <a:pt x="428" y="142"/>
                      <a:pt x="440" y="164"/>
                      <a:pt x="451" y="188"/>
                    </a:cubicBezTo>
                    <a:cubicBezTo>
                      <a:pt x="461" y="212"/>
                      <a:pt x="471" y="236"/>
                      <a:pt x="486" y="257"/>
                    </a:cubicBezTo>
                    <a:cubicBezTo>
                      <a:pt x="488" y="259"/>
                      <a:pt x="493" y="257"/>
                      <a:pt x="491" y="254"/>
                    </a:cubicBezTo>
                    <a:close/>
                  </a:path>
                </a:pathLst>
              </a:custGeom>
              <a:solidFill>
                <a:srgbClr val="91B82E"/>
              </a:solidFill>
              <a:ln>
                <a:noFill/>
              </a:ln>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grpSp>
        <p:sp>
          <p:nvSpPr>
            <p:cNvPr id="1225" name="文本框 1224">
              <a:extLst>
                <a:ext uri="{FF2B5EF4-FFF2-40B4-BE49-F238E27FC236}">
                  <a16:creationId xmlns="" xmlns:a16="http://schemas.microsoft.com/office/drawing/2014/main" id="{4CB711FB-80EA-4C5F-A765-F38AC3D012E3}"/>
                </a:ext>
              </a:extLst>
            </p:cNvPr>
            <p:cNvSpPr txBox="1"/>
            <p:nvPr/>
          </p:nvSpPr>
          <p:spPr>
            <a:xfrm>
              <a:off x="4456424" y="3816140"/>
              <a:ext cx="989373" cy="709606"/>
            </a:xfrm>
            <a:prstGeom prst="rect">
              <a:avLst/>
            </a:prstGeom>
            <a:noFill/>
          </p:spPr>
          <p:txBody>
            <a:bodyPr wrap="none" rtlCol="0">
              <a:spAutoFit/>
              <a:scene3d>
                <a:camera prst="orthographicFront"/>
                <a:lightRig rig="threePt" dir="t"/>
              </a:scene3d>
              <a:sp3d contourW="12700"/>
            </a:bodyPr>
            <a:lstStyle/>
            <a:p>
              <a:pPr algn="ctr"/>
              <a:r>
                <a:rPr lang="en-US" altLang="zh-CN" sz="2400" dirty="0" err="1">
                  <a:pattFill prst="wdDnDiag">
                    <a:fgClr>
                      <a:schemeClr val="tx1">
                        <a:lumMod val="65000"/>
                        <a:lumOff val="35000"/>
                      </a:schemeClr>
                    </a:fgClr>
                    <a:bgClr>
                      <a:schemeClr val="tx1">
                        <a:lumMod val="85000"/>
                        <a:lumOff val="15000"/>
                      </a:schemeClr>
                    </a:bgClr>
                  </a:pattFill>
                  <a:latin typeface="#9Slide03 AllRoundGothic" panose="020B0703020202020104" pitchFamily="34" charset="0"/>
                  <a:ea typeface="字魂36号-正文宋楷" panose="02000000000000000000" pitchFamily="2" charset="-122"/>
                </a:rPr>
                <a:t>Thập</a:t>
              </a:r>
              <a:r>
                <a:rPr lang="en-US" altLang="zh-CN" sz="2400" dirty="0">
                  <a:pattFill prst="wdDnDiag">
                    <a:fgClr>
                      <a:schemeClr val="tx1">
                        <a:lumMod val="65000"/>
                        <a:lumOff val="35000"/>
                      </a:schemeClr>
                    </a:fgClr>
                    <a:bgClr>
                      <a:schemeClr val="tx1">
                        <a:lumMod val="85000"/>
                        <a:lumOff val="15000"/>
                      </a:schemeClr>
                    </a:bgClr>
                  </a:pattFill>
                  <a:latin typeface="#9Slide03 AllRoundGothic" panose="020B0703020202020104" pitchFamily="34" charset="0"/>
                  <a:ea typeface="字魂36号-正文宋楷" panose="02000000000000000000" pitchFamily="2" charset="-122"/>
                </a:rPr>
                <a:t> </a:t>
              </a:r>
              <a:r>
                <a:rPr lang="en-US" altLang="zh-CN" sz="2400" dirty="0" err="1">
                  <a:pattFill prst="wdDnDiag">
                    <a:fgClr>
                      <a:schemeClr val="tx1">
                        <a:lumMod val="65000"/>
                        <a:lumOff val="35000"/>
                      </a:schemeClr>
                    </a:fgClr>
                    <a:bgClr>
                      <a:schemeClr val="tx1">
                        <a:lumMod val="85000"/>
                        <a:lumOff val="15000"/>
                      </a:schemeClr>
                    </a:bgClr>
                  </a:pattFill>
                  <a:latin typeface="#9Slide03 AllRoundGothic" panose="020B0703020202020104" pitchFamily="34" charset="0"/>
                  <a:ea typeface="字魂36号-正文宋楷" panose="02000000000000000000" pitchFamily="2" charset="-122"/>
                </a:rPr>
                <a:t>kỉ</a:t>
              </a:r>
              <a:endParaRPr lang="en-US" altLang="zh-CN" sz="2400" dirty="0">
                <a:pattFill prst="wdDnDiag">
                  <a:fgClr>
                    <a:schemeClr val="tx1">
                      <a:lumMod val="65000"/>
                      <a:lumOff val="35000"/>
                    </a:schemeClr>
                  </a:fgClr>
                  <a:bgClr>
                    <a:schemeClr val="tx1">
                      <a:lumMod val="85000"/>
                      <a:lumOff val="15000"/>
                    </a:schemeClr>
                  </a:bgClr>
                </a:pattFill>
                <a:latin typeface="#9Slide03 AllRoundGothic" panose="020B0703020202020104" pitchFamily="34" charset="0"/>
                <a:ea typeface="字魂36号-正文宋楷" panose="02000000000000000000" pitchFamily="2" charset="-122"/>
              </a:endParaRPr>
            </a:p>
            <a:p>
              <a:pPr algn="ctr"/>
              <a:r>
                <a:rPr lang="en-US" altLang="zh-CN" sz="2400" dirty="0">
                  <a:pattFill prst="wdDnDiag">
                    <a:fgClr>
                      <a:schemeClr val="tx1">
                        <a:lumMod val="65000"/>
                        <a:lumOff val="35000"/>
                      </a:schemeClr>
                    </a:fgClr>
                    <a:bgClr>
                      <a:schemeClr val="tx1">
                        <a:lumMod val="85000"/>
                        <a:lumOff val="15000"/>
                      </a:schemeClr>
                    </a:bgClr>
                  </a:pattFill>
                  <a:latin typeface="#9Slide03 AllRoundGothic" panose="020B0703020202020104" pitchFamily="34" charset="0"/>
                  <a:ea typeface="字魂36号-正文宋楷" panose="02000000000000000000" pitchFamily="2" charset="-122"/>
                </a:rPr>
                <a:t>10 </a:t>
              </a:r>
              <a:r>
                <a:rPr lang="en-US" altLang="zh-CN" sz="2400" dirty="0" err="1">
                  <a:pattFill prst="wdDnDiag">
                    <a:fgClr>
                      <a:schemeClr val="tx1">
                        <a:lumMod val="65000"/>
                        <a:lumOff val="35000"/>
                      </a:schemeClr>
                    </a:fgClr>
                    <a:bgClr>
                      <a:schemeClr val="tx1">
                        <a:lumMod val="85000"/>
                        <a:lumOff val="15000"/>
                      </a:schemeClr>
                    </a:bgClr>
                  </a:pattFill>
                  <a:latin typeface="#9Slide03 AllRoundGothic" panose="020B0703020202020104" pitchFamily="34" charset="0"/>
                  <a:ea typeface="字魂36号-正文宋楷" panose="02000000000000000000" pitchFamily="2" charset="-122"/>
                </a:rPr>
                <a:t>năm</a:t>
              </a:r>
              <a:endParaRPr lang="zh-CN" altLang="en-US" sz="2400" dirty="0">
                <a:pattFill prst="wdDnDiag">
                  <a:fgClr>
                    <a:schemeClr val="tx1">
                      <a:lumMod val="65000"/>
                      <a:lumOff val="35000"/>
                    </a:schemeClr>
                  </a:fgClr>
                  <a:bgClr>
                    <a:schemeClr val="tx1">
                      <a:lumMod val="85000"/>
                      <a:lumOff val="15000"/>
                    </a:schemeClr>
                  </a:bgClr>
                </a:pattFill>
                <a:latin typeface="#9Slide03 AllRoundGothic" panose="020B0703020202020104" pitchFamily="34" charset="0"/>
                <a:ea typeface="字魂36号-正文宋楷" panose="02000000000000000000" pitchFamily="2" charset="-122"/>
              </a:endParaRPr>
            </a:p>
          </p:txBody>
        </p:sp>
      </p:grpSp>
      <p:grpSp>
        <p:nvGrpSpPr>
          <p:cNvPr id="1236" name="组合 1235">
            <a:extLst>
              <a:ext uri="{FF2B5EF4-FFF2-40B4-BE49-F238E27FC236}">
                <a16:creationId xmlns="" xmlns:a16="http://schemas.microsoft.com/office/drawing/2014/main" id="{C933B982-A19C-402F-970E-7B879B10CCC1}"/>
              </a:ext>
            </a:extLst>
          </p:cNvPr>
          <p:cNvGrpSpPr/>
          <p:nvPr/>
        </p:nvGrpSpPr>
        <p:grpSpPr>
          <a:xfrm>
            <a:off x="5666233" y="1739382"/>
            <a:ext cx="2739619" cy="2656839"/>
            <a:chOff x="6508067" y="2044835"/>
            <a:chExt cx="1864017" cy="1891301"/>
          </a:xfrm>
        </p:grpSpPr>
        <p:grpSp>
          <p:nvGrpSpPr>
            <p:cNvPr id="817" name="组合 816">
              <a:extLst>
                <a:ext uri="{FF2B5EF4-FFF2-40B4-BE49-F238E27FC236}">
                  <a16:creationId xmlns="" xmlns:a16="http://schemas.microsoft.com/office/drawing/2014/main" id="{89E117AA-FC7A-4FB8-AA79-5D210CB96FC1}"/>
                </a:ext>
              </a:extLst>
            </p:cNvPr>
            <p:cNvGrpSpPr/>
            <p:nvPr/>
          </p:nvGrpSpPr>
          <p:grpSpPr>
            <a:xfrm>
              <a:off x="6508067" y="2044835"/>
              <a:ext cx="1864017" cy="1891301"/>
              <a:chOff x="1016000" y="1347787"/>
              <a:chExt cx="2711450" cy="2751138"/>
            </a:xfrm>
          </p:grpSpPr>
          <p:grpSp>
            <p:nvGrpSpPr>
              <p:cNvPr id="818" name="Group 205">
                <a:extLst>
                  <a:ext uri="{FF2B5EF4-FFF2-40B4-BE49-F238E27FC236}">
                    <a16:creationId xmlns="" xmlns:a16="http://schemas.microsoft.com/office/drawing/2014/main" id="{E9FE03A7-FF1A-4D21-A31A-EAED30830D9B}"/>
                  </a:ext>
                </a:extLst>
              </p:cNvPr>
              <p:cNvGrpSpPr>
                <a:grpSpLocks/>
              </p:cNvGrpSpPr>
              <p:nvPr/>
            </p:nvGrpSpPr>
            <p:grpSpPr bwMode="auto">
              <a:xfrm>
                <a:off x="1033463" y="1390650"/>
                <a:ext cx="2690813" cy="2700338"/>
                <a:chOff x="651" y="876"/>
                <a:chExt cx="1695" cy="1701"/>
              </a:xfrm>
            </p:grpSpPr>
            <p:sp>
              <p:nvSpPr>
                <p:cNvPr id="820" name="Freeform 5">
                  <a:extLst>
                    <a:ext uri="{FF2B5EF4-FFF2-40B4-BE49-F238E27FC236}">
                      <a16:creationId xmlns="" xmlns:a16="http://schemas.microsoft.com/office/drawing/2014/main" id="{65742D4C-AA94-4660-9556-EA5F303DC358}"/>
                    </a:ext>
                  </a:extLst>
                </p:cNvPr>
                <p:cNvSpPr>
                  <a:spLocks/>
                </p:cNvSpPr>
                <p:nvPr/>
              </p:nvSpPr>
              <p:spPr bwMode="auto">
                <a:xfrm>
                  <a:off x="651" y="876"/>
                  <a:ext cx="1695" cy="1701"/>
                </a:xfrm>
                <a:custGeom>
                  <a:avLst/>
                  <a:gdLst>
                    <a:gd name="T0" fmla="*/ 485 w 957"/>
                    <a:gd name="T1" fmla="*/ 241 h 960"/>
                    <a:gd name="T2" fmla="*/ 422 w 957"/>
                    <a:gd name="T3" fmla="*/ 113 h 960"/>
                    <a:gd name="T4" fmla="*/ 349 w 957"/>
                    <a:gd name="T5" fmla="*/ 12 h 960"/>
                    <a:gd name="T6" fmla="*/ 350 w 957"/>
                    <a:gd name="T7" fmla="*/ 279 h 960"/>
                    <a:gd name="T8" fmla="*/ 293 w 957"/>
                    <a:gd name="T9" fmla="*/ 273 h 960"/>
                    <a:gd name="T10" fmla="*/ 205 w 957"/>
                    <a:gd name="T11" fmla="*/ 254 h 960"/>
                    <a:gd name="T12" fmla="*/ 75 w 957"/>
                    <a:gd name="T13" fmla="*/ 218 h 960"/>
                    <a:gd name="T14" fmla="*/ 158 w 957"/>
                    <a:gd name="T15" fmla="*/ 329 h 960"/>
                    <a:gd name="T16" fmla="*/ 261 w 957"/>
                    <a:gd name="T17" fmla="*/ 428 h 960"/>
                    <a:gd name="T18" fmla="*/ 118 w 957"/>
                    <a:gd name="T19" fmla="*/ 456 h 960"/>
                    <a:gd name="T20" fmla="*/ 0 w 957"/>
                    <a:gd name="T21" fmla="*/ 495 h 960"/>
                    <a:gd name="T22" fmla="*/ 163 w 957"/>
                    <a:gd name="T23" fmla="*/ 548 h 960"/>
                    <a:gd name="T24" fmla="*/ 210 w 957"/>
                    <a:gd name="T25" fmla="*/ 610 h 960"/>
                    <a:gd name="T26" fmla="*/ 160 w 957"/>
                    <a:gd name="T27" fmla="*/ 685 h 960"/>
                    <a:gd name="T28" fmla="*/ 77 w 957"/>
                    <a:gd name="T29" fmla="*/ 790 h 960"/>
                    <a:gd name="T30" fmla="*/ 253 w 957"/>
                    <a:gd name="T31" fmla="*/ 726 h 960"/>
                    <a:gd name="T32" fmla="*/ 341 w 957"/>
                    <a:gd name="T33" fmla="*/ 741 h 960"/>
                    <a:gd name="T34" fmla="*/ 330 w 957"/>
                    <a:gd name="T35" fmla="*/ 960 h 960"/>
                    <a:gd name="T36" fmla="*/ 414 w 957"/>
                    <a:gd name="T37" fmla="*/ 859 h 960"/>
                    <a:gd name="T38" fmla="*/ 466 w 957"/>
                    <a:gd name="T39" fmla="*/ 785 h 960"/>
                    <a:gd name="T40" fmla="*/ 508 w 957"/>
                    <a:gd name="T41" fmla="*/ 753 h 960"/>
                    <a:gd name="T42" fmla="*/ 551 w 957"/>
                    <a:gd name="T43" fmla="*/ 848 h 960"/>
                    <a:gd name="T44" fmla="*/ 628 w 957"/>
                    <a:gd name="T45" fmla="*/ 954 h 960"/>
                    <a:gd name="T46" fmla="*/ 648 w 957"/>
                    <a:gd name="T47" fmla="*/ 694 h 960"/>
                    <a:gd name="T48" fmla="*/ 701 w 957"/>
                    <a:gd name="T49" fmla="*/ 722 h 960"/>
                    <a:gd name="T50" fmla="*/ 772 w 957"/>
                    <a:gd name="T51" fmla="*/ 754 h 960"/>
                    <a:gd name="T52" fmla="*/ 877 w 957"/>
                    <a:gd name="T53" fmla="*/ 795 h 960"/>
                    <a:gd name="T54" fmla="*/ 740 w 957"/>
                    <a:gd name="T55" fmla="*/ 561 h 960"/>
                    <a:gd name="T56" fmla="*/ 851 w 957"/>
                    <a:gd name="T57" fmla="*/ 516 h 960"/>
                    <a:gd name="T58" fmla="*/ 957 w 957"/>
                    <a:gd name="T59" fmla="*/ 495 h 960"/>
                    <a:gd name="T60" fmla="*/ 834 w 957"/>
                    <a:gd name="T61" fmla="*/ 449 h 960"/>
                    <a:gd name="T62" fmla="*/ 733 w 957"/>
                    <a:gd name="T63" fmla="*/ 407 h 960"/>
                    <a:gd name="T64" fmla="*/ 791 w 957"/>
                    <a:gd name="T65" fmla="*/ 349 h 960"/>
                    <a:gd name="T66" fmla="*/ 913 w 957"/>
                    <a:gd name="T67" fmla="*/ 222 h 960"/>
                    <a:gd name="T68" fmla="*/ 871 w 957"/>
                    <a:gd name="T69" fmla="*/ 216 h 960"/>
                    <a:gd name="T70" fmla="*/ 667 w 957"/>
                    <a:gd name="T71" fmla="*/ 295 h 960"/>
                    <a:gd name="T72" fmla="*/ 611 w 957"/>
                    <a:gd name="T73" fmla="*/ 199 h 960"/>
                    <a:gd name="T74" fmla="*/ 617 w 957"/>
                    <a:gd name="T75" fmla="*/ 29 h 960"/>
                    <a:gd name="T76" fmla="*/ 567 w 957"/>
                    <a:gd name="T77" fmla="*/ 135 h 960"/>
                    <a:gd name="T78" fmla="*/ 485 w 957"/>
                    <a:gd name="T79" fmla="*/ 241 h 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57" h="960">
                      <a:moveTo>
                        <a:pt x="485" y="241"/>
                      </a:moveTo>
                      <a:cubicBezTo>
                        <a:pt x="459" y="205"/>
                        <a:pt x="446" y="153"/>
                        <a:pt x="422" y="113"/>
                      </a:cubicBezTo>
                      <a:cubicBezTo>
                        <a:pt x="401" y="80"/>
                        <a:pt x="372" y="0"/>
                        <a:pt x="349" y="12"/>
                      </a:cubicBezTo>
                      <a:cubicBezTo>
                        <a:pt x="326" y="24"/>
                        <a:pt x="393" y="264"/>
                        <a:pt x="350" y="279"/>
                      </a:cubicBezTo>
                      <a:cubicBezTo>
                        <a:pt x="340" y="282"/>
                        <a:pt x="304" y="274"/>
                        <a:pt x="293" y="273"/>
                      </a:cubicBezTo>
                      <a:cubicBezTo>
                        <a:pt x="264" y="263"/>
                        <a:pt x="233" y="259"/>
                        <a:pt x="205" y="254"/>
                      </a:cubicBezTo>
                      <a:cubicBezTo>
                        <a:pt x="158" y="246"/>
                        <a:pt x="118" y="231"/>
                        <a:pt x="75" y="218"/>
                      </a:cubicBezTo>
                      <a:cubicBezTo>
                        <a:pt x="103" y="254"/>
                        <a:pt x="130" y="293"/>
                        <a:pt x="158" y="329"/>
                      </a:cubicBezTo>
                      <a:cubicBezTo>
                        <a:pt x="186" y="368"/>
                        <a:pt x="223" y="396"/>
                        <a:pt x="261" y="428"/>
                      </a:cubicBezTo>
                      <a:cubicBezTo>
                        <a:pt x="210" y="435"/>
                        <a:pt x="185" y="444"/>
                        <a:pt x="118" y="456"/>
                      </a:cubicBezTo>
                      <a:cubicBezTo>
                        <a:pt x="78" y="463"/>
                        <a:pt x="36" y="477"/>
                        <a:pt x="0" y="495"/>
                      </a:cubicBezTo>
                      <a:cubicBezTo>
                        <a:pt x="45" y="522"/>
                        <a:pt x="113" y="535"/>
                        <a:pt x="163" y="548"/>
                      </a:cubicBezTo>
                      <a:cubicBezTo>
                        <a:pt x="205" y="559"/>
                        <a:pt x="231" y="565"/>
                        <a:pt x="210" y="610"/>
                      </a:cubicBezTo>
                      <a:cubicBezTo>
                        <a:pt x="197" y="638"/>
                        <a:pt x="176" y="660"/>
                        <a:pt x="160" y="685"/>
                      </a:cubicBezTo>
                      <a:cubicBezTo>
                        <a:pt x="137" y="716"/>
                        <a:pt x="93" y="760"/>
                        <a:pt x="77" y="790"/>
                      </a:cubicBezTo>
                      <a:cubicBezTo>
                        <a:pt x="130" y="781"/>
                        <a:pt x="203" y="745"/>
                        <a:pt x="253" y="726"/>
                      </a:cubicBezTo>
                      <a:cubicBezTo>
                        <a:pt x="291" y="713"/>
                        <a:pt x="330" y="686"/>
                        <a:pt x="341" y="741"/>
                      </a:cubicBezTo>
                      <a:cubicBezTo>
                        <a:pt x="354" y="812"/>
                        <a:pt x="332" y="889"/>
                        <a:pt x="330" y="960"/>
                      </a:cubicBezTo>
                      <a:cubicBezTo>
                        <a:pt x="349" y="922"/>
                        <a:pt x="388" y="892"/>
                        <a:pt x="414" y="859"/>
                      </a:cubicBezTo>
                      <a:cubicBezTo>
                        <a:pt x="433" y="835"/>
                        <a:pt x="450" y="811"/>
                        <a:pt x="466" y="785"/>
                      </a:cubicBezTo>
                      <a:cubicBezTo>
                        <a:pt x="474" y="772"/>
                        <a:pt x="489" y="743"/>
                        <a:pt x="508" y="753"/>
                      </a:cubicBezTo>
                      <a:cubicBezTo>
                        <a:pt x="535" y="767"/>
                        <a:pt x="535" y="824"/>
                        <a:pt x="551" y="848"/>
                      </a:cubicBezTo>
                      <a:cubicBezTo>
                        <a:pt x="572" y="879"/>
                        <a:pt x="600" y="930"/>
                        <a:pt x="628" y="954"/>
                      </a:cubicBezTo>
                      <a:cubicBezTo>
                        <a:pt x="633" y="919"/>
                        <a:pt x="607" y="700"/>
                        <a:pt x="648" y="694"/>
                      </a:cubicBezTo>
                      <a:cubicBezTo>
                        <a:pt x="663" y="690"/>
                        <a:pt x="688" y="715"/>
                        <a:pt x="701" y="722"/>
                      </a:cubicBezTo>
                      <a:cubicBezTo>
                        <a:pt x="725" y="737"/>
                        <a:pt x="746" y="745"/>
                        <a:pt x="772" y="754"/>
                      </a:cubicBezTo>
                      <a:cubicBezTo>
                        <a:pt x="808" y="765"/>
                        <a:pt x="841" y="784"/>
                        <a:pt x="877" y="795"/>
                      </a:cubicBezTo>
                      <a:cubicBezTo>
                        <a:pt x="858" y="750"/>
                        <a:pt x="691" y="613"/>
                        <a:pt x="740" y="561"/>
                      </a:cubicBezTo>
                      <a:cubicBezTo>
                        <a:pt x="759" y="540"/>
                        <a:pt x="826" y="525"/>
                        <a:pt x="851" y="516"/>
                      </a:cubicBezTo>
                      <a:cubicBezTo>
                        <a:pt x="886" y="507"/>
                        <a:pt x="922" y="505"/>
                        <a:pt x="957" y="495"/>
                      </a:cubicBezTo>
                      <a:cubicBezTo>
                        <a:pt x="944" y="473"/>
                        <a:pt x="860" y="458"/>
                        <a:pt x="834" y="449"/>
                      </a:cubicBezTo>
                      <a:cubicBezTo>
                        <a:pt x="800" y="437"/>
                        <a:pt x="768" y="417"/>
                        <a:pt x="733" y="407"/>
                      </a:cubicBezTo>
                      <a:cubicBezTo>
                        <a:pt x="740" y="385"/>
                        <a:pt x="772" y="364"/>
                        <a:pt x="791" y="349"/>
                      </a:cubicBezTo>
                      <a:cubicBezTo>
                        <a:pt x="815" y="329"/>
                        <a:pt x="905" y="246"/>
                        <a:pt x="913" y="222"/>
                      </a:cubicBezTo>
                      <a:cubicBezTo>
                        <a:pt x="924" y="190"/>
                        <a:pt x="888" y="209"/>
                        <a:pt x="871" y="216"/>
                      </a:cubicBezTo>
                      <a:cubicBezTo>
                        <a:pt x="802" y="246"/>
                        <a:pt x="744" y="289"/>
                        <a:pt x="667" y="295"/>
                      </a:cubicBezTo>
                      <a:cubicBezTo>
                        <a:pt x="607" y="299"/>
                        <a:pt x="609" y="244"/>
                        <a:pt x="611" y="199"/>
                      </a:cubicBezTo>
                      <a:cubicBezTo>
                        <a:pt x="613" y="143"/>
                        <a:pt x="646" y="37"/>
                        <a:pt x="617" y="29"/>
                      </a:cubicBezTo>
                      <a:cubicBezTo>
                        <a:pt x="607" y="26"/>
                        <a:pt x="590" y="81"/>
                        <a:pt x="567" y="135"/>
                      </a:cubicBezTo>
                      <a:cubicBezTo>
                        <a:pt x="545" y="190"/>
                        <a:pt x="517" y="245"/>
                        <a:pt x="485" y="24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821" name="Freeform 6">
                  <a:extLst>
                    <a:ext uri="{FF2B5EF4-FFF2-40B4-BE49-F238E27FC236}">
                      <a16:creationId xmlns="" xmlns:a16="http://schemas.microsoft.com/office/drawing/2014/main" id="{695307E7-27BA-4654-A4D3-CCACFD40ACB5}"/>
                    </a:ext>
                  </a:extLst>
                </p:cNvPr>
                <p:cNvSpPr>
                  <a:spLocks/>
                </p:cNvSpPr>
                <p:nvPr/>
              </p:nvSpPr>
              <p:spPr bwMode="auto">
                <a:xfrm>
                  <a:off x="1241" y="2481"/>
                  <a:ext cx="23" cy="25"/>
                </a:xfrm>
                <a:custGeom>
                  <a:avLst/>
                  <a:gdLst>
                    <a:gd name="T0" fmla="*/ 6 w 13"/>
                    <a:gd name="T1" fmla="*/ 0 h 14"/>
                    <a:gd name="T2" fmla="*/ 1 w 13"/>
                    <a:gd name="T3" fmla="*/ 2 h 14"/>
                    <a:gd name="T4" fmla="*/ 0 w 13"/>
                    <a:gd name="T5" fmla="*/ 11 h 14"/>
                    <a:gd name="T6" fmla="*/ 6 w 13"/>
                    <a:gd name="T7" fmla="*/ 14 h 14"/>
                    <a:gd name="T8" fmla="*/ 13 w 13"/>
                    <a:gd name="T9" fmla="*/ 7 h 14"/>
                    <a:gd name="T10" fmla="*/ 6 w 13"/>
                    <a:gd name="T11" fmla="*/ 0 h 14"/>
                  </a:gdLst>
                  <a:ahLst/>
                  <a:cxnLst>
                    <a:cxn ang="0">
                      <a:pos x="T0" y="T1"/>
                    </a:cxn>
                    <a:cxn ang="0">
                      <a:pos x="T2" y="T3"/>
                    </a:cxn>
                    <a:cxn ang="0">
                      <a:pos x="T4" y="T5"/>
                    </a:cxn>
                    <a:cxn ang="0">
                      <a:pos x="T6" y="T7"/>
                    </a:cxn>
                    <a:cxn ang="0">
                      <a:pos x="T8" y="T9"/>
                    </a:cxn>
                    <a:cxn ang="0">
                      <a:pos x="T10" y="T11"/>
                    </a:cxn>
                  </a:cxnLst>
                  <a:rect l="0" t="0" r="r" b="b"/>
                  <a:pathLst>
                    <a:path w="13" h="14">
                      <a:moveTo>
                        <a:pt x="6" y="0"/>
                      </a:moveTo>
                      <a:cubicBezTo>
                        <a:pt x="4" y="0"/>
                        <a:pt x="2" y="1"/>
                        <a:pt x="1" y="2"/>
                      </a:cubicBezTo>
                      <a:cubicBezTo>
                        <a:pt x="1" y="5"/>
                        <a:pt x="0" y="8"/>
                        <a:pt x="0" y="11"/>
                      </a:cubicBezTo>
                      <a:cubicBezTo>
                        <a:pt x="1" y="13"/>
                        <a:pt x="3" y="14"/>
                        <a:pt x="6" y="14"/>
                      </a:cubicBezTo>
                      <a:cubicBezTo>
                        <a:pt x="10" y="14"/>
                        <a:pt x="13" y="11"/>
                        <a:pt x="13" y="7"/>
                      </a:cubicBezTo>
                      <a:cubicBezTo>
                        <a:pt x="13" y="3"/>
                        <a:pt x="10" y="0"/>
                        <a:pt x="6"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822" name="Freeform 7">
                  <a:extLst>
                    <a:ext uri="{FF2B5EF4-FFF2-40B4-BE49-F238E27FC236}">
                      <a16:creationId xmlns="" xmlns:a16="http://schemas.microsoft.com/office/drawing/2014/main" id="{BE680029-A3F5-4210-936C-A9946FC8E5CB}"/>
                    </a:ext>
                  </a:extLst>
                </p:cNvPr>
                <p:cNvSpPr>
                  <a:spLocks/>
                </p:cNvSpPr>
                <p:nvPr/>
              </p:nvSpPr>
              <p:spPr bwMode="auto">
                <a:xfrm>
                  <a:off x="1236" y="2538"/>
                  <a:ext cx="21" cy="30"/>
                </a:xfrm>
                <a:custGeom>
                  <a:avLst/>
                  <a:gdLst>
                    <a:gd name="T0" fmla="*/ 7 w 12"/>
                    <a:gd name="T1" fmla="*/ 0 h 17"/>
                    <a:gd name="T2" fmla="*/ 1 w 12"/>
                    <a:gd name="T3" fmla="*/ 2 h 17"/>
                    <a:gd name="T4" fmla="*/ 0 w 12"/>
                    <a:gd name="T5" fmla="*/ 15 h 17"/>
                    <a:gd name="T6" fmla="*/ 3 w 12"/>
                    <a:gd name="T7" fmla="*/ 17 h 17"/>
                    <a:gd name="T8" fmla="*/ 12 w 12"/>
                    <a:gd name="T9" fmla="*/ 2 h 17"/>
                    <a:gd name="T10" fmla="*/ 7 w 12"/>
                    <a:gd name="T11" fmla="*/ 0 h 17"/>
                  </a:gdLst>
                  <a:ahLst/>
                  <a:cxnLst>
                    <a:cxn ang="0">
                      <a:pos x="T0" y="T1"/>
                    </a:cxn>
                    <a:cxn ang="0">
                      <a:pos x="T2" y="T3"/>
                    </a:cxn>
                    <a:cxn ang="0">
                      <a:pos x="T4" y="T5"/>
                    </a:cxn>
                    <a:cxn ang="0">
                      <a:pos x="T6" y="T7"/>
                    </a:cxn>
                    <a:cxn ang="0">
                      <a:pos x="T8" y="T9"/>
                    </a:cxn>
                    <a:cxn ang="0">
                      <a:pos x="T10" y="T11"/>
                    </a:cxn>
                  </a:cxnLst>
                  <a:rect l="0" t="0" r="r" b="b"/>
                  <a:pathLst>
                    <a:path w="12" h="17">
                      <a:moveTo>
                        <a:pt x="7" y="0"/>
                      </a:moveTo>
                      <a:cubicBezTo>
                        <a:pt x="5" y="0"/>
                        <a:pt x="3" y="1"/>
                        <a:pt x="1" y="2"/>
                      </a:cubicBezTo>
                      <a:cubicBezTo>
                        <a:pt x="1" y="6"/>
                        <a:pt x="0" y="11"/>
                        <a:pt x="0" y="15"/>
                      </a:cubicBezTo>
                      <a:cubicBezTo>
                        <a:pt x="1" y="16"/>
                        <a:pt x="2" y="17"/>
                        <a:pt x="3" y="17"/>
                      </a:cubicBezTo>
                      <a:cubicBezTo>
                        <a:pt x="5" y="12"/>
                        <a:pt x="9" y="7"/>
                        <a:pt x="12" y="2"/>
                      </a:cubicBezTo>
                      <a:cubicBezTo>
                        <a:pt x="11" y="1"/>
                        <a:pt x="9" y="0"/>
                        <a:pt x="7"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823" name="Oval 8">
                  <a:extLst>
                    <a:ext uri="{FF2B5EF4-FFF2-40B4-BE49-F238E27FC236}">
                      <a16:creationId xmlns="" xmlns:a16="http://schemas.microsoft.com/office/drawing/2014/main" id="{D404FEF0-1E1B-485A-933B-B77CAED405DA}"/>
                    </a:ext>
                  </a:extLst>
                </p:cNvPr>
                <p:cNvSpPr>
                  <a:spLocks noChangeArrowheads="1"/>
                </p:cNvSpPr>
                <p:nvPr/>
              </p:nvSpPr>
              <p:spPr bwMode="auto">
                <a:xfrm>
                  <a:off x="1733" y="2494"/>
                  <a:ext cx="29" cy="2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824" name="Oval 9">
                  <a:extLst>
                    <a:ext uri="{FF2B5EF4-FFF2-40B4-BE49-F238E27FC236}">
                      <a16:creationId xmlns="" xmlns:a16="http://schemas.microsoft.com/office/drawing/2014/main" id="{78620326-DFCB-4E04-A824-80FDB2E98C7D}"/>
                    </a:ext>
                  </a:extLst>
                </p:cNvPr>
                <p:cNvSpPr>
                  <a:spLocks noChangeArrowheads="1"/>
                </p:cNvSpPr>
                <p:nvPr/>
              </p:nvSpPr>
              <p:spPr bwMode="auto">
                <a:xfrm>
                  <a:off x="993" y="2104"/>
                  <a:ext cx="25" cy="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825" name="Freeform 10">
                  <a:extLst>
                    <a:ext uri="{FF2B5EF4-FFF2-40B4-BE49-F238E27FC236}">
                      <a16:creationId xmlns="" xmlns:a16="http://schemas.microsoft.com/office/drawing/2014/main" id="{9205085E-4B50-4DA9-BDD5-3444CB1E5B8C}"/>
                    </a:ext>
                  </a:extLst>
                </p:cNvPr>
                <p:cNvSpPr>
                  <a:spLocks/>
                </p:cNvSpPr>
                <p:nvPr/>
              </p:nvSpPr>
              <p:spPr bwMode="auto">
                <a:xfrm>
                  <a:off x="904" y="2104"/>
                  <a:ext cx="30" cy="30"/>
                </a:xfrm>
                <a:custGeom>
                  <a:avLst/>
                  <a:gdLst>
                    <a:gd name="T0" fmla="*/ 11 w 17"/>
                    <a:gd name="T1" fmla="*/ 0 h 17"/>
                    <a:gd name="T2" fmla="*/ 0 w 17"/>
                    <a:gd name="T3" fmla="*/ 13 h 17"/>
                    <a:gd name="T4" fmla="*/ 8 w 17"/>
                    <a:gd name="T5" fmla="*/ 17 h 17"/>
                    <a:gd name="T6" fmla="*/ 17 w 17"/>
                    <a:gd name="T7" fmla="*/ 8 h 17"/>
                    <a:gd name="T8" fmla="*/ 11 w 17"/>
                    <a:gd name="T9" fmla="*/ 0 h 17"/>
                  </a:gdLst>
                  <a:ahLst/>
                  <a:cxnLst>
                    <a:cxn ang="0">
                      <a:pos x="T0" y="T1"/>
                    </a:cxn>
                    <a:cxn ang="0">
                      <a:pos x="T2" y="T3"/>
                    </a:cxn>
                    <a:cxn ang="0">
                      <a:pos x="T4" y="T5"/>
                    </a:cxn>
                    <a:cxn ang="0">
                      <a:pos x="T6" y="T7"/>
                    </a:cxn>
                    <a:cxn ang="0">
                      <a:pos x="T8" y="T9"/>
                    </a:cxn>
                  </a:cxnLst>
                  <a:rect l="0" t="0" r="r" b="b"/>
                  <a:pathLst>
                    <a:path w="17" h="17">
                      <a:moveTo>
                        <a:pt x="11" y="0"/>
                      </a:moveTo>
                      <a:cubicBezTo>
                        <a:pt x="7" y="4"/>
                        <a:pt x="4" y="8"/>
                        <a:pt x="0" y="13"/>
                      </a:cubicBezTo>
                      <a:cubicBezTo>
                        <a:pt x="2" y="16"/>
                        <a:pt x="4" y="17"/>
                        <a:pt x="8" y="17"/>
                      </a:cubicBezTo>
                      <a:cubicBezTo>
                        <a:pt x="13" y="17"/>
                        <a:pt x="17" y="13"/>
                        <a:pt x="17" y="8"/>
                      </a:cubicBezTo>
                      <a:cubicBezTo>
                        <a:pt x="17" y="4"/>
                        <a:pt x="14" y="1"/>
                        <a:pt x="11"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826" name="Oval 11">
                  <a:extLst>
                    <a:ext uri="{FF2B5EF4-FFF2-40B4-BE49-F238E27FC236}">
                      <a16:creationId xmlns="" xmlns:a16="http://schemas.microsoft.com/office/drawing/2014/main" id="{89569DEC-89A7-4812-A21C-D65D9A11D56F}"/>
                    </a:ext>
                  </a:extLst>
                </p:cNvPr>
                <p:cNvSpPr>
                  <a:spLocks noChangeArrowheads="1"/>
                </p:cNvSpPr>
                <p:nvPr/>
              </p:nvSpPr>
              <p:spPr bwMode="auto">
                <a:xfrm>
                  <a:off x="1108" y="2065"/>
                  <a:ext cx="32"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827" name="Oval 12">
                  <a:extLst>
                    <a:ext uri="{FF2B5EF4-FFF2-40B4-BE49-F238E27FC236}">
                      <a16:creationId xmlns="" xmlns:a16="http://schemas.microsoft.com/office/drawing/2014/main" id="{6F0D75EB-153A-406E-B1FB-ADB4F087CE47}"/>
                    </a:ext>
                  </a:extLst>
                </p:cNvPr>
                <p:cNvSpPr>
                  <a:spLocks noChangeArrowheads="1"/>
                </p:cNvSpPr>
                <p:nvPr/>
              </p:nvSpPr>
              <p:spPr bwMode="auto">
                <a:xfrm>
                  <a:off x="961" y="2058"/>
                  <a:ext cx="28" cy="2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828" name="Oval 13">
                  <a:extLst>
                    <a:ext uri="{FF2B5EF4-FFF2-40B4-BE49-F238E27FC236}">
                      <a16:creationId xmlns="" xmlns:a16="http://schemas.microsoft.com/office/drawing/2014/main" id="{72D6DC32-2E3D-48D5-B1A6-C1BB3A6D9AAF}"/>
                    </a:ext>
                  </a:extLst>
                </p:cNvPr>
                <p:cNvSpPr>
                  <a:spLocks noChangeArrowheads="1"/>
                </p:cNvSpPr>
                <p:nvPr/>
              </p:nvSpPr>
              <p:spPr bwMode="auto">
                <a:xfrm>
                  <a:off x="1078" y="2115"/>
                  <a:ext cx="28" cy="2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829" name="Oval 14">
                  <a:extLst>
                    <a:ext uri="{FF2B5EF4-FFF2-40B4-BE49-F238E27FC236}">
                      <a16:creationId xmlns="" xmlns:a16="http://schemas.microsoft.com/office/drawing/2014/main" id="{F503D823-51E2-4653-9917-AFD848A5174C}"/>
                    </a:ext>
                  </a:extLst>
                </p:cNvPr>
                <p:cNvSpPr>
                  <a:spLocks noChangeArrowheads="1"/>
                </p:cNvSpPr>
                <p:nvPr/>
              </p:nvSpPr>
              <p:spPr bwMode="auto">
                <a:xfrm>
                  <a:off x="1032" y="2058"/>
                  <a:ext cx="28" cy="2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830" name="Freeform 15">
                  <a:extLst>
                    <a:ext uri="{FF2B5EF4-FFF2-40B4-BE49-F238E27FC236}">
                      <a16:creationId xmlns="" xmlns:a16="http://schemas.microsoft.com/office/drawing/2014/main" id="{BCC31B2A-E748-493E-A09D-EBA2A13A56BD}"/>
                    </a:ext>
                  </a:extLst>
                </p:cNvPr>
                <p:cNvSpPr>
                  <a:spLocks/>
                </p:cNvSpPr>
                <p:nvPr/>
              </p:nvSpPr>
              <p:spPr bwMode="auto">
                <a:xfrm>
                  <a:off x="982" y="2194"/>
                  <a:ext cx="23" cy="16"/>
                </a:xfrm>
                <a:custGeom>
                  <a:avLst/>
                  <a:gdLst>
                    <a:gd name="T0" fmla="*/ 7 w 13"/>
                    <a:gd name="T1" fmla="*/ 0 h 9"/>
                    <a:gd name="T2" fmla="*/ 0 w 13"/>
                    <a:gd name="T3" fmla="*/ 7 h 9"/>
                    <a:gd name="T4" fmla="*/ 0 w 13"/>
                    <a:gd name="T5" fmla="*/ 9 h 9"/>
                    <a:gd name="T6" fmla="*/ 13 w 13"/>
                    <a:gd name="T7" fmla="*/ 3 h 9"/>
                    <a:gd name="T8" fmla="*/ 7 w 13"/>
                    <a:gd name="T9" fmla="*/ 0 h 9"/>
                  </a:gdLst>
                  <a:ahLst/>
                  <a:cxnLst>
                    <a:cxn ang="0">
                      <a:pos x="T0" y="T1"/>
                    </a:cxn>
                    <a:cxn ang="0">
                      <a:pos x="T2" y="T3"/>
                    </a:cxn>
                    <a:cxn ang="0">
                      <a:pos x="T4" y="T5"/>
                    </a:cxn>
                    <a:cxn ang="0">
                      <a:pos x="T6" y="T7"/>
                    </a:cxn>
                    <a:cxn ang="0">
                      <a:pos x="T8" y="T9"/>
                    </a:cxn>
                  </a:cxnLst>
                  <a:rect l="0" t="0" r="r" b="b"/>
                  <a:pathLst>
                    <a:path w="13" h="9">
                      <a:moveTo>
                        <a:pt x="7" y="0"/>
                      </a:moveTo>
                      <a:cubicBezTo>
                        <a:pt x="3" y="0"/>
                        <a:pt x="0" y="3"/>
                        <a:pt x="0" y="7"/>
                      </a:cubicBezTo>
                      <a:cubicBezTo>
                        <a:pt x="0" y="8"/>
                        <a:pt x="0" y="8"/>
                        <a:pt x="0" y="9"/>
                      </a:cubicBezTo>
                      <a:cubicBezTo>
                        <a:pt x="4" y="7"/>
                        <a:pt x="8" y="5"/>
                        <a:pt x="13" y="3"/>
                      </a:cubicBezTo>
                      <a:cubicBezTo>
                        <a:pt x="11" y="2"/>
                        <a:pt x="9" y="0"/>
                        <a:pt x="7"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831" name="Freeform 16">
                  <a:extLst>
                    <a:ext uri="{FF2B5EF4-FFF2-40B4-BE49-F238E27FC236}">
                      <a16:creationId xmlns="" xmlns:a16="http://schemas.microsoft.com/office/drawing/2014/main" id="{4F83A8E0-CACA-4F93-BF7F-8473FA070D3A}"/>
                    </a:ext>
                  </a:extLst>
                </p:cNvPr>
                <p:cNvSpPr>
                  <a:spLocks/>
                </p:cNvSpPr>
                <p:nvPr/>
              </p:nvSpPr>
              <p:spPr bwMode="auto">
                <a:xfrm>
                  <a:off x="872" y="2146"/>
                  <a:ext cx="32" cy="32"/>
                </a:xfrm>
                <a:custGeom>
                  <a:avLst/>
                  <a:gdLst>
                    <a:gd name="T0" fmla="*/ 9 w 18"/>
                    <a:gd name="T1" fmla="*/ 0 h 18"/>
                    <a:gd name="T2" fmla="*/ 8 w 18"/>
                    <a:gd name="T3" fmla="*/ 0 h 18"/>
                    <a:gd name="T4" fmla="*/ 0 w 18"/>
                    <a:gd name="T5" fmla="*/ 11 h 18"/>
                    <a:gd name="T6" fmla="*/ 9 w 18"/>
                    <a:gd name="T7" fmla="*/ 18 h 18"/>
                    <a:gd name="T8" fmla="*/ 18 w 18"/>
                    <a:gd name="T9" fmla="*/ 9 h 18"/>
                    <a:gd name="T10" fmla="*/ 9 w 18"/>
                    <a:gd name="T11" fmla="*/ 0 h 18"/>
                  </a:gdLst>
                  <a:ahLst/>
                  <a:cxnLst>
                    <a:cxn ang="0">
                      <a:pos x="T0" y="T1"/>
                    </a:cxn>
                    <a:cxn ang="0">
                      <a:pos x="T2" y="T3"/>
                    </a:cxn>
                    <a:cxn ang="0">
                      <a:pos x="T4" y="T5"/>
                    </a:cxn>
                    <a:cxn ang="0">
                      <a:pos x="T6" y="T7"/>
                    </a:cxn>
                    <a:cxn ang="0">
                      <a:pos x="T8" y="T9"/>
                    </a:cxn>
                    <a:cxn ang="0">
                      <a:pos x="T10" y="T11"/>
                    </a:cxn>
                  </a:cxnLst>
                  <a:rect l="0" t="0" r="r" b="b"/>
                  <a:pathLst>
                    <a:path w="18" h="18">
                      <a:moveTo>
                        <a:pt x="9" y="0"/>
                      </a:moveTo>
                      <a:cubicBezTo>
                        <a:pt x="9" y="0"/>
                        <a:pt x="9" y="0"/>
                        <a:pt x="8" y="0"/>
                      </a:cubicBezTo>
                      <a:cubicBezTo>
                        <a:pt x="6" y="4"/>
                        <a:pt x="3" y="7"/>
                        <a:pt x="0" y="11"/>
                      </a:cubicBezTo>
                      <a:cubicBezTo>
                        <a:pt x="0" y="15"/>
                        <a:pt x="4" y="18"/>
                        <a:pt x="9" y="18"/>
                      </a:cubicBezTo>
                      <a:cubicBezTo>
                        <a:pt x="14" y="18"/>
                        <a:pt x="18" y="14"/>
                        <a:pt x="18" y="9"/>
                      </a:cubicBezTo>
                      <a:cubicBezTo>
                        <a:pt x="18" y="4"/>
                        <a:pt x="14" y="0"/>
                        <a:pt x="9"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832" name="Oval 17">
                  <a:extLst>
                    <a:ext uri="{FF2B5EF4-FFF2-40B4-BE49-F238E27FC236}">
                      <a16:creationId xmlns="" xmlns:a16="http://schemas.microsoft.com/office/drawing/2014/main" id="{F1686AD9-61B4-4524-9406-E525E1543A9B}"/>
                    </a:ext>
                  </a:extLst>
                </p:cNvPr>
                <p:cNvSpPr>
                  <a:spLocks noChangeArrowheads="1"/>
                </p:cNvSpPr>
                <p:nvPr/>
              </p:nvSpPr>
              <p:spPr bwMode="auto">
                <a:xfrm>
                  <a:off x="892" y="2193"/>
                  <a:ext cx="32" cy="3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833" name="Oval 18">
                  <a:extLst>
                    <a:ext uri="{FF2B5EF4-FFF2-40B4-BE49-F238E27FC236}">
                      <a16:creationId xmlns="" xmlns:a16="http://schemas.microsoft.com/office/drawing/2014/main" id="{317D4591-7184-4FAB-B238-1947E3875D78}"/>
                    </a:ext>
                  </a:extLst>
                </p:cNvPr>
                <p:cNvSpPr>
                  <a:spLocks noChangeArrowheads="1"/>
                </p:cNvSpPr>
                <p:nvPr/>
              </p:nvSpPr>
              <p:spPr bwMode="auto">
                <a:xfrm>
                  <a:off x="950" y="2148"/>
                  <a:ext cx="29" cy="2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834" name="Oval 19">
                  <a:extLst>
                    <a:ext uri="{FF2B5EF4-FFF2-40B4-BE49-F238E27FC236}">
                      <a16:creationId xmlns="" xmlns:a16="http://schemas.microsoft.com/office/drawing/2014/main" id="{03EB1D3C-CBD6-497B-8DF7-257D6A8D337A}"/>
                    </a:ext>
                  </a:extLst>
                </p:cNvPr>
                <p:cNvSpPr>
                  <a:spLocks noChangeArrowheads="1"/>
                </p:cNvSpPr>
                <p:nvPr/>
              </p:nvSpPr>
              <p:spPr bwMode="auto">
                <a:xfrm>
                  <a:off x="1021" y="2148"/>
                  <a:ext cx="29" cy="2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835" name="Oval 20">
                  <a:extLst>
                    <a:ext uri="{FF2B5EF4-FFF2-40B4-BE49-F238E27FC236}">
                      <a16:creationId xmlns="" xmlns:a16="http://schemas.microsoft.com/office/drawing/2014/main" id="{8E873DEA-B1D0-42B6-B8E5-59BFF9753BDB}"/>
                    </a:ext>
                  </a:extLst>
                </p:cNvPr>
                <p:cNvSpPr>
                  <a:spLocks noChangeArrowheads="1"/>
                </p:cNvSpPr>
                <p:nvPr/>
              </p:nvSpPr>
              <p:spPr bwMode="auto">
                <a:xfrm>
                  <a:off x="814" y="2240"/>
                  <a:ext cx="25" cy="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836" name="Freeform 21">
                  <a:extLst>
                    <a:ext uri="{FF2B5EF4-FFF2-40B4-BE49-F238E27FC236}">
                      <a16:creationId xmlns="" xmlns:a16="http://schemas.microsoft.com/office/drawing/2014/main" id="{2546F6BC-AC51-46FE-94BE-F406680F014E}"/>
                    </a:ext>
                  </a:extLst>
                </p:cNvPr>
                <p:cNvSpPr>
                  <a:spLocks/>
                </p:cNvSpPr>
                <p:nvPr/>
              </p:nvSpPr>
              <p:spPr bwMode="auto">
                <a:xfrm>
                  <a:off x="876" y="2242"/>
                  <a:ext cx="19" cy="9"/>
                </a:xfrm>
                <a:custGeom>
                  <a:avLst/>
                  <a:gdLst>
                    <a:gd name="T0" fmla="*/ 8 w 11"/>
                    <a:gd name="T1" fmla="*/ 0 h 5"/>
                    <a:gd name="T2" fmla="*/ 0 w 11"/>
                    <a:gd name="T3" fmla="*/ 5 h 5"/>
                    <a:gd name="T4" fmla="*/ 11 w 11"/>
                    <a:gd name="T5" fmla="*/ 1 h 5"/>
                    <a:gd name="T6" fmla="*/ 8 w 11"/>
                    <a:gd name="T7" fmla="*/ 0 h 5"/>
                  </a:gdLst>
                  <a:ahLst/>
                  <a:cxnLst>
                    <a:cxn ang="0">
                      <a:pos x="T0" y="T1"/>
                    </a:cxn>
                    <a:cxn ang="0">
                      <a:pos x="T2" y="T3"/>
                    </a:cxn>
                    <a:cxn ang="0">
                      <a:pos x="T4" y="T5"/>
                    </a:cxn>
                    <a:cxn ang="0">
                      <a:pos x="T6" y="T7"/>
                    </a:cxn>
                  </a:cxnLst>
                  <a:rect l="0" t="0" r="r" b="b"/>
                  <a:pathLst>
                    <a:path w="11" h="5">
                      <a:moveTo>
                        <a:pt x="8" y="0"/>
                      </a:moveTo>
                      <a:cubicBezTo>
                        <a:pt x="4" y="0"/>
                        <a:pt x="1" y="2"/>
                        <a:pt x="0" y="5"/>
                      </a:cubicBezTo>
                      <a:cubicBezTo>
                        <a:pt x="3" y="4"/>
                        <a:pt x="7" y="2"/>
                        <a:pt x="11" y="1"/>
                      </a:cubicBezTo>
                      <a:cubicBezTo>
                        <a:pt x="10" y="1"/>
                        <a:pt x="9" y="0"/>
                        <a:pt x="8"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837" name="Oval 22">
                  <a:extLst>
                    <a:ext uri="{FF2B5EF4-FFF2-40B4-BE49-F238E27FC236}">
                      <a16:creationId xmlns="" xmlns:a16="http://schemas.microsoft.com/office/drawing/2014/main" id="{379EB43E-6B1E-4419-98F5-8D9E02DCF164}"/>
                    </a:ext>
                  </a:extLst>
                </p:cNvPr>
                <p:cNvSpPr>
                  <a:spLocks noChangeArrowheads="1"/>
                </p:cNvSpPr>
                <p:nvPr/>
              </p:nvSpPr>
              <p:spPr bwMode="auto">
                <a:xfrm>
                  <a:off x="1168" y="2086"/>
                  <a:ext cx="32"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838" name="Oval 23">
                  <a:extLst>
                    <a:ext uri="{FF2B5EF4-FFF2-40B4-BE49-F238E27FC236}">
                      <a16:creationId xmlns="" xmlns:a16="http://schemas.microsoft.com/office/drawing/2014/main" id="{57C87179-55F8-475D-AA31-340F25A2EFC4}"/>
                    </a:ext>
                  </a:extLst>
                </p:cNvPr>
                <p:cNvSpPr>
                  <a:spLocks noChangeArrowheads="1"/>
                </p:cNvSpPr>
                <p:nvPr/>
              </p:nvSpPr>
              <p:spPr bwMode="auto">
                <a:xfrm>
                  <a:off x="1239" y="2072"/>
                  <a:ext cx="25" cy="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839" name="Oval 24">
                  <a:extLst>
                    <a:ext uri="{FF2B5EF4-FFF2-40B4-BE49-F238E27FC236}">
                      <a16:creationId xmlns="" xmlns:a16="http://schemas.microsoft.com/office/drawing/2014/main" id="{8791B20D-37CF-4521-95A5-2CE32E6EBB9A}"/>
                    </a:ext>
                  </a:extLst>
                </p:cNvPr>
                <p:cNvSpPr>
                  <a:spLocks noChangeArrowheads="1"/>
                </p:cNvSpPr>
                <p:nvPr/>
              </p:nvSpPr>
              <p:spPr bwMode="auto">
                <a:xfrm>
                  <a:off x="1409" y="2122"/>
                  <a:ext cx="25" cy="24"/>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840" name="Oval 25">
                  <a:extLst>
                    <a:ext uri="{FF2B5EF4-FFF2-40B4-BE49-F238E27FC236}">
                      <a16:creationId xmlns="" xmlns:a16="http://schemas.microsoft.com/office/drawing/2014/main" id="{E529A452-CE6A-4CD7-8119-6456A7CA6906}"/>
                    </a:ext>
                  </a:extLst>
                </p:cNvPr>
                <p:cNvSpPr>
                  <a:spLocks noChangeArrowheads="1"/>
                </p:cNvSpPr>
                <p:nvPr/>
              </p:nvSpPr>
              <p:spPr bwMode="auto">
                <a:xfrm>
                  <a:off x="1299" y="2074"/>
                  <a:ext cx="32"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841" name="Freeform 26">
                  <a:extLst>
                    <a:ext uri="{FF2B5EF4-FFF2-40B4-BE49-F238E27FC236}">
                      <a16:creationId xmlns="" xmlns:a16="http://schemas.microsoft.com/office/drawing/2014/main" id="{97D07F21-76EE-4C19-8C29-D1B3D75FE7A6}"/>
                    </a:ext>
                  </a:extLst>
                </p:cNvPr>
                <p:cNvSpPr>
                  <a:spLocks/>
                </p:cNvSpPr>
                <p:nvPr/>
              </p:nvSpPr>
              <p:spPr bwMode="auto">
                <a:xfrm>
                  <a:off x="1232" y="2129"/>
                  <a:ext cx="32" cy="32"/>
                </a:xfrm>
                <a:custGeom>
                  <a:avLst/>
                  <a:gdLst>
                    <a:gd name="T0" fmla="*/ 9 w 18"/>
                    <a:gd name="T1" fmla="*/ 0 h 18"/>
                    <a:gd name="T2" fmla="*/ 0 w 18"/>
                    <a:gd name="T3" fmla="*/ 7 h 18"/>
                    <a:gd name="T4" fmla="*/ 8 w 18"/>
                    <a:gd name="T5" fmla="*/ 18 h 18"/>
                    <a:gd name="T6" fmla="*/ 9 w 18"/>
                    <a:gd name="T7" fmla="*/ 18 h 18"/>
                    <a:gd name="T8" fmla="*/ 18 w 18"/>
                    <a:gd name="T9" fmla="*/ 9 h 18"/>
                    <a:gd name="T10" fmla="*/ 9 w 18"/>
                    <a:gd name="T11" fmla="*/ 0 h 18"/>
                  </a:gdLst>
                  <a:ahLst/>
                  <a:cxnLst>
                    <a:cxn ang="0">
                      <a:pos x="T0" y="T1"/>
                    </a:cxn>
                    <a:cxn ang="0">
                      <a:pos x="T2" y="T3"/>
                    </a:cxn>
                    <a:cxn ang="0">
                      <a:pos x="T4" y="T5"/>
                    </a:cxn>
                    <a:cxn ang="0">
                      <a:pos x="T6" y="T7"/>
                    </a:cxn>
                    <a:cxn ang="0">
                      <a:pos x="T8" y="T9"/>
                    </a:cxn>
                    <a:cxn ang="0">
                      <a:pos x="T10" y="T11"/>
                    </a:cxn>
                  </a:cxnLst>
                  <a:rect l="0" t="0" r="r" b="b"/>
                  <a:pathLst>
                    <a:path w="18" h="18">
                      <a:moveTo>
                        <a:pt x="9" y="0"/>
                      </a:moveTo>
                      <a:cubicBezTo>
                        <a:pt x="5" y="0"/>
                        <a:pt x="1" y="3"/>
                        <a:pt x="0" y="7"/>
                      </a:cubicBezTo>
                      <a:cubicBezTo>
                        <a:pt x="3" y="9"/>
                        <a:pt x="6" y="13"/>
                        <a:pt x="8" y="18"/>
                      </a:cubicBezTo>
                      <a:cubicBezTo>
                        <a:pt x="8" y="18"/>
                        <a:pt x="9" y="18"/>
                        <a:pt x="9" y="18"/>
                      </a:cubicBezTo>
                      <a:cubicBezTo>
                        <a:pt x="14" y="18"/>
                        <a:pt x="18" y="14"/>
                        <a:pt x="18" y="9"/>
                      </a:cubicBezTo>
                      <a:cubicBezTo>
                        <a:pt x="18" y="4"/>
                        <a:pt x="14" y="0"/>
                        <a:pt x="9"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842" name="Oval 27">
                  <a:extLst>
                    <a:ext uri="{FF2B5EF4-FFF2-40B4-BE49-F238E27FC236}">
                      <a16:creationId xmlns="" xmlns:a16="http://schemas.microsoft.com/office/drawing/2014/main" id="{F8294899-8E13-4A46-9F0C-1B224CD49E08}"/>
                    </a:ext>
                  </a:extLst>
                </p:cNvPr>
                <p:cNvSpPr>
                  <a:spLocks noChangeArrowheads="1"/>
                </p:cNvSpPr>
                <p:nvPr/>
              </p:nvSpPr>
              <p:spPr bwMode="auto">
                <a:xfrm>
                  <a:off x="1306" y="2138"/>
                  <a:ext cx="32" cy="3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843" name="Oval 28">
                  <a:extLst>
                    <a:ext uri="{FF2B5EF4-FFF2-40B4-BE49-F238E27FC236}">
                      <a16:creationId xmlns="" xmlns:a16="http://schemas.microsoft.com/office/drawing/2014/main" id="{1F1C9E96-9A10-444E-95F2-2EAD0A402E6D}"/>
                    </a:ext>
                  </a:extLst>
                </p:cNvPr>
                <p:cNvSpPr>
                  <a:spLocks noChangeArrowheads="1"/>
                </p:cNvSpPr>
                <p:nvPr/>
              </p:nvSpPr>
              <p:spPr bwMode="auto">
                <a:xfrm>
                  <a:off x="1528" y="2090"/>
                  <a:ext cx="32"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844" name="Oval 29">
                  <a:extLst>
                    <a:ext uri="{FF2B5EF4-FFF2-40B4-BE49-F238E27FC236}">
                      <a16:creationId xmlns="" xmlns:a16="http://schemas.microsoft.com/office/drawing/2014/main" id="{0E0A45A9-5FDF-4E99-8E84-4ACB946F409E}"/>
                    </a:ext>
                  </a:extLst>
                </p:cNvPr>
                <p:cNvSpPr>
                  <a:spLocks noChangeArrowheads="1"/>
                </p:cNvSpPr>
                <p:nvPr/>
              </p:nvSpPr>
              <p:spPr bwMode="auto">
                <a:xfrm>
                  <a:off x="1377" y="2076"/>
                  <a:ext cx="29" cy="2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845" name="Oval 30">
                  <a:extLst>
                    <a:ext uri="{FF2B5EF4-FFF2-40B4-BE49-F238E27FC236}">
                      <a16:creationId xmlns="" xmlns:a16="http://schemas.microsoft.com/office/drawing/2014/main" id="{90E8C407-F0F3-447B-92AA-12F5E65BDD48}"/>
                    </a:ext>
                  </a:extLst>
                </p:cNvPr>
                <p:cNvSpPr>
                  <a:spLocks noChangeArrowheads="1"/>
                </p:cNvSpPr>
                <p:nvPr/>
              </p:nvSpPr>
              <p:spPr bwMode="auto">
                <a:xfrm>
                  <a:off x="1478" y="2141"/>
                  <a:ext cx="29" cy="2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846" name="Oval 31">
                  <a:extLst>
                    <a:ext uri="{FF2B5EF4-FFF2-40B4-BE49-F238E27FC236}">
                      <a16:creationId xmlns="" xmlns:a16="http://schemas.microsoft.com/office/drawing/2014/main" id="{B458D3F7-D32C-4B4A-A912-62CFA7116E7F}"/>
                    </a:ext>
                  </a:extLst>
                </p:cNvPr>
                <p:cNvSpPr>
                  <a:spLocks noChangeArrowheads="1"/>
                </p:cNvSpPr>
                <p:nvPr/>
              </p:nvSpPr>
              <p:spPr bwMode="auto">
                <a:xfrm>
                  <a:off x="1448" y="2083"/>
                  <a:ext cx="29" cy="2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847" name="Oval 32">
                  <a:extLst>
                    <a:ext uri="{FF2B5EF4-FFF2-40B4-BE49-F238E27FC236}">
                      <a16:creationId xmlns="" xmlns:a16="http://schemas.microsoft.com/office/drawing/2014/main" id="{3AEE90FF-880F-49DA-AFA7-758DEA92C401}"/>
                    </a:ext>
                  </a:extLst>
                </p:cNvPr>
                <p:cNvSpPr>
                  <a:spLocks noChangeArrowheads="1"/>
                </p:cNvSpPr>
                <p:nvPr/>
              </p:nvSpPr>
              <p:spPr bwMode="auto">
                <a:xfrm>
                  <a:off x="1363" y="2219"/>
                  <a:ext cx="25" cy="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848" name="Oval 33">
                  <a:extLst>
                    <a:ext uri="{FF2B5EF4-FFF2-40B4-BE49-F238E27FC236}">
                      <a16:creationId xmlns="" xmlns:a16="http://schemas.microsoft.com/office/drawing/2014/main" id="{F8F31AB0-45DA-487A-A98D-3AF88329DAA1}"/>
                    </a:ext>
                  </a:extLst>
                </p:cNvPr>
                <p:cNvSpPr>
                  <a:spLocks noChangeArrowheads="1"/>
                </p:cNvSpPr>
                <p:nvPr/>
              </p:nvSpPr>
              <p:spPr bwMode="auto">
                <a:xfrm>
                  <a:off x="1301" y="2193"/>
                  <a:ext cx="32" cy="3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849" name="Freeform 34">
                  <a:extLst>
                    <a:ext uri="{FF2B5EF4-FFF2-40B4-BE49-F238E27FC236}">
                      <a16:creationId xmlns="" xmlns:a16="http://schemas.microsoft.com/office/drawing/2014/main" id="{65E7E324-239C-4826-A339-351DFF7E08AC}"/>
                    </a:ext>
                  </a:extLst>
                </p:cNvPr>
                <p:cNvSpPr>
                  <a:spLocks/>
                </p:cNvSpPr>
                <p:nvPr/>
              </p:nvSpPr>
              <p:spPr bwMode="auto">
                <a:xfrm>
                  <a:off x="1259" y="2203"/>
                  <a:ext cx="21" cy="32"/>
                </a:xfrm>
                <a:custGeom>
                  <a:avLst/>
                  <a:gdLst>
                    <a:gd name="T0" fmla="*/ 3 w 12"/>
                    <a:gd name="T1" fmla="*/ 0 h 18"/>
                    <a:gd name="T2" fmla="*/ 0 w 12"/>
                    <a:gd name="T3" fmla="*/ 0 h 18"/>
                    <a:gd name="T4" fmla="*/ 2 w 12"/>
                    <a:gd name="T5" fmla="*/ 18 h 18"/>
                    <a:gd name="T6" fmla="*/ 3 w 12"/>
                    <a:gd name="T7" fmla="*/ 18 h 18"/>
                    <a:gd name="T8" fmla="*/ 12 w 12"/>
                    <a:gd name="T9" fmla="*/ 9 h 18"/>
                    <a:gd name="T10" fmla="*/ 3 w 12"/>
                    <a:gd name="T11" fmla="*/ 0 h 18"/>
                  </a:gdLst>
                  <a:ahLst/>
                  <a:cxnLst>
                    <a:cxn ang="0">
                      <a:pos x="T0" y="T1"/>
                    </a:cxn>
                    <a:cxn ang="0">
                      <a:pos x="T2" y="T3"/>
                    </a:cxn>
                    <a:cxn ang="0">
                      <a:pos x="T4" y="T5"/>
                    </a:cxn>
                    <a:cxn ang="0">
                      <a:pos x="T6" y="T7"/>
                    </a:cxn>
                    <a:cxn ang="0">
                      <a:pos x="T8" y="T9"/>
                    </a:cxn>
                    <a:cxn ang="0">
                      <a:pos x="T10" y="T11"/>
                    </a:cxn>
                  </a:cxnLst>
                  <a:rect l="0" t="0" r="r" b="b"/>
                  <a:pathLst>
                    <a:path w="12" h="18">
                      <a:moveTo>
                        <a:pt x="3" y="0"/>
                      </a:moveTo>
                      <a:cubicBezTo>
                        <a:pt x="2" y="0"/>
                        <a:pt x="1" y="0"/>
                        <a:pt x="0" y="0"/>
                      </a:cubicBezTo>
                      <a:cubicBezTo>
                        <a:pt x="0" y="6"/>
                        <a:pt x="1" y="12"/>
                        <a:pt x="2" y="18"/>
                      </a:cubicBezTo>
                      <a:cubicBezTo>
                        <a:pt x="2" y="18"/>
                        <a:pt x="2" y="18"/>
                        <a:pt x="3" y="18"/>
                      </a:cubicBezTo>
                      <a:cubicBezTo>
                        <a:pt x="8" y="18"/>
                        <a:pt x="12" y="14"/>
                        <a:pt x="12" y="9"/>
                      </a:cubicBezTo>
                      <a:cubicBezTo>
                        <a:pt x="12" y="4"/>
                        <a:pt x="8" y="0"/>
                        <a:pt x="3"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850" name="Freeform 35">
                  <a:extLst>
                    <a:ext uri="{FF2B5EF4-FFF2-40B4-BE49-F238E27FC236}">
                      <a16:creationId xmlns="" xmlns:a16="http://schemas.microsoft.com/office/drawing/2014/main" id="{054095CB-053E-4FF1-861B-EBE1D4D1D1C7}"/>
                    </a:ext>
                  </a:extLst>
                </p:cNvPr>
                <p:cNvSpPr>
                  <a:spLocks/>
                </p:cNvSpPr>
                <p:nvPr/>
              </p:nvSpPr>
              <p:spPr bwMode="auto">
                <a:xfrm>
                  <a:off x="1524" y="2191"/>
                  <a:ext cx="32" cy="21"/>
                </a:xfrm>
                <a:custGeom>
                  <a:avLst/>
                  <a:gdLst>
                    <a:gd name="T0" fmla="*/ 9 w 18"/>
                    <a:gd name="T1" fmla="*/ 0 h 12"/>
                    <a:gd name="T2" fmla="*/ 0 w 18"/>
                    <a:gd name="T3" fmla="*/ 9 h 12"/>
                    <a:gd name="T4" fmla="*/ 0 w 18"/>
                    <a:gd name="T5" fmla="*/ 10 h 12"/>
                    <a:gd name="T6" fmla="*/ 7 w 18"/>
                    <a:gd name="T7" fmla="*/ 9 h 12"/>
                    <a:gd name="T8" fmla="*/ 15 w 18"/>
                    <a:gd name="T9" fmla="*/ 11 h 12"/>
                    <a:gd name="T10" fmla="*/ 17 w 18"/>
                    <a:gd name="T11" fmla="*/ 12 h 12"/>
                    <a:gd name="T12" fmla="*/ 18 w 18"/>
                    <a:gd name="T13" fmla="*/ 9 h 12"/>
                    <a:gd name="T14" fmla="*/ 9 w 18"/>
                    <a:gd name="T15" fmla="*/ 0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12">
                      <a:moveTo>
                        <a:pt x="9" y="0"/>
                      </a:moveTo>
                      <a:cubicBezTo>
                        <a:pt x="4" y="0"/>
                        <a:pt x="0" y="4"/>
                        <a:pt x="0" y="9"/>
                      </a:cubicBezTo>
                      <a:cubicBezTo>
                        <a:pt x="0" y="9"/>
                        <a:pt x="0" y="10"/>
                        <a:pt x="0" y="10"/>
                      </a:cubicBezTo>
                      <a:cubicBezTo>
                        <a:pt x="2" y="9"/>
                        <a:pt x="5" y="9"/>
                        <a:pt x="7" y="9"/>
                      </a:cubicBezTo>
                      <a:cubicBezTo>
                        <a:pt x="10" y="9"/>
                        <a:pt x="12" y="9"/>
                        <a:pt x="15" y="11"/>
                      </a:cubicBezTo>
                      <a:cubicBezTo>
                        <a:pt x="16" y="11"/>
                        <a:pt x="16" y="12"/>
                        <a:pt x="17" y="12"/>
                      </a:cubicBezTo>
                      <a:cubicBezTo>
                        <a:pt x="17" y="11"/>
                        <a:pt x="18" y="10"/>
                        <a:pt x="18" y="9"/>
                      </a:cubicBezTo>
                      <a:cubicBezTo>
                        <a:pt x="18" y="4"/>
                        <a:pt x="14" y="0"/>
                        <a:pt x="9"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851" name="Oval 36">
                  <a:extLst>
                    <a:ext uri="{FF2B5EF4-FFF2-40B4-BE49-F238E27FC236}">
                      <a16:creationId xmlns="" xmlns:a16="http://schemas.microsoft.com/office/drawing/2014/main" id="{C1F0C124-9223-4DE6-8C5C-23FB0990D869}"/>
                    </a:ext>
                  </a:extLst>
                </p:cNvPr>
                <p:cNvSpPr>
                  <a:spLocks noChangeArrowheads="1"/>
                </p:cNvSpPr>
                <p:nvPr/>
              </p:nvSpPr>
              <p:spPr bwMode="auto">
                <a:xfrm>
                  <a:off x="1367" y="2166"/>
                  <a:ext cx="28" cy="2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852" name="Oval 37">
                  <a:extLst>
                    <a:ext uri="{FF2B5EF4-FFF2-40B4-BE49-F238E27FC236}">
                      <a16:creationId xmlns="" xmlns:a16="http://schemas.microsoft.com/office/drawing/2014/main" id="{ADB3E7CA-DDDD-4153-9E78-CB713C72B26D}"/>
                    </a:ext>
                  </a:extLst>
                </p:cNvPr>
                <p:cNvSpPr>
                  <a:spLocks noChangeArrowheads="1"/>
                </p:cNvSpPr>
                <p:nvPr/>
              </p:nvSpPr>
              <p:spPr bwMode="auto">
                <a:xfrm>
                  <a:off x="1413" y="2217"/>
                  <a:ext cx="28" cy="2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853" name="Oval 38">
                  <a:extLst>
                    <a:ext uri="{FF2B5EF4-FFF2-40B4-BE49-F238E27FC236}">
                      <a16:creationId xmlns="" xmlns:a16="http://schemas.microsoft.com/office/drawing/2014/main" id="{DD6EBD08-2AA1-4059-BEB5-58EE8F0E8CE1}"/>
                    </a:ext>
                  </a:extLst>
                </p:cNvPr>
                <p:cNvSpPr>
                  <a:spLocks noChangeArrowheads="1"/>
                </p:cNvSpPr>
                <p:nvPr/>
              </p:nvSpPr>
              <p:spPr bwMode="auto">
                <a:xfrm>
                  <a:off x="1454" y="2182"/>
                  <a:ext cx="28" cy="2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854" name="Oval 39">
                  <a:extLst>
                    <a:ext uri="{FF2B5EF4-FFF2-40B4-BE49-F238E27FC236}">
                      <a16:creationId xmlns="" xmlns:a16="http://schemas.microsoft.com/office/drawing/2014/main" id="{EA700AAA-0CFA-4F12-9963-0C9E08A86712}"/>
                    </a:ext>
                  </a:extLst>
                </p:cNvPr>
                <p:cNvSpPr>
                  <a:spLocks noChangeArrowheads="1"/>
                </p:cNvSpPr>
                <p:nvPr/>
              </p:nvSpPr>
              <p:spPr bwMode="auto">
                <a:xfrm>
                  <a:off x="1400" y="2308"/>
                  <a:ext cx="25" cy="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855" name="Oval 40">
                  <a:extLst>
                    <a:ext uri="{FF2B5EF4-FFF2-40B4-BE49-F238E27FC236}">
                      <a16:creationId xmlns="" xmlns:a16="http://schemas.microsoft.com/office/drawing/2014/main" id="{368854AD-A9F1-472E-8251-48BB051313B9}"/>
                    </a:ext>
                  </a:extLst>
                </p:cNvPr>
                <p:cNvSpPr>
                  <a:spLocks noChangeArrowheads="1"/>
                </p:cNvSpPr>
                <p:nvPr/>
              </p:nvSpPr>
              <p:spPr bwMode="auto">
                <a:xfrm>
                  <a:off x="1291" y="2260"/>
                  <a:ext cx="31"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856" name="Oval 41">
                  <a:extLst>
                    <a:ext uri="{FF2B5EF4-FFF2-40B4-BE49-F238E27FC236}">
                      <a16:creationId xmlns="" xmlns:a16="http://schemas.microsoft.com/office/drawing/2014/main" id="{A3DC1A35-8F8E-4393-B99D-4CF81C78B1F3}"/>
                    </a:ext>
                  </a:extLst>
                </p:cNvPr>
                <p:cNvSpPr>
                  <a:spLocks noChangeArrowheads="1"/>
                </p:cNvSpPr>
                <p:nvPr/>
              </p:nvSpPr>
              <p:spPr bwMode="auto">
                <a:xfrm>
                  <a:off x="1310" y="2306"/>
                  <a:ext cx="32"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857" name="Oval 42">
                  <a:extLst>
                    <a:ext uri="{FF2B5EF4-FFF2-40B4-BE49-F238E27FC236}">
                      <a16:creationId xmlns="" xmlns:a16="http://schemas.microsoft.com/office/drawing/2014/main" id="{3A753180-7281-40B6-8038-36BF11DE973F}"/>
                    </a:ext>
                  </a:extLst>
                </p:cNvPr>
                <p:cNvSpPr>
                  <a:spLocks noChangeArrowheads="1"/>
                </p:cNvSpPr>
                <p:nvPr/>
              </p:nvSpPr>
              <p:spPr bwMode="auto">
                <a:xfrm>
                  <a:off x="1369" y="2262"/>
                  <a:ext cx="28" cy="2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858" name="Freeform 43">
                  <a:extLst>
                    <a:ext uri="{FF2B5EF4-FFF2-40B4-BE49-F238E27FC236}">
                      <a16:creationId xmlns="" xmlns:a16="http://schemas.microsoft.com/office/drawing/2014/main" id="{815AFCFF-10A8-44A4-A6A2-BE33F253E37E}"/>
                    </a:ext>
                  </a:extLst>
                </p:cNvPr>
                <p:cNvSpPr>
                  <a:spLocks/>
                </p:cNvSpPr>
                <p:nvPr/>
              </p:nvSpPr>
              <p:spPr bwMode="auto">
                <a:xfrm>
                  <a:off x="1464" y="2246"/>
                  <a:ext cx="23" cy="26"/>
                </a:xfrm>
                <a:custGeom>
                  <a:avLst/>
                  <a:gdLst>
                    <a:gd name="T0" fmla="*/ 8 w 13"/>
                    <a:gd name="T1" fmla="*/ 0 h 15"/>
                    <a:gd name="T2" fmla="*/ 0 w 13"/>
                    <a:gd name="T3" fmla="*/ 8 h 15"/>
                    <a:gd name="T4" fmla="*/ 5 w 13"/>
                    <a:gd name="T5" fmla="*/ 15 h 15"/>
                    <a:gd name="T6" fmla="*/ 7 w 13"/>
                    <a:gd name="T7" fmla="*/ 12 h 15"/>
                    <a:gd name="T8" fmla="*/ 13 w 13"/>
                    <a:gd name="T9" fmla="*/ 2 h 15"/>
                    <a:gd name="T10" fmla="*/ 8 w 13"/>
                    <a:gd name="T11" fmla="*/ 0 h 15"/>
                  </a:gdLst>
                  <a:ahLst/>
                  <a:cxnLst>
                    <a:cxn ang="0">
                      <a:pos x="T0" y="T1"/>
                    </a:cxn>
                    <a:cxn ang="0">
                      <a:pos x="T2" y="T3"/>
                    </a:cxn>
                    <a:cxn ang="0">
                      <a:pos x="T4" y="T5"/>
                    </a:cxn>
                    <a:cxn ang="0">
                      <a:pos x="T6" y="T7"/>
                    </a:cxn>
                    <a:cxn ang="0">
                      <a:pos x="T8" y="T9"/>
                    </a:cxn>
                    <a:cxn ang="0">
                      <a:pos x="T10" y="T11"/>
                    </a:cxn>
                  </a:cxnLst>
                  <a:rect l="0" t="0" r="r" b="b"/>
                  <a:pathLst>
                    <a:path w="13" h="15">
                      <a:moveTo>
                        <a:pt x="8" y="0"/>
                      </a:moveTo>
                      <a:cubicBezTo>
                        <a:pt x="4" y="0"/>
                        <a:pt x="0" y="4"/>
                        <a:pt x="0" y="8"/>
                      </a:cubicBezTo>
                      <a:cubicBezTo>
                        <a:pt x="0" y="11"/>
                        <a:pt x="2" y="14"/>
                        <a:pt x="5" y="15"/>
                      </a:cubicBezTo>
                      <a:cubicBezTo>
                        <a:pt x="6" y="14"/>
                        <a:pt x="6" y="13"/>
                        <a:pt x="7" y="12"/>
                      </a:cubicBezTo>
                      <a:cubicBezTo>
                        <a:pt x="9" y="9"/>
                        <a:pt x="11" y="6"/>
                        <a:pt x="13" y="2"/>
                      </a:cubicBezTo>
                      <a:cubicBezTo>
                        <a:pt x="12" y="1"/>
                        <a:pt x="10" y="0"/>
                        <a:pt x="8"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859" name="Oval 44">
                  <a:extLst>
                    <a:ext uri="{FF2B5EF4-FFF2-40B4-BE49-F238E27FC236}">
                      <a16:creationId xmlns="" xmlns:a16="http://schemas.microsoft.com/office/drawing/2014/main" id="{6303F69E-8551-420B-98E9-2CAE2946F350}"/>
                    </a:ext>
                  </a:extLst>
                </p:cNvPr>
                <p:cNvSpPr>
                  <a:spLocks noChangeArrowheads="1"/>
                </p:cNvSpPr>
                <p:nvPr/>
              </p:nvSpPr>
              <p:spPr bwMode="auto">
                <a:xfrm>
                  <a:off x="1602" y="2100"/>
                  <a:ext cx="25" cy="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860" name="Freeform 45">
                  <a:extLst>
                    <a:ext uri="{FF2B5EF4-FFF2-40B4-BE49-F238E27FC236}">
                      <a16:creationId xmlns="" xmlns:a16="http://schemas.microsoft.com/office/drawing/2014/main" id="{736A2BF0-9573-4026-BA91-950B18029C07}"/>
                    </a:ext>
                  </a:extLst>
                </p:cNvPr>
                <p:cNvSpPr>
                  <a:spLocks/>
                </p:cNvSpPr>
                <p:nvPr/>
              </p:nvSpPr>
              <p:spPr bwMode="auto">
                <a:xfrm>
                  <a:off x="1765" y="2131"/>
                  <a:ext cx="11" cy="21"/>
                </a:xfrm>
                <a:custGeom>
                  <a:avLst/>
                  <a:gdLst>
                    <a:gd name="T0" fmla="*/ 6 w 6"/>
                    <a:gd name="T1" fmla="*/ 0 h 12"/>
                    <a:gd name="T2" fmla="*/ 0 w 6"/>
                    <a:gd name="T3" fmla="*/ 7 h 12"/>
                    <a:gd name="T4" fmla="*/ 2 w 6"/>
                    <a:gd name="T5" fmla="*/ 12 h 12"/>
                    <a:gd name="T6" fmla="*/ 6 w 6"/>
                    <a:gd name="T7" fmla="*/ 0 h 12"/>
                  </a:gdLst>
                  <a:ahLst/>
                  <a:cxnLst>
                    <a:cxn ang="0">
                      <a:pos x="T0" y="T1"/>
                    </a:cxn>
                    <a:cxn ang="0">
                      <a:pos x="T2" y="T3"/>
                    </a:cxn>
                    <a:cxn ang="0">
                      <a:pos x="T4" y="T5"/>
                    </a:cxn>
                    <a:cxn ang="0">
                      <a:pos x="T6" y="T7"/>
                    </a:cxn>
                  </a:cxnLst>
                  <a:rect l="0" t="0" r="r" b="b"/>
                  <a:pathLst>
                    <a:path w="6" h="12">
                      <a:moveTo>
                        <a:pt x="6" y="0"/>
                      </a:moveTo>
                      <a:cubicBezTo>
                        <a:pt x="2" y="1"/>
                        <a:pt x="0" y="4"/>
                        <a:pt x="0" y="7"/>
                      </a:cubicBezTo>
                      <a:cubicBezTo>
                        <a:pt x="0" y="9"/>
                        <a:pt x="1" y="11"/>
                        <a:pt x="2" y="12"/>
                      </a:cubicBezTo>
                      <a:cubicBezTo>
                        <a:pt x="3" y="8"/>
                        <a:pt x="4" y="4"/>
                        <a:pt x="6"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861" name="Oval 46">
                  <a:extLst>
                    <a:ext uri="{FF2B5EF4-FFF2-40B4-BE49-F238E27FC236}">
                      <a16:creationId xmlns="" xmlns:a16="http://schemas.microsoft.com/office/drawing/2014/main" id="{EAC30FD5-5616-40B4-A391-FEA1CAB3F5DD}"/>
                    </a:ext>
                  </a:extLst>
                </p:cNvPr>
                <p:cNvSpPr>
                  <a:spLocks noChangeArrowheads="1"/>
                </p:cNvSpPr>
                <p:nvPr/>
              </p:nvSpPr>
              <p:spPr bwMode="auto">
                <a:xfrm>
                  <a:off x="1655" y="2083"/>
                  <a:ext cx="32"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862" name="Oval 47">
                  <a:extLst>
                    <a:ext uri="{FF2B5EF4-FFF2-40B4-BE49-F238E27FC236}">
                      <a16:creationId xmlns="" xmlns:a16="http://schemas.microsoft.com/office/drawing/2014/main" id="{4DB7A2B3-2948-4E9D-A13A-2C15585FD712}"/>
                    </a:ext>
                  </a:extLst>
                </p:cNvPr>
                <p:cNvSpPr>
                  <a:spLocks noChangeArrowheads="1"/>
                </p:cNvSpPr>
                <p:nvPr/>
              </p:nvSpPr>
              <p:spPr bwMode="auto">
                <a:xfrm>
                  <a:off x="1555" y="2139"/>
                  <a:ext cx="31"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863" name="Oval 48">
                  <a:extLst>
                    <a:ext uri="{FF2B5EF4-FFF2-40B4-BE49-F238E27FC236}">
                      <a16:creationId xmlns="" xmlns:a16="http://schemas.microsoft.com/office/drawing/2014/main" id="{80E22D20-7388-4A70-8D78-2753B0A259BF}"/>
                    </a:ext>
                  </a:extLst>
                </p:cNvPr>
                <p:cNvSpPr>
                  <a:spLocks noChangeArrowheads="1"/>
                </p:cNvSpPr>
                <p:nvPr/>
              </p:nvSpPr>
              <p:spPr bwMode="auto">
                <a:xfrm>
                  <a:off x="1638" y="2143"/>
                  <a:ext cx="32"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864" name="Oval 49">
                  <a:extLst>
                    <a:ext uri="{FF2B5EF4-FFF2-40B4-BE49-F238E27FC236}">
                      <a16:creationId xmlns="" xmlns:a16="http://schemas.microsoft.com/office/drawing/2014/main" id="{6B26CE34-E026-4C6F-A759-6B09D4D7E002}"/>
                    </a:ext>
                  </a:extLst>
                </p:cNvPr>
                <p:cNvSpPr>
                  <a:spLocks noChangeArrowheads="1"/>
                </p:cNvSpPr>
                <p:nvPr/>
              </p:nvSpPr>
              <p:spPr bwMode="auto">
                <a:xfrm>
                  <a:off x="1884" y="2099"/>
                  <a:ext cx="32"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865" name="Oval 50">
                  <a:extLst>
                    <a:ext uri="{FF2B5EF4-FFF2-40B4-BE49-F238E27FC236}">
                      <a16:creationId xmlns="" xmlns:a16="http://schemas.microsoft.com/office/drawing/2014/main" id="{49BCD21C-0ED5-4FAB-9B35-2510A30A5234}"/>
                    </a:ext>
                  </a:extLst>
                </p:cNvPr>
                <p:cNvSpPr>
                  <a:spLocks noChangeArrowheads="1"/>
                </p:cNvSpPr>
                <p:nvPr/>
              </p:nvSpPr>
              <p:spPr bwMode="auto">
                <a:xfrm>
                  <a:off x="1733" y="2084"/>
                  <a:ext cx="29" cy="2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866" name="Freeform 51">
                  <a:extLst>
                    <a:ext uri="{FF2B5EF4-FFF2-40B4-BE49-F238E27FC236}">
                      <a16:creationId xmlns="" xmlns:a16="http://schemas.microsoft.com/office/drawing/2014/main" id="{4B86E0A6-A289-4AE8-B7E8-EB0F42973EF6}"/>
                    </a:ext>
                  </a:extLst>
                </p:cNvPr>
                <p:cNvSpPr>
                  <a:spLocks/>
                </p:cNvSpPr>
                <p:nvPr/>
              </p:nvSpPr>
              <p:spPr bwMode="auto">
                <a:xfrm>
                  <a:off x="1806" y="2092"/>
                  <a:ext cx="28" cy="21"/>
                </a:xfrm>
                <a:custGeom>
                  <a:avLst/>
                  <a:gdLst>
                    <a:gd name="T0" fmla="*/ 8 w 16"/>
                    <a:gd name="T1" fmla="*/ 0 h 12"/>
                    <a:gd name="T2" fmla="*/ 0 w 16"/>
                    <a:gd name="T3" fmla="*/ 8 h 12"/>
                    <a:gd name="T4" fmla="*/ 0 w 16"/>
                    <a:gd name="T5" fmla="*/ 8 h 12"/>
                    <a:gd name="T6" fmla="*/ 14 w 16"/>
                    <a:gd name="T7" fmla="*/ 12 h 12"/>
                    <a:gd name="T8" fmla="*/ 16 w 16"/>
                    <a:gd name="T9" fmla="*/ 8 h 12"/>
                    <a:gd name="T10" fmla="*/ 8 w 16"/>
                    <a:gd name="T11" fmla="*/ 0 h 12"/>
                  </a:gdLst>
                  <a:ahLst/>
                  <a:cxnLst>
                    <a:cxn ang="0">
                      <a:pos x="T0" y="T1"/>
                    </a:cxn>
                    <a:cxn ang="0">
                      <a:pos x="T2" y="T3"/>
                    </a:cxn>
                    <a:cxn ang="0">
                      <a:pos x="T4" y="T5"/>
                    </a:cxn>
                    <a:cxn ang="0">
                      <a:pos x="T6" y="T7"/>
                    </a:cxn>
                    <a:cxn ang="0">
                      <a:pos x="T8" y="T9"/>
                    </a:cxn>
                    <a:cxn ang="0">
                      <a:pos x="T10" y="T11"/>
                    </a:cxn>
                  </a:cxnLst>
                  <a:rect l="0" t="0" r="r" b="b"/>
                  <a:pathLst>
                    <a:path w="16" h="12">
                      <a:moveTo>
                        <a:pt x="8" y="0"/>
                      </a:moveTo>
                      <a:cubicBezTo>
                        <a:pt x="3" y="0"/>
                        <a:pt x="0" y="3"/>
                        <a:pt x="0" y="8"/>
                      </a:cubicBezTo>
                      <a:cubicBezTo>
                        <a:pt x="0" y="8"/>
                        <a:pt x="0" y="8"/>
                        <a:pt x="0" y="8"/>
                      </a:cubicBezTo>
                      <a:cubicBezTo>
                        <a:pt x="4" y="8"/>
                        <a:pt x="9" y="9"/>
                        <a:pt x="14" y="12"/>
                      </a:cubicBezTo>
                      <a:cubicBezTo>
                        <a:pt x="15" y="11"/>
                        <a:pt x="16" y="10"/>
                        <a:pt x="16" y="8"/>
                      </a:cubicBezTo>
                      <a:cubicBezTo>
                        <a:pt x="16" y="4"/>
                        <a:pt x="12" y="0"/>
                        <a:pt x="8"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867" name="Oval 52">
                  <a:extLst>
                    <a:ext uri="{FF2B5EF4-FFF2-40B4-BE49-F238E27FC236}">
                      <a16:creationId xmlns="" xmlns:a16="http://schemas.microsoft.com/office/drawing/2014/main" id="{4016F5BC-DF81-4351-976F-4EC648C16631}"/>
                    </a:ext>
                  </a:extLst>
                </p:cNvPr>
                <p:cNvSpPr>
                  <a:spLocks noChangeArrowheads="1"/>
                </p:cNvSpPr>
                <p:nvPr/>
              </p:nvSpPr>
              <p:spPr bwMode="auto">
                <a:xfrm>
                  <a:off x="1721" y="2228"/>
                  <a:ext cx="25" cy="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868" name="Oval 53">
                  <a:extLst>
                    <a:ext uri="{FF2B5EF4-FFF2-40B4-BE49-F238E27FC236}">
                      <a16:creationId xmlns="" xmlns:a16="http://schemas.microsoft.com/office/drawing/2014/main" id="{B8289E9A-1F91-482F-B9BC-BA4AD96DFAD4}"/>
                    </a:ext>
                  </a:extLst>
                </p:cNvPr>
                <p:cNvSpPr>
                  <a:spLocks noChangeArrowheads="1"/>
                </p:cNvSpPr>
                <p:nvPr/>
              </p:nvSpPr>
              <p:spPr bwMode="auto">
                <a:xfrm>
                  <a:off x="1670" y="2200"/>
                  <a:ext cx="32"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869" name="Oval 54">
                  <a:extLst>
                    <a:ext uri="{FF2B5EF4-FFF2-40B4-BE49-F238E27FC236}">
                      <a16:creationId xmlns="" xmlns:a16="http://schemas.microsoft.com/office/drawing/2014/main" id="{268691FA-5514-4B2A-A1E6-EFA4EF16B768}"/>
                    </a:ext>
                  </a:extLst>
                </p:cNvPr>
                <p:cNvSpPr>
                  <a:spLocks noChangeArrowheads="1"/>
                </p:cNvSpPr>
                <p:nvPr/>
              </p:nvSpPr>
              <p:spPr bwMode="auto">
                <a:xfrm>
                  <a:off x="1599" y="2208"/>
                  <a:ext cx="32"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870" name="Oval 55">
                  <a:extLst>
                    <a:ext uri="{FF2B5EF4-FFF2-40B4-BE49-F238E27FC236}">
                      <a16:creationId xmlns="" xmlns:a16="http://schemas.microsoft.com/office/drawing/2014/main" id="{2E722A54-7356-4EC7-8040-916B05933798}"/>
                    </a:ext>
                  </a:extLst>
                </p:cNvPr>
                <p:cNvSpPr>
                  <a:spLocks noChangeArrowheads="1"/>
                </p:cNvSpPr>
                <p:nvPr/>
              </p:nvSpPr>
              <p:spPr bwMode="auto">
                <a:xfrm>
                  <a:off x="1709" y="2145"/>
                  <a:ext cx="28" cy="2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871" name="Freeform 56">
                  <a:extLst>
                    <a:ext uri="{FF2B5EF4-FFF2-40B4-BE49-F238E27FC236}">
                      <a16:creationId xmlns="" xmlns:a16="http://schemas.microsoft.com/office/drawing/2014/main" id="{AA040C8F-CCAD-4D27-95EF-5BB669448F68}"/>
                    </a:ext>
                  </a:extLst>
                </p:cNvPr>
                <p:cNvSpPr>
                  <a:spLocks/>
                </p:cNvSpPr>
                <p:nvPr/>
              </p:nvSpPr>
              <p:spPr bwMode="auto">
                <a:xfrm>
                  <a:off x="1588" y="2262"/>
                  <a:ext cx="16" cy="24"/>
                </a:xfrm>
                <a:custGeom>
                  <a:avLst/>
                  <a:gdLst>
                    <a:gd name="T0" fmla="*/ 2 w 9"/>
                    <a:gd name="T1" fmla="*/ 0 h 14"/>
                    <a:gd name="T2" fmla="*/ 0 w 9"/>
                    <a:gd name="T3" fmla="*/ 0 h 14"/>
                    <a:gd name="T4" fmla="*/ 4 w 9"/>
                    <a:gd name="T5" fmla="*/ 14 h 14"/>
                    <a:gd name="T6" fmla="*/ 9 w 9"/>
                    <a:gd name="T7" fmla="*/ 7 h 14"/>
                    <a:gd name="T8" fmla="*/ 2 w 9"/>
                    <a:gd name="T9" fmla="*/ 0 h 14"/>
                  </a:gdLst>
                  <a:ahLst/>
                  <a:cxnLst>
                    <a:cxn ang="0">
                      <a:pos x="T0" y="T1"/>
                    </a:cxn>
                    <a:cxn ang="0">
                      <a:pos x="T2" y="T3"/>
                    </a:cxn>
                    <a:cxn ang="0">
                      <a:pos x="T4" y="T5"/>
                    </a:cxn>
                    <a:cxn ang="0">
                      <a:pos x="T6" y="T7"/>
                    </a:cxn>
                    <a:cxn ang="0">
                      <a:pos x="T8" y="T9"/>
                    </a:cxn>
                  </a:cxnLst>
                  <a:rect l="0" t="0" r="r" b="b"/>
                  <a:pathLst>
                    <a:path w="9" h="14">
                      <a:moveTo>
                        <a:pt x="2" y="0"/>
                      </a:moveTo>
                      <a:cubicBezTo>
                        <a:pt x="1" y="0"/>
                        <a:pt x="1" y="0"/>
                        <a:pt x="0" y="0"/>
                      </a:cubicBezTo>
                      <a:cubicBezTo>
                        <a:pt x="2" y="4"/>
                        <a:pt x="3" y="9"/>
                        <a:pt x="4" y="14"/>
                      </a:cubicBezTo>
                      <a:cubicBezTo>
                        <a:pt x="7" y="13"/>
                        <a:pt x="9" y="10"/>
                        <a:pt x="9" y="7"/>
                      </a:cubicBezTo>
                      <a:cubicBezTo>
                        <a:pt x="9" y="3"/>
                        <a:pt x="6" y="0"/>
                        <a:pt x="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872" name="Oval 57">
                  <a:extLst>
                    <a:ext uri="{FF2B5EF4-FFF2-40B4-BE49-F238E27FC236}">
                      <a16:creationId xmlns="" xmlns:a16="http://schemas.microsoft.com/office/drawing/2014/main" id="{79AF78CD-C597-44D6-9EAA-ED4D80FB9D1B}"/>
                    </a:ext>
                  </a:extLst>
                </p:cNvPr>
                <p:cNvSpPr>
                  <a:spLocks noChangeArrowheads="1"/>
                </p:cNvSpPr>
                <p:nvPr/>
              </p:nvSpPr>
              <p:spPr bwMode="auto">
                <a:xfrm>
                  <a:off x="1634" y="2269"/>
                  <a:ext cx="32"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873" name="Oval 58">
                  <a:extLst>
                    <a:ext uri="{FF2B5EF4-FFF2-40B4-BE49-F238E27FC236}">
                      <a16:creationId xmlns="" xmlns:a16="http://schemas.microsoft.com/office/drawing/2014/main" id="{2AEF8AB1-F86A-401E-9463-50F8C00E074C}"/>
                    </a:ext>
                  </a:extLst>
                </p:cNvPr>
                <p:cNvSpPr>
                  <a:spLocks noChangeArrowheads="1"/>
                </p:cNvSpPr>
                <p:nvPr/>
              </p:nvSpPr>
              <p:spPr bwMode="auto">
                <a:xfrm>
                  <a:off x="1663" y="2304"/>
                  <a:ext cx="31"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874" name="Oval 59">
                  <a:extLst>
                    <a:ext uri="{FF2B5EF4-FFF2-40B4-BE49-F238E27FC236}">
                      <a16:creationId xmlns="" xmlns:a16="http://schemas.microsoft.com/office/drawing/2014/main" id="{B6B0F6D9-CAAA-44FE-8F69-5C001206AA1C}"/>
                    </a:ext>
                  </a:extLst>
                </p:cNvPr>
                <p:cNvSpPr>
                  <a:spLocks noChangeArrowheads="1"/>
                </p:cNvSpPr>
                <p:nvPr/>
              </p:nvSpPr>
              <p:spPr bwMode="auto">
                <a:xfrm>
                  <a:off x="1716" y="2281"/>
                  <a:ext cx="28" cy="2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875" name="Oval 60">
                  <a:extLst>
                    <a:ext uri="{FF2B5EF4-FFF2-40B4-BE49-F238E27FC236}">
                      <a16:creationId xmlns="" xmlns:a16="http://schemas.microsoft.com/office/drawing/2014/main" id="{CEBEF9D5-69E9-4900-B4D8-3CC5FB594974}"/>
                    </a:ext>
                  </a:extLst>
                </p:cNvPr>
                <p:cNvSpPr>
                  <a:spLocks noChangeArrowheads="1"/>
                </p:cNvSpPr>
                <p:nvPr/>
              </p:nvSpPr>
              <p:spPr bwMode="auto">
                <a:xfrm>
                  <a:off x="1951" y="2099"/>
                  <a:ext cx="32"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876" name="Oval 61">
                  <a:extLst>
                    <a:ext uri="{FF2B5EF4-FFF2-40B4-BE49-F238E27FC236}">
                      <a16:creationId xmlns="" xmlns:a16="http://schemas.microsoft.com/office/drawing/2014/main" id="{D1446ECD-9D2E-4583-AF19-0A262BB6B423}"/>
                    </a:ext>
                  </a:extLst>
                </p:cNvPr>
                <p:cNvSpPr>
                  <a:spLocks noChangeArrowheads="1"/>
                </p:cNvSpPr>
                <p:nvPr/>
              </p:nvSpPr>
              <p:spPr bwMode="auto">
                <a:xfrm>
                  <a:off x="1969" y="2159"/>
                  <a:ext cx="32"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877" name="Oval 62">
                  <a:extLst>
                    <a:ext uri="{FF2B5EF4-FFF2-40B4-BE49-F238E27FC236}">
                      <a16:creationId xmlns="" xmlns:a16="http://schemas.microsoft.com/office/drawing/2014/main" id="{62A2E6A7-B1FD-4E63-B001-7DF6E8DBB89E}"/>
                    </a:ext>
                  </a:extLst>
                </p:cNvPr>
                <p:cNvSpPr>
                  <a:spLocks noChangeArrowheads="1"/>
                </p:cNvSpPr>
                <p:nvPr/>
              </p:nvSpPr>
              <p:spPr bwMode="auto">
                <a:xfrm>
                  <a:off x="2017" y="2090"/>
                  <a:ext cx="25" cy="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878" name="Freeform 63">
                  <a:extLst>
                    <a:ext uri="{FF2B5EF4-FFF2-40B4-BE49-F238E27FC236}">
                      <a16:creationId xmlns="" xmlns:a16="http://schemas.microsoft.com/office/drawing/2014/main" id="{D719D33D-1598-4B73-A3E9-0BA805168E0E}"/>
                    </a:ext>
                  </a:extLst>
                </p:cNvPr>
                <p:cNvSpPr>
                  <a:spLocks/>
                </p:cNvSpPr>
                <p:nvPr/>
              </p:nvSpPr>
              <p:spPr bwMode="auto">
                <a:xfrm>
                  <a:off x="1907" y="2148"/>
                  <a:ext cx="32" cy="29"/>
                </a:xfrm>
                <a:custGeom>
                  <a:avLst/>
                  <a:gdLst>
                    <a:gd name="T0" fmla="*/ 9 w 18"/>
                    <a:gd name="T1" fmla="*/ 0 h 16"/>
                    <a:gd name="T2" fmla="*/ 0 w 18"/>
                    <a:gd name="T3" fmla="*/ 9 h 16"/>
                    <a:gd name="T4" fmla="*/ 14 w 18"/>
                    <a:gd name="T5" fmla="*/ 16 h 16"/>
                    <a:gd name="T6" fmla="*/ 18 w 18"/>
                    <a:gd name="T7" fmla="*/ 9 h 16"/>
                    <a:gd name="T8" fmla="*/ 9 w 18"/>
                    <a:gd name="T9" fmla="*/ 0 h 16"/>
                  </a:gdLst>
                  <a:ahLst/>
                  <a:cxnLst>
                    <a:cxn ang="0">
                      <a:pos x="T0" y="T1"/>
                    </a:cxn>
                    <a:cxn ang="0">
                      <a:pos x="T2" y="T3"/>
                    </a:cxn>
                    <a:cxn ang="0">
                      <a:pos x="T4" y="T5"/>
                    </a:cxn>
                    <a:cxn ang="0">
                      <a:pos x="T6" y="T7"/>
                    </a:cxn>
                    <a:cxn ang="0">
                      <a:pos x="T8" y="T9"/>
                    </a:cxn>
                  </a:cxnLst>
                  <a:rect l="0" t="0" r="r" b="b"/>
                  <a:pathLst>
                    <a:path w="18" h="16">
                      <a:moveTo>
                        <a:pt x="9" y="0"/>
                      </a:moveTo>
                      <a:cubicBezTo>
                        <a:pt x="4" y="0"/>
                        <a:pt x="0" y="4"/>
                        <a:pt x="0" y="9"/>
                      </a:cubicBezTo>
                      <a:cubicBezTo>
                        <a:pt x="5" y="12"/>
                        <a:pt x="10" y="14"/>
                        <a:pt x="14" y="16"/>
                      </a:cubicBezTo>
                      <a:cubicBezTo>
                        <a:pt x="16" y="15"/>
                        <a:pt x="18" y="12"/>
                        <a:pt x="18" y="9"/>
                      </a:cubicBezTo>
                      <a:cubicBezTo>
                        <a:pt x="18" y="4"/>
                        <a:pt x="14" y="0"/>
                        <a:pt x="9"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879" name="Oval 64">
                  <a:extLst>
                    <a:ext uri="{FF2B5EF4-FFF2-40B4-BE49-F238E27FC236}">
                      <a16:creationId xmlns="" xmlns:a16="http://schemas.microsoft.com/office/drawing/2014/main" id="{219B36BD-04C4-4986-9574-5236ECD78A75}"/>
                    </a:ext>
                  </a:extLst>
                </p:cNvPr>
                <p:cNvSpPr>
                  <a:spLocks noChangeArrowheads="1"/>
                </p:cNvSpPr>
                <p:nvPr/>
              </p:nvSpPr>
              <p:spPr bwMode="auto">
                <a:xfrm>
                  <a:off x="2052" y="2132"/>
                  <a:ext cx="32"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880" name="Freeform 65">
                  <a:extLst>
                    <a:ext uri="{FF2B5EF4-FFF2-40B4-BE49-F238E27FC236}">
                      <a16:creationId xmlns="" xmlns:a16="http://schemas.microsoft.com/office/drawing/2014/main" id="{B82452F8-C748-4061-B755-9973E36C8893}"/>
                    </a:ext>
                  </a:extLst>
                </p:cNvPr>
                <p:cNvSpPr>
                  <a:spLocks/>
                </p:cNvSpPr>
                <p:nvPr/>
              </p:nvSpPr>
              <p:spPr bwMode="auto">
                <a:xfrm>
                  <a:off x="2127" y="2235"/>
                  <a:ext cx="25" cy="25"/>
                </a:xfrm>
                <a:custGeom>
                  <a:avLst/>
                  <a:gdLst>
                    <a:gd name="T0" fmla="*/ 7 w 14"/>
                    <a:gd name="T1" fmla="*/ 0 h 14"/>
                    <a:gd name="T2" fmla="*/ 0 w 14"/>
                    <a:gd name="T3" fmla="*/ 7 h 14"/>
                    <a:gd name="T4" fmla="*/ 3 w 14"/>
                    <a:gd name="T5" fmla="*/ 13 h 14"/>
                    <a:gd name="T6" fmla="*/ 5 w 14"/>
                    <a:gd name="T7" fmla="*/ 13 h 14"/>
                    <a:gd name="T8" fmla="*/ 7 w 14"/>
                    <a:gd name="T9" fmla="*/ 14 h 14"/>
                    <a:gd name="T10" fmla="*/ 14 w 14"/>
                    <a:gd name="T11" fmla="*/ 7 h 14"/>
                    <a:gd name="T12" fmla="*/ 7 w 14"/>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14" h="14">
                      <a:moveTo>
                        <a:pt x="7" y="0"/>
                      </a:moveTo>
                      <a:cubicBezTo>
                        <a:pt x="3" y="0"/>
                        <a:pt x="0" y="3"/>
                        <a:pt x="0" y="7"/>
                      </a:cubicBezTo>
                      <a:cubicBezTo>
                        <a:pt x="0" y="9"/>
                        <a:pt x="1" y="11"/>
                        <a:pt x="3" y="13"/>
                      </a:cubicBezTo>
                      <a:cubicBezTo>
                        <a:pt x="4" y="13"/>
                        <a:pt x="5" y="13"/>
                        <a:pt x="5" y="13"/>
                      </a:cubicBezTo>
                      <a:cubicBezTo>
                        <a:pt x="6" y="14"/>
                        <a:pt x="6" y="14"/>
                        <a:pt x="7" y="14"/>
                      </a:cubicBezTo>
                      <a:cubicBezTo>
                        <a:pt x="11" y="14"/>
                        <a:pt x="14" y="10"/>
                        <a:pt x="14" y="7"/>
                      </a:cubicBezTo>
                      <a:cubicBezTo>
                        <a:pt x="14" y="3"/>
                        <a:pt x="11" y="0"/>
                        <a:pt x="7"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881" name="Oval 66">
                  <a:extLst>
                    <a:ext uri="{FF2B5EF4-FFF2-40B4-BE49-F238E27FC236}">
                      <a16:creationId xmlns="" xmlns:a16="http://schemas.microsoft.com/office/drawing/2014/main" id="{45E6FFEF-CB5E-435F-B017-3D9F1001FA69}"/>
                    </a:ext>
                  </a:extLst>
                </p:cNvPr>
                <p:cNvSpPr>
                  <a:spLocks noChangeArrowheads="1"/>
                </p:cNvSpPr>
                <p:nvPr/>
              </p:nvSpPr>
              <p:spPr bwMode="auto">
                <a:xfrm>
                  <a:off x="2084" y="2187"/>
                  <a:ext cx="32"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882" name="Freeform 67">
                  <a:extLst>
                    <a:ext uri="{FF2B5EF4-FFF2-40B4-BE49-F238E27FC236}">
                      <a16:creationId xmlns="" xmlns:a16="http://schemas.microsoft.com/office/drawing/2014/main" id="{FAD651CD-6305-4A3A-84DE-641814DF812A}"/>
                    </a:ext>
                  </a:extLst>
                </p:cNvPr>
                <p:cNvSpPr>
                  <a:spLocks/>
                </p:cNvSpPr>
                <p:nvPr/>
              </p:nvSpPr>
              <p:spPr bwMode="auto">
                <a:xfrm>
                  <a:off x="2020" y="2189"/>
                  <a:ext cx="32" cy="30"/>
                </a:xfrm>
                <a:custGeom>
                  <a:avLst/>
                  <a:gdLst>
                    <a:gd name="T0" fmla="*/ 9 w 18"/>
                    <a:gd name="T1" fmla="*/ 0 h 17"/>
                    <a:gd name="T2" fmla="*/ 0 w 18"/>
                    <a:gd name="T3" fmla="*/ 9 h 17"/>
                    <a:gd name="T4" fmla="*/ 1 w 18"/>
                    <a:gd name="T5" fmla="*/ 13 h 17"/>
                    <a:gd name="T6" fmla="*/ 12 w 18"/>
                    <a:gd name="T7" fmla="*/ 17 h 17"/>
                    <a:gd name="T8" fmla="*/ 18 w 18"/>
                    <a:gd name="T9" fmla="*/ 9 h 17"/>
                    <a:gd name="T10" fmla="*/ 9 w 18"/>
                    <a:gd name="T11" fmla="*/ 0 h 17"/>
                  </a:gdLst>
                  <a:ahLst/>
                  <a:cxnLst>
                    <a:cxn ang="0">
                      <a:pos x="T0" y="T1"/>
                    </a:cxn>
                    <a:cxn ang="0">
                      <a:pos x="T2" y="T3"/>
                    </a:cxn>
                    <a:cxn ang="0">
                      <a:pos x="T4" y="T5"/>
                    </a:cxn>
                    <a:cxn ang="0">
                      <a:pos x="T6" y="T7"/>
                    </a:cxn>
                    <a:cxn ang="0">
                      <a:pos x="T8" y="T9"/>
                    </a:cxn>
                    <a:cxn ang="0">
                      <a:pos x="T10" y="T11"/>
                    </a:cxn>
                  </a:cxnLst>
                  <a:rect l="0" t="0" r="r" b="b"/>
                  <a:pathLst>
                    <a:path w="18" h="17">
                      <a:moveTo>
                        <a:pt x="9" y="0"/>
                      </a:moveTo>
                      <a:cubicBezTo>
                        <a:pt x="4" y="0"/>
                        <a:pt x="0" y="4"/>
                        <a:pt x="0" y="9"/>
                      </a:cubicBezTo>
                      <a:cubicBezTo>
                        <a:pt x="0" y="11"/>
                        <a:pt x="0" y="12"/>
                        <a:pt x="1" y="13"/>
                      </a:cubicBezTo>
                      <a:cubicBezTo>
                        <a:pt x="5" y="15"/>
                        <a:pt x="9" y="16"/>
                        <a:pt x="12" y="17"/>
                      </a:cubicBezTo>
                      <a:cubicBezTo>
                        <a:pt x="16" y="16"/>
                        <a:pt x="18" y="13"/>
                        <a:pt x="18" y="9"/>
                      </a:cubicBezTo>
                      <a:cubicBezTo>
                        <a:pt x="18" y="4"/>
                        <a:pt x="14" y="0"/>
                        <a:pt x="9"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883" name="Freeform 68">
                  <a:extLst>
                    <a:ext uri="{FF2B5EF4-FFF2-40B4-BE49-F238E27FC236}">
                      <a16:creationId xmlns="" xmlns:a16="http://schemas.microsoft.com/office/drawing/2014/main" id="{8FEBB9C4-998A-4B35-B4C5-F20B24FA559D}"/>
                    </a:ext>
                  </a:extLst>
                </p:cNvPr>
                <p:cNvSpPr>
                  <a:spLocks/>
                </p:cNvSpPr>
                <p:nvPr/>
              </p:nvSpPr>
              <p:spPr bwMode="auto">
                <a:xfrm>
                  <a:off x="2196" y="2281"/>
                  <a:ext cx="9" cy="4"/>
                </a:xfrm>
                <a:custGeom>
                  <a:avLst/>
                  <a:gdLst>
                    <a:gd name="T0" fmla="*/ 4 w 5"/>
                    <a:gd name="T1" fmla="*/ 0 h 2"/>
                    <a:gd name="T2" fmla="*/ 0 w 5"/>
                    <a:gd name="T3" fmla="*/ 1 h 2"/>
                    <a:gd name="T4" fmla="*/ 5 w 5"/>
                    <a:gd name="T5" fmla="*/ 2 h 2"/>
                    <a:gd name="T6" fmla="*/ 4 w 5"/>
                    <a:gd name="T7" fmla="*/ 0 h 2"/>
                    <a:gd name="T8" fmla="*/ 4 w 5"/>
                    <a:gd name="T9" fmla="*/ 0 h 2"/>
                  </a:gdLst>
                  <a:ahLst/>
                  <a:cxnLst>
                    <a:cxn ang="0">
                      <a:pos x="T0" y="T1"/>
                    </a:cxn>
                    <a:cxn ang="0">
                      <a:pos x="T2" y="T3"/>
                    </a:cxn>
                    <a:cxn ang="0">
                      <a:pos x="T4" y="T5"/>
                    </a:cxn>
                    <a:cxn ang="0">
                      <a:pos x="T6" y="T7"/>
                    </a:cxn>
                    <a:cxn ang="0">
                      <a:pos x="T8" y="T9"/>
                    </a:cxn>
                  </a:cxnLst>
                  <a:rect l="0" t="0" r="r" b="b"/>
                  <a:pathLst>
                    <a:path w="5" h="2">
                      <a:moveTo>
                        <a:pt x="4" y="0"/>
                      </a:moveTo>
                      <a:cubicBezTo>
                        <a:pt x="2" y="0"/>
                        <a:pt x="1" y="0"/>
                        <a:pt x="0" y="1"/>
                      </a:cubicBezTo>
                      <a:cubicBezTo>
                        <a:pt x="2" y="1"/>
                        <a:pt x="3" y="2"/>
                        <a:pt x="5" y="2"/>
                      </a:cubicBezTo>
                      <a:cubicBezTo>
                        <a:pt x="5" y="1"/>
                        <a:pt x="4" y="0"/>
                        <a:pt x="4" y="0"/>
                      </a:cubicBezTo>
                      <a:cubicBezTo>
                        <a:pt x="4" y="0"/>
                        <a:pt x="4" y="0"/>
                        <a:pt x="4"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884" name="Freeform 69">
                  <a:extLst>
                    <a:ext uri="{FF2B5EF4-FFF2-40B4-BE49-F238E27FC236}">
                      <a16:creationId xmlns="" xmlns:a16="http://schemas.microsoft.com/office/drawing/2014/main" id="{C81751C2-6E6F-4560-9B66-5BD6B110D2BC}"/>
                    </a:ext>
                  </a:extLst>
                </p:cNvPr>
                <p:cNvSpPr>
                  <a:spLocks/>
                </p:cNvSpPr>
                <p:nvPr/>
              </p:nvSpPr>
              <p:spPr bwMode="auto">
                <a:xfrm>
                  <a:off x="697" y="1730"/>
                  <a:ext cx="5" cy="2"/>
                </a:xfrm>
                <a:custGeom>
                  <a:avLst/>
                  <a:gdLst>
                    <a:gd name="T0" fmla="*/ 3 w 3"/>
                    <a:gd name="T1" fmla="*/ 0 h 1"/>
                    <a:gd name="T2" fmla="*/ 0 w 3"/>
                    <a:gd name="T3" fmla="*/ 1 h 1"/>
                    <a:gd name="T4" fmla="*/ 3 w 3"/>
                    <a:gd name="T5" fmla="*/ 0 h 1"/>
                  </a:gdLst>
                  <a:ahLst/>
                  <a:cxnLst>
                    <a:cxn ang="0">
                      <a:pos x="T0" y="T1"/>
                    </a:cxn>
                    <a:cxn ang="0">
                      <a:pos x="T2" y="T3"/>
                    </a:cxn>
                    <a:cxn ang="0">
                      <a:pos x="T4" y="T5"/>
                    </a:cxn>
                  </a:cxnLst>
                  <a:rect l="0" t="0" r="r" b="b"/>
                  <a:pathLst>
                    <a:path w="3" h="1">
                      <a:moveTo>
                        <a:pt x="3" y="0"/>
                      </a:moveTo>
                      <a:cubicBezTo>
                        <a:pt x="2" y="1"/>
                        <a:pt x="1" y="1"/>
                        <a:pt x="0" y="1"/>
                      </a:cubicBezTo>
                      <a:cubicBezTo>
                        <a:pt x="1" y="1"/>
                        <a:pt x="2" y="1"/>
                        <a:pt x="3"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885" name="Freeform 70">
                  <a:extLst>
                    <a:ext uri="{FF2B5EF4-FFF2-40B4-BE49-F238E27FC236}">
                      <a16:creationId xmlns="" xmlns:a16="http://schemas.microsoft.com/office/drawing/2014/main" id="{2B6D46A1-18C6-42E1-B9FA-11474E56CC64}"/>
                    </a:ext>
                  </a:extLst>
                </p:cNvPr>
                <p:cNvSpPr>
                  <a:spLocks/>
                </p:cNvSpPr>
                <p:nvPr/>
              </p:nvSpPr>
              <p:spPr bwMode="auto">
                <a:xfrm>
                  <a:off x="663" y="1758"/>
                  <a:ext cx="23" cy="14"/>
                </a:xfrm>
                <a:custGeom>
                  <a:avLst/>
                  <a:gdLst>
                    <a:gd name="T0" fmla="*/ 5 w 13"/>
                    <a:gd name="T1" fmla="*/ 0 h 8"/>
                    <a:gd name="T2" fmla="*/ 0 w 13"/>
                    <a:gd name="T3" fmla="*/ 1 h 8"/>
                    <a:gd name="T4" fmla="*/ 13 w 13"/>
                    <a:gd name="T5" fmla="*/ 8 h 8"/>
                    <a:gd name="T6" fmla="*/ 13 w 13"/>
                    <a:gd name="T7" fmla="*/ 8 h 8"/>
                    <a:gd name="T8" fmla="*/ 5 w 13"/>
                    <a:gd name="T9" fmla="*/ 0 h 8"/>
                  </a:gdLst>
                  <a:ahLst/>
                  <a:cxnLst>
                    <a:cxn ang="0">
                      <a:pos x="T0" y="T1"/>
                    </a:cxn>
                    <a:cxn ang="0">
                      <a:pos x="T2" y="T3"/>
                    </a:cxn>
                    <a:cxn ang="0">
                      <a:pos x="T4" y="T5"/>
                    </a:cxn>
                    <a:cxn ang="0">
                      <a:pos x="T6" y="T7"/>
                    </a:cxn>
                    <a:cxn ang="0">
                      <a:pos x="T8" y="T9"/>
                    </a:cxn>
                  </a:cxnLst>
                  <a:rect l="0" t="0" r="r" b="b"/>
                  <a:pathLst>
                    <a:path w="13" h="8">
                      <a:moveTo>
                        <a:pt x="5" y="0"/>
                      </a:moveTo>
                      <a:cubicBezTo>
                        <a:pt x="3" y="0"/>
                        <a:pt x="2" y="0"/>
                        <a:pt x="0" y="1"/>
                      </a:cubicBezTo>
                      <a:cubicBezTo>
                        <a:pt x="5" y="4"/>
                        <a:pt x="9" y="6"/>
                        <a:pt x="13" y="8"/>
                      </a:cubicBezTo>
                      <a:cubicBezTo>
                        <a:pt x="13" y="8"/>
                        <a:pt x="13" y="8"/>
                        <a:pt x="13" y="8"/>
                      </a:cubicBezTo>
                      <a:cubicBezTo>
                        <a:pt x="13" y="3"/>
                        <a:pt x="10" y="0"/>
                        <a:pt x="5"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886" name="Oval 71">
                  <a:extLst>
                    <a:ext uri="{FF2B5EF4-FFF2-40B4-BE49-F238E27FC236}">
                      <a16:creationId xmlns="" xmlns:a16="http://schemas.microsoft.com/office/drawing/2014/main" id="{03472F97-C7B8-4AA9-B3A9-5A9E7E825D71}"/>
                    </a:ext>
                  </a:extLst>
                </p:cNvPr>
                <p:cNvSpPr>
                  <a:spLocks noChangeArrowheads="1"/>
                </p:cNvSpPr>
                <p:nvPr/>
              </p:nvSpPr>
              <p:spPr bwMode="auto">
                <a:xfrm>
                  <a:off x="993" y="1696"/>
                  <a:ext cx="25" cy="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887" name="Freeform 72">
                  <a:extLst>
                    <a:ext uri="{FF2B5EF4-FFF2-40B4-BE49-F238E27FC236}">
                      <a16:creationId xmlns="" xmlns:a16="http://schemas.microsoft.com/office/drawing/2014/main" id="{27F6B75C-97AD-4F43-B820-F9423F5CA9CC}"/>
                    </a:ext>
                  </a:extLst>
                </p:cNvPr>
                <p:cNvSpPr>
                  <a:spLocks/>
                </p:cNvSpPr>
                <p:nvPr/>
              </p:nvSpPr>
              <p:spPr bwMode="auto">
                <a:xfrm>
                  <a:off x="892" y="1675"/>
                  <a:ext cx="18" cy="5"/>
                </a:xfrm>
                <a:custGeom>
                  <a:avLst/>
                  <a:gdLst>
                    <a:gd name="T0" fmla="*/ 10 w 10"/>
                    <a:gd name="T1" fmla="*/ 0 h 3"/>
                    <a:gd name="T2" fmla="*/ 0 w 10"/>
                    <a:gd name="T3" fmla="*/ 2 h 3"/>
                    <a:gd name="T4" fmla="*/ 4 w 10"/>
                    <a:gd name="T5" fmla="*/ 3 h 3"/>
                    <a:gd name="T6" fmla="*/ 10 w 10"/>
                    <a:gd name="T7" fmla="*/ 0 h 3"/>
                  </a:gdLst>
                  <a:ahLst/>
                  <a:cxnLst>
                    <a:cxn ang="0">
                      <a:pos x="T0" y="T1"/>
                    </a:cxn>
                    <a:cxn ang="0">
                      <a:pos x="T2" y="T3"/>
                    </a:cxn>
                    <a:cxn ang="0">
                      <a:pos x="T4" y="T5"/>
                    </a:cxn>
                    <a:cxn ang="0">
                      <a:pos x="T6" y="T7"/>
                    </a:cxn>
                  </a:cxnLst>
                  <a:rect l="0" t="0" r="r" b="b"/>
                  <a:pathLst>
                    <a:path w="10" h="3">
                      <a:moveTo>
                        <a:pt x="10" y="0"/>
                      </a:moveTo>
                      <a:cubicBezTo>
                        <a:pt x="7" y="1"/>
                        <a:pt x="4" y="1"/>
                        <a:pt x="0" y="2"/>
                      </a:cubicBezTo>
                      <a:cubicBezTo>
                        <a:pt x="1" y="2"/>
                        <a:pt x="2" y="3"/>
                        <a:pt x="4" y="3"/>
                      </a:cubicBezTo>
                      <a:cubicBezTo>
                        <a:pt x="6" y="3"/>
                        <a:pt x="8" y="2"/>
                        <a:pt x="10"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888" name="Oval 73">
                  <a:extLst>
                    <a:ext uri="{FF2B5EF4-FFF2-40B4-BE49-F238E27FC236}">
                      <a16:creationId xmlns="" xmlns:a16="http://schemas.microsoft.com/office/drawing/2014/main" id="{B6BCD28B-B097-42D8-B4AF-9776662FD796}"/>
                    </a:ext>
                  </a:extLst>
                </p:cNvPr>
                <p:cNvSpPr>
                  <a:spLocks noChangeArrowheads="1"/>
                </p:cNvSpPr>
                <p:nvPr/>
              </p:nvSpPr>
              <p:spPr bwMode="auto">
                <a:xfrm>
                  <a:off x="805" y="1696"/>
                  <a:ext cx="32"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889" name="Oval 74">
                  <a:extLst>
                    <a:ext uri="{FF2B5EF4-FFF2-40B4-BE49-F238E27FC236}">
                      <a16:creationId xmlns="" xmlns:a16="http://schemas.microsoft.com/office/drawing/2014/main" id="{9BF1393A-B435-4519-92D7-325CB404ED19}"/>
                    </a:ext>
                  </a:extLst>
                </p:cNvPr>
                <p:cNvSpPr>
                  <a:spLocks noChangeArrowheads="1"/>
                </p:cNvSpPr>
                <p:nvPr/>
              </p:nvSpPr>
              <p:spPr bwMode="auto">
                <a:xfrm>
                  <a:off x="903" y="1694"/>
                  <a:ext cx="31"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890" name="Oval 75">
                  <a:extLst>
                    <a:ext uri="{FF2B5EF4-FFF2-40B4-BE49-F238E27FC236}">
                      <a16:creationId xmlns="" xmlns:a16="http://schemas.microsoft.com/office/drawing/2014/main" id="{3D749389-F6B2-40C8-B821-F9ECC821AA14}"/>
                    </a:ext>
                  </a:extLst>
                </p:cNvPr>
                <p:cNvSpPr>
                  <a:spLocks noChangeArrowheads="1"/>
                </p:cNvSpPr>
                <p:nvPr/>
              </p:nvSpPr>
              <p:spPr bwMode="auto">
                <a:xfrm>
                  <a:off x="1108" y="1657"/>
                  <a:ext cx="32"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891" name="Freeform 76">
                  <a:extLst>
                    <a:ext uri="{FF2B5EF4-FFF2-40B4-BE49-F238E27FC236}">
                      <a16:creationId xmlns="" xmlns:a16="http://schemas.microsoft.com/office/drawing/2014/main" id="{8ECF58DB-973A-419B-B6EE-5D9C885BF34B}"/>
                    </a:ext>
                  </a:extLst>
                </p:cNvPr>
                <p:cNvSpPr>
                  <a:spLocks/>
                </p:cNvSpPr>
                <p:nvPr/>
              </p:nvSpPr>
              <p:spPr bwMode="auto">
                <a:xfrm>
                  <a:off x="961" y="1659"/>
                  <a:ext cx="28" cy="20"/>
                </a:xfrm>
                <a:custGeom>
                  <a:avLst/>
                  <a:gdLst>
                    <a:gd name="T0" fmla="*/ 15 w 16"/>
                    <a:gd name="T1" fmla="*/ 0 h 11"/>
                    <a:gd name="T2" fmla="*/ 0 w 16"/>
                    <a:gd name="T3" fmla="*/ 3 h 11"/>
                    <a:gd name="T4" fmla="*/ 8 w 16"/>
                    <a:gd name="T5" fmla="*/ 11 h 11"/>
                    <a:gd name="T6" fmla="*/ 16 w 16"/>
                    <a:gd name="T7" fmla="*/ 3 h 11"/>
                    <a:gd name="T8" fmla="*/ 15 w 16"/>
                    <a:gd name="T9" fmla="*/ 0 h 11"/>
                  </a:gdLst>
                  <a:ahLst/>
                  <a:cxnLst>
                    <a:cxn ang="0">
                      <a:pos x="T0" y="T1"/>
                    </a:cxn>
                    <a:cxn ang="0">
                      <a:pos x="T2" y="T3"/>
                    </a:cxn>
                    <a:cxn ang="0">
                      <a:pos x="T4" y="T5"/>
                    </a:cxn>
                    <a:cxn ang="0">
                      <a:pos x="T6" y="T7"/>
                    </a:cxn>
                    <a:cxn ang="0">
                      <a:pos x="T8" y="T9"/>
                    </a:cxn>
                  </a:cxnLst>
                  <a:rect l="0" t="0" r="r" b="b"/>
                  <a:pathLst>
                    <a:path w="16" h="11">
                      <a:moveTo>
                        <a:pt x="15" y="0"/>
                      </a:moveTo>
                      <a:cubicBezTo>
                        <a:pt x="10" y="1"/>
                        <a:pt x="5" y="2"/>
                        <a:pt x="0" y="3"/>
                      </a:cubicBezTo>
                      <a:cubicBezTo>
                        <a:pt x="0" y="7"/>
                        <a:pt x="3" y="11"/>
                        <a:pt x="8" y="11"/>
                      </a:cubicBezTo>
                      <a:cubicBezTo>
                        <a:pt x="12" y="11"/>
                        <a:pt x="16" y="7"/>
                        <a:pt x="16" y="3"/>
                      </a:cubicBezTo>
                      <a:cubicBezTo>
                        <a:pt x="16" y="2"/>
                        <a:pt x="15" y="1"/>
                        <a:pt x="15"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892" name="Oval 77">
                  <a:extLst>
                    <a:ext uri="{FF2B5EF4-FFF2-40B4-BE49-F238E27FC236}">
                      <a16:creationId xmlns="" xmlns:a16="http://schemas.microsoft.com/office/drawing/2014/main" id="{1F78CBE7-AA20-42E4-874C-5018563A558A}"/>
                    </a:ext>
                  </a:extLst>
                </p:cNvPr>
                <p:cNvSpPr>
                  <a:spLocks noChangeArrowheads="1"/>
                </p:cNvSpPr>
                <p:nvPr/>
              </p:nvSpPr>
              <p:spPr bwMode="auto">
                <a:xfrm>
                  <a:off x="1078" y="1707"/>
                  <a:ext cx="28" cy="2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893" name="Oval 78">
                  <a:extLst>
                    <a:ext uri="{FF2B5EF4-FFF2-40B4-BE49-F238E27FC236}">
                      <a16:creationId xmlns="" xmlns:a16="http://schemas.microsoft.com/office/drawing/2014/main" id="{E213C4A4-8220-43F7-92B2-9F18163774A9}"/>
                    </a:ext>
                  </a:extLst>
                </p:cNvPr>
                <p:cNvSpPr>
                  <a:spLocks noChangeArrowheads="1"/>
                </p:cNvSpPr>
                <p:nvPr/>
              </p:nvSpPr>
              <p:spPr bwMode="auto">
                <a:xfrm>
                  <a:off x="1032" y="1650"/>
                  <a:ext cx="28" cy="2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894" name="Oval 79">
                  <a:extLst>
                    <a:ext uri="{FF2B5EF4-FFF2-40B4-BE49-F238E27FC236}">
                      <a16:creationId xmlns="" xmlns:a16="http://schemas.microsoft.com/office/drawing/2014/main" id="{1CA73DF7-BC18-4E8C-9B15-23536BFF8BD0}"/>
                    </a:ext>
                  </a:extLst>
                </p:cNvPr>
                <p:cNvSpPr>
                  <a:spLocks noChangeArrowheads="1"/>
                </p:cNvSpPr>
                <p:nvPr/>
              </p:nvSpPr>
              <p:spPr bwMode="auto">
                <a:xfrm>
                  <a:off x="745" y="1741"/>
                  <a:ext cx="32" cy="3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895" name="Oval 80">
                  <a:extLst>
                    <a:ext uri="{FF2B5EF4-FFF2-40B4-BE49-F238E27FC236}">
                      <a16:creationId xmlns="" xmlns:a16="http://schemas.microsoft.com/office/drawing/2014/main" id="{F38B9389-F2F3-4107-B76B-F16DF3CC1A43}"/>
                    </a:ext>
                  </a:extLst>
                </p:cNvPr>
                <p:cNvSpPr>
                  <a:spLocks noChangeArrowheads="1"/>
                </p:cNvSpPr>
                <p:nvPr/>
              </p:nvSpPr>
              <p:spPr bwMode="auto">
                <a:xfrm>
                  <a:off x="812" y="1737"/>
                  <a:ext cx="25" cy="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896" name="Oval 81">
                  <a:extLst>
                    <a:ext uri="{FF2B5EF4-FFF2-40B4-BE49-F238E27FC236}">
                      <a16:creationId xmlns="" xmlns:a16="http://schemas.microsoft.com/office/drawing/2014/main" id="{0CD50527-0F20-4FF2-9B04-4C67A558E14F}"/>
                    </a:ext>
                  </a:extLst>
                </p:cNvPr>
                <p:cNvSpPr>
                  <a:spLocks noChangeArrowheads="1"/>
                </p:cNvSpPr>
                <p:nvPr/>
              </p:nvSpPr>
              <p:spPr bwMode="auto">
                <a:xfrm>
                  <a:off x="982" y="1787"/>
                  <a:ext cx="25" cy="24"/>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897" name="Oval 82">
                  <a:extLst>
                    <a:ext uri="{FF2B5EF4-FFF2-40B4-BE49-F238E27FC236}">
                      <a16:creationId xmlns="" xmlns:a16="http://schemas.microsoft.com/office/drawing/2014/main" id="{5627F3F9-6C7D-49EB-B3B6-83FDD7BA18BE}"/>
                    </a:ext>
                  </a:extLst>
                </p:cNvPr>
                <p:cNvSpPr>
                  <a:spLocks noChangeArrowheads="1"/>
                </p:cNvSpPr>
                <p:nvPr/>
              </p:nvSpPr>
              <p:spPr bwMode="auto">
                <a:xfrm>
                  <a:off x="872" y="1739"/>
                  <a:ext cx="32"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898" name="Freeform 83">
                  <a:extLst>
                    <a:ext uri="{FF2B5EF4-FFF2-40B4-BE49-F238E27FC236}">
                      <a16:creationId xmlns="" xmlns:a16="http://schemas.microsoft.com/office/drawing/2014/main" id="{F80C0A75-A219-4C76-99F5-9E886502592C}"/>
                    </a:ext>
                  </a:extLst>
                </p:cNvPr>
                <p:cNvSpPr>
                  <a:spLocks/>
                </p:cNvSpPr>
                <p:nvPr/>
              </p:nvSpPr>
              <p:spPr bwMode="auto">
                <a:xfrm>
                  <a:off x="795" y="1787"/>
                  <a:ext cx="31" cy="28"/>
                </a:xfrm>
                <a:custGeom>
                  <a:avLst/>
                  <a:gdLst>
                    <a:gd name="T0" fmla="*/ 9 w 18"/>
                    <a:gd name="T1" fmla="*/ 0 h 16"/>
                    <a:gd name="T2" fmla="*/ 0 w 18"/>
                    <a:gd name="T3" fmla="*/ 9 h 16"/>
                    <a:gd name="T4" fmla="*/ 1 w 18"/>
                    <a:gd name="T5" fmla="*/ 13 h 16"/>
                    <a:gd name="T6" fmla="*/ 13 w 18"/>
                    <a:gd name="T7" fmla="*/ 16 h 16"/>
                    <a:gd name="T8" fmla="*/ 18 w 18"/>
                    <a:gd name="T9" fmla="*/ 9 h 16"/>
                    <a:gd name="T10" fmla="*/ 9 w 18"/>
                    <a:gd name="T11" fmla="*/ 0 h 16"/>
                  </a:gdLst>
                  <a:ahLst/>
                  <a:cxnLst>
                    <a:cxn ang="0">
                      <a:pos x="T0" y="T1"/>
                    </a:cxn>
                    <a:cxn ang="0">
                      <a:pos x="T2" y="T3"/>
                    </a:cxn>
                    <a:cxn ang="0">
                      <a:pos x="T4" y="T5"/>
                    </a:cxn>
                    <a:cxn ang="0">
                      <a:pos x="T6" y="T7"/>
                    </a:cxn>
                    <a:cxn ang="0">
                      <a:pos x="T8" y="T9"/>
                    </a:cxn>
                    <a:cxn ang="0">
                      <a:pos x="T10" y="T11"/>
                    </a:cxn>
                  </a:cxnLst>
                  <a:rect l="0" t="0" r="r" b="b"/>
                  <a:pathLst>
                    <a:path w="18" h="16">
                      <a:moveTo>
                        <a:pt x="9" y="0"/>
                      </a:moveTo>
                      <a:cubicBezTo>
                        <a:pt x="4" y="0"/>
                        <a:pt x="0" y="4"/>
                        <a:pt x="0" y="9"/>
                      </a:cubicBezTo>
                      <a:cubicBezTo>
                        <a:pt x="0" y="10"/>
                        <a:pt x="0" y="12"/>
                        <a:pt x="1" y="13"/>
                      </a:cubicBezTo>
                      <a:cubicBezTo>
                        <a:pt x="5" y="14"/>
                        <a:pt x="9" y="15"/>
                        <a:pt x="13" y="16"/>
                      </a:cubicBezTo>
                      <a:cubicBezTo>
                        <a:pt x="16" y="15"/>
                        <a:pt x="18" y="12"/>
                        <a:pt x="18" y="9"/>
                      </a:cubicBezTo>
                      <a:cubicBezTo>
                        <a:pt x="18" y="4"/>
                        <a:pt x="14" y="0"/>
                        <a:pt x="9"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899" name="Oval 84">
                  <a:extLst>
                    <a:ext uri="{FF2B5EF4-FFF2-40B4-BE49-F238E27FC236}">
                      <a16:creationId xmlns="" xmlns:a16="http://schemas.microsoft.com/office/drawing/2014/main" id="{E4E489D2-8DF2-4FF2-91D0-5D6B8E82CD0E}"/>
                    </a:ext>
                  </a:extLst>
                </p:cNvPr>
                <p:cNvSpPr>
                  <a:spLocks noChangeArrowheads="1"/>
                </p:cNvSpPr>
                <p:nvPr/>
              </p:nvSpPr>
              <p:spPr bwMode="auto">
                <a:xfrm>
                  <a:off x="892" y="1785"/>
                  <a:ext cx="32"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900" name="Oval 85">
                  <a:extLst>
                    <a:ext uri="{FF2B5EF4-FFF2-40B4-BE49-F238E27FC236}">
                      <a16:creationId xmlns="" xmlns:a16="http://schemas.microsoft.com/office/drawing/2014/main" id="{D420E6A9-D19A-42FE-A586-EF5A676C7244}"/>
                    </a:ext>
                  </a:extLst>
                </p:cNvPr>
                <p:cNvSpPr>
                  <a:spLocks noChangeArrowheads="1"/>
                </p:cNvSpPr>
                <p:nvPr/>
              </p:nvSpPr>
              <p:spPr bwMode="auto">
                <a:xfrm>
                  <a:off x="1094" y="1765"/>
                  <a:ext cx="32"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901" name="Oval 86">
                  <a:extLst>
                    <a:ext uri="{FF2B5EF4-FFF2-40B4-BE49-F238E27FC236}">
                      <a16:creationId xmlns="" xmlns:a16="http://schemas.microsoft.com/office/drawing/2014/main" id="{81428508-FD37-4022-90D3-5B331399F7BD}"/>
                    </a:ext>
                  </a:extLst>
                </p:cNvPr>
                <p:cNvSpPr>
                  <a:spLocks noChangeArrowheads="1"/>
                </p:cNvSpPr>
                <p:nvPr/>
              </p:nvSpPr>
              <p:spPr bwMode="auto">
                <a:xfrm>
                  <a:off x="950" y="1741"/>
                  <a:ext cx="29" cy="2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902" name="Oval 87">
                  <a:extLst>
                    <a:ext uri="{FF2B5EF4-FFF2-40B4-BE49-F238E27FC236}">
                      <a16:creationId xmlns="" xmlns:a16="http://schemas.microsoft.com/office/drawing/2014/main" id="{F8FBEA3B-4823-49E6-877E-FDE76A029984}"/>
                    </a:ext>
                  </a:extLst>
                </p:cNvPr>
                <p:cNvSpPr>
                  <a:spLocks noChangeArrowheads="1"/>
                </p:cNvSpPr>
                <p:nvPr/>
              </p:nvSpPr>
              <p:spPr bwMode="auto">
                <a:xfrm>
                  <a:off x="1058" y="1806"/>
                  <a:ext cx="29" cy="2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903" name="Oval 88">
                  <a:extLst>
                    <a:ext uri="{FF2B5EF4-FFF2-40B4-BE49-F238E27FC236}">
                      <a16:creationId xmlns="" xmlns:a16="http://schemas.microsoft.com/office/drawing/2014/main" id="{0DDF9609-947D-4689-A638-BEFBEDC6679C}"/>
                    </a:ext>
                  </a:extLst>
                </p:cNvPr>
                <p:cNvSpPr>
                  <a:spLocks noChangeArrowheads="1"/>
                </p:cNvSpPr>
                <p:nvPr/>
              </p:nvSpPr>
              <p:spPr bwMode="auto">
                <a:xfrm>
                  <a:off x="1021" y="1741"/>
                  <a:ext cx="29" cy="2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904" name="Freeform 89">
                  <a:extLst>
                    <a:ext uri="{FF2B5EF4-FFF2-40B4-BE49-F238E27FC236}">
                      <a16:creationId xmlns="" xmlns:a16="http://schemas.microsoft.com/office/drawing/2014/main" id="{E692822C-8E44-4C92-8D21-267F74D671BF}"/>
                    </a:ext>
                  </a:extLst>
                </p:cNvPr>
                <p:cNvSpPr>
                  <a:spLocks/>
                </p:cNvSpPr>
                <p:nvPr/>
              </p:nvSpPr>
              <p:spPr bwMode="auto">
                <a:xfrm>
                  <a:off x="888" y="1835"/>
                  <a:ext cx="9" cy="1"/>
                </a:xfrm>
                <a:custGeom>
                  <a:avLst/>
                  <a:gdLst>
                    <a:gd name="T0" fmla="*/ 1 w 5"/>
                    <a:gd name="T1" fmla="*/ 0 h 1"/>
                    <a:gd name="T2" fmla="*/ 0 w 5"/>
                    <a:gd name="T3" fmla="*/ 0 h 1"/>
                    <a:gd name="T4" fmla="*/ 5 w 5"/>
                    <a:gd name="T5" fmla="*/ 1 h 1"/>
                    <a:gd name="T6" fmla="*/ 1 w 5"/>
                    <a:gd name="T7" fmla="*/ 0 h 1"/>
                  </a:gdLst>
                  <a:ahLst/>
                  <a:cxnLst>
                    <a:cxn ang="0">
                      <a:pos x="T0" y="T1"/>
                    </a:cxn>
                    <a:cxn ang="0">
                      <a:pos x="T2" y="T3"/>
                    </a:cxn>
                    <a:cxn ang="0">
                      <a:pos x="T4" y="T5"/>
                    </a:cxn>
                    <a:cxn ang="0">
                      <a:pos x="T6" y="T7"/>
                    </a:cxn>
                  </a:cxnLst>
                  <a:rect l="0" t="0" r="r" b="b"/>
                  <a:pathLst>
                    <a:path w="5" h="1">
                      <a:moveTo>
                        <a:pt x="1" y="0"/>
                      </a:moveTo>
                      <a:cubicBezTo>
                        <a:pt x="1" y="0"/>
                        <a:pt x="0" y="0"/>
                        <a:pt x="0" y="0"/>
                      </a:cubicBezTo>
                      <a:cubicBezTo>
                        <a:pt x="2" y="0"/>
                        <a:pt x="4" y="0"/>
                        <a:pt x="5" y="1"/>
                      </a:cubicBezTo>
                      <a:cubicBezTo>
                        <a:pt x="4" y="0"/>
                        <a:pt x="2" y="0"/>
                        <a:pt x="1"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905" name="Oval 90">
                  <a:extLst>
                    <a:ext uri="{FF2B5EF4-FFF2-40B4-BE49-F238E27FC236}">
                      <a16:creationId xmlns="" xmlns:a16="http://schemas.microsoft.com/office/drawing/2014/main" id="{7D1267A3-FA6F-4689-A86F-411DDC198F79}"/>
                    </a:ext>
                  </a:extLst>
                </p:cNvPr>
                <p:cNvSpPr>
                  <a:spLocks noChangeArrowheads="1"/>
                </p:cNvSpPr>
                <p:nvPr/>
              </p:nvSpPr>
              <p:spPr bwMode="auto">
                <a:xfrm>
                  <a:off x="1124" y="1886"/>
                  <a:ext cx="32"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906" name="Freeform 91">
                  <a:extLst>
                    <a:ext uri="{FF2B5EF4-FFF2-40B4-BE49-F238E27FC236}">
                      <a16:creationId xmlns="" xmlns:a16="http://schemas.microsoft.com/office/drawing/2014/main" id="{F2B507E2-1AF4-49E5-BB62-710C3F94B237}"/>
                    </a:ext>
                  </a:extLst>
                </p:cNvPr>
                <p:cNvSpPr>
                  <a:spLocks/>
                </p:cNvSpPr>
                <p:nvPr/>
              </p:nvSpPr>
              <p:spPr bwMode="auto">
                <a:xfrm>
                  <a:off x="952" y="1836"/>
                  <a:ext cx="29" cy="22"/>
                </a:xfrm>
                <a:custGeom>
                  <a:avLst/>
                  <a:gdLst>
                    <a:gd name="T0" fmla="*/ 8 w 16"/>
                    <a:gd name="T1" fmla="*/ 0 h 12"/>
                    <a:gd name="T2" fmla="*/ 0 w 16"/>
                    <a:gd name="T3" fmla="*/ 8 h 12"/>
                    <a:gd name="T4" fmla="*/ 14 w 16"/>
                    <a:gd name="T5" fmla="*/ 12 h 12"/>
                    <a:gd name="T6" fmla="*/ 16 w 16"/>
                    <a:gd name="T7" fmla="*/ 8 h 12"/>
                    <a:gd name="T8" fmla="*/ 8 w 16"/>
                    <a:gd name="T9" fmla="*/ 0 h 12"/>
                  </a:gdLst>
                  <a:ahLst/>
                  <a:cxnLst>
                    <a:cxn ang="0">
                      <a:pos x="T0" y="T1"/>
                    </a:cxn>
                    <a:cxn ang="0">
                      <a:pos x="T2" y="T3"/>
                    </a:cxn>
                    <a:cxn ang="0">
                      <a:pos x="T4" y="T5"/>
                    </a:cxn>
                    <a:cxn ang="0">
                      <a:pos x="T6" y="T7"/>
                    </a:cxn>
                    <a:cxn ang="0">
                      <a:pos x="T8" y="T9"/>
                    </a:cxn>
                  </a:cxnLst>
                  <a:rect l="0" t="0" r="r" b="b"/>
                  <a:pathLst>
                    <a:path w="16" h="12">
                      <a:moveTo>
                        <a:pt x="8" y="0"/>
                      </a:moveTo>
                      <a:cubicBezTo>
                        <a:pt x="3" y="0"/>
                        <a:pt x="0" y="3"/>
                        <a:pt x="0" y="8"/>
                      </a:cubicBezTo>
                      <a:cubicBezTo>
                        <a:pt x="5" y="9"/>
                        <a:pt x="10" y="10"/>
                        <a:pt x="14" y="12"/>
                      </a:cubicBezTo>
                      <a:cubicBezTo>
                        <a:pt x="15" y="11"/>
                        <a:pt x="16" y="9"/>
                        <a:pt x="16" y="8"/>
                      </a:cubicBezTo>
                      <a:cubicBezTo>
                        <a:pt x="16" y="3"/>
                        <a:pt x="12" y="0"/>
                        <a:pt x="8"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907" name="Oval 92">
                  <a:extLst>
                    <a:ext uri="{FF2B5EF4-FFF2-40B4-BE49-F238E27FC236}">
                      <a16:creationId xmlns="" xmlns:a16="http://schemas.microsoft.com/office/drawing/2014/main" id="{B1EF9FA6-C30F-4D23-ADA3-6821874A9763}"/>
                    </a:ext>
                  </a:extLst>
                </p:cNvPr>
                <p:cNvSpPr>
                  <a:spLocks noChangeArrowheads="1"/>
                </p:cNvSpPr>
                <p:nvPr/>
              </p:nvSpPr>
              <p:spPr bwMode="auto">
                <a:xfrm>
                  <a:off x="1053" y="1902"/>
                  <a:ext cx="29" cy="2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908" name="Oval 93">
                  <a:extLst>
                    <a:ext uri="{FF2B5EF4-FFF2-40B4-BE49-F238E27FC236}">
                      <a16:creationId xmlns="" xmlns:a16="http://schemas.microsoft.com/office/drawing/2014/main" id="{096D398C-9FE4-454D-86CE-F527446AB156}"/>
                    </a:ext>
                  </a:extLst>
                </p:cNvPr>
                <p:cNvSpPr>
                  <a:spLocks noChangeArrowheads="1"/>
                </p:cNvSpPr>
                <p:nvPr/>
              </p:nvSpPr>
              <p:spPr bwMode="auto">
                <a:xfrm>
                  <a:off x="1023" y="1836"/>
                  <a:ext cx="28" cy="2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909" name="Oval 94">
                  <a:extLst>
                    <a:ext uri="{FF2B5EF4-FFF2-40B4-BE49-F238E27FC236}">
                      <a16:creationId xmlns="" xmlns:a16="http://schemas.microsoft.com/office/drawing/2014/main" id="{40E99470-93D4-412F-956A-2E4824A29CDC}"/>
                    </a:ext>
                  </a:extLst>
                </p:cNvPr>
                <p:cNvSpPr>
                  <a:spLocks noChangeArrowheads="1"/>
                </p:cNvSpPr>
                <p:nvPr/>
              </p:nvSpPr>
              <p:spPr bwMode="auto">
                <a:xfrm>
                  <a:off x="1168" y="1679"/>
                  <a:ext cx="32" cy="3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910" name="Oval 95">
                  <a:extLst>
                    <a:ext uri="{FF2B5EF4-FFF2-40B4-BE49-F238E27FC236}">
                      <a16:creationId xmlns="" xmlns:a16="http://schemas.microsoft.com/office/drawing/2014/main" id="{E545A3D0-DA1F-44EE-AC10-529DE41AA8DA}"/>
                    </a:ext>
                  </a:extLst>
                </p:cNvPr>
                <p:cNvSpPr>
                  <a:spLocks noChangeArrowheads="1"/>
                </p:cNvSpPr>
                <p:nvPr/>
              </p:nvSpPr>
              <p:spPr bwMode="auto">
                <a:xfrm>
                  <a:off x="1239" y="1664"/>
                  <a:ext cx="25" cy="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911" name="Oval 96">
                  <a:extLst>
                    <a:ext uri="{FF2B5EF4-FFF2-40B4-BE49-F238E27FC236}">
                      <a16:creationId xmlns="" xmlns:a16="http://schemas.microsoft.com/office/drawing/2014/main" id="{51F47BC3-4986-4E6E-A923-2796C39D26C8}"/>
                    </a:ext>
                  </a:extLst>
                </p:cNvPr>
                <p:cNvSpPr>
                  <a:spLocks noChangeArrowheads="1"/>
                </p:cNvSpPr>
                <p:nvPr/>
              </p:nvSpPr>
              <p:spPr bwMode="auto">
                <a:xfrm>
                  <a:off x="1409" y="1714"/>
                  <a:ext cx="25" cy="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912" name="Oval 97">
                  <a:extLst>
                    <a:ext uri="{FF2B5EF4-FFF2-40B4-BE49-F238E27FC236}">
                      <a16:creationId xmlns="" xmlns:a16="http://schemas.microsoft.com/office/drawing/2014/main" id="{B2D24714-BE15-453B-94D1-46D5CDA5248C}"/>
                    </a:ext>
                  </a:extLst>
                </p:cNvPr>
                <p:cNvSpPr>
                  <a:spLocks noChangeArrowheads="1"/>
                </p:cNvSpPr>
                <p:nvPr/>
              </p:nvSpPr>
              <p:spPr bwMode="auto">
                <a:xfrm>
                  <a:off x="1299" y="1666"/>
                  <a:ext cx="32"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913" name="Oval 98">
                  <a:extLst>
                    <a:ext uri="{FF2B5EF4-FFF2-40B4-BE49-F238E27FC236}">
                      <a16:creationId xmlns="" xmlns:a16="http://schemas.microsoft.com/office/drawing/2014/main" id="{3599E40F-9BB2-405C-B49D-6ED58BF4E05E}"/>
                    </a:ext>
                  </a:extLst>
                </p:cNvPr>
                <p:cNvSpPr>
                  <a:spLocks noChangeArrowheads="1"/>
                </p:cNvSpPr>
                <p:nvPr/>
              </p:nvSpPr>
              <p:spPr bwMode="auto">
                <a:xfrm>
                  <a:off x="1232" y="1721"/>
                  <a:ext cx="32"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914" name="Oval 99">
                  <a:extLst>
                    <a:ext uri="{FF2B5EF4-FFF2-40B4-BE49-F238E27FC236}">
                      <a16:creationId xmlns="" xmlns:a16="http://schemas.microsoft.com/office/drawing/2014/main" id="{EAAEDE4D-9801-4D45-8A73-6B41DC47D043}"/>
                    </a:ext>
                  </a:extLst>
                </p:cNvPr>
                <p:cNvSpPr>
                  <a:spLocks noChangeArrowheads="1"/>
                </p:cNvSpPr>
                <p:nvPr/>
              </p:nvSpPr>
              <p:spPr bwMode="auto">
                <a:xfrm>
                  <a:off x="1306" y="1728"/>
                  <a:ext cx="32"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915" name="Oval 100">
                  <a:extLst>
                    <a:ext uri="{FF2B5EF4-FFF2-40B4-BE49-F238E27FC236}">
                      <a16:creationId xmlns="" xmlns:a16="http://schemas.microsoft.com/office/drawing/2014/main" id="{1D4B9C5F-6186-4C59-B57D-255DF1606E8F}"/>
                    </a:ext>
                  </a:extLst>
                </p:cNvPr>
                <p:cNvSpPr>
                  <a:spLocks noChangeArrowheads="1"/>
                </p:cNvSpPr>
                <p:nvPr/>
              </p:nvSpPr>
              <p:spPr bwMode="auto">
                <a:xfrm>
                  <a:off x="1528" y="1682"/>
                  <a:ext cx="32"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916" name="Oval 101">
                  <a:extLst>
                    <a:ext uri="{FF2B5EF4-FFF2-40B4-BE49-F238E27FC236}">
                      <a16:creationId xmlns="" xmlns:a16="http://schemas.microsoft.com/office/drawing/2014/main" id="{6C6498E6-4D63-4A14-A121-3A7E29273C41}"/>
                    </a:ext>
                  </a:extLst>
                </p:cNvPr>
                <p:cNvSpPr>
                  <a:spLocks noChangeArrowheads="1"/>
                </p:cNvSpPr>
                <p:nvPr/>
              </p:nvSpPr>
              <p:spPr bwMode="auto">
                <a:xfrm>
                  <a:off x="1377" y="1668"/>
                  <a:ext cx="29" cy="2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917" name="Oval 102">
                  <a:extLst>
                    <a:ext uri="{FF2B5EF4-FFF2-40B4-BE49-F238E27FC236}">
                      <a16:creationId xmlns="" xmlns:a16="http://schemas.microsoft.com/office/drawing/2014/main" id="{480BEE10-AAD6-49F2-82D3-7F5F86E9F00D}"/>
                    </a:ext>
                  </a:extLst>
                </p:cNvPr>
                <p:cNvSpPr>
                  <a:spLocks noChangeArrowheads="1"/>
                </p:cNvSpPr>
                <p:nvPr/>
              </p:nvSpPr>
              <p:spPr bwMode="auto">
                <a:xfrm>
                  <a:off x="1478" y="1733"/>
                  <a:ext cx="29" cy="2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918" name="Oval 103">
                  <a:extLst>
                    <a:ext uri="{FF2B5EF4-FFF2-40B4-BE49-F238E27FC236}">
                      <a16:creationId xmlns="" xmlns:a16="http://schemas.microsoft.com/office/drawing/2014/main" id="{CD2669F2-F537-41C9-BF6D-631574E045E4}"/>
                    </a:ext>
                  </a:extLst>
                </p:cNvPr>
                <p:cNvSpPr>
                  <a:spLocks noChangeArrowheads="1"/>
                </p:cNvSpPr>
                <p:nvPr/>
              </p:nvSpPr>
              <p:spPr bwMode="auto">
                <a:xfrm>
                  <a:off x="1448" y="1673"/>
                  <a:ext cx="29" cy="2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919" name="Oval 104">
                  <a:extLst>
                    <a:ext uri="{FF2B5EF4-FFF2-40B4-BE49-F238E27FC236}">
                      <a16:creationId xmlns="" xmlns:a16="http://schemas.microsoft.com/office/drawing/2014/main" id="{966E0552-D2EA-44E8-B3FD-92E2DA26C2C0}"/>
                    </a:ext>
                  </a:extLst>
                </p:cNvPr>
                <p:cNvSpPr>
                  <a:spLocks noChangeArrowheads="1"/>
                </p:cNvSpPr>
                <p:nvPr/>
              </p:nvSpPr>
              <p:spPr bwMode="auto">
                <a:xfrm>
                  <a:off x="1191" y="1758"/>
                  <a:ext cx="32"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920" name="Oval 105">
                  <a:extLst>
                    <a:ext uri="{FF2B5EF4-FFF2-40B4-BE49-F238E27FC236}">
                      <a16:creationId xmlns="" xmlns:a16="http://schemas.microsoft.com/office/drawing/2014/main" id="{1F0A4F74-C507-465F-B535-06BCABF91A64}"/>
                    </a:ext>
                  </a:extLst>
                </p:cNvPr>
                <p:cNvSpPr>
                  <a:spLocks noChangeArrowheads="1"/>
                </p:cNvSpPr>
                <p:nvPr/>
              </p:nvSpPr>
              <p:spPr bwMode="auto">
                <a:xfrm>
                  <a:off x="1145" y="1741"/>
                  <a:ext cx="25" cy="24"/>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921" name="Oval 106">
                  <a:extLst>
                    <a:ext uri="{FF2B5EF4-FFF2-40B4-BE49-F238E27FC236}">
                      <a16:creationId xmlns="" xmlns:a16="http://schemas.microsoft.com/office/drawing/2014/main" id="{F8651717-9A72-4E3B-A788-4B5C93963C5D}"/>
                    </a:ext>
                  </a:extLst>
                </p:cNvPr>
                <p:cNvSpPr>
                  <a:spLocks noChangeArrowheads="1"/>
                </p:cNvSpPr>
                <p:nvPr/>
              </p:nvSpPr>
              <p:spPr bwMode="auto">
                <a:xfrm>
                  <a:off x="1363" y="1810"/>
                  <a:ext cx="25" cy="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922" name="Oval 107">
                  <a:extLst>
                    <a:ext uri="{FF2B5EF4-FFF2-40B4-BE49-F238E27FC236}">
                      <a16:creationId xmlns="" xmlns:a16="http://schemas.microsoft.com/office/drawing/2014/main" id="{153A2A33-F990-48D2-9EF4-93F6DCF84C3B}"/>
                    </a:ext>
                  </a:extLst>
                </p:cNvPr>
                <p:cNvSpPr>
                  <a:spLocks noChangeArrowheads="1"/>
                </p:cNvSpPr>
                <p:nvPr/>
              </p:nvSpPr>
              <p:spPr bwMode="auto">
                <a:xfrm>
                  <a:off x="1301" y="1785"/>
                  <a:ext cx="32"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923" name="Oval 108">
                  <a:extLst>
                    <a:ext uri="{FF2B5EF4-FFF2-40B4-BE49-F238E27FC236}">
                      <a16:creationId xmlns="" xmlns:a16="http://schemas.microsoft.com/office/drawing/2014/main" id="{EB64E1DD-BDAF-45C0-824F-37CAB46CB1AC}"/>
                    </a:ext>
                  </a:extLst>
                </p:cNvPr>
                <p:cNvSpPr>
                  <a:spLocks noChangeArrowheads="1"/>
                </p:cNvSpPr>
                <p:nvPr/>
              </p:nvSpPr>
              <p:spPr bwMode="auto">
                <a:xfrm>
                  <a:off x="1101" y="1845"/>
                  <a:ext cx="32"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924" name="Oval 109">
                  <a:extLst>
                    <a:ext uri="{FF2B5EF4-FFF2-40B4-BE49-F238E27FC236}">
                      <a16:creationId xmlns="" xmlns:a16="http://schemas.microsoft.com/office/drawing/2014/main" id="{2D84C929-6F49-42B8-85F4-9D78D82BF666}"/>
                    </a:ext>
                  </a:extLst>
                </p:cNvPr>
                <p:cNvSpPr>
                  <a:spLocks noChangeArrowheads="1"/>
                </p:cNvSpPr>
                <p:nvPr/>
              </p:nvSpPr>
              <p:spPr bwMode="auto">
                <a:xfrm>
                  <a:off x="1248" y="1794"/>
                  <a:ext cx="32"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925" name="Oval 110">
                  <a:extLst>
                    <a:ext uri="{FF2B5EF4-FFF2-40B4-BE49-F238E27FC236}">
                      <a16:creationId xmlns="" xmlns:a16="http://schemas.microsoft.com/office/drawing/2014/main" id="{B1C97779-44FB-4415-9D87-EFB3DD2D84C2}"/>
                    </a:ext>
                  </a:extLst>
                </p:cNvPr>
                <p:cNvSpPr>
                  <a:spLocks noChangeArrowheads="1"/>
                </p:cNvSpPr>
                <p:nvPr/>
              </p:nvSpPr>
              <p:spPr bwMode="auto">
                <a:xfrm>
                  <a:off x="1524" y="1781"/>
                  <a:ext cx="32"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926" name="Oval 111">
                  <a:extLst>
                    <a:ext uri="{FF2B5EF4-FFF2-40B4-BE49-F238E27FC236}">
                      <a16:creationId xmlns="" xmlns:a16="http://schemas.microsoft.com/office/drawing/2014/main" id="{2A92DA31-4A53-4386-8E4D-BFE058D5ECAD}"/>
                    </a:ext>
                  </a:extLst>
                </p:cNvPr>
                <p:cNvSpPr>
                  <a:spLocks noChangeArrowheads="1"/>
                </p:cNvSpPr>
                <p:nvPr/>
              </p:nvSpPr>
              <p:spPr bwMode="auto">
                <a:xfrm>
                  <a:off x="1367" y="1758"/>
                  <a:ext cx="28" cy="2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927" name="Oval 112">
                  <a:extLst>
                    <a:ext uri="{FF2B5EF4-FFF2-40B4-BE49-F238E27FC236}">
                      <a16:creationId xmlns="" xmlns:a16="http://schemas.microsoft.com/office/drawing/2014/main" id="{E98A45BB-A89F-4D8F-9774-261FB18DB7FC}"/>
                    </a:ext>
                  </a:extLst>
                </p:cNvPr>
                <p:cNvSpPr>
                  <a:spLocks noChangeArrowheads="1"/>
                </p:cNvSpPr>
                <p:nvPr/>
              </p:nvSpPr>
              <p:spPr bwMode="auto">
                <a:xfrm>
                  <a:off x="1413" y="1808"/>
                  <a:ext cx="28" cy="2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928" name="Oval 113">
                  <a:extLst>
                    <a:ext uri="{FF2B5EF4-FFF2-40B4-BE49-F238E27FC236}">
                      <a16:creationId xmlns="" xmlns:a16="http://schemas.microsoft.com/office/drawing/2014/main" id="{28CEA8F0-D5E1-42C4-99EB-BDF38149996E}"/>
                    </a:ext>
                  </a:extLst>
                </p:cNvPr>
                <p:cNvSpPr>
                  <a:spLocks noChangeArrowheads="1"/>
                </p:cNvSpPr>
                <p:nvPr/>
              </p:nvSpPr>
              <p:spPr bwMode="auto">
                <a:xfrm>
                  <a:off x="1454" y="1772"/>
                  <a:ext cx="28" cy="2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929" name="Oval 114">
                  <a:extLst>
                    <a:ext uri="{FF2B5EF4-FFF2-40B4-BE49-F238E27FC236}">
                      <a16:creationId xmlns="" xmlns:a16="http://schemas.microsoft.com/office/drawing/2014/main" id="{B32388B2-F692-4361-913A-280E27D0CF1B}"/>
                    </a:ext>
                  </a:extLst>
                </p:cNvPr>
                <p:cNvSpPr>
                  <a:spLocks noChangeArrowheads="1"/>
                </p:cNvSpPr>
                <p:nvPr/>
              </p:nvSpPr>
              <p:spPr bwMode="auto">
                <a:xfrm>
                  <a:off x="1163" y="1819"/>
                  <a:ext cx="32" cy="3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930" name="Oval 115">
                  <a:extLst>
                    <a:ext uri="{FF2B5EF4-FFF2-40B4-BE49-F238E27FC236}">
                      <a16:creationId xmlns="" xmlns:a16="http://schemas.microsoft.com/office/drawing/2014/main" id="{152F983D-7D14-49D9-9F69-577C49E0B2D9}"/>
                    </a:ext>
                  </a:extLst>
                </p:cNvPr>
                <p:cNvSpPr>
                  <a:spLocks noChangeArrowheads="1"/>
                </p:cNvSpPr>
                <p:nvPr/>
              </p:nvSpPr>
              <p:spPr bwMode="auto">
                <a:xfrm>
                  <a:off x="1229" y="1849"/>
                  <a:ext cx="24" cy="24"/>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931" name="Oval 116">
                  <a:extLst>
                    <a:ext uri="{FF2B5EF4-FFF2-40B4-BE49-F238E27FC236}">
                      <a16:creationId xmlns="" xmlns:a16="http://schemas.microsoft.com/office/drawing/2014/main" id="{31093AB6-AE19-429B-8835-2620CD742918}"/>
                    </a:ext>
                  </a:extLst>
                </p:cNvPr>
                <p:cNvSpPr>
                  <a:spLocks noChangeArrowheads="1"/>
                </p:cNvSpPr>
                <p:nvPr/>
              </p:nvSpPr>
              <p:spPr bwMode="auto">
                <a:xfrm>
                  <a:off x="1400" y="1900"/>
                  <a:ext cx="25" cy="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932" name="Oval 117">
                  <a:extLst>
                    <a:ext uri="{FF2B5EF4-FFF2-40B4-BE49-F238E27FC236}">
                      <a16:creationId xmlns="" xmlns:a16="http://schemas.microsoft.com/office/drawing/2014/main" id="{7F7EAAED-9B43-4823-B272-8DC454B31B5B}"/>
                    </a:ext>
                  </a:extLst>
                </p:cNvPr>
                <p:cNvSpPr>
                  <a:spLocks noChangeArrowheads="1"/>
                </p:cNvSpPr>
                <p:nvPr/>
              </p:nvSpPr>
              <p:spPr bwMode="auto">
                <a:xfrm>
                  <a:off x="1291" y="1852"/>
                  <a:ext cx="31"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933" name="Oval 118">
                  <a:extLst>
                    <a:ext uri="{FF2B5EF4-FFF2-40B4-BE49-F238E27FC236}">
                      <a16:creationId xmlns="" xmlns:a16="http://schemas.microsoft.com/office/drawing/2014/main" id="{16DE90DB-DF46-4141-A4FA-3F86E6089ADD}"/>
                    </a:ext>
                  </a:extLst>
                </p:cNvPr>
                <p:cNvSpPr>
                  <a:spLocks noChangeArrowheads="1"/>
                </p:cNvSpPr>
                <p:nvPr/>
              </p:nvSpPr>
              <p:spPr bwMode="auto">
                <a:xfrm>
                  <a:off x="1202" y="1897"/>
                  <a:ext cx="32" cy="3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934" name="Oval 119">
                  <a:extLst>
                    <a:ext uri="{FF2B5EF4-FFF2-40B4-BE49-F238E27FC236}">
                      <a16:creationId xmlns="" xmlns:a16="http://schemas.microsoft.com/office/drawing/2014/main" id="{5C1CFCB0-46CC-4A31-A1CE-34B32B2E8663}"/>
                    </a:ext>
                  </a:extLst>
                </p:cNvPr>
                <p:cNvSpPr>
                  <a:spLocks noChangeArrowheads="1"/>
                </p:cNvSpPr>
                <p:nvPr/>
              </p:nvSpPr>
              <p:spPr bwMode="auto">
                <a:xfrm>
                  <a:off x="1310" y="1898"/>
                  <a:ext cx="32"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935" name="Oval 120">
                  <a:extLst>
                    <a:ext uri="{FF2B5EF4-FFF2-40B4-BE49-F238E27FC236}">
                      <a16:creationId xmlns="" xmlns:a16="http://schemas.microsoft.com/office/drawing/2014/main" id="{FB15802E-CEF5-42E7-A3B7-DF64B3CDBAE4}"/>
                    </a:ext>
                  </a:extLst>
                </p:cNvPr>
                <p:cNvSpPr>
                  <a:spLocks noChangeArrowheads="1"/>
                </p:cNvSpPr>
                <p:nvPr/>
              </p:nvSpPr>
              <p:spPr bwMode="auto">
                <a:xfrm>
                  <a:off x="1516" y="1861"/>
                  <a:ext cx="31"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936" name="Oval 121">
                  <a:extLst>
                    <a:ext uri="{FF2B5EF4-FFF2-40B4-BE49-F238E27FC236}">
                      <a16:creationId xmlns="" xmlns:a16="http://schemas.microsoft.com/office/drawing/2014/main" id="{18546422-5A28-4D45-B5EC-285CB821B6F5}"/>
                    </a:ext>
                  </a:extLst>
                </p:cNvPr>
                <p:cNvSpPr>
                  <a:spLocks noChangeArrowheads="1"/>
                </p:cNvSpPr>
                <p:nvPr/>
              </p:nvSpPr>
              <p:spPr bwMode="auto">
                <a:xfrm>
                  <a:off x="1369" y="1854"/>
                  <a:ext cx="28" cy="2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937" name="Oval 122">
                  <a:extLst>
                    <a:ext uri="{FF2B5EF4-FFF2-40B4-BE49-F238E27FC236}">
                      <a16:creationId xmlns="" xmlns:a16="http://schemas.microsoft.com/office/drawing/2014/main" id="{7642864B-AB1B-47F1-A93B-1BD81404C3A8}"/>
                    </a:ext>
                  </a:extLst>
                </p:cNvPr>
                <p:cNvSpPr>
                  <a:spLocks noChangeArrowheads="1"/>
                </p:cNvSpPr>
                <p:nvPr/>
              </p:nvSpPr>
              <p:spPr bwMode="auto">
                <a:xfrm>
                  <a:off x="1477" y="1900"/>
                  <a:ext cx="28" cy="2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938" name="Oval 123">
                  <a:extLst>
                    <a:ext uri="{FF2B5EF4-FFF2-40B4-BE49-F238E27FC236}">
                      <a16:creationId xmlns="" xmlns:a16="http://schemas.microsoft.com/office/drawing/2014/main" id="{176F6E57-E7CC-4012-B622-EE50CEF02136}"/>
                    </a:ext>
                  </a:extLst>
                </p:cNvPr>
                <p:cNvSpPr>
                  <a:spLocks noChangeArrowheads="1"/>
                </p:cNvSpPr>
                <p:nvPr/>
              </p:nvSpPr>
              <p:spPr bwMode="auto">
                <a:xfrm>
                  <a:off x="1464" y="1836"/>
                  <a:ext cx="29" cy="2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939" name="Oval 124">
                  <a:extLst>
                    <a:ext uri="{FF2B5EF4-FFF2-40B4-BE49-F238E27FC236}">
                      <a16:creationId xmlns="" xmlns:a16="http://schemas.microsoft.com/office/drawing/2014/main" id="{26D1F514-62CA-4010-BD91-90BDD128856A}"/>
                    </a:ext>
                  </a:extLst>
                </p:cNvPr>
                <p:cNvSpPr>
                  <a:spLocks noChangeArrowheads="1"/>
                </p:cNvSpPr>
                <p:nvPr/>
              </p:nvSpPr>
              <p:spPr bwMode="auto">
                <a:xfrm>
                  <a:off x="1602" y="1693"/>
                  <a:ext cx="25" cy="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940" name="Oval 125">
                  <a:extLst>
                    <a:ext uri="{FF2B5EF4-FFF2-40B4-BE49-F238E27FC236}">
                      <a16:creationId xmlns="" xmlns:a16="http://schemas.microsoft.com/office/drawing/2014/main" id="{E2594EE5-D974-4ED5-ABCD-517D9ECED708}"/>
                    </a:ext>
                  </a:extLst>
                </p:cNvPr>
                <p:cNvSpPr>
                  <a:spLocks noChangeArrowheads="1"/>
                </p:cNvSpPr>
                <p:nvPr/>
              </p:nvSpPr>
              <p:spPr bwMode="auto">
                <a:xfrm>
                  <a:off x="1765" y="1723"/>
                  <a:ext cx="25" cy="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941" name="Oval 126">
                  <a:extLst>
                    <a:ext uri="{FF2B5EF4-FFF2-40B4-BE49-F238E27FC236}">
                      <a16:creationId xmlns="" xmlns:a16="http://schemas.microsoft.com/office/drawing/2014/main" id="{EB7D72C9-94AD-4649-B2E9-D787493CB6B9}"/>
                    </a:ext>
                  </a:extLst>
                </p:cNvPr>
                <p:cNvSpPr>
                  <a:spLocks noChangeArrowheads="1"/>
                </p:cNvSpPr>
                <p:nvPr/>
              </p:nvSpPr>
              <p:spPr bwMode="auto">
                <a:xfrm>
                  <a:off x="1655" y="1675"/>
                  <a:ext cx="32"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942" name="Oval 127">
                  <a:extLst>
                    <a:ext uri="{FF2B5EF4-FFF2-40B4-BE49-F238E27FC236}">
                      <a16:creationId xmlns="" xmlns:a16="http://schemas.microsoft.com/office/drawing/2014/main" id="{7B584F6A-EB86-47DF-B89C-AF156F9F089F}"/>
                    </a:ext>
                  </a:extLst>
                </p:cNvPr>
                <p:cNvSpPr>
                  <a:spLocks noChangeArrowheads="1"/>
                </p:cNvSpPr>
                <p:nvPr/>
              </p:nvSpPr>
              <p:spPr bwMode="auto">
                <a:xfrm>
                  <a:off x="1555" y="1732"/>
                  <a:ext cx="31"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943" name="Oval 128">
                  <a:extLst>
                    <a:ext uri="{FF2B5EF4-FFF2-40B4-BE49-F238E27FC236}">
                      <a16:creationId xmlns="" xmlns:a16="http://schemas.microsoft.com/office/drawing/2014/main" id="{06E666DA-C37E-438C-8435-F69C323B4CFD}"/>
                    </a:ext>
                  </a:extLst>
                </p:cNvPr>
                <p:cNvSpPr>
                  <a:spLocks noChangeArrowheads="1"/>
                </p:cNvSpPr>
                <p:nvPr/>
              </p:nvSpPr>
              <p:spPr bwMode="auto">
                <a:xfrm>
                  <a:off x="1638" y="1735"/>
                  <a:ext cx="32"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944" name="Oval 129">
                  <a:extLst>
                    <a:ext uri="{FF2B5EF4-FFF2-40B4-BE49-F238E27FC236}">
                      <a16:creationId xmlns="" xmlns:a16="http://schemas.microsoft.com/office/drawing/2014/main" id="{91A49493-9B77-4D65-8DDF-58CF0FD26EC3}"/>
                    </a:ext>
                  </a:extLst>
                </p:cNvPr>
                <p:cNvSpPr>
                  <a:spLocks noChangeArrowheads="1"/>
                </p:cNvSpPr>
                <p:nvPr/>
              </p:nvSpPr>
              <p:spPr bwMode="auto">
                <a:xfrm>
                  <a:off x="1884" y="1691"/>
                  <a:ext cx="32"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945" name="Oval 130">
                  <a:extLst>
                    <a:ext uri="{FF2B5EF4-FFF2-40B4-BE49-F238E27FC236}">
                      <a16:creationId xmlns="" xmlns:a16="http://schemas.microsoft.com/office/drawing/2014/main" id="{14F9539A-3E82-4F22-9EB3-9F6E41954AD8}"/>
                    </a:ext>
                  </a:extLst>
                </p:cNvPr>
                <p:cNvSpPr>
                  <a:spLocks noChangeArrowheads="1"/>
                </p:cNvSpPr>
                <p:nvPr/>
              </p:nvSpPr>
              <p:spPr bwMode="auto">
                <a:xfrm>
                  <a:off x="1733" y="1677"/>
                  <a:ext cx="29" cy="2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946" name="Oval 131">
                  <a:extLst>
                    <a:ext uri="{FF2B5EF4-FFF2-40B4-BE49-F238E27FC236}">
                      <a16:creationId xmlns="" xmlns:a16="http://schemas.microsoft.com/office/drawing/2014/main" id="{ED9B90C8-D05C-49A8-9489-42F7A210AB29}"/>
                    </a:ext>
                  </a:extLst>
                </p:cNvPr>
                <p:cNvSpPr>
                  <a:spLocks noChangeArrowheads="1"/>
                </p:cNvSpPr>
                <p:nvPr/>
              </p:nvSpPr>
              <p:spPr bwMode="auto">
                <a:xfrm>
                  <a:off x="1834" y="1742"/>
                  <a:ext cx="29" cy="2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947" name="Oval 132">
                  <a:extLst>
                    <a:ext uri="{FF2B5EF4-FFF2-40B4-BE49-F238E27FC236}">
                      <a16:creationId xmlns="" xmlns:a16="http://schemas.microsoft.com/office/drawing/2014/main" id="{FA719B1E-DACA-4461-8AF6-C5370EF34110}"/>
                    </a:ext>
                  </a:extLst>
                </p:cNvPr>
                <p:cNvSpPr>
                  <a:spLocks noChangeArrowheads="1"/>
                </p:cNvSpPr>
                <p:nvPr/>
              </p:nvSpPr>
              <p:spPr bwMode="auto">
                <a:xfrm>
                  <a:off x="1806" y="1682"/>
                  <a:ext cx="28" cy="2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948" name="Oval 133">
                  <a:extLst>
                    <a:ext uri="{FF2B5EF4-FFF2-40B4-BE49-F238E27FC236}">
                      <a16:creationId xmlns="" xmlns:a16="http://schemas.microsoft.com/office/drawing/2014/main" id="{1752A6C4-AFC6-43E8-BDDA-476AEC73BC43}"/>
                    </a:ext>
                  </a:extLst>
                </p:cNvPr>
                <p:cNvSpPr>
                  <a:spLocks noChangeArrowheads="1"/>
                </p:cNvSpPr>
                <p:nvPr/>
              </p:nvSpPr>
              <p:spPr bwMode="auto">
                <a:xfrm>
                  <a:off x="1721" y="1819"/>
                  <a:ext cx="25" cy="24"/>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949" name="Oval 134">
                  <a:extLst>
                    <a:ext uri="{FF2B5EF4-FFF2-40B4-BE49-F238E27FC236}">
                      <a16:creationId xmlns="" xmlns:a16="http://schemas.microsoft.com/office/drawing/2014/main" id="{5367A778-9332-45A9-B20C-799757B46147}"/>
                    </a:ext>
                  </a:extLst>
                </p:cNvPr>
                <p:cNvSpPr>
                  <a:spLocks noChangeArrowheads="1"/>
                </p:cNvSpPr>
                <p:nvPr/>
              </p:nvSpPr>
              <p:spPr bwMode="auto">
                <a:xfrm>
                  <a:off x="1670" y="1790"/>
                  <a:ext cx="32"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950" name="Oval 135">
                  <a:extLst>
                    <a:ext uri="{FF2B5EF4-FFF2-40B4-BE49-F238E27FC236}">
                      <a16:creationId xmlns="" xmlns:a16="http://schemas.microsoft.com/office/drawing/2014/main" id="{7C32251F-C9C4-430B-B4EB-71BAC344D98A}"/>
                    </a:ext>
                  </a:extLst>
                </p:cNvPr>
                <p:cNvSpPr>
                  <a:spLocks noChangeArrowheads="1"/>
                </p:cNvSpPr>
                <p:nvPr/>
              </p:nvSpPr>
              <p:spPr bwMode="auto">
                <a:xfrm>
                  <a:off x="1599" y="1799"/>
                  <a:ext cx="32"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951" name="Oval 136">
                  <a:extLst>
                    <a:ext uri="{FF2B5EF4-FFF2-40B4-BE49-F238E27FC236}">
                      <a16:creationId xmlns="" xmlns:a16="http://schemas.microsoft.com/office/drawing/2014/main" id="{145DA360-C012-4C88-89F0-F305C02987C9}"/>
                    </a:ext>
                  </a:extLst>
                </p:cNvPr>
                <p:cNvSpPr>
                  <a:spLocks noChangeArrowheads="1"/>
                </p:cNvSpPr>
                <p:nvPr/>
              </p:nvSpPr>
              <p:spPr bwMode="auto">
                <a:xfrm>
                  <a:off x="1880" y="1790"/>
                  <a:ext cx="32"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952" name="Oval 137">
                  <a:extLst>
                    <a:ext uri="{FF2B5EF4-FFF2-40B4-BE49-F238E27FC236}">
                      <a16:creationId xmlns="" xmlns:a16="http://schemas.microsoft.com/office/drawing/2014/main" id="{34C82D58-53B7-436C-AA0E-4C5DC3EE09F7}"/>
                    </a:ext>
                  </a:extLst>
                </p:cNvPr>
                <p:cNvSpPr>
                  <a:spLocks noChangeArrowheads="1"/>
                </p:cNvSpPr>
                <p:nvPr/>
              </p:nvSpPr>
              <p:spPr bwMode="auto">
                <a:xfrm>
                  <a:off x="1709" y="1735"/>
                  <a:ext cx="28" cy="2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953" name="Oval 138">
                  <a:extLst>
                    <a:ext uri="{FF2B5EF4-FFF2-40B4-BE49-F238E27FC236}">
                      <a16:creationId xmlns="" xmlns:a16="http://schemas.microsoft.com/office/drawing/2014/main" id="{575551CA-6B6A-40E2-B897-D5BFBA9701BB}"/>
                    </a:ext>
                  </a:extLst>
                </p:cNvPr>
                <p:cNvSpPr>
                  <a:spLocks noChangeArrowheads="1"/>
                </p:cNvSpPr>
                <p:nvPr/>
              </p:nvSpPr>
              <p:spPr bwMode="auto">
                <a:xfrm>
                  <a:off x="1781" y="1836"/>
                  <a:ext cx="29" cy="2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954" name="Oval 139">
                  <a:extLst>
                    <a:ext uri="{FF2B5EF4-FFF2-40B4-BE49-F238E27FC236}">
                      <a16:creationId xmlns="" xmlns:a16="http://schemas.microsoft.com/office/drawing/2014/main" id="{47CD0595-098D-4DE5-AACF-E1D70A5CF0F0}"/>
                    </a:ext>
                  </a:extLst>
                </p:cNvPr>
                <p:cNvSpPr>
                  <a:spLocks noChangeArrowheads="1"/>
                </p:cNvSpPr>
                <p:nvPr/>
              </p:nvSpPr>
              <p:spPr bwMode="auto">
                <a:xfrm>
                  <a:off x="1785" y="1785"/>
                  <a:ext cx="28" cy="2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955" name="Oval 140">
                  <a:extLst>
                    <a:ext uri="{FF2B5EF4-FFF2-40B4-BE49-F238E27FC236}">
                      <a16:creationId xmlns="" xmlns:a16="http://schemas.microsoft.com/office/drawing/2014/main" id="{9EE8EFC9-7260-45E0-B3FD-B8ECE498E36E}"/>
                    </a:ext>
                  </a:extLst>
                </p:cNvPr>
                <p:cNvSpPr>
                  <a:spLocks noChangeArrowheads="1"/>
                </p:cNvSpPr>
                <p:nvPr/>
              </p:nvSpPr>
              <p:spPr bwMode="auto">
                <a:xfrm>
                  <a:off x="1579" y="1852"/>
                  <a:ext cx="25" cy="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956" name="Oval 141">
                  <a:extLst>
                    <a:ext uri="{FF2B5EF4-FFF2-40B4-BE49-F238E27FC236}">
                      <a16:creationId xmlns="" xmlns:a16="http://schemas.microsoft.com/office/drawing/2014/main" id="{1CE085D9-4BB1-43C3-A56D-E26151627B19}"/>
                    </a:ext>
                  </a:extLst>
                </p:cNvPr>
                <p:cNvSpPr>
                  <a:spLocks noChangeArrowheads="1"/>
                </p:cNvSpPr>
                <p:nvPr/>
              </p:nvSpPr>
              <p:spPr bwMode="auto">
                <a:xfrm>
                  <a:off x="1776" y="1893"/>
                  <a:ext cx="25" cy="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957" name="Oval 142">
                  <a:extLst>
                    <a:ext uri="{FF2B5EF4-FFF2-40B4-BE49-F238E27FC236}">
                      <a16:creationId xmlns="" xmlns:a16="http://schemas.microsoft.com/office/drawing/2014/main" id="{BC65C5C6-CBEB-4955-A344-3D9E4325E2E0}"/>
                    </a:ext>
                  </a:extLst>
                </p:cNvPr>
                <p:cNvSpPr>
                  <a:spLocks noChangeArrowheads="1"/>
                </p:cNvSpPr>
                <p:nvPr/>
              </p:nvSpPr>
              <p:spPr bwMode="auto">
                <a:xfrm>
                  <a:off x="1634" y="1859"/>
                  <a:ext cx="32"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958" name="Oval 143">
                  <a:extLst>
                    <a:ext uri="{FF2B5EF4-FFF2-40B4-BE49-F238E27FC236}">
                      <a16:creationId xmlns="" xmlns:a16="http://schemas.microsoft.com/office/drawing/2014/main" id="{38D9515E-1311-49C5-B82A-563BCB3CF732}"/>
                    </a:ext>
                  </a:extLst>
                </p:cNvPr>
                <p:cNvSpPr>
                  <a:spLocks noChangeArrowheads="1"/>
                </p:cNvSpPr>
                <p:nvPr/>
              </p:nvSpPr>
              <p:spPr bwMode="auto">
                <a:xfrm>
                  <a:off x="1553" y="1900"/>
                  <a:ext cx="32"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959" name="Oval 144">
                  <a:extLst>
                    <a:ext uri="{FF2B5EF4-FFF2-40B4-BE49-F238E27FC236}">
                      <a16:creationId xmlns="" xmlns:a16="http://schemas.microsoft.com/office/drawing/2014/main" id="{E7B72781-D6C1-460F-A346-B0574649048F}"/>
                    </a:ext>
                  </a:extLst>
                </p:cNvPr>
                <p:cNvSpPr>
                  <a:spLocks noChangeArrowheads="1"/>
                </p:cNvSpPr>
                <p:nvPr/>
              </p:nvSpPr>
              <p:spPr bwMode="auto">
                <a:xfrm>
                  <a:off x="1663" y="1895"/>
                  <a:ext cx="31"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960" name="Oval 145">
                  <a:extLst>
                    <a:ext uri="{FF2B5EF4-FFF2-40B4-BE49-F238E27FC236}">
                      <a16:creationId xmlns="" xmlns:a16="http://schemas.microsoft.com/office/drawing/2014/main" id="{DEC89569-66F0-4EC5-BAFE-A69D7CF7805C}"/>
                    </a:ext>
                  </a:extLst>
                </p:cNvPr>
                <p:cNvSpPr>
                  <a:spLocks noChangeArrowheads="1"/>
                </p:cNvSpPr>
                <p:nvPr/>
              </p:nvSpPr>
              <p:spPr bwMode="auto">
                <a:xfrm>
                  <a:off x="1893" y="1868"/>
                  <a:ext cx="32"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961" name="Oval 146">
                  <a:extLst>
                    <a:ext uri="{FF2B5EF4-FFF2-40B4-BE49-F238E27FC236}">
                      <a16:creationId xmlns="" xmlns:a16="http://schemas.microsoft.com/office/drawing/2014/main" id="{43736084-CCCE-42D3-BE18-AB7B858DDDDF}"/>
                    </a:ext>
                  </a:extLst>
                </p:cNvPr>
                <p:cNvSpPr>
                  <a:spLocks noChangeArrowheads="1"/>
                </p:cNvSpPr>
                <p:nvPr/>
              </p:nvSpPr>
              <p:spPr bwMode="auto">
                <a:xfrm>
                  <a:off x="1716" y="1872"/>
                  <a:ext cx="28" cy="2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962" name="Oval 147">
                  <a:extLst>
                    <a:ext uri="{FF2B5EF4-FFF2-40B4-BE49-F238E27FC236}">
                      <a16:creationId xmlns="" xmlns:a16="http://schemas.microsoft.com/office/drawing/2014/main" id="{310B9516-8A9A-42C2-B285-030B4D1C0814}"/>
                    </a:ext>
                  </a:extLst>
                </p:cNvPr>
                <p:cNvSpPr>
                  <a:spLocks noChangeArrowheads="1"/>
                </p:cNvSpPr>
                <p:nvPr/>
              </p:nvSpPr>
              <p:spPr bwMode="auto">
                <a:xfrm>
                  <a:off x="1834" y="1891"/>
                  <a:ext cx="29" cy="2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963" name="Oval 148">
                  <a:extLst>
                    <a:ext uri="{FF2B5EF4-FFF2-40B4-BE49-F238E27FC236}">
                      <a16:creationId xmlns="" xmlns:a16="http://schemas.microsoft.com/office/drawing/2014/main" id="{E717D80A-457E-477E-B3C8-20B1CBBCAFDB}"/>
                    </a:ext>
                  </a:extLst>
                </p:cNvPr>
                <p:cNvSpPr>
                  <a:spLocks noChangeArrowheads="1"/>
                </p:cNvSpPr>
                <p:nvPr/>
              </p:nvSpPr>
              <p:spPr bwMode="auto">
                <a:xfrm>
                  <a:off x="1838" y="1827"/>
                  <a:ext cx="28" cy="2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964" name="Oval 149">
                  <a:extLst>
                    <a:ext uri="{FF2B5EF4-FFF2-40B4-BE49-F238E27FC236}">
                      <a16:creationId xmlns="" xmlns:a16="http://schemas.microsoft.com/office/drawing/2014/main" id="{676B83F5-6116-4F3F-96F8-416935704204}"/>
                    </a:ext>
                  </a:extLst>
                </p:cNvPr>
                <p:cNvSpPr>
                  <a:spLocks noChangeArrowheads="1"/>
                </p:cNvSpPr>
                <p:nvPr/>
              </p:nvSpPr>
              <p:spPr bwMode="auto">
                <a:xfrm>
                  <a:off x="1951" y="1689"/>
                  <a:ext cx="32"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965" name="Oval 150">
                  <a:extLst>
                    <a:ext uri="{FF2B5EF4-FFF2-40B4-BE49-F238E27FC236}">
                      <a16:creationId xmlns="" xmlns:a16="http://schemas.microsoft.com/office/drawing/2014/main" id="{61FC9CBA-C3AA-406A-B4AF-F021E960ABF0}"/>
                    </a:ext>
                  </a:extLst>
                </p:cNvPr>
                <p:cNvSpPr>
                  <a:spLocks noChangeArrowheads="1"/>
                </p:cNvSpPr>
                <p:nvPr/>
              </p:nvSpPr>
              <p:spPr bwMode="auto">
                <a:xfrm>
                  <a:off x="1969" y="1749"/>
                  <a:ext cx="32"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966" name="Oval 151">
                  <a:extLst>
                    <a:ext uri="{FF2B5EF4-FFF2-40B4-BE49-F238E27FC236}">
                      <a16:creationId xmlns="" xmlns:a16="http://schemas.microsoft.com/office/drawing/2014/main" id="{827F6BE1-6531-4D03-BE3F-8BF44F4621B9}"/>
                    </a:ext>
                  </a:extLst>
                </p:cNvPr>
                <p:cNvSpPr>
                  <a:spLocks noChangeArrowheads="1"/>
                </p:cNvSpPr>
                <p:nvPr/>
              </p:nvSpPr>
              <p:spPr bwMode="auto">
                <a:xfrm>
                  <a:off x="1932" y="1820"/>
                  <a:ext cx="32"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967" name="Oval 152">
                  <a:extLst>
                    <a:ext uri="{FF2B5EF4-FFF2-40B4-BE49-F238E27FC236}">
                      <a16:creationId xmlns="" xmlns:a16="http://schemas.microsoft.com/office/drawing/2014/main" id="{4E341199-5431-433A-954B-05CDD0B413D3}"/>
                    </a:ext>
                  </a:extLst>
                </p:cNvPr>
                <p:cNvSpPr>
                  <a:spLocks noChangeArrowheads="1"/>
                </p:cNvSpPr>
                <p:nvPr/>
              </p:nvSpPr>
              <p:spPr bwMode="auto">
                <a:xfrm>
                  <a:off x="2017" y="1680"/>
                  <a:ext cx="25" cy="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968" name="Oval 153">
                  <a:extLst>
                    <a:ext uri="{FF2B5EF4-FFF2-40B4-BE49-F238E27FC236}">
                      <a16:creationId xmlns="" xmlns:a16="http://schemas.microsoft.com/office/drawing/2014/main" id="{8899097A-74C0-4A5E-BECD-3A2502A903EA}"/>
                    </a:ext>
                  </a:extLst>
                </p:cNvPr>
                <p:cNvSpPr>
                  <a:spLocks noChangeArrowheads="1"/>
                </p:cNvSpPr>
                <p:nvPr/>
              </p:nvSpPr>
              <p:spPr bwMode="auto">
                <a:xfrm>
                  <a:off x="2180" y="1710"/>
                  <a:ext cx="25" cy="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969" name="Oval 154">
                  <a:extLst>
                    <a:ext uri="{FF2B5EF4-FFF2-40B4-BE49-F238E27FC236}">
                      <a16:creationId xmlns="" xmlns:a16="http://schemas.microsoft.com/office/drawing/2014/main" id="{2278AEC1-2DC8-4EC1-9A4A-717AAA46A088}"/>
                    </a:ext>
                  </a:extLst>
                </p:cNvPr>
                <p:cNvSpPr>
                  <a:spLocks noChangeArrowheads="1"/>
                </p:cNvSpPr>
                <p:nvPr/>
              </p:nvSpPr>
              <p:spPr bwMode="auto">
                <a:xfrm>
                  <a:off x="2070" y="1663"/>
                  <a:ext cx="32" cy="3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970" name="Oval 155">
                  <a:extLst>
                    <a:ext uri="{FF2B5EF4-FFF2-40B4-BE49-F238E27FC236}">
                      <a16:creationId xmlns="" xmlns:a16="http://schemas.microsoft.com/office/drawing/2014/main" id="{255C8282-CCEF-40B0-9DD2-6F387C959C65}"/>
                    </a:ext>
                  </a:extLst>
                </p:cNvPr>
                <p:cNvSpPr>
                  <a:spLocks noChangeArrowheads="1"/>
                </p:cNvSpPr>
                <p:nvPr/>
              </p:nvSpPr>
              <p:spPr bwMode="auto">
                <a:xfrm>
                  <a:off x="1907" y="1739"/>
                  <a:ext cx="32"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971" name="Oval 156">
                  <a:extLst>
                    <a:ext uri="{FF2B5EF4-FFF2-40B4-BE49-F238E27FC236}">
                      <a16:creationId xmlns="" xmlns:a16="http://schemas.microsoft.com/office/drawing/2014/main" id="{E8FEAA27-44FA-4CDA-985D-9446C615DCBF}"/>
                    </a:ext>
                  </a:extLst>
                </p:cNvPr>
                <p:cNvSpPr>
                  <a:spLocks noChangeArrowheads="1"/>
                </p:cNvSpPr>
                <p:nvPr/>
              </p:nvSpPr>
              <p:spPr bwMode="auto">
                <a:xfrm>
                  <a:off x="2052" y="1723"/>
                  <a:ext cx="32"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972" name="Freeform 157">
                  <a:extLst>
                    <a:ext uri="{FF2B5EF4-FFF2-40B4-BE49-F238E27FC236}">
                      <a16:creationId xmlns="" xmlns:a16="http://schemas.microsoft.com/office/drawing/2014/main" id="{10CF6E4E-D457-4F06-A06D-32ED6CC7BA12}"/>
                    </a:ext>
                  </a:extLst>
                </p:cNvPr>
                <p:cNvSpPr>
                  <a:spLocks/>
                </p:cNvSpPr>
                <p:nvPr/>
              </p:nvSpPr>
              <p:spPr bwMode="auto">
                <a:xfrm>
                  <a:off x="2148" y="1677"/>
                  <a:ext cx="27" cy="16"/>
                </a:xfrm>
                <a:custGeom>
                  <a:avLst/>
                  <a:gdLst>
                    <a:gd name="T0" fmla="*/ 0 w 15"/>
                    <a:gd name="T1" fmla="*/ 0 h 9"/>
                    <a:gd name="T2" fmla="*/ 0 w 15"/>
                    <a:gd name="T3" fmla="*/ 1 h 9"/>
                    <a:gd name="T4" fmla="*/ 8 w 15"/>
                    <a:gd name="T5" fmla="*/ 9 h 9"/>
                    <a:gd name="T6" fmla="*/ 15 w 15"/>
                    <a:gd name="T7" fmla="*/ 4 h 9"/>
                    <a:gd name="T8" fmla="*/ 0 w 15"/>
                    <a:gd name="T9" fmla="*/ 0 h 9"/>
                  </a:gdLst>
                  <a:ahLst/>
                  <a:cxnLst>
                    <a:cxn ang="0">
                      <a:pos x="T0" y="T1"/>
                    </a:cxn>
                    <a:cxn ang="0">
                      <a:pos x="T2" y="T3"/>
                    </a:cxn>
                    <a:cxn ang="0">
                      <a:pos x="T4" y="T5"/>
                    </a:cxn>
                    <a:cxn ang="0">
                      <a:pos x="T6" y="T7"/>
                    </a:cxn>
                    <a:cxn ang="0">
                      <a:pos x="T8" y="T9"/>
                    </a:cxn>
                  </a:cxnLst>
                  <a:rect l="0" t="0" r="r" b="b"/>
                  <a:pathLst>
                    <a:path w="15" h="9">
                      <a:moveTo>
                        <a:pt x="0" y="0"/>
                      </a:moveTo>
                      <a:cubicBezTo>
                        <a:pt x="0" y="0"/>
                        <a:pt x="0" y="1"/>
                        <a:pt x="0" y="1"/>
                      </a:cubicBezTo>
                      <a:cubicBezTo>
                        <a:pt x="0" y="6"/>
                        <a:pt x="4" y="9"/>
                        <a:pt x="8" y="9"/>
                      </a:cubicBezTo>
                      <a:cubicBezTo>
                        <a:pt x="11" y="9"/>
                        <a:pt x="14" y="7"/>
                        <a:pt x="15" y="4"/>
                      </a:cubicBezTo>
                      <a:cubicBezTo>
                        <a:pt x="10" y="3"/>
                        <a:pt x="5" y="1"/>
                        <a:pt x="0"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973" name="Freeform 158">
                  <a:extLst>
                    <a:ext uri="{FF2B5EF4-FFF2-40B4-BE49-F238E27FC236}">
                      <a16:creationId xmlns="" xmlns:a16="http://schemas.microsoft.com/office/drawing/2014/main" id="{F3055911-6EB7-4516-8CFD-C7BA8B03B664}"/>
                    </a:ext>
                  </a:extLst>
                </p:cNvPr>
                <p:cNvSpPr>
                  <a:spLocks/>
                </p:cNvSpPr>
                <p:nvPr/>
              </p:nvSpPr>
              <p:spPr bwMode="auto">
                <a:xfrm>
                  <a:off x="2224" y="1746"/>
                  <a:ext cx="29" cy="28"/>
                </a:xfrm>
                <a:custGeom>
                  <a:avLst/>
                  <a:gdLst>
                    <a:gd name="T0" fmla="*/ 8 w 16"/>
                    <a:gd name="T1" fmla="*/ 0 h 16"/>
                    <a:gd name="T2" fmla="*/ 0 w 16"/>
                    <a:gd name="T3" fmla="*/ 8 h 16"/>
                    <a:gd name="T4" fmla="*/ 8 w 16"/>
                    <a:gd name="T5" fmla="*/ 16 h 16"/>
                    <a:gd name="T6" fmla="*/ 8 w 16"/>
                    <a:gd name="T7" fmla="*/ 16 h 16"/>
                    <a:gd name="T8" fmla="*/ 10 w 16"/>
                    <a:gd name="T9" fmla="*/ 16 h 16"/>
                    <a:gd name="T10" fmla="*/ 16 w 16"/>
                    <a:gd name="T11" fmla="*/ 8 h 16"/>
                    <a:gd name="T12" fmla="*/ 8 w 16"/>
                    <a:gd name="T13" fmla="*/ 0 h 16"/>
                  </a:gdLst>
                  <a:ahLst/>
                  <a:cxnLst>
                    <a:cxn ang="0">
                      <a:pos x="T0" y="T1"/>
                    </a:cxn>
                    <a:cxn ang="0">
                      <a:pos x="T2" y="T3"/>
                    </a:cxn>
                    <a:cxn ang="0">
                      <a:pos x="T4" y="T5"/>
                    </a:cxn>
                    <a:cxn ang="0">
                      <a:pos x="T6" y="T7"/>
                    </a:cxn>
                    <a:cxn ang="0">
                      <a:pos x="T8" y="T9"/>
                    </a:cxn>
                    <a:cxn ang="0">
                      <a:pos x="T10" y="T11"/>
                    </a:cxn>
                    <a:cxn ang="0">
                      <a:pos x="T12" y="T13"/>
                    </a:cxn>
                  </a:cxnLst>
                  <a:rect l="0" t="0" r="r" b="b"/>
                  <a:pathLst>
                    <a:path w="16" h="16">
                      <a:moveTo>
                        <a:pt x="8" y="0"/>
                      </a:moveTo>
                      <a:cubicBezTo>
                        <a:pt x="4" y="0"/>
                        <a:pt x="0" y="4"/>
                        <a:pt x="0" y="8"/>
                      </a:cubicBezTo>
                      <a:cubicBezTo>
                        <a:pt x="0" y="12"/>
                        <a:pt x="4" y="16"/>
                        <a:pt x="8" y="16"/>
                      </a:cubicBezTo>
                      <a:cubicBezTo>
                        <a:pt x="8" y="16"/>
                        <a:pt x="8" y="16"/>
                        <a:pt x="8" y="16"/>
                      </a:cubicBezTo>
                      <a:cubicBezTo>
                        <a:pt x="9" y="16"/>
                        <a:pt x="10" y="16"/>
                        <a:pt x="10" y="16"/>
                      </a:cubicBezTo>
                      <a:cubicBezTo>
                        <a:pt x="14" y="15"/>
                        <a:pt x="16" y="12"/>
                        <a:pt x="16" y="8"/>
                      </a:cubicBezTo>
                      <a:cubicBezTo>
                        <a:pt x="16" y="4"/>
                        <a:pt x="12" y="0"/>
                        <a:pt x="8"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974" name="Freeform 159">
                  <a:extLst>
                    <a:ext uri="{FF2B5EF4-FFF2-40B4-BE49-F238E27FC236}">
                      <a16:creationId xmlns="" xmlns:a16="http://schemas.microsoft.com/office/drawing/2014/main" id="{EC5ACFE4-8D42-4070-8E51-42EF107DA364}"/>
                    </a:ext>
                  </a:extLst>
                </p:cNvPr>
                <p:cNvSpPr>
                  <a:spLocks/>
                </p:cNvSpPr>
                <p:nvPr/>
              </p:nvSpPr>
              <p:spPr bwMode="auto">
                <a:xfrm>
                  <a:off x="2228" y="1698"/>
                  <a:ext cx="5" cy="2"/>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cubicBezTo>
                        <a:pt x="1" y="1"/>
                        <a:pt x="2" y="1"/>
                        <a:pt x="3" y="1"/>
                      </a:cubicBezTo>
                      <a:cubicBezTo>
                        <a:pt x="2" y="1"/>
                        <a:pt x="1" y="0"/>
                        <a:pt x="0"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975" name="Freeform 160">
                  <a:extLst>
                    <a:ext uri="{FF2B5EF4-FFF2-40B4-BE49-F238E27FC236}">
                      <a16:creationId xmlns="" xmlns:a16="http://schemas.microsoft.com/office/drawing/2014/main" id="{E6868E17-9550-471B-90C8-4D850D8497A3}"/>
                    </a:ext>
                  </a:extLst>
                </p:cNvPr>
                <p:cNvSpPr>
                  <a:spLocks/>
                </p:cNvSpPr>
                <p:nvPr/>
              </p:nvSpPr>
              <p:spPr bwMode="auto">
                <a:xfrm>
                  <a:off x="2084" y="1780"/>
                  <a:ext cx="32" cy="30"/>
                </a:xfrm>
                <a:custGeom>
                  <a:avLst/>
                  <a:gdLst>
                    <a:gd name="T0" fmla="*/ 9 w 18"/>
                    <a:gd name="T1" fmla="*/ 0 h 17"/>
                    <a:gd name="T2" fmla="*/ 0 w 18"/>
                    <a:gd name="T3" fmla="*/ 9 h 17"/>
                    <a:gd name="T4" fmla="*/ 7 w 18"/>
                    <a:gd name="T5" fmla="*/ 17 h 17"/>
                    <a:gd name="T6" fmla="*/ 16 w 18"/>
                    <a:gd name="T7" fmla="*/ 14 h 17"/>
                    <a:gd name="T8" fmla="*/ 18 w 18"/>
                    <a:gd name="T9" fmla="*/ 9 h 17"/>
                    <a:gd name="T10" fmla="*/ 9 w 18"/>
                    <a:gd name="T11" fmla="*/ 0 h 17"/>
                  </a:gdLst>
                  <a:ahLst/>
                  <a:cxnLst>
                    <a:cxn ang="0">
                      <a:pos x="T0" y="T1"/>
                    </a:cxn>
                    <a:cxn ang="0">
                      <a:pos x="T2" y="T3"/>
                    </a:cxn>
                    <a:cxn ang="0">
                      <a:pos x="T4" y="T5"/>
                    </a:cxn>
                    <a:cxn ang="0">
                      <a:pos x="T6" y="T7"/>
                    </a:cxn>
                    <a:cxn ang="0">
                      <a:pos x="T8" y="T9"/>
                    </a:cxn>
                    <a:cxn ang="0">
                      <a:pos x="T10" y="T11"/>
                    </a:cxn>
                  </a:cxnLst>
                  <a:rect l="0" t="0" r="r" b="b"/>
                  <a:pathLst>
                    <a:path w="18" h="17">
                      <a:moveTo>
                        <a:pt x="9" y="0"/>
                      </a:moveTo>
                      <a:cubicBezTo>
                        <a:pt x="4" y="0"/>
                        <a:pt x="0" y="4"/>
                        <a:pt x="0" y="9"/>
                      </a:cubicBezTo>
                      <a:cubicBezTo>
                        <a:pt x="0" y="13"/>
                        <a:pt x="3" y="16"/>
                        <a:pt x="7" y="17"/>
                      </a:cubicBezTo>
                      <a:cubicBezTo>
                        <a:pt x="10" y="16"/>
                        <a:pt x="13" y="15"/>
                        <a:pt x="16" y="14"/>
                      </a:cubicBezTo>
                      <a:cubicBezTo>
                        <a:pt x="18" y="13"/>
                        <a:pt x="18" y="11"/>
                        <a:pt x="18" y="9"/>
                      </a:cubicBezTo>
                      <a:cubicBezTo>
                        <a:pt x="18" y="4"/>
                        <a:pt x="14" y="0"/>
                        <a:pt x="9"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976" name="Oval 161">
                  <a:extLst>
                    <a:ext uri="{FF2B5EF4-FFF2-40B4-BE49-F238E27FC236}">
                      <a16:creationId xmlns="" xmlns:a16="http://schemas.microsoft.com/office/drawing/2014/main" id="{AD74DEC4-3439-48F3-B785-896755A26427}"/>
                    </a:ext>
                  </a:extLst>
                </p:cNvPr>
                <p:cNvSpPr>
                  <a:spLocks noChangeArrowheads="1"/>
                </p:cNvSpPr>
                <p:nvPr/>
              </p:nvSpPr>
              <p:spPr bwMode="auto">
                <a:xfrm>
                  <a:off x="2020" y="1781"/>
                  <a:ext cx="32"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977" name="Freeform 162">
                  <a:extLst>
                    <a:ext uri="{FF2B5EF4-FFF2-40B4-BE49-F238E27FC236}">
                      <a16:creationId xmlns="" xmlns:a16="http://schemas.microsoft.com/office/drawing/2014/main" id="{13731B67-9B5F-4733-A426-B0F7610CA9AF}"/>
                    </a:ext>
                  </a:extLst>
                </p:cNvPr>
                <p:cNvSpPr>
                  <a:spLocks/>
                </p:cNvSpPr>
                <p:nvPr/>
              </p:nvSpPr>
              <p:spPr bwMode="auto">
                <a:xfrm>
                  <a:off x="2279" y="1748"/>
                  <a:ext cx="32" cy="19"/>
                </a:xfrm>
                <a:custGeom>
                  <a:avLst/>
                  <a:gdLst>
                    <a:gd name="T0" fmla="*/ 9 w 18"/>
                    <a:gd name="T1" fmla="*/ 0 h 11"/>
                    <a:gd name="T2" fmla="*/ 0 w 18"/>
                    <a:gd name="T3" fmla="*/ 9 h 11"/>
                    <a:gd name="T4" fmla="*/ 0 w 18"/>
                    <a:gd name="T5" fmla="*/ 11 h 11"/>
                    <a:gd name="T6" fmla="*/ 18 w 18"/>
                    <a:gd name="T7" fmla="*/ 8 h 11"/>
                    <a:gd name="T8" fmla="*/ 9 w 18"/>
                    <a:gd name="T9" fmla="*/ 0 h 11"/>
                  </a:gdLst>
                  <a:ahLst/>
                  <a:cxnLst>
                    <a:cxn ang="0">
                      <a:pos x="T0" y="T1"/>
                    </a:cxn>
                    <a:cxn ang="0">
                      <a:pos x="T2" y="T3"/>
                    </a:cxn>
                    <a:cxn ang="0">
                      <a:pos x="T4" y="T5"/>
                    </a:cxn>
                    <a:cxn ang="0">
                      <a:pos x="T6" y="T7"/>
                    </a:cxn>
                    <a:cxn ang="0">
                      <a:pos x="T8" y="T9"/>
                    </a:cxn>
                  </a:cxnLst>
                  <a:rect l="0" t="0" r="r" b="b"/>
                  <a:pathLst>
                    <a:path w="18" h="11">
                      <a:moveTo>
                        <a:pt x="9" y="0"/>
                      </a:moveTo>
                      <a:cubicBezTo>
                        <a:pt x="4" y="0"/>
                        <a:pt x="0" y="4"/>
                        <a:pt x="0" y="9"/>
                      </a:cubicBezTo>
                      <a:cubicBezTo>
                        <a:pt x="0" y="10"/>
                        <a:pt x="0" y="11"/>
                        <a:pt x="0" y="11"/>
                      </a:cubicBezTo>
                      <a:cubicBezTo>
                        <a:pt x="6" y="10"/>
                        <a:pt x="12" y="9"/>
                        <a:pt x="18" y="8"/>
                      </a:cubicBezTo>
                      <a:cubicBezTo>
                        <a:pt x="17" y="4"/>
                        <a:pt x="13" y="0"/>
                        <a:pt x="9"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978" name="Oval 163">
                  <a:extLst>
                    <a:ext uri="{FF2B5EF4-FFF2-40B4-BE49-F238E27FC236}">
                      <a16:creationId xmlns="" xmlns:a16="http://schemas.microsoft.com/office/drawing/2014/main" id="{446A1900-3BAC-42B9-886D-CCA4DC81EAE2}"/>
                    </a:ext>
                  </a:extLst>
                </p:cNvPr>
                <p:cNvSpPr>
                  <a:spLocks noChangeArrowheads="1"/>
                </p:cNvSpPr>
                <p:nvPr/>
              </p:nvSpPr>
              <p:spPr bwMode="auto">
                <a:xfrm>
                  <a:off x="2125" y="1732"/>
                  <a:ext cx="28" cy="2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979" name="Freeform 164">
                  <a:extLst>
                    <a:ext uri="{FF2B5EF4-FFF2-40B4-BE49-F238E27FC236}">
                      <a16:creationId xmlns="" xmlns:a16="http://schemas.microsoft.com/office/drawing/2014/main" id="{59742442-0C75-4DEC-9D01-3059E89F7EDC}"/>
                    </a:ext>
                  </a:extLst>
                </p:cNvPr>
                <p:cNvSpPr>
                  <a:spLocks/>
                </p:cNvSpPr>
                <p:nvPr/>
              </p:nvSpPr>
              <p:spPr bwMode="auto">
                <a:xfrm>
                  <a:off x="2157" y="1774"/>
                  <a:ext cx="26" cy="16"/>
                </a:xfrm>
                <a:custGeom>
                  <a:avLst/>
                  <a:gdLst>
                    <a:gd name="T0" fmla="*/ 8 w 15"/>
                    <a:gd name="T1" fmla="*/ 0 h 9"/>
                    <a:gd name="T2" fmla="*/ 0 w 15"/>
                    <a:gd name="T3" fmla="*/ 8 h 9"/>
                    <a:gd name="T4" fmla="*/ 0 w 15"/>
                    <a:gd name="T5" fmla="*/ 9 h 9"/>
                    <a:gd name="T6" fmla="*/ 1 w 15"/>
                    <a:gd name="T7" fmla="*/ 9 h 9"/>
                    <a:gd name="T8" fmla="*/ 15 w 15"/>
                    <a:gd name="T9" fmla="*/ 6 h 9"/>
                    <a:gd name="T10" fmla="*/ 8 w 15"/>
                    <a:gd name="T11" fmla="*/ 0 h 9"/>
                  </a:gdLst>
                  <a:ahLst/>
                  <a:cxnLst>
                    <a:cxn ang="0">
                      <a:pos x="T0" y="T1"/>
                    </a:cxn>
                    <a:cxn ang="0">
                      <a:pos x="T2" y="T3"/>
                    </a:cxn>
                    <a:cxn ang="0">
                      <a:pos x="T4" y="T5"/>
                    </a:cxn>
                    <a:cxn ang="0">
                      <a:pos x="T6" y="T7"/>
                    </a:cxn>
                    <a:cxn ang="0">
                      <a:pos x="T8" y="T9"/>
                    </a:cxn>
                    <a:cxn ang="0">
                      <a:pos x="T10" y="T11"/>
                    </a:cxn>
                  </a:cxnLst>
                  <a:rect l="0" t="0" r="r" b="b"/>
                  <a:pathLst>
                    <a:path w="15" h="9">
                      <a:moveTo>
                        <a:pt x="8" y="0"/>
                      </a:moveTo>
                      <a:cubicBezTo>
                        <a:pt x="3" y="0"/>
                        <a:pt x="0" y="4"/>
                        <a:pt x="0" y="8"/>
                      </a:cubicBezTo>
                      <a:cubicBezTo>
                        <a:pt x="0" y="8"/>
                        <a:pt x="0" y="9"/>
                        <a:pt x="0" y="9"/>
                      </a:cubicBezTo>
                      <a:cubicBezTo>
                        <a:pt x="0" y="9"/>
                        <a:pt x="0" y="9"/>
                        <a:pt x="1" y="9"/>
                      </a:cubicBezTo>
                      <a:cubicBezTo>
                        <a:pt x="6" y="8"/>
                        <a:pt x="10" y="7"/>
                        <a:pt x="15" y="6"/>
                      </a:cubicBezTo>
                      <a:cubicBezTo>
                        <a:pt x="14" y="2"/>
                        <a:pt x="11" y="0"/>
                        <a:pt x="8"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980" name="Freeform 165">
                  <a:extLst>
                    <a:ext uri="{FF2B5EF4-FFF2-40B4-BE49-F238E27FC236}">
                      <a16:creationId xmlns="" xmlns:a16="http://schemas.microsoft.com/office/drawing/2014/main" id="{5F290CFB-160C-4230-A7F8-3463BC9977E5}"/>
                    </a:ext>
                  </a:extLst>
                </p:cNvPr>
                <p:cNvSpPr>
                  <a:spLocks/>
                </p:cNvSpPr>
                <p:nvPr/>
              </p:nvSpPr>
              <p:spPr bwMode="auto">
                <a:xfrm>
                  <a:off x="1985" y="1833"/>
                  <a:ext cx="25" cy="19"/>
                </a:xfrm>
                <a:custGeom>
                  <a:avLst/>
                  <a:gdLst>
                    <a:gd name="T0" fmla="*/ 7 w 14"/>
                    <a:gd name="T1" fmla="*/ 0 h 11"/>
                    <a:gd name="T2" fmla="*/ 0 w 14"/>
                    <a:gd name="T3" fmla="*/ 7 h 11"/>
                    <a:gd name="T4" fmla="*/ 1 w 14"/>
                    <a:gd name="T5" fmla="*/ 11 h 11"/>
                    <a:gd name="T6" fmla="*/ 14 w 14"/>
                    <a:gd name="T7" fmla="*/ 4 h 11"/>
                    <a:gd name="T8" fmla="*/ 7 w 14"/>
                    <a:gd name="T9" fmla="*/ 0 h 11"/>
                  </a:gdLst>
                  <a:ahLst/>
                  <a:cxnLst>
                    <a:cxn ang="0">
                      <a:pos x="T0" y="T1"/>
                    </a:cxn>
                    <a:cxn ang="0">
                      <a:pos x="T2" y="T3"/>
                    </a:cxn>
                    <a:cxn ang="0">
                      <a:pos x="T4" y="T5"/>
                    </a:cxn>
                    <a:cxn ang="0">
                      <a:pos x="T6" y="T7"/>
                    </a:cxn>
                    <a:cxn ang="0">
                      <a:pos x="T8" y="T9"/>
                    </a:cxn>
                  </a:cxnLst>
                  <a:rect l="0" t="0" r="r" b="b"/>
                  <a:pathLst>
                    <a:path w="14" h="11">
                      <a:moveTo>
                        <a:pt x="7" y="0"/>
                      </a:moveTo>
                      <a:cubicBezTo>
                        <a:pt x="3" y="0"/>
                        <a:pt x="0" y="3"/>
                        <a:pt x="0" y="7"/>
                      </a:cubicBezTo>
                      <a:cubicBezTo>
                        <a:pt x="0" y="8"/>
                        <a:pt x="1" y="10"/>
                        <a:pt x="1" y="11"/>
                      </a:cubicBezTo>
                      <a:cubicBezTo>
                        <a:pt x="5" y="8"/>
                        <a:pt x="9" y="6"/>
                        <a:pt x="14" y="4"/>
                      </a:cubicBezTo>
                      <a:cubicBezTo>
                        <a:pt x="13" y="2"/>
                        <a:pt x="10" y="0"/>
                        <a:pt x="7"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981" name="Freeform 166">
                  <a:extLst>
                    <a:ext uri="{FF2B5EF4-FFF2-40B4-BE49-F238E27FC236}">
                      <a16:creationId xmlns="" xmlns:a16="http://schemas.microsoft.com/office/drawing/2014/main" id="{0D1A8948-B823-4D9E-8AAD-13E396AEA28D}"/>
                    </a:ext>
                  </a:extLst>
                </p:cNvPr>
                <p:cNvSpPr>
                  <a:spLocks/>
                </p:cNvSpPr>
                <p:nvPr/>
              </p:nvSpPr>
              <p:spPr bwMode="auto">
                <a:xfrm>
                  <a:off x="784" y="1262"/>
                  <a:ext cx="2" cy="2"/>
                </a:xfrm>
                <a:custGeom>
                  <a:avLst/>
                  <a:gdLst>
                    <a:gd name="T0" fmla="*/ 0 w 1"/>
                    <a:gd name="T1" fmla="*/ 0 h 1"/>
                    <a:gd name="T2" fmla="*/ 1 w 1"/>
                    <a:gd name="T3" fmla="*/ 1 h 1"/>
                    <a:gd name="T4" fmla="*/ 1 w 1"/>
                    <a:gd name="T5" fmla="*/ 0 h 1"/>
                    <a:gd name="T6" fmla="*/ 0 w 1"/>
                    <a:gd name="T7" fmla="*/ 0 h 1"/>
                  </a:gdLst>
                  <a:ahLst/>
                  <a:cxnLst>
                    <a:cxn ang="0">
                      <a:pos x="T0" y="T1"/>
                    </a:cxn>
                    <a:cxn ang="0">
                      <a:pos x="T2" y="T3"/>
                    </a:cxn>
                    <a:cxn ang="0">
                      <a:pos x="T4" y="T5"/>
                    </a:cxn>
                    <a:cxn ang="0">
                      <a:pos x="T6" y="T7"/>
                    </a:cxn>
                  </a:cxnLst>
                  <a:rect l="0" t="0" r="r" b="b"/>
                  <a:pathLst>
                    <a:path w="1" h="1">
                      <a:moveTo>
                        <a:pt x="0" y="0"/>
                      </a:moveTo>
                      <a:cubicBezTo>
                        <a:pt x="0" y="0"/>
                        <a:pt x="1" y="1"/>
                        <a:pt x="1" y="1"/>
                      </a:cubicBezTo>
                      <a:cubicBezTo>
                        <a:pt x="1" y="1"/>
                        <a:pt x="1" y="1"/>
                        <a:pt x="1" y="0"/>
                      </a:cubicBezTo>
                      <a:cubicBezTo>
                        <a:pt x="1" y="0"/>
                        <a:pt x="0" y="0"/>
                        <a:pt x="0"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982" name="Freeform 167">
                  <a:extLst>
                    <a:ext uri="{FF2B5EF4-FFF2-40B4-BE49-F238E27FC236}">
                      <a16:creationId xmlns="" xmlns:a16="http://schemas.microsoft.com/office/drawing/2014/main" id="{88BFFA01-595A-43EE-BFF1-C5AB126D434E}"/>
                    </a:ext>
                  </a:extLst>
                </p:cNvPr>
                <p:cNvSpPr>
                  <a:spLocks/>
                </p:cNvSpPr>
                <p:nvPr/>
              </p:nvSpPr>
              <p:spPr bwMode="auto">
                <a:xfrm>
                  <a:off x="809" y="1287"/>
                  <a:ext cx="28" cy="30"/>
                </a:xfrm>
                <a:custGeom>
                  <a:avLst/>
                  <a:gdLst>
                    <a:gd name="T0" fmla="*/ 7 w 16"/>
                    <a:gd name="T1" fmla="*/ 0 h 17"/>
                    <a:gd name="T2" fmla="*/ 0 w 16"/>
                    <a:gd name="T3" fmla="*/ 3 h 17"/>
                    <a:gd name="T4" fmla="*/ 10 w 16"/>
                    <a:gd name="T5" fmla="*/ 17 h 17"/>
                    <a:gd name="T6" fmla="*/ 16 w 16"/>
                    <a:gd name="T7" fmla="*/ 9 h 17"/>
                    <a:gd name="T8" fmla="*/ 7 w 16"/>
                    <a:gd name="T9" fmla="*/ 0 h 17"/>
                  </a:gdLst>
                  <a:ahLst/>
                  <a:cxnLst>
                    <a:cxn ang="0">
                      <a:pos x="T0" y="T1"/>
                    </a:cxn>
                    <a:cxn ang="0">
                      <a:pos x="T2" y="T3"/>
                    </a:cxn>
                    <a:cxn ang="0">
                      <a:pos x="T4" y="T5"/>
                    </a:cxn>
                    <a:cxn ang="0">
                      <a:pos x="T6" y="T7"/>
                    </a:cxn>
                    <a:cxn ang="0">
                      <a:pos x="T8" y="T9"/>
                    </a:cxn>
                  </a:cxnLst>
                  <a:rect l="0" t="0" r="r" b="b"/>
                  <a:pathLst>
                    <a:path w="16" h="17">
                      <a:moveTo>
                        <a:pt x="7" y="0"/>
                      </a:moveTo>
                      <a:cubicBezTo>
                        <a:pt x="4" y="0"/>
                        <a:pt x="1" y="1"/>
                        <a:pt x="0" y="3"/>
                      </a:cubicBezTo>
                      <a:cubicBezTo>
                        <a:pt x="3" y="8"/>
                        <a:pt x="6" y="13"/>
                        <a:pt x="10" y="17"/>
                      </a:cubicBezTo>
                      <a:cubicBezTo>
                        <a:pt x="13" y="16"/>
                        <a:pt x="16" y="13"/>
                        <a:pt x="16" y="9"/>
                      </a:cubicBezTo>
                      <a:cubicBezTo>
                        <a:pt x="16" y="4"/>
                        <a:pt x="12" y="0"/>
                        <a:pt x="7"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983" name="Freeform 168">
                  <a:extLst>
                    <a:ext uri="{FF2B5EF4-FFF2-40B4-BE49-F238E27FC236}">
                      <a16:creationId xmlns="" xmlns:a16="http://schemas.microsoft.com/office/drawing/2014/main" id="{C7926FDF-7124-4C3A-BF8B-914C1A981B2F}"/>
                    </a:ext>
                  </a:extLst>
                </p:cNvPr>
                <p:cNvSpPr>
                  <a:spLocks/>
                </p:cNvSpPr>
                <p:nvPr/>
              </p:nvSpPr>
              <p:spPr bwMode="auto">
                <a:xfrm>
                  <a:off x="903" y="1299"/>
                  <a:ext cx="30" cy="18"/>
                </a:xfrm>
                <a:custGeom>
                  <a:avLst/>
                  <a:gdLst>
                    <a:gd name="T0" fmla="*/ 0 w 17"/>
                    <a:gd name="T1" fmla="*/ 0 h 10"/>
                    <a:gd name="T2" fmla="*/ 0 w 17"/>
                    <a:gd name="T3" fmla="*/ 1 h 10"/>
                    <a:gd name="T4" fmla="*/ 9 w 17"/>
                    <a:gd name="T5" fmla="*/ 10 h 10"/>
                    <a:gd name="T6" fmla="*/ 17 w 17"/>
                    <a:gd name="T7" fmla="*/ 5 h 10"/>
                    <a:gd name="T8" fmla="*/ 0 w 17"/>
                    <a:gd name="T9" fmla="*/ 0 h 10"/>
                  </a:gdLst>
                  <a:ahLst/>
                  <a:cxnLst>
                    <a:cxn ang="0">
                      <a:pos x="T0" y="T1"/>
                    </a:cxn>
                    <a:cxn ang="0">
                      <a:pos x="T2" y="T3"/>
                    </a:cxn>
                    <a:cxn ang="0">
                      <a:pos x="T4" y="T5"/>
                    </a:cxn>
                    <a:cxn ang="0">
                      <a:pos x="T6" y="T7"/>
                    </a:cxn>
                    <a:cxn ang="0">
                      <a:pos x="T8" y="T9"/>
                    </a:cxn>
                  </a:cxnLst>
                  <a:rect l="0" t="0" r="r" b="b"/>
                  <a:pathLst>
                    <a:path w="17" h="10">
                      <a:moveTo>
                        <a:pt x="0" y="0"/>
                      </a:moveTo>
                      <a:cubicBezTo>
                        <a:pt x="0" y="0"/>
                        <a:pt x="0" y="1"/>
                        <a:pt x="0" y="1"/>
                      </a:cubicBezTo>
                      <a:cubicBezTo>
                        <a:pt x="0" y="6"/>
                        <a:pt x="4" y="10"/>
                        <a:pt x="9" y="10"/>
                      </a:cubicBezTo>
                      <a:cubicBezTo>
                        <a:pt x="12" y="10"/>
                        <a:pt x="15" y="8"/>
                        <a:pt x="17" y="5"/>
                      </a:cubicBezTo>
                      <a:cubicBezTo>
                        <a:pt x="11" y="3"/>
                        <a:pt x="5" y="2"/>
                        <a:pt x="0"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984" name="Oval 169">
                  <a:extLst>
                    <a:ext uri="{FF2B5EF4-FFF2-40B4-BE49-F238E27FC236}">
                      <a16:creationId xmlns="" xmlns:a16="http://schemas.microsoft.com/office/drawing/2014/main" id="{23D51CAF-9A0D-48B9-A326-A257036B8BD5}"/>
                    </a:ext>
                  </a:extLst>
                </p:cNvPr>
                <p:cNvSpPr>
                  <a:spLocks noChangeArrowheads="1"/>
                </p:cNvSpPr>
                <p:nvPr/>
              </p:nvSpPr>
              <p:spPr bwMode="auto">
                <a:xfrm>
                  <a:off x="982" y="1377"/>
                  <a:ext cx="25" cy="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985" name="Oval 170">
                  <a:extLst>
                    <a:ext uri="{FF2B5EF4-FFF2-40B4-BE49-F238E27FC236}">
                      <a16:creationId xmlns="" xmlns:a16="http://schemas.microsoft.com/office/drawing/2014/main" id="{33017663-9029-4F3B-B34D-28ACE681C230}"/>
                    </a:ext>
                  </a:extLst>
                </p:cNvPr>
                <p:cNvSpPr>
                  <a:spLocks noChangeArrowheads="1"/>
                </p:cNvSpPr>
                <p:nvPr/>
              </p:nvSpPr>
              <p:spPr bwMode="auto">
                <a:xfrm>
                  <a:off x="872" y="1329"/>
                  <a:ext cx="32"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986" name="Oval 171">
                  <a:extLst>
                    <a:ext uri="{FF2B5EF4-FFF2-40B4-BE49-F238E27FC236}">
                      <a16:creationId xmlns="" xmlns:a16="http://schemas.microsoft.com/office/drawing/2014/main" id="{161CDD87-77FF-4323-8F9B-4F14133503A7}"/>
                    </a:ext>
                  </a:extLst>
                </p:cNvPr>
                <p:cNvSpPr>
                  <a:spLocks noChangeArrowheads="1"/>
                </p:cNvSpPr>
                <p:nvPr/>
              </p:nvSpPr>
              <p:spPr bwMode="auto">
                <a:xfrm>
                  <a:off x="892" y="1375"/>
                  <a:ext cx="32"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987" name="Oval 172">
                  <a:extLst>
                    <a:ext uri="{FF2B5EF4-FFF2-40B4-BE49-F238E27FC236}">
                      <a16:creationId xmlns="" xmlns:a16="http://schemas.microsoft.com/office/drawing/2014/main" id="{25B41F5A-06D3-4F9D-BDBD-EF179DA207F4}"/>
                    </a:ext>
                  </a:extLst>
                </p:cNvPr>
                <p:cNvSpPr>
                  <a:spLocks noChangeArrowheads="1"/>
                </p:cNvSpPr>
                <p:nvPr/>
              </p:nvSpPr>
              <p:spPr bwMode="auto">
                <a:xfrm>
                  <a:off x="1094" y="1356"/>
                  <a:ext cx="32"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988" name="Oval 173">
                  <a:extLst>
                    <a:ext uri="{FF2B5EF4-FFF2-40B4-BE49-F238E27FC236}">
                      <a16:creationId xmlns="" xmlns:a16="http://schemas.microsoft.com/office/drawing/2014/main" id="{6F241056-2864-48D4-913D-A0F97FF08C0E}"/>
                    </a:ext>
                  </a:extLst>
                </p:cNvPr>
                <p:cNvSpPr>
                  <a:spLocks noChangeArrowheads="1"/>
                </p:cNvSpPr>
                <p:nvPr/>
              </p:nvSpPr>
              <p:spPr bwMode="auto">
                <a:xfrm>
                  <a:off x="950" y="1331"/>
                  <a:ext cx="29" cy="2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989" name="Oval 174">
                  <a:extLst>
                    <a:ext uri="{FF2B5EF4-FFF2-40B4-BE49-F238E27FC236}">
                      <a16:creationId xmlns="" xmlns:a16="http://schemas.microsoft.com/office/drawing/2014/main" id="{1F1377DE-4D36-434C-85F0-CC0AD87380E3}"/>
                    </a:ext>
                  </a:extLst>
                </p:cNvPr>
                <p:cNvSpPr>
                  <a:spLocks noChangeArrowheads="1"/>
                </p:cNvSpPr>
                <p:nvPr/>
              </p:nvSpPr>
              <p:spPr bwMode="auto">
                <a:xfrm>
                  <a:off x="1058" y="1397"/>
                  <a:ext cx="29" cy="2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990" name="Oval 175">
                  <a:extLst>
                    <a:ext uri="{FF2B5EF4-FFF2-40B4-BE49-F238E27FC236}">
                      <a16:creationId xmlns="" xmlns:a16="http://schemas.microsoft.com/office/drawing/2014/main" id="{F11F9416-DA64-44CC-9FF1-E960CE155098}"/>
                    </a:ext>
                  </a:extLst>
                </p:cNvPr>
                <p:cNvSpPr>
                  <a:spLocks noChangeArrowheads="1"/>
                </p:cNvSpPr>
                <p:nvPr/>
              </p:nvSpPr>
              <p:spPr bwMode="auto">
                <a:xfrm>
                  <a:off x="1021" y="1331"/>
                  <a:ext cx="29" cy="2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991" name="Oval 176">
                  <a:extLst>
                    <a:ext uri="{FF2B5EF4-FFF2-40B4-BE49-F238E27FC236}">
                      <a16:creationId xmlns="" xmlns:a16="http://schemas.microsoft.com/office/drawing/2014/main" id="{79C8FEA0-0BBE-485D-B9EA-965D6EDDA63E}"/>
                    </a:ext>
                  </a:extLst>
                </p:cNvPr>
                <p:cNvSpPr>
                  <a:spLocks noChangeArrowheads="1"/>
                </p:cNvSpPr>
                <p:nvPr/>
              </p:nvSpPr>
              <p:spPr bwMode="auto">
                <a:xfrm>
                  <a:off x="984" y="1473"/>
                  <a:ext cx="25" cy="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992" name="Oval 177">
                  <a:extLst>
                    <a:ext uri="{FF2B5EF4-FFF2-40B4-BE49-F238E27FC236}">
                      <a16:creationId xmlns="" xmlns:a16="http://schemas.microsoft.com/office/drawing/2014/main" id="{24E31891-9A58-4C0B-9006-DE322FA229CC}"/>
                    </a:ext>
                  </a:extLst>
                </p:cNvPr>
                <p:cNvSpPr>
                  <a:spLocks noChangeArrowheads="1"/>
                </p:cNvSpPr>
                <p:nvPr/>
              </p:nvSpPr>
              <p:spPr bwMode="auto">
                <a:xfrm>
                  <a:off x="1124" y="1476"/>
                  <a:ext cx="32"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993" name="Oval 178">
                  <a:extLst>
                    <a:ext uri="{FF2B5EF4-FFF2-40B4-BE49-F238E27FC236}">
                      <a16:creationId xmlns="" xmlns:a16="http://schemas.microsoft.com/office/drawing/2014/main" id="{D6C8E0A5-B2F3-4AB0-907F-0BBEB7BB07E4}"/>
                    </a:ext>
                  </a:extLst>
                </p:cNvPr>
                <p:cNvSpPr>
                  <a:spLocks noChangeArrowheads="1"/>
                </p:cNvSpPr>
                <p:nvPr/>
              </p:nvSpPr>
              <p:spPr bwMode="auto">
                <a:xfrm>
                  <a:off x="952" y="1427"/>
                  <a:ext cx="29" cy="2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994" name="Oval 179">
                  <a:extLst>
                    <a:ext uri="{FF2B5EF4-FFF2-40B4-BE49-F238E27FC236}">
                      <a16:creationId xmlns="" xmlns:a16="http://schemas.microsoft.com/office/drawing/2014/main" id="{CB3F00DD-30ED-40E2-933A-6118010E0A73}"/>
                    </a:ext>
                  </a:extLst>
                </p:cNvPr>
                <p:cNvSpPr>
                  <a:spLocks noChangeArrowheads="1"/>
                </p:cNvSpPr>
                <p:nvPr/>
              </p:nvSpPr>
              <p:spPr bwMode="auto">
                <a:xfrm>
                  <a:off x="1053" y="1492"/>
                  <a:ext cx="29" cy="2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995" name="Oval 180">
                  <a:extLst>
                    <a:ext uri="{FF2B5EF4-FFF2-40B4-BE49-F238E27FC236}">
                      <a16:creationId xmlns="" xmlns:a16="http://schemas.microsoft.com/office/drawing/2014/main" id="{1207A521-DCEA-4EDF-A295-5CECDD8CE453}"/>
                    </a:ext>
                  </a:extLst>
                </p:cNvPr>
                <p:cNvSpPr>
                  <a:spLocks noChangeArrowheads="1"/>
                </p:cNvSpPr>
                <p:nvPr/>
              </p:nvSpPr>
              <p:spPr bwMode="auto">
                <a:xfrm>
                  <a:off x="1023" y="1427"/>
                  <a:ext cx="28" cy="2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996" name="Oval 181">
                  <a:extLst>
                    <a:ext uri="{FF2B5EF4-FFF2-40B4-BE49-F238E27FC236}">
                      <a16:creationId xmlns="" xmlns:a16="http://schemas.microsoft.com/office/drawing/2014/main" id="{859B33DB-50D9-4546-BCEB-314CEF7A5E75}"/>
                    </a:ext>
                  </a:extLst>
                </p:cNvPr>
                <p:cNvSpPr>
                  <a:spLocks noChangeArrowheads="1"/>
                </p:cNvSpPr>
                <p:nvPr/>
              </p:nvSpPr>
              <p:spPr bwMode="auto">
                <a:xfrm>
                  <a:off x="1409" y="1305"/>
                  <a:ext cx="25" cy="24"/>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997" name="Oval 182">
                  <a:extLst>
                    <a:ext uri="{FF2B5EF4-FFF2-40B4-BE49-F238E27FC236}">
                      <a16:creationId xmlns="" xmlns:a16="http://schemas.microsoft.com/office/drawing/2014/main" id="{6A2FCD74-F0F2-4920-AF23-975FC46021B3}"/>
                    </a:ext>
                  </a:extLst>
                </p:cNvPr>
                <p:cNvSpPr>
                  <a:spLocks noChangeArrowheads="1"/>
                </p:cNvSpPr>
                <p:nvPr/>
              </p:nvSpPr>
              <p:spPr bwMode="auto">
                <a:xfrm>
                  <a:off x="1299" y="1257"/>
                  <a:ext cx="32"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998" name="Oval 183">
                  <a:extLst>
                    <a:ext uri="{FF2B5EF4-FFF2-40B4-BE49-F238E27FC236}">
                      <a16:creationId xmlns="" xmlns:a16="http://schemas.microsoft.com/office/drawing/2014/main" id="{E01A85A7-ABF3-4326-AA89-C396A3FEC765}"/>
                    </a:ext>
                  </a:extLst>
                </p:cNvPr>
                <p:cNvSpPr>
                  <a:spLocks noChangeArrowheads="1"/>
                </p:cNvSpPr>
                <p:nvPr/>
              </p:nvSpPr>
              <p:spPr bwMode="auto">
                <a:xfrm>
                  <a:off x="1306" y="1319"/>
                  <a:ext cx="32"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999" name="Freeform 184">
                  <a:extLst>
                    <a:ext uri="{FF2B5EF4-FFF2-40B4-BE49-F238E27FC236}">
                      <a16:creationId xmlns="" xmlns:a16="http://schemas.microsoft.com/office/drawing/2014/main" id="{D80ECB32-C7E4-4680-8D12-38D1F3555098}"/>
                    </a:ext>
                  </a:extLst>
                </p:cNvPr>
                <p:cNvSpPr>
                  <a:spLocks/>
                </p:cNvSpPr>
                <p:nvPr/>
              </p:nvSpPr>
              <p:spPr bwMode="auto">
                <a:xfrm>
                  <a:off x="1533" y="1285"/>
                  <a:ext cx="27" cy="20"/>
                </a:xfrm>
                <a:custGeom>
                  <a:avLst/>
                  <a:gdLst>
                    <a:gd name="T0" fmla="*/ 14 w 15"/>
                    <a:gd name="T1" fmla="*/ 0 h 11"/>
                    <a:gd name="T2" fmla="*/ 0 w 15"/>
                    <a:gd name="T3" fmla="*/ 9 h 11"/>
                    <a:gd name="T4" fmla="*/ 6 w 15"/>
                    <a:gd name="T5" fmla="*/ 11 h 11"/>
                    <a:gd name="T6" fmla="*/ 15 w 15"/>
                    <a:gd name="T7" fmla="*/ 2 h 11"/>
                    <a:gd name="T8" fmla="*/ 14 w 15"/>
                    <a:gd name="T9" fmla="*/ 0 h 11"/>
                  </a:gdLst>
                  <a:ahLst/>
                  <a:cxnLst>
                    <a:cxn ang="0">
                      <a:pos x="T0" y="T1"/>
                    </a:cxn>
                    <a:cxn ang="0">
                      <a:pos x="T2" y="T3"/>
                    </a:cxn>
                    <a:cxn ang="0">
                      <a:pos x="T4" y="T5"/>
                    </a:cxn>
                    <a:cxn ang="0">
                      <a:pos x="T6" y="T7"/>
                    </a:cxn>
                    <a:cxn ang="0">
                      <a:pos x="T8" y="T9"/>
                    </a:cxn>
                  </a:cxnLst>
                  <a:rect l="0" t="0" r="r" b="b"/>
                  <a:pathLst>
                    <a:path w="15" h="11">
                      <a:moveTo>
                        <a:pt x="14" y="0"/>
                      </a:moveTo>
                      <a:cubicBezTo>
                        <a:pt x="10" y="4"/>
                        <a:pt x="5" y="7"/>
                        <a:pt x="0" y="9"/>
                      </a:cubicBezTo>
                      <a:cubicBezTo>
                        <a:pt x="1" y="10"/>
                        <a:pt x="3" y="11"/>
                        <a:pt x="6" y="11"/>
                      </a:cubicBezTo>
                      <a:cubicBezTo>
                        <a:pt x="11" y="11"/>
                        <a:pt x="15" y="7"/>
                        <a:pt x="15" y="2"/>
                      </a:cubicBezTo>
                      <a:cubicBezTo>
                        <a:pt x="15" y="1"/>
                        <a:pt x="15" y="0"/>
                        <a:pt x="14"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1000" name="Oval 185">
                  <a:extLst>
                    <a:ext uri="{FF2B5EF4-FFF2-40B4-BE49-F238E27FC236}">
                      <a16:creationId xmlns="" xmlns:a16="http://schemas.microsoft.com/office/drawing/2014/main" id="{F54AFE4F-6E59-4138-90DA-BA1DC3F348C6}"/>
                    </a:ext>
                  </a:extLst>
                </p:cNvPr>
                <p:cNvSpPr>
                  <a:spLocks noChangeArrowheads="1"/>
                </p:cNvSpPr>
                <p:nvPr/>
              </p:nvSpPr>
              <p:spPr bwMode="auto">
                <a:xfrm>
                  <a:off x="1377" y="1258"/>
                  <a:ext cx="29" cy="2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1001" name="Oval 186">
                  <a:extLst>
                    <a:ext uri="{FF2B5EF4-FFF2-40B4-BE49-F238E27FC236}">
                      <a16:creationId xmlns="" xmlns:a16="http://schemas.microsoft.com/office/drawing/2014/main" id="{3A43BCE7-5DF9-4065-9F73-C634C4F26A5D}"/>
                    </a:ext>
                  </a:extLst>
                </p:cNvPr>
                <p:cNvSpPr>
                  <a:spLocks noChangeArrowheads="1"/>
                </p:cNvSpPr>
                <p:nvPr/>
              </p:nvSpPr>
              <p:spPr bwMode="auto">
                <a:xfrm>
                  <a:off x="1478" y="1324"/>
                  <a:ext cx="29" cy="2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1002" name="Oval 187">
                  <a:extLst>
                    <a:ext uri="{FF2B5EF4-FFF2-40B4-BE49-F238E27FC236}">
                      <a16:creationId xmlns="" xmlns:a16="http://schemas.microsoft.com/office/drawing/2014/main" id="{57A16CE4-F6FB-493B-B6AE-7CAAA02BF84C}"/>
                    </a:ext>
                  </a:extLst>
                </p:cNvPr>
                <p:cNvSpPr>
                  <a:spLocks noChangeArrowheads="1"/>
                </p:cNvSpPr>
                <p:nvPr/>
              </p:nvSpPr>
              <p:spPr bwMode="auto">
                <a:xfrm>
                  <a:off x="1448" y="1266"/>
                  <a:ext cx="29" cy="2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1003" name="Freeform 188">
                  <a:extLst>
                    <a:ext uri="{FF2B5EF4-FFF2-40B4-BE49-F238E27FC236}">
                      <a16:creationId xmlns="" xmlns:a16="http://schemas.microsoft.com/office/drawing/2014/main" id="{CB8C1EBC-B2BD-4D60-819D-5E2D079E7505}"/>
                    </a:ext>
                  </a:extLst>
                </p:cNvPr>
                <p:cNvSpPr>
                  <a:spLocks/>
                </p:cNvSpPr>
                <p:nvPr/>
              </p:nvSpPr>
              <p:spPr bwMode="auto">
                <a:xfrm>
                  <a:off x="1191" y="1363"/>
                  <a:ext cx="30" cy="18"/>
                </a:xfrm>
                <a:custGeom>
                  <a:avLst/>
                  <a:gdLst>
                    <a:gd name="T0" fmla="*/ 0 w 17"/>
                    <a:gd name="T1" fmla="*/ 0 h 10"/>
                    <a:gd name="T2" fmla="*/ 0 w 17"/>
                    <a:gd name="T3" fmla="*/ 1 h 10"/>
                    <a:gd name="T4" fmla="*/ 9 w 17"/>
                    <a:gd name="T5" fmla="*/ 10 h 10"/>
                    <a:gd name="T6" fmla="*/ 17 w 17"/>
                    <a:gd name="T7" fmla="*/ 3 h 10"/>
                    <a:gd name="T8" fmla="*/ 0 w 17"/>
                    <a:gd name="T9" fmla="*/ 0 h 10"/>
                  </a:gdLst>
                  <a:ahLst/>
                  <a:cxnLst>
                    <a:cxn ang="0">
                      <a:pos x="T0" y="T1"/>
                    </a:cxn>
                    <a:cxn ang="0">
                      <a:pos x="T2" y="T3"/>
                    </a:cxn>
                    <a:cxn ang="0">
                      <a:pos x="T4" y="T5"/>
                    </a:cxn>
                    <a:cxn ang="0">
                      <a:pos x="T6" y="T7"/>
                    </a:cxn>
                    <a:cxn ang="0">
                      <a:pos x="T8" y="T9"/>
                    </a:cxn>
                  </a:cxnLst>
                  <a:rect l="0" t="0" r="r" b="b"/>
                  <a:pathLst>
                    <a:path w="17" h="10">
                      <a:moveTo>
                        <a:pt x="0" y="0"/>
                      </a:moveTo>
                      <a:cubicBezTo>
                        <a:pt x="0" y="0"/>
                        <a:pt x="0" y="1"/>
                        <a:pt x="0" y="1"/>
                      </a:cubicBezTo>
                      <a:cubicBezTo>
                        <a:pt x="0" y="6"/>
                        <a:pt x="4" y="10"/>
                        <a:pt x="9" y="10"/>
                      </a:cubicBezTo>
                      <a:cubicBezTo>
                        <a:pt x="13" y="10"/>
                        <a:pt x="17" y="7"/>
                        <a:pt x="17" y="3"/>
                      </a:cubicBezTo>
                      <a:cubicBezTo>
                        <a:pt x="11" y="2"/>
                        <a:pt x="5" y="1"/>
                        <a:pt x="0"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1004" name="Freeform 189">
                  <a:extLst>
                    <a:ext uri="{FF2B5EF4-FFF2-40B4-BE49-F238E27FC236}">
                      <a16:creationId xmlns="" xmlns:a16="http://schemas.microsoft.com/office/drawing/2014/main" id="{6210E6AF-3CA8-449F-8C2C-0854FC0B4B82}"/>
                    </a:ext>
                  </a:extLst>
                </p:cNvPr>
                <p:cNvSpPr>
                  <a:spLocks/>
                </p:cNvSpPr>
                <p:nvPr/>
              </p:nvSpPr>
              <p:spPr bwMode="auto">
                <a:xfrm>
                  <a:off x="1149" y="1352"/>
                  <a:ext cx="10" cy="4"/>
                </a:xfrm>
                <a:custGeom>
                  <a:avLst/>
                  <a:gdLst>
                    <a:gd name="T0" fmla="*/ 0 w 6"/>
                    <a:gd name="T1" fmla="*/ 0 h 2"/>
                    <a:gd name="T2" fmla="*/ 5 w 6"/>
                    <a:gd name="T3" fmla="*/ 2 h 2"/>
                    <a:gd name="T4" fmla="*/ 6 w 6"/>
                    <a:gd name="T5" fmla="*/ 2 h 2"/>
                    <a:gd name="T6" fmla="*/ 0 w 6"/>
                    <a:gd name="T7" fmla="*/ 0 h 2"/>
                  </a:gdLst>
                  <a:ahLst/>
                  <a:cxnLst>
                    <a:cxn ang="0">
                      <a:pos x="T0" y="T1"/>
                    </a:cxn>
                    <a:cxn ang="0">
                      <a:pos x="T2" y="T3"/>
                    </a:cxn>
                    <a:cxn ang="0">
                      <a:pos x="T4" y="T5"/>
                    </a:cxn>
                    <a:cxn ang="0">
                      <a:pos x="T6" y="T7"/>
                    </a:cxn>
                  </a:cxnLst>
                  <a:rect l="0" t="0" r="r" b="b"/>
                  <a:pathLst>
                    <a:path w="6" h="2">
                      <a:moveTo>
                        <a:pt x="0" y="0"/>
                      </a:moveTo>
                      <a:cubicBezTo>
                        <a:pt x="1" y="1"/>
                        <a:pt x="3" y="2"/>
                        <a:pt x="5" y="2"/>
                      </a:cubicBezTo>
                      <a:cubicBezTo>
                        <a:pt x="5" y="2"/>
                        <a:pt x="6" y="2"/>
                        <a:pt x="6" y="2"/>
                      </a:cubicBezTo>
                      <a:cubicBezTo>
                        <a:pt x="4" y="1"/>
                        <a:pt x="2" y="1"/>
                        <a:pt x="0"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1005" name="Oval 190">
                  <a:extLst>
                    <a:ext uri="{FF2B5EF4-FFF2-40B4-BE49-F238E27FC236}">
                      <a16:creationId xmlns="" xmlns:a16="http://schemas.microsoft.com/office/drawing/2014/main" id="{BC2DB2F1-03C2-4C97-B138-88150A7F17DA}"/>
                    </a:ext>
                  </a:extLst>
                </p:cNvPr>
                <p:cNvSpPr>
                  <a:spLocks noChangeArrowheads="1"/>
                </p:cNvSpPr>
                <p:nvPr/>
              </p:nvSpPr>
              <p:spPr bwMode="auto">
                <a:xfrm>
                  <a:off x="1363" y="1402"/>
                  <a:ext cx="25" cy="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1006" name="Oval 191">
                  <a:extLst>
                    <a:ext uri="{FF2B5EF4-FFF2-40B4-BE49-F238E27FC236}">
                      <a16:creationId xmlns="" xmlns:a16="http://schemas.microsoft.com/office/drawing/2014/main" id="{08B4E0AC-992C-489F-9EF1-1F6CFD84C8AA}"/>
                    </a:ext>
                  </a:extLst>
                </p:cNvPr>
                <p:cNvSpPr>
                  <a:spLocks noChangeArrowheads="1"/>
                </p:cNvSpPr>
                <p:nvPr/>
              </p:nvSpPr>
              <p:spPr bwMode="auto">
                <a:xfrm>
                  <a:off x="1301" y="1375"/>
                  <a:ext cx="32"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1007" name="Oval 192">
                  <a:extLst>
                    <a:ext uri="{FF2B5EF4-FFF2-40B4-BE49-F238E27FC236}">
                      <a16:creationId xmlns="" xmlns:a16="http://schemas.microsoft.com/office/drawing/2014/main" id="{2CB3E48F-3A80-4743-BC1F-8EBB053B8A01}"/>
                    </a:ext>
                  </a:extLst>
                </p:cNvPr>
                <p:cNvSpPr>
                  <a:spLocks noChangeArrowheads="1"/>
                </p:cNvSpPr>
                <p:nvPr/>
              </p:nvSpPr>
              <p:spPr bwMode="auto">
                <a:xfrm>
                  <a:off x="1101" y="1436"/>
                  <a:ext cx="32"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1008" name="Oval 193">
                  <a:extLst>
                    <a:ext uri="{FF2B5EF4-FFF2-40B4-BE49-F238E27FC236}">
                      <a16:creationId xmlns="" xmlns:a16="http://schemas.microsoft.com/office/drawing/2014/main" id="{70829654-D676-4AF8-8E9F-60D02814D3CC}"/>
                    </a:ext>
                  </a:extLst>
                </p:cNvPr>
                <p:cNvSpPr>
                  <a:spLocks noChangeArrowheads="1"/>
                </p:cNvSpPr>
                <p:nvPr/>
              </p:nvSpPr>
              <p:spPr bwMode="auto">
                <a:xfrm>
                  <a:off x="1248" y="1384"/>
                  <a:ext cx="32"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1009" name="Oval 194">
                  <a:extLst>
                    <a:ext uri="{FF2B5EF4-FFF2-40B4-BE49-F238E27FC236}">
                      <a16:creationId xmlns="" xmlns:a16="http://schemas.microsoft.com/office/drawing/2014/main" id="{F8EC02B0-79B2-4A01-A019-9E3F47ECF0B8}"/>
                    </a:ext>
                  </a:extLst>
                </p:cNvPr>
                <p:cNvSpPr>
                  <a:spLocks noChangeArrowheads="1"/>
                </p:cNvSpPr>
                <p:nvPr/>
              </p:nvSpPr>
              <p:spPr bwMode="auto">
                <a:xfrm>
                  <a:off x="1524" y="1372"/>
                  <a:ext cx="32"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1010" name="Oval 195">
                  <a:extLst>
                    <a:ext uri="{FF2B5EF4-FFF2-40B4-BE49-F238E27FC236}">
                      <a16:creationId xmlns="" xmlns:a16="http://schemas.microsoft.com/office/drawing/2014/main" id="{B1CE88EE-AFDE-4EB9-8D9E-701A5953236F}"/>
                    </a:ext>
                  </a:extLst>
                </p:cNvPr>
                <p:cNvSpPr>
                  <a:spLocks noChangeArrowheads="1"/>
                </p:cNvSpPr>
                <p:nvPr/>
              </p:nvSpPr>
              <p:spPr bwMode="auto">
                <a:xfrm>
                  <a:off x="1367" y="1349"/>
                  <a:ext cx="28" cy="2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1011" name="Oval 196">
                  <a:extLst>
                    <a:ext uri="{FF2B5EF4-FFF2-40B4-BE49-F238E27FC236}">
                      <a16:creationId xmlns="" xmlns:a16="http://schemas.microsoft.com/office/drawing/2014/main" id="{5B7AAB54-38C3-4CD8-8261-D91BD60B7ED9}"/>
                    </a:ext>
                  </a:extLst>
                </p:cNvPr>
                <p:cNvSpPr>
                  <a:spLocks noChangeArrowheads="1"/>
                </p:cNvSpPr>
                <p:nvPr/>
              </p:nvSpPr>
              <p:spPr bwMode="auto">
                <a:xfrm>
                  <a:off x="1413" y="1400"/>
                  <a:ext cx="28" cy="2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1012" name="Oval 197">
                  <a:extLst>
                    <a:ext uri="{FF2B5EF4-FFF2-40B4-BE49-F238E27FC236}">
                      <a16:creationId xmlns="" xmlns:a16="http://schemas.microsoft.com/office/drawing/2014/main" id="{0E0C634A-75A6-4727-A57A-5B01A4CC1E8D}"/>
                    </a:ext>
                  </a:extLst>
                </p:cNvPr>
                <p:cNvSpPr>
                  <a:spLocks noChangeArrowheads="1"/>
                </p:cNvSpPr>
                <p:nvPr/>
              </p:nvSpPr>
              <p:spPr bwMode="auto">
                <a:xfrm>
                  <a:off x="1454" y="1365"/>
                  <a:ext cx="28" cy="2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1013" name="Oval 198">
                  <a:extLst>
                    <a:ext uri="{FF2B5EF4-FFF2-40B4-BE49-F238E27FC236}">
                      <a16:creationId xmlns="" xmlns:a16="http://schemas.microsoft.com/office/drawing/2014/main" id="{B4A6C94C-8676-4C6B-B499-386E66E8C1AA}"/>
                    </a:ext>
                  </a:extLst>
                </p:cNvPr>
                <p:cNvSpPr>
                  <a:spLocks noChangeArrowheads="1"/>
                </p:cNvSpPr>
                <p:nvPr/>
              </p:nvSpPr>
              <p:spPr bwMode="auto">
                <a:xfrm>
                  <a:off x="1163" y="1411"/>
                  <a:ext cx="32"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1014" name="Oval 199">
                  <a:extLst>
                    <a:ext uri="{FF2B5EF4-FFF2-40B4-BE49-F238E27FC236}">
                      <a16:creationId xmlns="" xmlns:a16="http://schemas.microsoft.com/office/drawing/2014/main" id="{AF4E2F4F-E108-463D-BAE5-E1EAFEDC67C5}"/>
                    </a:ext>
                  </a:extLst>
                </p:cNvPr>
                <p:cNvSpPr>
                  <a:spLocks noChangeArrowheads="1"/>
                </p:cNvSpPr>
                <p:nvPr/>
              </p:nvSpPr>
              <p:spPr bwMode="auto">
                <a:xfrm>
                  <a:off x="1229" y="1439"/>
                  <a:ext cx="24" cy="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1015" name="Oval 200">
                  <a:extLst>
                    <a:ext uri="{FF2B5EF4-FFF2-40B4-BE49-F238E27FC236}">
                      <a16:creationId xmlns="" xmlns:a16="http://schemas.microsoft.com/office/drawing/2014/main" id="{6EFBBE01-C3E8-4785-A931-505682CF1A57}"/>
                    </a:ext>
                  </a:extLst>
                </p:cNvPr>
                <p:cNvSpPr>
                  <a:spLocks noChangeArrowheads="1"/>
                </p:cNvSpPr>
                <p:nvPr/>
              </p:nvSpPr>
              <p:spPr bwMode="auto">
                <a:xfrm>
                  <a:off x="1400" y="1491"/>
                  <a:ext cx="25" cy="24"/>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1016" name="Oval 201">
                  <a:extLst>
                    <a:ext uri="{FF2B5EF4-FFF2-40B4-BE49-F238E27FC236}">
                      <a16:creationId xmlns="" xmlns:a16="http://schemas.microsoft.com/office/drawing/2014/main" id="{743EECC4-B20C-430D-90A7-B4962F219E11}"/>
                    </a:ext>
                  </a:extLst>
                </p:cNvPr>
                <p:cNvSpPr>
                  <a:spLocks noChangeArrowheads="1"/>
                </p:cNvSpPr>
                <p:nvPr/>
              </p:nvSpPr>
              <p:spPr bwMode="auto">
                <a:xfrm>
                  <a:off x="1291" y="1443"/>
                  <a:ext cx="31"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1017" name="Oval 202">
                  <a:extLst>
                    <a:ext uri="{FF2B5EF4-FFF2-40B4-BE49-F238E27FC236}">
                      <a16:creationId xmlns="" xmlns:a16="http://schemas.microsoft.com/office/drawing/2014/main" id="{44031F53-E10B-41E1-99E4-1F9DD07ED14C}"/>
                    </a:ext>
                  </a:extLst>
                </p:cNvPr>
                <p:cNvSpPr>
                  <a:spLocks noChangeArrowheads="1"/>
                </p:cNvSpPr>
                <p:nvPr/>
              </p:nvSpPr>
              <p:spPr bwMode="auto">
                <a:xfrm>
                  <a:off x="1202" y="1489"/>
                  <a:ext cx="32"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1018" name="Oval 203">
                  <a:extLst>
                    <a:ext uri="{FF2B5EF4-FFF2-40B4-BE49-F238E27FC236}">
                      <a16:creationId xmlns="" xmlns:a16="http://schemas.microsoft.com/office/drawing/2014/main" id="{5E8C4893-B193-4546-B917-82F33AB55304}"/>
                    </a:ext>
                  </a:extLst>
                </p:cNvPr>
                <p:cNvSpPr>
                  <a:spLocks noChangeArrowheads="1"/>
                </p:cNvSpPr>
                <p:nvPr/>
              </p:nvSpPr>
              <p:spPr bwMode="auto">
                <a:xfrm>
                  <a:off x="1310" y="1489"/>
                  <a:ext cx="32"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1019" name="Oval 204">
                  <a:extLst>
                    <a:ext uri="{FF2B5EF4-FFF2-40B4-BE49-F238E27FC236}">
                      <a16:creationId xmlns="" xmlns:a16="http://schemas.microsoft.com/office/drawing/2014/main" id="{261C4006-1579-42F7-BBF0-E6F2FEB9F038}"/>
                    </a:ext>
                  </a:extLst>
                </p:cNvPr>
                <p:cNvSpPr>
                  <a:spLocks noChangeArrowheads="1"/>
                </p:cNvSpPr>
                <p:nvPr/>
              </p:nvSpPr>
              <p:spPr bwMode="auto">
                <a:xfrm>
                  <a:off x="1516" y="1452"/>
                  <a:ext cx="31"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grpSp>
          <p:sp>
            <p:nvSpPr>
              <p:cNvPr id="819" name="Freeform 255">
                <a:extLst>
                  <a:ext uri="{FF2B5EF4-FFF2-40B4-BE49-F238E27FC236}">
                    <a16:creationId xmlns="" xmlns:a16="http://schemas.microsoft.com/office/drawing/2014/main" id="{4CAE16B7-0B6F-4053-A2C5-49ACEBCFE1B3}"/>
                  </a:ext>
                </a:extLst>
              </p:cNvPr>
              <p:cNvSpPr>
                <a:spLocks/>
              </p:cNvSpPr>
              <p:nvPr/>
            </p:nvSpPr>
            <p:spPr bwMode="auto">
              <a:xfrm>
                <a:off x="1016000" y="1347787"/>
                <a:ext cx="2711450" cy="2751138"/>
              </a:xfrm>
              <a:custGeom>
                <a:avLst/>
                <a:gdLst>
                  <a:gd name="T0" fmla="*/ 368 w 964"/>
                  <a:gd name="T1" fmla="*/ 27 h 978"/>
                  <a:gd name="T2" fmla="*/ 360 w 964"/>
                  <a:gd name="T3" fmla="*/ 281 h 978"/>
                  <a:gd name="T4" fmla="*/ 173 w 964"/>
                  <a:gd name="T5" fmla="*/ 259 h 978"/>
                  <a:gd name="T6" fmla="*/ 162 w 964"/>
                  <a:gd name="T7" fmla="*/ 351 h 978"/>
                  <a:gd name="T8" fmla="*/ 149 w 964"/>
                  <a:gd name="T9" fmla="*/ 464 h 978"/>
                  <a:gd name="T10" fmla="*/ 113 w 964"/>
                  <a:gd name="T11" fmla="*/ 552 h 978"/>
                  <a:gd name="T12" fmla="*/ 191 w 964"/>
                  <a:gd name="T13" fmla="*/ 657 h 978"/>
                  <a:gd name="T14" fmla="*/ 81 w 964"/>
                  <a:gd name="T15" fmla="*/ 807 h 978"/>
                  <a:gd name="T16" fmla="*/ 330 w 964"/>
                  <a:gd name="T17" fmla="*/ 975 h 978"/>
                  <a:gd name="T18" fmla="*/ 468 w 964"/>
                  <a:gd name="T19" fmla="*/ 807 h 978"/>
                  <a:gd name="T20" fmla="*/ 629 w 964"/>
                  <a:gd name="T21" fmla="*/ 971 h 978"/>
                  <a:gd name="T22" fmla="*/ 633 w 964"/>
                  <a:gd name="T23" fmla="*/ 764 h 978"/>
                  <a:gd name="T24" fmla="*/ 780 w 964"/>
                  <a:gd name="T25" fmla="*/ 773 h 978"/>
                  <a:gd name="T26" fmla="*/ 825 w 964"/>
                  <a:gd name="T27" fmla="*/ 737 h 978"/>
                  <a:gd name="T28" fmla="*/ 790 w 964"/>
                  <a:gd name="T29" fmla="*/ 554 h 978"/>
                  <a:gd name="T30" fmla="*/ 963 w 964"/>
                  <a:gd name="T31" fmla="*/ 509 h 978"/>
                  <a:gd name="T32" fmla="*/ 744 w 964"/>
                  <a:gd name="T33" fmla="*/ 422 h 978"/>
                  <a:gd name="T34" fmla="*/ 903 w 964"/>
                  <a:gd name="T35" fmla="*/ 261 h 978"/>
                  <a:gd name="T36" fmla="*/ 803 w 964"/>
                  <a:gd name="T37" fmla="*/ 264 h 978"/>
                  <a:gd name="T38" fmla="*/ 619 w 964"/>
                  <a:gd name="T39" fmla="*/ 192 h 978"/>
                  <a:gd name="T40" fmla="*/ 602 w 964"/>
                  <a:gd name="T41" fmla="*/ 63 h 978"/>
                  <a:gd name="T42" fmla="*/ 488 w 964"/>
                  <a:gd name="T43" fmla="*/ 258 h 978"/>
                  <a:gd name="T44" fmla="*/ 606 w 964"/>
                  <a:gd name="T45" fmla="*/ 69 h 978"/>
                  <a:gd name="T46" fmla="*/ 628 w 964"/>
                  <a:gd name="T47" fmla="*/ 92 h 978"/>
                  <a:gd name="T48" fmla="*/ 747 w 964"/>
                  <a:gd name="T49" fmla="*/ 294 h 978"/>
                  <a:gd name="T50" fmla="*/ 898 w 964"/>
                  <a:gd name="T51" fmla="*/ 259 h 978"/>
                  <a:gd name="T52" fmla="*/ 733 w 964"/>
                  <a:gd name="T53" fmla="*/ 422 h 978"/>
                  <a:gd name="T54" fmla="*/ 948 w 964"/>
                  <a:gd name="T55" fmla="*/ 502 h 978"/>
                  <a:gd name="T56" fmla="*/ 892 w 964"/>
                  <a:gd name="T57" fmla="*/ 521 h 978"/>
                  <a:gd name="T58" fmla="*/ 772 w 964"/>
                  <a:gd name="T59" fmla="*/ 682 h 978"/>
                  <a:gd name="T60" fmla="*/ 882 w 964"/>
                  <a:gd name="T61" fmla="*/ 808 h 978"/>
                  <a:gd name="T62" fmla="*/ 631 w 964"/>
                  <a:gd name="T63" fmla="*/ 735 h 978"/>
                  <a:gd name="T64" fmla="*/ 633 w 964"/>
                  <a:gd name="T65" fmla="*/ 968 h 978"/>
                  <a:gd name="T66" fmla="*/ 504 w 964"/>
                  <a:gd name="T67" fmla="*/ 764 h 978"/>
                  <a:gd name="T68" fmla="*/ 330 w 964"/>
                  <a:gd name="T69" fmla="*/ 975 h 978"/>
                  <a:gd name="T70" fmla="*/ 318 w 964"/>
                  <a:gd name="T71" fmla="*/ 721 h 978"/>
                  <a:gd name="T72" fmla="*/ 80 w 964"/>
                  <a:gd name="T73" fmla="*/ 803 h 978"/>
                  <a:gd name="T74" fmla="*/ 203 w 964"/>
                  <a:gd name="T75" fmla="*/ 648 h 978"/>
                  <a:gd name="T76" fmla="*/ 66 w 964"/>
                  <a:gd name="T77" fmla="*/ 534 h 978"/>
                  <a:gd name="T78" fmla="*/ 61 w 964"/>
                  <a:gd name="T79" fmla="*/ 488 h 978"/>
                  <a:gd name="T80" fmla="*/ 266 w 964"/>
                  <a:gd name="T81" fmla="*/ 441 h 978"/>
                  <a:gd name="T82" fmla="*/ 77 w 964"/>
                  <a:gd name="T83" fmla="*/ 235 h 978"/>
                  <a:gd name="T84" fmla="*/ 366 w 964"/>
                  <a:gd name="T85" fmla="*/ 183 h 978"/>
                  <a:gd name="T86" fmla="*/ 416 w 964"/>
                  <a:gd name="T87" fmla="*/ 119 h 978"/>
                  <a:gd name="T88" fmla="*/ 491 w 964"/>
                  <a:gd name="T89" fmla="*/ 254 h 9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64" h="978">
                    <a:moveTo>
                      <a:pt x="491" y="254"/>
                    </a:moveTo>
                    <a:cubicBezTo>
                      <a:pt x="462" y="214"/>
                      <a:pt x="448" y="164"/>
                      <a:pt x="424" y="120"/>
                    </a:cubicBezTo>
                    <a:cubicBezTo>
                      <a:pt x="407" y="91"/>
                      <a:pt x="395" y="49"/>
                      <a:pt x="368" y="27"/>
                    </a:cubicBezTo>
                    <a:cubicBezTo>
                      <a:pt x="332" y="0"/>
                      <a:pt x="348" y="97"/>
                      <a:pt x="349" y="105"/>
                    </a:cubicBezTo>
                    <a:cubicBezTo>
                      <a:pt x="354" y="137"/>
                      <a:pt x="359" y="168"/>
                      <a:pt x="362" y="200"/>
                    </a:cubicBezTo>
                    <a:cubicBezTo>
                      <a:pt x="365" y="226"/>
                      <a:pt x="369" y="256"/>
                      <a:pt x="360" y="281"/>
                    </a:cubicBezTo>
                    <a:cubicBezTo>
                      <a:pt x="355" y="297"/>
                      <a:pt x="337" y="292"/>
                      <a:pt x="324" y="290"/>
                    </a:cubicBezTo>
                    <a:cubicBezTo>
                      <a:pt x="301" y="287"/>
                      <a:pt x="279" y="280"/>
                      <a:pt x="256" y="275"/>
                    </a:cubicBezTo>
                    <a:cubicBezTo>
                      <a:pt x="228" y="270"/>
                      <a:pt x="201" y="266"/>
                      <a:pt x="173" y="259"/>
                    </a:cubicBezTo>
                    <a:cubicBezTo>
                      <a:pt x="142" y="252"/>
                      <a:pt x="111" y="241"/>
                      <a:pt x="80" y="231"/>
                    </a:cubicBezTo>
                    <a:cubicBezTo>
                      <a:pt x="78" y="231"/>
                      <a:pt x="74" y="232"/>
                      <a:pt x="76" y="235"/>
                    </a:cubicBezTo>
                    <a:cubicBezTo>
                      <a:pt x="106" y="272"/>
                      <a:pt x="134" y="312"/>
                      <a:pt x="162" y="351"/>
                    </a:cubicBezTo>
                    <a:cubicBezTo>
                      <a:pt x="189" y="387"/>
                      <a:pt x="227" y="415"/>
                      <a:pt x="262" y="445"/>
                    </a:cubicBezTo>
                    <a:cubicBezTo>
                      <a:pt x="262" y="443"/>
                      <a:pt x="263" y="442"/>
                      <a:pt x="264" y="441"/>
                    </a:cubicBezTo>
                    <a:cubicBezTo>
                      <a:pt x="225" y="447"/>
                      <a:pt x="187" y="456"/>
                      <a:pt x="149" y="464"/>
                    </a:cubicBezTo>
                    <a:cubicBezTo>
                      <a:pt x="98" y="474"/>
                      <a:pt x="49" y="485"/>
                      <a:pt x="2" y="509"/>
                    </a:cubicBezTo>
                    <a:cubicBezTo>
                      <a:pt x="1" y="509"/>
                      <a:pt x="0" y="511"/>
                      <a:pt x="1" y="512"/>
                    </a:cubicBezTo>
                    <a:cubicBezTo>
                      <a:pt x="36" y="532"/>
                      <a:pt x="75" y="542"/>
                      <a:pt x="113" y="552"/>
                    </a:cubicBezTo>
                    <a:cubicBezTo>
                      <a:pt x="134" y="557"/>
                      <a:pt x="155" y="562"/>
                      <a:pt x="175" y="568"/>
                    </a:cubicBezTo>
                    <a:cubicBezTo>
                      <a:pt x="191" y="572"/>
                      <a:pt x="212" y="576"/>
                      <a:pt x="217" y="594"/>
                    </a:cubicBezTo>
                    <a:cubicBezTo>
                      <a:pt x="223" y="614"/>
                      <a:pt x="201" y="642"/>
                      <a:pt x="191" y="657"/>
                    </a:cubicBezTo>
                    <a:cubicBezTo>
                      <a:pt x="178" y="676"/>
                      <a:pt x="165" y="694"/>
                      <a:pt x="151" y="711"/>
                    </a:cubicBezTo>
                    <a:cubicBezTo>
                      <a:pt x="127" y="742"/>
                      <a:pt x="97" y="770"/>
                      <a:pt x="78" y="805"/>
                    </a:cubicBezTo>
                    <a:cubicBezTo>
                      <a:pt x="76" y="807"/>
                      <a:pt x="80" y="807"/>
                      <a:pt x="81" y="807"/>
                    </a:cubicBezTo>
                    <a:cubicBezTo>
                      <a:pt x="156" y="793"/>
                      <a:pt x="223" y="752"/>
                      <a:pt x="295" y="728"/>
                    </a:cubicBezTo>
                    <a:cubicBezTo>
                      <a:pt x="352" y="710"/>
                      <a:pt x="347" y="791"/>
                      <a:pt x="345" y="826"/>
                    </a:cubicBezTo>
                    <a:cubicBezTo>
                      <a:pt x="343" y="876"/>
                      <a:pt x="332" y="925"/>
                      <a:pt x="330" y="975"/>
                    </a:cubicBezTo>
                    <a:cubicBezTo>
                      <a:pt x="330" y="978"/>
                      <a:pt x="335" y="977"/>
                      <a:pt x="336" y="975"/>
                    </a:cubicBezTo>
                    <a:cubicBezTo>
                      <a:pt x="358" y="934"/>
                      <a:pt x="396" y="905"/>
                      <a:pt x="424" y="869"/>
                    </a:cubicBezTo>
                    <a:cubicBezTo>
                      <a:pt x="440" y="849"/>
                      <a:pt x="454" y="828"/>
                      <a:pt x="468" y="807"/>
                    </a:cubicBezTo>
                    <a:cubicBezTo>
                      <a:pt x="478" y="791"/>
                      <a:pt x="498" y="752"/>
                      <a:pt x="520" y="780"/>
                    </a:cubicBezTo>
                    <a:cubicBezTo>
                      <a:pt x="540" y="804"/>
                      <a:pt x="537" y="842"/>
                      <a:pt x="554" y="868"/>
                    </a:cubicBezTo>
                    <a:cubicBezTo>
                      <a:pt x="577" y="904"/>
                      <a:pt x="597" y="942"/>
                      <a:pt x="629" y="971"/>
                    </a:cubicBezTo>
                    <a:cubicBezTo>
                      <a:pt x="630" y="972"/>
                      <a:pt x="634" y="971"/>
                      <a:pt x="634" y="969"/>
                    </a:cubicBezTo>
                    <a:cubicBezTo>
                      <a:pt x="638" y="941"/>
                      <a:pt x="634" y="911"/>
                      <a:pt x="632" y="883"/>
                    </a:cubicBezTo>
                    <a:cubicBezTo>
                      <a:pt x="631" y="843"/>
                      <a:pt x="629" y="803"/>
                      <a:pt x="633" y="764"/>
                    </a:cubicBezTo>
                    <a:cubicBezTo>
                      <a:pt x="634" y="749"/>
                      <a:pt x="636" y="735"/>
                      <a:pt x="641" y="722"/>
                    </a:cubicBezTo>
                    <a:cubicBezTo>
                      <a:pt x="653" y="695"/>
                      <a:pt x="685" y="727"/>
                      <a:pt x="699" y="737"/>
                    </a:cubicBezTo>
                    <a:cubicBezTo>
                      <a:pt x="723" y="754"/>
                      <a:pt x="752" y="764"/>
                      <a:pt x="780" y="773"/>
                    </a:cubicBezTo>
                    <a:cubicBezTo>
                      <a:pt x="814" y="784"/>
                      <a:pt x="845" y="801"/>
                      <a:pt x="878" y="812"/>
                    </a:cubicBezTo>
                    <a:cubicBezTo>
                      <a:pt x="880" y="813"/>
                      <a:pt x="884" y="812"/>
                      <a:pt x="883" y="809"/>
                    </a:cubicBezTo>
                    <a:cubicBezTo>
                      <a:pt x="871" y="782"/>
                      <a:pt x="845" y="759"/>
                      <a:pt x="825" y="737"/>
                    </a:cubicBezTo>
                    <a:cubicBezTo>
                      <a:pt x="798" y="706"/>
                      <a:pt x="770" y="675"/>
                      <a:pt x="750" y="639"/>
                    </a:cubicBezTo>
                    <a:cubicBezTo>
                      <a:pt x="742" y="625"/>
                      <a:pt x="736" y="609"/>
                      <a:pt x="738" y="594"/>
                    </a:cubicBezTo>
                    <a:cubicBezTo>
                      <a:pt x="740" y="570"/>
                      <a:pt x="771" y="561"/>
                      <a:pt x="790" y="554"/>
                    </a:cubicBezTo>
                    <a:cubicBezTo>
                      <a:pt x="810" y="547"/>
                      <a:pt x="831" y="541"/>
                      <a:pt x="852" y="534"/>
                    </a:cubicBezTo>
                    <a:cubicBezTo>
                      <a:pt x="887" y="522"/>
                      <a:pt x="925" y="521"/>
                      <a:pt x="961" y="513"/>
                    </a:cubicBezTo>
                    <a:cubicBezTo>
                      <a:pt x="963" y="512"/>
                      <a:pt x="964" y="511"/>
                      <a:pt x="963" y="509"/>
                    </a:cubicBezTo>
                    <a:cubicBezTo>
                      <a:pt x="947" y="485"/>
                      <a:pt x="901" y="479"/>
                      <a:pt x="875" y="472"/>
                    </a:cubicBezTo>
                    <a:cubicBezTo>
                      <a:pt x="858" y="467"/>
                      <a:pt x="842" y="463"/>
                      <a:pt x="826" y="457"/>
                    </a:cubicBezTo>
                    <a:cubicBezTo>
                      <a:pt x="798" y="446"/>
                      <a:pt x="773" y="431"/>
                      <a:pt x="744" y="422"/>
                    </a:cubicBezTo>
                    <a:cubicBezTo>
                      <a:pt x="731" y="418"/>
                      <a:pt x="785" y="374"/>
                      <a:pt x="792" y="369"/>
                    </a:cubicBezTo>
                    <a:cubicBezTo>
                      <a:pt x="804" y="360"/>
                      <a:pt x="815" y="349"/>
                      <a:pt x="826" y="339"/>
                    </a:cubicBezTo>
                    <a:cubicBezTo>
                      <a:pt x="853" y="314"/>
                      <a:pt x="880" y="289"/>
                      <a:pt x="903" y="261"/>
                    </a:cubicBezTo>
                    <a:cubicBezTo>
                      <a:pt x="908" y="254"/>
                      <a:pt x="935" y="218"/>
                      <a:pt x="912" y="217"/>
                    </a:cubicBezTo>
                    <a:cubicBezTo>
                      <a:pt x="899" y="217"/>
                      <a:pt x="887" y="223"/>
                      <a:pt x="876" y="228"/>
                    </a:cubicBezTo>
                    <a:cubicBezTo>
                      <a:pt x="851" y="239"/>
                      <a:pt x="827" y="252"/>
                      <a:pt x="803" y="264"/>
                    </a:cubicBezTo>
                    <a:cubicBezTo>
                      <a:pt x="778" y="276"/>
                      <a:pt x="753" y="288"/>
                      <a:pt x="727" y="296"/>
                    </a:cubicBezTo>
                    <a:cubicBezTo>
                      <a:pt x="701" y="305"/>
                      <a:pt x="663" y="316"/>
                      <a:pt x="637" y="301"/>
                    </a:cubicBezTo>
                    <a:cubicBezTo>
                      <a:pt x="607" y="282"/>
                      <a:pt x="616" y="222"/>
                      <a:pt x="619" y="192"/>
                    </a:cubicBezTo>
                    <a:cubicBezTo>
                      <a:pt x="622" y="165"/>
                      <a:pt x="628" y="138"/>
                      <a:pt x="632" y="111"/>
                    </a:cubicBezTo>
                    <a:cubicBezTo>
                      <a:pt x="634" y="92"/>
                      <a:pt x="638" y="70"/>
                      <a:pt x="632" y="52"/>
                    </a:cubicBezTo>
                    <a:cubicBezTo>
                      <a:pt x="623" y="27"/>
                      <a:pt x="607" y="53"/>
                      <a:pt x="602" y="63"/>
                    </a:cubicBezTo>
                    <a:cubicBezTo>
                      <a:pt x="586" y="98"/>
                      <a:pt x="575" y="135"/>
                      <a:pt x="559" y="170"/>
                    </a:cubicBezTo>
                    <a:cubicBezTo>
                      <a:pt x="549" y="194"/>
                      <a:pt x="525" y="257"/>
                      <a:pt x="490" y="253"/>
                    </a:cubicBezTo>
                    <a:cubicBezTo>
                      <a:pt x="487" y="253"/>
                      <a:pt x="484" y="257"/>
                      <a:pt x="488" y="258"/>
                    </a:cubicBezTo>
                    <a:cubicBezTo>
                      <a:pt x="506" y="260"/>
                      <a:pt x="521" y="246"/>
                      <a:pt x="531" y="232"/>
                    </a:cubicBezTo>
                    <a:cubicBezTo>
                      <a:pt x="549" y="208"/>
                      <a:pt x="561" y="179"/>
                      <a:pt x="573" y="152"/>
                    </a:cubicBezTo>
                    <a:cubicBezTo>
                      <a:pt x="584" y="124"/>
                      <a:pt x="594" y="96"/>
                      <a:pt x="606" y="69"/>
                    </a:cubicBezTo>
                    <a:cubicBezTo>
                      <a:pt x="609" y="61"/>
                      <a:pt x="612" y="52"/>
                      <a:pt x="618" y="47"/>
                    </a:cubicBezTo>
                    <a:cubicBezTo>
                      <a:pt x="623" y="42"/>
                      <a:pt x="628" y="60"/>
                      <a:pt x="628" y="62"/>
                    </a:cubicBezTo>
                    <a:cubicBezTo>
                      <a:pt x="630" y="72"/>
                      <a:pt x="629" y="82"/>
                      <a:pt x="628" y="92"/>
                    </a:cubicBezTo>
                    <a:cubicBezTo>
                      <a:pt x="625" y="133"/>
                      <a:pt x="613" y="173"/>
                      <a:pt x="611" y="215"/>
                    </a:cubicBezTo>
                    <a:cubicBezTo>
                      <a:pt x="610" y="243"/>
                      <a:pt x="607" y="281"/>
                      <a:pt x="630" y="302"/>
                    </a:cubicBezTo>
                    <a:cubicBezTo>
                      <a:pt x="658" y="328"/>
                      <a:pt x="717" y="305"/>
                      <a:pt x="747" y="294"/>
                    </a:cubicBezTo>
                    <a:cubicBezTo>
                      <a:pt x="793" y="277"/>
                      <a:pt x="837" y="251"/>
                      <a:pt x="882" y="230"/>
                    </a:cubicBezTo>
                    <a:cubicBezTo>
                      <a:pt x="893" y="225"/>
                      <a:pt x="920" y="212"/>
                      <a:pt x="913" y="237"/>
                    </a:cubicBezTo>
                    <a:cubicBezTo>
                      <a:pt x="910" y="245"/>
                      <a:pt x="904" y="252"/>
                      <a:pt x="898" y="259"/>
                    </a:cubicBezTo>
                    <a:cubicBezTo>
                      <a:pt x="881" y="280"/>
                      <a:pt x="861" y="299"/>
                      <a:pt x="842" y="317"/>
                    </a:cubicBezTo>
                    <a:cubicBezTo>
                      <a:pt x="826" y="333"/>
                      <a:pt x="810" y="347"/>
                      <a:pt x="794" y="361"/>
                    </a:cubicBezTo>
                    <a:cubicBezTo>
                      <a:pt x="772" y="380"/>
                      <a:pt x="744" y="394"/>
                      <a:pt x="733" y="422"/>
                    </a:cubicBezTo>
                    <a:cubicBezTo>
                      <a:pt x="733" y="423"/>
                      <a:pt x="733" y="424"/>
                      <a:pt x="734" y="424"/>
                    </a:cubicBezTo>
                    <a:cubicBezTo>
                      <a:pt x="775" y="436"/>
                      <a:pt x="810" y="459"/>
                      <a:pt x="851" y="470"/>
                    </a:cubicBezTo>
                    <a:cubicBezTo>
                      <a:pt x="883" y="479"/>
                      <a:pt x="919" y="485"/>
                      <a:pt x="948" y="502"/>
                    </a:cubicBezTo>
                    <a:cubicBezTo>
                      <a:pt x="950" y="504"/>
                      <a:pt x="952" y="505"/>
                      <a:pt x="953" y="506"/>
                    </a:cubicBezTo>
                    <a:cubicBezTo>
                      <a:pt x="961" y="512"/>
                      <a:pt x="950" y="511"/>
                      <a:pt x="945" y="512"/>
                    </a:cubicBezTo>
                    <a:cubicBezTo>
                      <a:pt x="927" y="516"/>
                      <a:pt x="910" y="518"/>
                      <a:pt x="892" y="521"/>
                    </a:cubicBezTo>
                    <a:cubicBezTo>
                      <a:pt x="873" y="524"/>
                      <a:pt x="855" y="529"/>
                      <a:pt x="836" y="535"/>
                    </a:cubicBezTo>
                    <a:cubicBezTo>
                      <a:pt x="806" y="544"/>
                      <a:pt x="772" y="551"/>
                      <a:pt x="746" y="570"/>
                    </a:cubicBezTo>
                    <a:cubicBezTo>
                      <a:pt x="708" y="598"/>
                      <a:pt x="752" y="657"/>
                      <a:pt x="772" y="682"/>
                    </a:cubicBezTo>
                    <a:cubicBezTo>
                      <a:pt x="791" y="707"/>
                      <a:pt x="813" y="731"/>
                      <a:pt x="834" y="755"/>
                    </a:cubicBezTo>
                    <a:cubicBezTo>
                      <a:pt x="849" y="772"/>
                      <a:pt x="868" y="790"/>
                      <a:pt x="877" y="811"/>
                    </a:cubicBezTo>
                    <a:cubicBezTo>
                      <a:pt x="879" y="810"/>
                      <a:pt x="880" y="809"/>
                      <a:pt x="882" y="808"/>
                    </a:cubicBezTo>
                    <a:cubicBezTo>
                      <a:pt x="846" y="796"/>
                      <a:pt x="813" y="779"/>
                      <a:pt x="777" y="767"/>
                    </a:cubicBezTo>
                    <a:cubicBezTo>
                      <a:pt x="742" y="756"/>
                      <a:pt x="712" y="740"/>
                      <a:pt x="683" y="719"/>
                    </a:cubicBezTo>
                    <a:cubicBezTo>
                      <a:pt x="657" y="700"/>
                      <a:pt x="639" y="705"/>
                      <a:pt x="631" y="735"/>
                    </a:cubicBezTo>
                    <a:cubicBezTo>
                      <a:pt x="621" y="776"/>
                      <a:pt x="624" y="821"/>
                      <a:pt x="626" y="862"/>
                    </a:cubicBezTo>
                    <a:cubicBezTo>
                      <a:pt x="627" y="897"/>
                      <a:pt x="633" y="935"/>
                      <a:pt x="628" y="969"/>
                    </a:cubicBezTo>
                    <a:cubicBezTo>
                      <a:pt x="630" y="969"/>
                      <a:pt x="631" y="968"/>
                      <a:pt x="633" y="968"/>
                    </a:cubicBezTo>
                    <a:cubicBezTo>
                      <a:pt x="614" y="950"/>
                      <a:pt x="599" y="928"/>
                      <a:pt x="585" y="907"/>
                    </a:cubicBezTo>
                    <a:cubicBezTo>
                      <a:pt x="572" y="887"/>
                      <a:pt x="557" y="866"/>
                      <a:pt x="549" y="843"/>
                    </a:cubicBezTo>
                    <a:cubicBezTo>
                      <a:pt x="542" y="825"/>
                      <a:pt x="535" y="760"/>
                      <a:pt x="504" y="764"/>
                    </a:cubicBezTo>
                    <a:cubicBezTo>
                      <a:pt x="490" y="765"/>
                      <a:pt x="483" y="775"/>
                      <a:pt x="475" y="785"/>
                    </a:cubicBezTo>
                    <a:cubicBezTo>
                      <a:pt x="461" y="807"/>
                      <a:pt x="447" y="829"/>
                      <a:pt x="432" y="851"/>
                    </a:cubicBezTo>
                    <a:cubicBezTo>
                      <a:pt x="401" y="894"/>
                      <a:pt x="355" y="927"/>
                      <a:pt x="330" y="975"/>
                    </a:cubicBezTo>
                    <a:cubicBezTo>
                      <a:pt x="332" y="975"/>
                      <a:pt x="334" y="975"/>
                      <a:pt x="336" y="975"/>
                    </a:cubicBezTo>
                    <a:cubicBezTo>
                      <a:pt x="338" y="920"/>
                      <a:pt x="350" y="866"/>
                      <a:pt x="351" y="812"/>
                    </a:cubicBezTo>
                    <a:cubicBezTo>
                      <a:pt x="352" y="784"/>
                      <a:pt x="355" y="727"/>
                      <a:pt x="318" y="721"/>
                    </a:cubicBezTo>
                    <a:cubicBezTo>
                      <a:pt x="306" y="719"/>
                      <a:pt x="292" y="725"/>
                      <a:pt x="281" y="729"/>
                    </a:cubicBezTo>
                    <a:cubicBezTo>
                      <a:pt x="262" y="736"/>
                      <a:pt x="243" y="744"/>
                      <a:pt x="223" y="751"/>
                    </a:cubicBezTo>
                    <a:cubicBezTo>
                      <a:pt x="177" y="771"/>
                      <a:pt x="130" y="793"/>
                      <a:pt x="80" y="803"/>
                    </a:cubicBezTo>
                    <a:cubicBezTo>
                      <a:pt x="81" y="804"/>
                      <a:pt x="82" y="804"/>
                      <a:pt x="83" y="805"/>
                    </a:cubicBezTo>
                    <a:cubicBezTo>
                      <a:pt x="98" y="778"/>
                      <a:pt x="121" y="755"/>
                      <a:pt x="141" y="731"/>
                    </a:cubicBezTo>
                    <a:cubicBezTo>
                      <a:pt x="163" y="705"/>
                      <a:pt x="184" y="677"/>
                      <a:pt x="203" y="648"/>
                    </a:cubicBezTo>
                    <a:cubicBezTo>
                      <a:pt x="213" y="634"/>
                      <a:pt x="232" y="604"/>
                      <a:pt x="221" y="586"/>
                    </a:cubicBezTo>
                    <a:cubicBezTo>
                      <a:pt x="210" y="569"/>
                      <a:pt x="185" y="565"/>
                      <a:pt x="167" y="561"/>
                    </a:cubicBezTo>
                    <a:cubicBezTo>
                      <a:pt x="134" y="552"/>
                      <a:pt x="100" y="544"/>
                      <a:pt x="66" y="534"/>
                    </a:cubicBezTo>
                    <a:cubicBezTo>
                      <a:pt x="51" y="529"/>
                      <a:pt x="35" y="523"/>
                      <a:pt x="20" y="516"/>
                    </a:cubicBezTo>
                    <a:cubicBezTo>
                      <a:pt x="7" y="510"/>
                      <a:pt x="13" y="508"/>
                      <a:pt x="23" y="503"/>
                    </a:cubicBezTo>
                    <a:cubicBezTo>
                      <a:pt x="36" y="498"/>
                      <a:pt x="48" y="493"/>
                      <a:pt x="61" y="488"/>
                    </a:cubicBezTo>
                    <a:cubicBezTo>
                      <a:pt x="98" y="476"/>
                      <a:pt x="136" y="471"/>
                      <a:pt x="174" y="463"/>
                    </a:cubicBezTo>
                    <a:cubicBezTo>
                      <a:pt x="204" y="457"/>
                      <a:pt x="233" y="450"/>
                      <a:pt x="264" y="445"/>
                    </a:cubicBezTo>
                    <a:cubicBezTo>
                      <a:pt x="265" y="445"/>
                      <a:pt x="268" y="443"/>
                      <a:pt x="266" y="441"/>
                    </a:cubicBezTo>
                    <a:cubicBezTo>
                      <a:pt x="231" y="412"/>
                      <a:pt x="196" y="384"/>
                      <a:pt x="168" y="348"/>
                    </a:cubicBezTo>
                    <a:cubicBezTo>
                      <a:pt x="138" y="310"/>
                      <a:pt x="111" y="270"/>
                      <a:pt x="81" y="232"/>
                    </a:cubicBezTo>
                    <a:cubicBezTo>
                      <a:pt x="80" y="233"/>
                      <a:pt x="78" y="234"/>
                      <a:pt x="77" y="235"/>
                    </a:cubicBezTo>
                    <a:cubicBezTo>
                      <a:pt x="129" y="251"/>
                      <a:pt x="180" y="266"/>
                      <a:pt x="234" y="276"/>
                    </a:cubicBezTo>
                    <a:cubicBezTo>
                      <a:pt x="270" y="282"/>
                      <a:pt x="312" y="301"/>
                      <a:pt x="350" y="296"/>
                    </a:cubicBezTo>
                    <a:cubicBezTo>
                      <a:pt x="386" y="292"/>
                      <a:pt x="368" y="203"/>
                      <a:pt x="366" y="183"/>
                    </a:cubicBezTo>
                    <a:cubicBezTo>
                      <a:pt x="362" y="151"/>
                      <a:pt x="357" y="120"/>
                      <a:pt x="353" y="89"/>
                    </a:cubicBezTo>
                    <a:cubicBezTo>
                      <a:pt x="352" y="77"/>
                      <a:pt x="342" y="39"/>
                      <a:pt x="353" y="29"/>
                    </a:cubicBezTo>
                    <a:cubicBezTo>
                      <a:pt x="368" y="15"/>
                      <a:pt x="412" y="110"/>
                      <a:pt x="416" y="119"/>
                    </a:cubicBezTo>
                    <a:cubicBezTo>
                      <a:pt x="428" y="142"/>
                      <a:pt x="440" y="164"/>
                      <a:pt x="451" y="188"/>
                    </a:cubicBezTo>
                    <a:cubicBezTo>
                      <a:pt x="461" y="212"/>
                      <a:pt x="471" y="236"/>
                      <a:pt x="486" y="257"/>
                    </a:cubicBezTo>
                    <a:cubicBezTo>
                      <a:pt x="488" y="259"/>
                      <a:pt x="493" y="257"/>
                      <a:pt x="491" y="254"/>
                    </a:cubicBezTo>
                    <a:close/>
                  </a:path>
                </a:pathLst>
              </a:custGeom>
              <a:solidFill>
                <a:srgbClr val="7363E3"/>
              </a:solidFill>
              <a:ln>
                <a:noFill/>
              </a:ln>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grpSp>
        <p:sp>
          <p:nvSpPr>
            <p:cNvPr id="1226" name="文本框 1225">
              <a:extLst>
                <a:ext uri="{FF2B5EF4-FFF2-40B4-BE49-F238E27FC236}">
                  <a16:creationId xmlns="" xmlns:a16="http://schemas.microsoft.com/office/drawing/2014/main" id="{B34AF17E-10C0-48AC-9667-548EFC8ED7EF}"/>
                </a:ext>
              </a:extLst>
            </p:cNvPr>
            <p:cNvSpPr txBox="1"/>
            <p:nvPr/>
          </p:nvSpPr>
          <p:spPr>
            <a:xfrm>
              <a:off x="7002014" y="2770967"/>
              <a:ext cx="938196" cy="591555"/>
            </a:xfrm>
            <a:prstGeom prst="rect">
              <a:avLst/>
            </a:prstGeom>
            <a:noFill/>
          </p:spPr>
          <p:txBody>
            <a:bodyPr wrap="none" rtlCol="0">
              <a:spAutoFit/>
              <a:scene3d>
                <a:camera prst="orthographicFront"/>
                <a:lightRig rig="threePt" dir="t"/>
              </a:scene3d>
              <a:sp3d contourW="12700"/>
            </a:bodyPr>
            <a:lstStyle/>
            <a:p>
              <a:pPr algn="ctr"/>
              <a:r>
                <a:rPr lang="en-US" altLang="zh-CN" sz="2400" dirty="0" err="1">
                  <a:pattFill prst="wdDnDiag">
                    <a:fgClr>
                      <a:schemeClr val="tx1">
                        <a:lumMod val="65000"/>
                        <a:lumOff val="35000"/>
                      </a:schemeClr>
                    </a:fgClr>
                    <a:bgClr>
                      <a:schemeClr val="tx1">
                        <a:lumMod val="85000"/>
                        <a:lumOff val="15000"/>
                      </a:schemeClr>
                    </a:bgClr>
                  </a:pattFill>
                  <a:latin typeface="#9Slide03 AllRoundGothic" panose="020B0703020202020104" pitchFamily="34" charset="0"/>
                  <a:ea typeface="字魂36号-正文宋楷" panose="02000000000000000000" pitchFamily="2" charset="-122"/>
                </a:rPr>
                <a:t>Thế</a:t>
              </a:r>
              <a:r>
                <a:rPr lang="en-US" altLang="zh-CN" sz="2400" dirty="0">
                  <a:pattFill prst="wdDnDiag">
                    <a:fgClr>
                      <a:schemeClr val="tx1">
                        <a:lumMod val="65000"/>
                        <a:lumOff val="35000"/>
                      </a:schemeClr>
                    </a:fgClr>
                    <a:bgClr>
                      <a:schemeClr val="tx1">
                        <a:lumMod val="85000"/>
                        <a:lumOff val="15000"/>
                      </a:schemeClr>
                    </a:bgClr>
                  </a:pattFill>
                  <a:latin typeface="#9Slide03 AllRoundGothic" panose="020B0703020202020104" pitchFamily="34" charset="0"/>
                  <a:ea typeface="字魂36号-正文宋楷" panose="02000000000000000000" pitchFamily="2" charset="-122"/>
                </a:rPr>
                <a:t> </a:t>
              </a:r>
              <a:r>
                <a:rPr lang="en-US" altLang="zh-CN" sz="2400" dirty="0" err="1">
                  <a:pattFill prst="wdDnDiag">
                    <a:fgClr>
                      <a:schemeClr val="tx1">
                        <a:lumMod val="65000"/>
                        <a:lumOff val="35000"/>
                      </a:schemeClr>
                    </a:fgClr>
                    <a:bgClr>
                      <a:schemeClr val="tx1">
                        <a:lumMod val="85000"/>
                        <a:lumOff val="15000"/>
                      </a:schemeClr>
                    </a:bgClr>
                  </a:pattFill>
                  <a:latin typeface="#9Slide03 AllRoundGothic" panose="020B0703020202020104" pitchFamily="34" charset="0"/>
                  <a:ea typeface="字魂36号-正文宋楷" panose="02000000000000000000" pitchFamily="2" charset="-122"/>
                </a:rPr>
                <a:t>kỉ</a:t>
              </a:r>
              <a:endParaRPr lang="en-US" altLang="zh-CN" sz="2400" dirty="0">
                <a:pattFill prst="wdDnDiag">
                  <a:fgClr>
                    <a:schemeClr val="tx1">
                      <a:lumMod val="65000"/>
                      <a:lumOff val="35000"/>
                    </a:schemeClr>
                  </a:fgClr>
                  <a:bgClr>
                    <a:schemeClr val="tx1">
                      <a:lumMod val="85000"/>
                      <a:lumOff val="15000"/>
                    </a:schemeClr>
                  </a:bgClr>
                </a:pattFill>
                <a:latin typeface="#9Slide03 AllRoundGothic" panose="020B0703020202020104" pitchFamily="34" charset="0"/>
                <a:ea typeface="字魂36号-正文宋楷" panose="02000000000000000000" pitchFamily="2" charset="-122"/>
              </a:endParaRPr>
            </a:p>
            <a:p>
              <a:pPr algn="ctr"/>
              <a:r>
                <a:rPr lang="en-US" altLang="zh-CN" sz="2400" dirty="0">
                  <a:pattFill prst="wdDnDiag">
                    <a:fgClr>
                      <a:schemeClr val="tx1">
                        <a:lumMod val="65000"/>
                        <a:lumOff val="35000"/>
                      </a:schemeClr>
                    </a:fgClr>
                    <a:bgClr>
                      <a:schemeClr val="tx1">
                        <a:lumMod val="85000"/>
                        <a:lumOff val="15000"/>
                      </a:schemeClr>
                    </a:bgClr>
                  </a:pattFill>
                  <a:latin typeface="#9Slide03 AllRoundGothic" panose="020B0703020202020104" pitchFamily="34" charset="0"/>
                  <a:ea typeface="字魂36号-正文宋楷" panose="02000000000000000000" pitchFamily="2" charset="-122"/>
                </a:rPr>
                <a:t>100 </a:t>
              </a:r>
              <a:r>
                <a:rPr lang="en-US" altLang="zh-CN" sz="2400" dirty="0" err="1">
                  <a:pattFill prst="wdDnDiag">
                    <a:fgClr>
                      <a:schemeClr val="tx1">
                        <a:lumMod val="65000"/>
                        <a:lumOff val="35000"/>
                      </a:schemeClr>
                    </a:fgClr>
                    <a:bgClr>
                      <a:schemeClr val="tx1">
                        <a:lumMod val="85000"/>
                        <a:lumOff val="15000"/>
                      </a:schemeClr>
                    </a:bgClr>
                  </a:pattFill>
                  <a:latin typeface="#9Slide03 AllRoundGothic" panose="020B0703020202020104" pitchFamily="34" charset="0"/>
                  <a:ea typeface="字魂36号-正文宋楷" panose="02000000000000000000" pitchFamily="2" charset="-122"/>
                </a:rPr>
                <a:t>năm</a:t>
              </a:r>
              <a:endParaRPr lang="zh-CN" altLang="en-US" sz="2400" dirty="0">
                <a:pattFill prst="wdDnDiag">
                  <a:fgClr>
                    <a:schemeClr val="tx1">
                      <a:lumMod val="65000"/>
                      <a:lumOff val="35000"/>
                    </a:schemeClr>
                  </a:fgClr>
                  <a:bgClr>
                    <a:schemeClr val="tx1">
                      <a:lumMod val="85000"/>
                      <a:lumOff val="15000"/>
                    </a:schemeClr>
                  </a:bgClr>
                </a:pattFill>
                <a:latin typeface="#9Slide03 AllRoundGothic" panose="020B0703020202020104" pitchFamily="34" charset="0"/>
                <a:ea typeface="字魂36号-正文宋楷" panose="02000000000000000000" pitchFamily="2" charset="-122"/>
              </a:endParaRPr>
            </a:p>
          </p:txBody>
        </p:sp>
      </p:grpSp>
      <p:grpSp>
        <p:nvGrpSpPr>
          <p:cNvPr id="1238" name="组合 1237">
            <a:extLst>
              <a:ext uri="{FF2B5EF4-FFF2-40B4-BE49-F238E27FC236}">
                <a16:creationId xmlns="" xmlns:a16="http://schemas.microsoft.com/office/drawing/2014/main" id="{3B2957E3-8CBA-4D15-B022-866CF62AB916}"/>
              </a:ext>
            </a:extLst>
          </p:cNvPr>
          <p:cNvGrpSpPr/>
          <p:nvPr/>
        </p:nvGrpSpPr>
        <p:grpSpPr>
          <a:xfrm>
            <a:off x="8504366" y="2799806"/>
            <a:ext cx="2789727" cy="2701108"/>
            <a:chOff x="9082471" y="3025083"/>
            <a:chExt cx="1864017" cy="1891301"/>
          </a:xfrm>
        </p:grpSpPr>
        <p:grpSp>
          <p:nvGrpSpPr>
            <p:cNvPr id="1020" name="组合 1019">
              <a:extLst>
                <a:ext uri="{FF2B5EF4-FFF2-40B4-BE49-F238E27FC236}">
                  <a16:creationId xmlns="" xmlns:a16="http://schemas.microsoft.com/office/drawing/2014/main" id="{4E48A18B-0D54-481D-8D30-CD23243D897A}"/>
                </a:ext>
              </a:extLst>
            </p:cNvPr>
            <p:cNvGrpSpPr/>
            <p:nvPr/>
          </p:nvGrpSpPr>
          <p:grpSpPr>
            <a:xfrm>
              <a:off x="9082471" y="3025083"/>
              <a:ext cx="1864017" cy="1891301"/>
              <a:chOff x="1016000" y="1347787"/>
              <a:chExt cx="2711450" cy="2751138"/>
            </a:xfrm>
          </p:grpSpPr>
          <p:grpSp>
            <p:nvGrpSpPr>
              <p:cNvPr id="1021" name="Group 205">
                <a:extLst>
                  <a:ext uri="{FF2B5EF4-FFF2-40B4-BE49-F238E27FC236}">
                    <a16:creationId xmlns="" xmlns:a16="http://schemas.microsoft.com/office/drawing/2014/main" id="{F9736E90-7BC9-4638-AE2D-E9927A34BD5B}"/>
                  </a:ext>
                </a:extLst>
              </p:cNvPr>
              <p:cNvGrpSpPr>
                <a:grpSpLocks/>
              </p:cNvGrpSpPr>
              <p:nvPr/>
            </p:nvGrpSpPr>
            <p:grpSpPr bwMode="auto">
              <a:xfrm>
                <a:off x="1033463" y="1390650"/>
                <a:ext cx="2690813" cy="2700338"/>
                <a:chOff x="651" y="876"/>
                <a:chExt cx="1695" cy="1701"/>
              </a:xfrm>
            </p:grpSpPr>
            <p:sp>
              <p:nvSpPr>
                <p:cNvPr id="1023" name="Freeform 5">
                  <a:extLst>
                    <a:ext uri="{FF2B5EF4-FFF2-40B4-BE49-F238E27FC236}">
                      <a16:creationId xmlns="" xmlns:a16="http://schemas.microsoft.com/office/drawing/2014/main" id="{D2DE0EC7-97C6-421F-82CF-FC1EEFE551DC}"/>
                    </a:ext>
                  </a:extLst>
                </p:cNvPr>
                <p:cNvSpPr>
                  <a:spLocks/>
                </p:cNvSpPr>
                <p:nvPr/>
              </p:nvSpPr>
              <p:spPr bwMode="auto">
                <a:xfrm>
                  <a:off x="651" y="876"/>
                  <a:ext cx="1695" cy="1701"/>
                </a:xfrm>
                <a:custGeom>
                  <a:avLst/>
                  <a:gdLst>
                    <a:gd name="T0" fmla="*/ 485 w 957"/>
                    <a:gd name="T1" fmla="*/ 241 h 960"/>
                    <a:gd name="T2" fmla="*/ 422 w 957"/>
                    <a:gd name="T3" fmla="*/ 113 h 960"/>
                    <a:gd name="T4" fmla="*/ 349 w 957"/>
                    <a:gd name="T5" fmla="*/ 12 h 960"/>
                    <a:gd name="T6" fmla="*/ 350 w 957"/>
                    <a:gd name="T7" fmla="*/ 279 h 960"/>
                    <a:gd name="T8" fmla="*/ 293 w 957"/>
                    <a:gd name="T9" fmla="*/ 273 h 960"/>
                    <a:gd name="T10" fmla="*/ 205 w 957"/>
                    <a:gd name="T11" fmla="*/ 254 h 960"/>
                    <a:gd name="T12" fmla="*/ 75 w 957"/>
                    <a:gd name="T13" fmla="*/ 218 h 960"/>
                    <a:gd name="T14" fmla="*/ 158 w 957"/>
                    <a:gd name="T15" fmla="*/ 329 h 960"/>
                    <a:gd name="T16" fmla="*/ 261 w 957"/>
                    <a:gd name="T17" fmla="*/ 428 h 960"/>
                    <a:gd name="T18" fmla="*/ 118 w 957"/>
                    <a:gd name="T19" fmla="*/ 456 h 960"/>
                    <a:gd name="T20" fmla="*/ 0 w 957"/>
                    <a:gd name="T21" fmla="*/ 495 h 960"/>
                    <a:gd name="T22" fmla="*/ 163 w 957"/>
                    <a:gd name="T23" fmla="*/ 548 h 960"/>
                    <a:gd name="T24" fmla="*/ 210 w 957"/>
                    <a:gd name="T25" fmla="*/ 610 h 960"/>
                    <a:gd name="T26" fmla="*/ 160 w 957"/>
                    <a:gd name="T27" fmla="*/ 685 h 960"/>
                    <a:gd name="T28" fmla="*/ 77 w 957"/>
                    <a:gd name="T29" fmla="*/ 790 h 960"/>
                    <a:gd name="T30" fmla="*/ 253 w 957"/>
                    <a:gd name="T31" fmla="*/ 726 h 960"/>
                    <a:gd name="T32" fmla="*/ 341 w 957"/>
                    <a:gd name="T33" fmla="*/ 741 h 960"/>
                    <a:gd name="T34" fmla="*/ 330 w 957"/>
                    <a:gd name="T35" fmla="*/ 960 h 960"/>
                    <a:gd name="T36" fmla="*/ 414 w 957"/>
                    <a:gd name="T37" fmla="*/ 859 h 960"/>
                    <a:gd name="T38" fmla="*/ 466 w 957"/>
                    <a:gd name="T39" fmla="*/ 785 h 960"/>
                    <a:gd name="T40" fmla="*/ 508 w 957"/>
                    <a:gd name="T41" fmla="*/ 753 h 960"/>
                    <a:gd name="T42" fmla="*/ 551 w 957"/>
                    <a:gd name="T43" fmla="*/ 848 h 960"/>
                    <a:gd name="T44" fmla="*/ 628 w 957"/>
                    <a:gd name="T45" fmla="*/ 954 h 960"/>
                    <a:gd name="T46" fmla="*/ 648 w 957"/>
                    <a:gd name="T47" fmla="*/ 694 h 960"/>
                    <a:gd name="T48" fmla="*/ 701 w 957"/>
                    <a:gd name="T49" fmla="*/ 722 h 960"/>
                    <a:gd name="T50" fmla="*/ 772 w 957"/>
                    <a:gd name="T51" fmla="*/ 754 h 960"/>
                    <a:gd name="T52" fmla="*/ 877 w 957"/>
                    <a:gd name="T53" fmla="*/ 795 h 960"/>
                    <a:gd name="T54" fmla="*/ 740 w 957"/>
                    <a:gd name="T55" fmla="*/ 561 h 960"/>
                    <a:gd name="T56" fmla="*/ 851 w 957"/>
                    <a:gd name="T57" fmla="*/ 516 h 960"/>
                    <a:gd name="T58" fmla="*/ 957 w 957"/>
                    <a:gd name="T59" fmla="*/ 495 h 960"/>
                    <a:gd name="T60" fmla="*/ 834 w 957"/>
                    <a:gd name="T61" fmla="*/ 449 h 960"/>
                    <a:gd name="T62" fmla="*/ 733 w 957"/>
                    <a:gd name="T63" fmla="*/ 407 h 960"/>
                    <a:gd name="T64" fmla="*/ 791 w 957"/>
                    <a:gd name="T65" fmla="*/ 349 h 960"/>
                    <a:gd name="T66" fmla="*/ 913 w 957"/>
                    <a:gd name="T67" fmla="*/ 222 h 960"/>
                    <a:gd name="T68" fmla="*/ 871 w 957"/>
                    <a:gd name="T69" fmla="*/ 216 h 960"/>
                    <a:gd name="T70" fmla="*/ 667 w 957"/>
                    <a:gd name="T71" fmla="*/ 295 h 960"/>
                    <a:gd name="T72" fmla="*/ 611 w 957"/>
                    <a:gd name="T73" fmla="*/ 199 h 960"/>
                    <a:gd name="T74" fmla="*/ 617 w 957"/>
                    <a:gd name="T75" fmla="*/ 29 h 960"/>
                    <a:gd name="T76" fmla="*/ 567 w 957"/>
                    <a:gd name="T77" fmla="*/ 135 h 960"/>
                    <a:gd name="T78" fmla="*/ 485 w 957"/>
                    <a:gd name="T79" fmla="*/ 241 h 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57" h="960">
                      <a:moveTo>
                        <a:pt x="485" y="241"/>
                      </a:moveTo>
                      <a:cubicBezTo>
                        <a:pt x="459" y="205"/>
                        <a:pt x="446" y="153"/>
                        <a:pt x="422" y="113"/>
                      </a:cubicBezTo>
                      <a:cubicBezTo>
                        <a:pt x="401" y="80"/>
                        <a:pt x="372" y="0"/>
                        <a:pt x="349" y="12"/>
                      </a:cubicBezTo>
                      <a:cubicBezTo>
                        <a:pt x="326" y="24"/>
                        <a:pt x="393" y="264"/>
                        <a:pt x="350" y="279"/>
                      </a:cubicBezTo>
                      <a:cubicBezTo>
                        <a:pt x="340" y="282"/>
                        <a:pt x="304" y="274"/>
                        <a:pt x="293" y="273"/>
                      </a:cubicBezTo>
                      <a:cubicBezTo>
                        <a:pt x="264" y="263"/>
                        <a:pt x="233" y="259"/>
                        <a:pt x="205" y="254"/>
                      </a:cubicBezTo>
                      <a:cubicBezTo>
                        <a:pt x="158" y="246"/>
                        <a:pt x="118" y="231"/>
                        <a:pt x="75" y="218"/>
                      </a:cubicBezTo>
                      <a:cubicBezTo>
                        <a:pt x="103" y="254"/>
                        <a:pt x="130" y="293"/>
                        <a:pt x="158" y="329"/>
                      </a:cubicBezTo>
                      <a:cubicBezTo>
                        <a:pt x="186" y="368"/>
                        <a:pt x="223" y="396"/>
                        <a:pt x="261" y="428"/>
                      </a:cubicBezTo>
                      <a:cubicBezTo>
                        <a:pt x="210" y="435"/>
                        <a:pt x="185" y="444"/>
                        <a:pt x="118" y="456"/>
                      </a:cubicBezTo>
                      <a:cubicBezTo>
                        <a:pt x="78" y="463"/>
                        <a:pt x="36" y="477"/>
                        <a:pt x="0" y="495"/>
                      </a:cubicBezTo>
                      <a:cubicBezTo>
                        <a:pt x="45" y="522"/>
                        <a:pt x="113" y="535"/>
                        <a:pt x="163" y="548"/>
                      </a:cubicBezTo>
                      <a:cubicBezTo>
                        <a:pt x="205" y="559"/>
                        <a:pt x="231" y="565"/>
                        <a:pt x="210" y="610"/>
                      </a:cubicBezTo>
                      <a:cubicBezTo>
                        <a:pt x="197" y="638"/>
                        <a:pt x="176" y="660"/>
                        <a:pt x="160" y="685"/>
                      </a:cubicBezTo>
                      <a:cubicBezTo>
                        <a:pt x="137" y="716"/>
                        <a:pt x="93" y="760"/>
                        <a:pt x="77" y="790"/>
                      </a:cubicBezTo>
                      <a:cubicBezTo>
                        <a:pt x="130" y="781"/>
                        <a:pt x="203" y="745"/>
                        <a:pt x="253" y="726"/>
                      </a:cubicBezTo>
                      <a:cubicBezTo>
                        <a:pt x="291" y="713"/>
                        <a:pt x="330" y="686"/>
                        <a:pt x="341" y="741"/>
                      </a:cubicBezTo>
                      <a:cubicBezTo>
                        <a:pt x="354" y="812"/>
                        <a:pt x="332" y="889"/>
                        <a:pt x="330" y="960"/>
                      </a:cubicBezTo>
                      <a:cubicBezTo>
                        <a:pt x="349" y="922"/>
                        <a:pt x="388" y="892"/>
                        <a:pt x="414" y="859"/>
                      </a:cubicBezTo>
                      <a:cubicBezTo>
                        <a:pt x="433" y="835"/>
                        <a:pt x="450" y="811"/>
                        <a:pt x="466" y="785"/>
                      </a:cubicBezTo>
                      <a:cubicBezTo>
                        <a:pt x="474" y="772"/>
                        <a:pt x="489" y="743"/>
                        <a:pt x="508" y="753"/>
                      </a:cubicBezTo>
                      <a:cubicBezTo>
                        <a:pt x="535" y="767"/>
                        <a:pt x="535" y="824"/>
                        <a:pt x="551" y="848"/>
                      </a:cubicBezTo>
                      <a:cubicBezTo>
                        <a:pt x="572" y="879"/>
                        <a:pt x="600" y="930"/>
                        <a:pt x="628" y="954"/>
                      </a:cubicBezTo>
                      <a:cubicBezTo>
                        <a:pt x="633" y="919"/>
                        <a:pt x="607" y="700"/>
                        <a:pt x="648" y="694"/>
                      </a:cubicBezTo>
                      <a:cubicBezTo>
                        <a:pt x="663" y="690"/>
                        <a:pt x="688" y="715"/>
                        <a:pt x="701" y="722"/>
                      </a:cubicBezTo>
                      <a:cubicBezTo>
                        <a:pt x="725" y="737"/>
                        <a:pt x="746" y="745"/>
                        <a:pt x="772" y="754"/>
                      </a:cubicBezTo>
                      <a:cubicBezTo>
                        <a:pt x="808" y="765"/>
                        <a:pt x="841" y="784"/>
                        <a:pt x="877" y="795"/>
                      </a:cubicBezTo>
                      <a:cubicBezTo>
                        <a:pt x="858" y="750"/>
                        <a:pt x="691" y="613"/>
                        <a:pt x="740" y="561"/>
                      </a:cubicBezTo>
                      <a:cubicBezTo>
                        <a:pt x="759" y="540"/>
                        <a:pt x="826" y="525"/>
                        <a:pt x="851" y="516"/>
                      </a:cubicBezTo>
                      <a:cubicBezTo>
                        <a:pt x="886" y="507"/>
                        <a:pt x="922" y="505"/>
                        <a:pt x="957" y="495"/>
                      </a:cubicBezTo>
                      <a:cubicBezTo>
                        <a:pt x="944" y="473"/>
                        <a:pt x="860" y="458"/>
                        <a:pt x="834" y="449"/>
                      </a:cubicBezTo>
                      <a:cubicBezTo>
                        <a:pt x="800" y="437"/>
                        <a:pt x="768" y="417"/>
                        <a:pt x="733" y="407"/>
                      </a:cubicBezTo>
                      <a:cubicBezTo>
                        <a:pt x="740" y="385"/>
                        <a:pt x="772" y="364"/>
                        <a:pt x="791" y="349"/>
                      </a:cubicBezTo>
                      <a:cubicBezTo>
                        <a:pt x="815" y="329"/>
                        <a:pt x="905" y="246"/>
                        <a:pt x="913" y="222"/>
                      </a:cubicBezTo>
                      <a:cubicBezTo>
                        <a:pt x="924" y="190"/>
                        <a:pt x="888" y="209"/>
                        <a:pt x="871" y="216"/>
                      </a:cubicBezTo>
                      <a:cubicBezTo>
                        <a:pt x="802" y="246"/>
                        <a:pt x="744" y="289"/>
                        <a:pt x="667" y="295"/>
                      </a:cubicBezTo>
                      <a:cubicBezTo>
                        <a:pt x="607" y="299"/>
                        <a:pt x="609" y="244"/>
                        <a:pt x="611" y="199"/>
                      </a:cubicBezTo>
                      <a:cubicBezTo>
                        <a:pt x="613" y="143"/>
                        <a:pt x="646" y="37"/>
                        <a:pt x="617" y="29"/>
                      </a:cubicBezTo>
                      <a:cubicBezTo>
                        <a:pt x="607" y="26"/>
                        <a:pt x="590" y="81"/>
                        <a:pt x="567" y="135"/>
                      </a:cubicBezTo>
                      <a:cubicBezTo>
                        <a:pt x="545" y="190"/>
                        <a:pt x="517" y="245"/>
                        <a:pt x="485" y="24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1024" name="Freeform 6">
                  <a:extLst>
                    <a:ext uri="{FF2B5EF4-FFF2-40B4-BE49-F238E27FC236}">
                      <a16:creationId xmlns="" xmlns:a16="http://schemas.microsoft.com/office/drawing/2014/main" id="{F381BECE-E897-481C-82F0-91FFB8F455FE}"/>
                    </a:ext>
                  </a:extLst>
                </p:cNvPr>
                <p:cNvSpPr>
                  <a:spLocks/>
                </p:cNvSpPr>
                <p:nvPr/>
              </p:nvSpPr>
              <p:spPr bwMode="auto">
                <a:xfrm>
                  <a:off x="1241" y="2481"/>
                  <a:ext cx="23" cy="25"/>
                </a:xfrm>
                <a:custGeom>
                  <a:avLst/>
                  <a:gdLst>
                    <a:gd name="T0" fmla="*/ 6 w 13"/>
                    <a:gd name="T1" fmla="*/ 0 h 14"/>
                    <a:gd name="T2" fmla="*/ 1 w 13"/>
                    <a:gd name="T3" fmla="*/ 2 h 14"/>
                    <a:gd name="T4" fmla="*/ 0 w 13"/>
                    <a:gd name="T5" fmla="*/ 11 h 14"/>
                    <a:gd name="T6" fmla="*/ 6 w 13"/>
                    <a:gd name="T7" fmla="*/ 14 h 14"/>
                    <a:gd name="T8" fmla="*/ 13 w 13"/>
                    <a:gd name="T9" fmla="*/ 7 h 14"/>
                    <a:gd name="T10" fmla="*/ 6 w 13"/>
                    <a:gd name="T11" fmla="*/ 0 h 14"/>
                  </a:gdLst>
                  <a:ahLst/>
                  <a:cxnLst>
                    <a:cxn ang="0">
                      <a:pos x="T0" y="T1"/>
                    </a:cxn>
                    <a:cxn ang="0">
                      <a:pos x="T2" y="T3"/>
                    </a:cxn>
                    <a:cxn ang="0">
                      <a:pos x="T4" y="T5"/>
                    </a:cxn>
                    <a:cxn ang="0">
                      <a:pos x="T6" y="T7"/>
                    </a:cxn>
                    <a:cxn ang="0">
                      <a:pos x="T8" y="T9"/>
                    </a:cxn>
                    <a:cxn ang="0">
                      <a:pos x="T10" y="T11"/>
                    </a:cxn>
                  </a:cxnLst>
                  <a:rect l="0" t="0" r="r" b="b"/>
                  <a:pathLst>
                    <a:path w="13" h="14">
                      <a:moveTo>
                        <a:pt x="6" y="0"/>
                      </a:moveTo>
                      <a:cubicBezTo>
                        <a:pt x="4" y="0"/>
                        <a:pt x="2" y="1"/>
                        <a:pt x="1" y="2"/>
                      </a:cubicBezTo>
                      <a:cubicBezTo>
                        <a:pt x="1" y="5"/>
                        <a:pt x="0" y="8"/>
                        <a:pt x="0" y="11"/>
                      </a:cubicBezTo>
                      <a:cubicBezTo>
                        <a:pt x="1" y="13"/>
                        <a:pt x="3" y="14"/>
                        <a:pt x="6" y="14"/>
                      </a:cubicBezTo>
                      <a:cubicBezTo>
                        <a:pt x="10" y="14"/>
                        <a:pt x="13" y="11"/>
                        <a:pt x="13" y="7"/>
                      </a:cubicBezTo>
                      <a:cubicBezTo>
                        <a:pt x="13" y="3"/>
                        <a:pt x="10" y="0"/>
                        <a:pt x="6"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1025" name="Freeform 7">
                  <a:extLst>
                    <a:ext uri="{FF2B5EF4-FFF2-40B4-BE49-F238E27FC236}">
                      <a16:creationId xmlns="" xmlns:a16="http://schemas.microsoft.com/office/drawing/2014/main" id="{9AE477E4-A649-4799-B7B3-281732DD64AA}"/>
                    </a:ext>
                  </a:extLst>
                </p:cNvPr>
                <p:cNvSpPr>
                  <a:spLocks/>
                </p:cNvSpPr>
                <p:nvPr/>
              </p:nvSpPr>
              <p:spPr bwMode="auto">
                <a:xfrm>
                  <a:off x="1236" y="2538"/>
                  <a:ext cx="21" cy="30"/>
                </a:xfrm>
                <a:custGeom>
                  <a:avLst/>
                  <a:gdLst>
                    <a:gd name="T0" fmla="*/ 7 w 12"/>
                    <a:gd name="T1" fmla="*/ 0 h 17"/>
                    <a:gd name="T2" fmla="*/ 1 w 12"/>
                    <a:gd name="T3" fmla="*/ 2 h 17"/>
                    <a:gd name="T4" fmla="*/ 0 w 12"/>
                    <a:gd name="T5" fmla="*/ 15 h 17"/>
                    <a:gd name="T6" fmla="*/ 3 w 12"/>
                    <a:gd name="T7" fmla="*/ 17 h 17"/>
                    <a:gd name="T8" fmla="*/ 12 w 12"/>
                    <a:gd name="T9" fmla="*/ 2 h 17"/>
                    <a:gd name="T10" fmla="*/ 7 w 12"/>
                    <a:gd name="T11" fmla="*/ 0 h 17"/>
                  </a:gdLst>
                  <a:ahLst/>
                  <a:cxnLst>
                    <a:cxn ang="0">
                      <a:pos x="T0" y="T1"/>
                    </a:cxn>
                    <a:cxn ang="0">
                      <a:pos x="T2" y="T3"/>
                    </a:cxn>
                    <a:cxn ang="0">
                      <a:pos x="T4" y="T5"/>
                    </a:cxn>
                    <a:cxn ang="0">
                      <a:pos x="T6" y="T7"/>
                    </a:cxn>
                    <a:cxn ang="0">
                      <a:pos x="T8" y="T9"/>
                    </a:cxn>
                    <a:cxn ang="0">
                      <a:pos x="T10" y="T11"/>
                    </a:cxn>
                  </a:cxnLst>
                  <a:rect l="0" t="0" r="r" b="b"/>
                  <a:pathLst>
                    <a:path w="12" h="17">
                      <a:moveTo>
                        <a:pt x="7" y="0"/>
                      </a:moveTo>
                      <a:cubicBezTo>
                        <a:pt x="5" y="0"/>
                        <a:pt x="3" y="1"/>
                        <a:pt x="1" y="2"/>
                      </a:cubicBezTo>
                      <a:cubicBezTo>
                        <a:pt x="1" y="6"/>
                        <a:pt x="0" y="11"/>
                        <a:pt x="0" y="15"/>
                      </a:cubicBezTo>
                      <a:cubicBezTo>
                        <a:pt x="1" y="16"/>
                        <a:pt x="2" y="17"/>
                        <a:pt x="3" y="17"/>
                      </a:cubicBezTo>
                      <a:cubicBezTo>
                        <a:pt x="5" y="12"/>
                        <a:pt x="9" y="7"/>
                        <a:pt x="12" y="2"/>
                      </a:cubicBezTo>
                      <a:cubicBezTo>
                        <a:pt x="11" y="1"/>
                        <a:pt x="9" y="0"/>
                        <a:pt x="7"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1026" name="Oval 8">
                  <a:extLst>
                    <a:ext uri="{FF2B5EF4-FFF2-40B4-BE49-F238E27FC236}">
                      <a16:creationId xmlns="" xmlns:a16="http://schemas.microsoft.com/office/drawing/2014/main" id="{C4E8E425-3AEB-46DB-8EC3-4B9F5F77ECEF}"/>
                    </a:ext>
                  </a:extLst>
                </p:cNvPr>
                <p:cNvSpPr>
                  <a:spLocks noChangeArrowheads="1"/>
                </p:cNvSpPr>
                <p:nvPr/>
              </p:nvSpPr>
              <p:spPr bwMode="auto">
                <a:xfrm>
                  <a:off x="1733" y="2494"/>
                  <a:ext cx="29" cy="2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1027" name="Oval 9">
                  <a:extLst>
                    <a:ext uri="{FF2B5EF4-FFF2-40B4-BE49-F238E27FC236}">
                      <a16:creationId xmlns="" xmlns:a16="http://schemas.microsoft.com/office/drawing/2014/main" id="{A69FCE1D-7B3A-49C1-BF60-C2A51B8579DB}"/>
                    </a:ext>
                  </a:extLst>
                </p:cNvPr>
                <p:cNvSpPr>
                  <a:spLocks noChangeArrowheads="1"/>
                </p:cNvSpPr>
                <p:nvPr/>
              </p:nvSpPr>
              <p:spPr bwMode="auto">
                <a:xfrm>
                  <a:off x="993" y="2104"/>
                  <a:ext cx="25" cy="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1028" name="Freeform 10">
                  <a:extLst>
                    <a:ext uri="{FF2B5EF4-FFF2-40B4-BE49-F238E27FC236}">
                      <a16:creationId xmlns="" xmlns:a16="http://schemas.microsoft.com/office/drawing/2014/main" id="{2DAD9402-3086-4707-A409-BE7B4BBA0A82}"/>
                    </a:ext>
                  </a:extLst>
                </p:cNvPr>
                <p:cNvSpPr>
                  <a:spLocks/>
                </p:cNvSpPr>
                <p:nvPr/>
              </p:nvSpPr>
              <p:spPr bwMode="auto">
                <a:xfrm>
                  <a:off x="904" y="2104"/>
                  <a:ext cx="30" cy="30"/>
                </a:xfrm>
                <a:custGeom>
                  <a:avLst/>
                  <a:gdLst>
                    <a:gd name="T0" fmla="*/ 11 w 17"/>
                    <a:gd name="T1" fmla="*/ 0 h 17"/>
                    <a:gd name="T2" fmla="*/ 0 w 17"/>
                    <a:gd name="T3" fmla="*/ 13 h 17"/>
                    <a:gd name="T4" fmla="*/ 8 w 17"/>
                    <a:gd name="T5" fmla="*/ 17 h 17"/>
                    <a:gd name="T6" fmla="*/ 17 w 17"/>
                    <a:gd name="T7" fmla="*/ 8 h 17"/>
                    <a:gd name="T8" fmla="*/ 11 w 17"/>
                    <a:gd name="T9" fmla="*/ 0 h 17"/>
                  </a:gdLst>
                  <a:ahLst/>
                  <a:cxnLst>
                    <a:cxn ang="0">
                      <a:pos x="T0" y="T1"/>
                    </a:cxn>
                    <a:cxn ang="0">
                      <a:pos x="T2" y="T3"/>
                    </a:cxn>
                    <a:cxn ang="0">
                      <a:pos x="T4" y="T5"/>
                    </a:cxn>
                    <a:cxn ang="0">
                      <a:pos x="T6" y="T7"/>
                    </a:cxn>
                    <a:cxn ang="0">
                      <a:pos x="T8" y="T9"/>
                    </a:cxn>
                  </a:cxnLst>
                  <a:rect l="0" t="0" r="r" b="b"/>
                  <a:pathLst>
                    <a:path w="17" h="17">
                      <a:moveTo>
                        <a:pt x="11" y="0"/>
                      </a:moveTo>
                      <a:cubicBezTo>
                        <a:pt x="7" y="4"/>
                        <a:pt x="4" y="8"/>
                        <a:pt x="0" y="13"/>
                      </a:cubicBezTo>
                      <a:cubicBezTo>
                        <a:pt x="2" y="16"/>
                        <a:pt x="4" y="17"/>
                        <a:pt x="8" y="17"/>
                      </a:cubicBezTo>
                      <a:cubicBezTo>
                        <a:pt x="13" y="17"/>
                        <a:pt x="17" y="13"/>
                        <a:pt x="17" y="8"/>
                      </a:cubicBezTo>
                      <a:cubicBezTo>
                        <a:pt x="17" y="4"/>
                        <a:pt x="14" y="1"/>
                        <a:pt x="11"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1029" name="Oval 11">
                  <a:extLst>
                    <a:ext uri="{FF2B5EF4-FFF2-40B4-BE49-F238E27FC236}">
                      <a16:creationId xmlns="" xmlns:a16="http://schemas.microsoft.com/office/drawing/2014/main" id="{8C6DC907-5A2C-4D5E-BFD7-7B9A69EE5B13}"/>
                    </a:ext>
                  </a:extLst>
                </p:cNvPr>
                <p:cNvSpPr>
                  <a:spLocks noChangeArrowheads="1"/>
                </p:cNvSpPr>
                <p:nvPr/>
              </p:nvSpPr>
              <p:spPr bwMode="auto">
                <a:xfrm>
                  <a:off x="1108" y="2065"/>
                  <a:ext cx="32"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1030" name="Oval 12">
                  <a:extLst>
                    <a:ext uri="{FF2B5EF4-FFF2-40B4-BE49-F238E27FC236}">
                      <a16:creationId xmlns="" xmlns:a16="http://schemas.microsoft.com/office/drawing/2014/main" id="{1E7A6E9F-E217-4EFC-A594-D40E31797C93}"/>
                    </a:ext>
                  </a:extLst>
                </p:cNvPr>
                <p:cNvSpPr>
                  <a:spLocks noChangeArrowheads="1"/>
                </p:cNvSpPr>
                <p:nvPr/>
              </p:nvSpPr>
              <p:spPr bwMode="auto">
                <a:xfrm>
                  <a:off x="961" y="2058"/>
                  <a:ext cx="28" cy="2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1031" name="Oval 13">
                  <a:extLst>
                    <a:ext uri="{FF2B5EF4-FFF2-40B4-BE49-F238E27FC236}">
                      <a16:creationId xmlns="" xmlns:a16="http://schemas.microsoft.com/office/drawing/2014/main" id="{7B13F3FE-610C-4C08-A0B3-3566C98571C2}"/>
                    </a:ext>
                  </a:extLst>
                </p:cNvPr>
                <p:cNvSpPr>
                  <a:spLocks noChangeArrowheads="1"/>
                </p:cNvSpPr>
                <p:nvPr/>
              </p:nvSpPr>
              <p:spPr bwMode="auto">
                <a:xfrm>
                  <a:off x="1078" y="2115"/>
                  <a:ext cx="28" cy="2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1032" name="Oval 14">
                  <a:extLst>
                    <a:ext uri="{FF2B5EF4-FFF2-40B4-BE49-F238E27FC236}">
                      <a16:creationId xmlns="" xmlns:a16="http://schemas.microsoft.com/office/drawing/2014/main" id="{C360C35A-F5F8-4C91-8742-C47DE36CDE57}"/>
                    </a:ext>
                  </a:extLst>
                </p:cNvPr>
                <p:cNvSpPr>
                  <a:spLocks noChangeArrowheads="1"/>
                </p:cNvSpPr>
                <p:nvPr/>
              </p:nvSpPr>
              <p:spPr bwMode="auto">
                <a:xfrm>
                  <a:off x="1032" y="2058"/>
                  <a:ext cx="28" cy="2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1033" name="Freeform 15">
                  <a:extLst>
                    <a:ext uri="{FF2B5EF4-FFF2-40B4-BE49-F238E27FC236}">
                      <a16:creationId xmlns="" xmlns:a16="http://schemas.microsoft.com/office/drawing/2014/main" id="{A28A41D6-3B21-4A57-B292-983CD248A497}"/>
                    </a:ext>
                  </a:extLst>
                </p:cNvPr>
                <p:cNvSpPr>
                  <a:spLocks/>
                </p:cNvSpPr>
                <p:nvPr/>
              </p:nvSpPr>
              <p:spPr bwMode="auto">
                <a:xfrm>
                  <a:off x="982" y="2194"/>
                  <a:ext cx="23" cy="16"/>
                </a:xfrm>
                <a:custGeom>
                  <a:avLst/>
                  <a:gdLst>
                    <a:gd name="T0" fmla="*/ 7 w 13"/>
                    <a:gd name="T1" fmla="*/ 0 h 9"/>
                    <a:gd name="T2" fmla="*/ 0 w 13"/>
                    <a:gd name="T3" fmla="*/ 7 h 9"/>
                    <a:gd name="T4" fmla="*/ 0 w 13"/>
                    <a:gd name="T5" fmla="*/ 9 h 9"/>
                    <a:gd name="T6" fmla="*/ 13 w 13"/>
                    <a:gd name="T7" fmla="*/ 3 h 9"/>
                    <a:gd name="T8" fmla="*/ 7 w 13"/>
                    <a:gd name="T9" fmla="*/ 0 h 9"/>
                  </a:gdLst>
                  <a:ahLst/>
                  <a:cxnLst>
                    <a:cxn ang="0">
                      <a:pos x="T0" y="T1"/>
                    </a:cxn>
                    <a:cxn ang="0">
                      <a:pos x="T2" y="T3"/>
                    </a:cxn>
                    <a:cxn ang="0">
                      <a:pos x="T4" y="T5"/>
                    </a:cxn>
                    <a:cxn ang="0">
                      <a:pos x="T6" y="T7"/>
                    </a:cxn>
                    <a:cxn ang="0">
                      <a:pos x="T8" y="T9"/>
                    </a:cxn>
                  </a:cxnLst>
                  <a:rect l="0" t="0" r="r" b="b"/>
                  <a:pathLst>
                    <a:path w="13" h="9">
                      <a:moveTo>
                        <a:pt x="7" y="0"/>
                      </a:moveTo>
                      <a:cubicBezTo>
                        <a:pt x="3" y="0"/>
                        <a:pt x="0" y="3"/>
                        <a:pt x="0" y="7"/>
                      </a:cubicBezTo>
                      <a:cubicBezTo>
                        <a:pt x="0" y="8"/>
                        <a:pt x="0" y="8"/>
                        <a:pt x="0" y="9"/>
                      </a:cubicBezTo>
                      <a:cubicBezTo>
                        <a:pt x="4" y="7"/>
                        <a:pt x="8" y="5"/>
                        <a:pt x="13" y="3"/>
                      </a:cubicBezTo>
                      <a:cubicBezTo>
                        <a:pt x="11" y="2"/>
                        <a:pt x="9" y="0"/>
                        <a:pt x="7"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1034" name="Freeform 16">
                  <a:extLst>
                    <a:ext uri="{FF2B5EF4-FFF2-40B4-BE49-F238E27FC236}">
                      <a16:creationId xmlns="" xmlns:a16="http://schemas.microsoft.com/office/drawing/2014/main" id="{8F98ED1F-25E3-4EAD-A328-C04B399F4A2B}"/>
                    </a:ext>
                  </a:extLst>
                </p:cNvPr>
                <p:cNvSpPr>
                  <a:spLocks/>
                </p:cNvSpPr>
                <p:nvPr/>
              </p:nvSpPr>
              <p:spPr bwMode="auto">
                <a:xfrm>
                  <a:off x="872" y="2146"/>
                  <a:ext cx="32" cy="32"/>
                </a:xfrm>
                <a:custGeom>
                  <a:avLst/>
                  <a:gdLst>
                    <a:gd name="T0" fmla="*/ 9 w 18"/>
                    <a:gd name="T1" fmla="*/ 0 h 18"/>
                    <a:gd name="T2" fmla="*/ 8 w 18"/>
                    <a:gd name="T3" fmla="*/ 0 h 18"/>
                    <a:gd name="T4" fmla="*/ 0 w 18"/>
                    <a:gd name="T5" fmla="*/ 11 h 18"/>
                    <a:gd name="T6" fmla="*/ 9 w 18"/>
                    <a:gd name="T7" fmla="*/ 18 h 18"/>
                    <a:gd name="T8" fmla="*/ 18 w 18"/>
                    <a:gd name="T9" fmla="*/ 9 h 18"/>
                    <a:gd name="T10" fmla="*/ 9 w 18"/>
                    <a:gd name="T11" fmla="*/ 0 h 18"/>
                  </a:gdLst>
                  <a:ahLst/>
                  <a:cxnLst>
                    <a:cxn ang="0">
                      <a:pos x="T0" y="T1"/>
                    </a:cxn>
                    <a:cxn ang="0">
                      <a:pos x="T2" y="T3"/>
                    </a:cxn>
                    <a:cxn ang="0">
                      <a:pos x="T4" y="T5"/>
                    </a:cxn>
                    <a:cxn ang="0">
                      <a:pos x="T6" y="T7"/>
                    </a:cxn>
                    <a:cxn ang="0">
                      <a:pos x="T8" y="T9"/>
                    </a:cxn>
                    <a:cxn ang="0">
                      <a:pos x="T10" y="T11"/>
                    </a:cxn>
                  </a:cxnLst>
                  <a:rect l="0" t="0" r="r" b="b"/>
                  <a:pathLst>
                    <a:path w="18" h="18">
                      <a:moveTo>
                        <a:pt x="9" y="0"/>
                      </a:moveTo>
                      <a:cubicBezTo>
                        <a:pt x="9" y="0"/>
                        <a:pt x="9" y="0"/>
                        <a:pt x="8" y="0"/>
                      </a:cubicBezTo>
                      <a:cubicBezTo>
                        <a:pt x="6" y="4"/>
                        <a:pt x="3" y="7"/>
                        <a:pt x="0" y="11"/>
                      </a:cubicBezTo>
                      <a:cubicBezTo>
                        <a:pt x="0" y="15"/>
                        <a:pt x="4" y="18"/>
                        <a:pt x="9" y="18"/>
                      </a:cubicBezTo>
                      <a:cubicBezTo>
                        <a:pt x="14" y="18"/>
                        <a:pt x="18" y="14"/>
                        <a:pt x="18" y="9"/>
                      </a:cubicBezTo>
                      <a:cubicBezTo>
                        <a:pt x="18" y="4"/>
                        <a:pt x="14" y="0"/>
                        <a:pt x="9"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1035" name="Oval 17">
                  <a:extLst>
                    <a:ext uri="{FF2B5EF4-FFF2-40B4-BE49-F238E27FC236}">
                      <a16:creationId xmlns="" xmlns:a16="http://schemas.microsoft.com/office/drawing/2014/main" id="{14B4680E-1B23-45E3-9E01-D17541CBCE28}"/>
                    </a:ext>
                  </a:extLst>
                </p:cNvPr>
                <p:cNvSpPr>
                  <a:spLocks noChangeArrowheads="1"/>
                </p:cNvSpPr>
                <p:nvPr/>
              </p:nvSpPr>
              <p:spPr bwMode="auto">
                <a:xfrm>
                  <a:off x="892" y="2193"/>
                  <a:ext cx="32" cy="3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1036" name="Oval 18">
                  <a:extLst>
                    <a:ext uri="{FF2B5EF4-FFF2-40B4-BE49-F238E27FC236}">
                      <a16:creationId xmlns="" xmlns:a16="http://schemas.microsoft.com/office/drawing/2014/main" id="{8C069D78-BA9E-47AF-9FA4-246D8148C749}"/>
                    </a:ext>
                  </a:extLst>
                </p:cNvPr>
                <p:cNvSpPr>
                  <a:spLocks noChangeArrowheads="1"/>
                </p:cNvSpPr>
                <p:nvPr/>
              </p:nvSpPr>
              <p:spPr bwMode="auto">
                <a:xfrm>
                  <a:off x="950" y="2148"/>
                  <a:ext cx="29" cy="2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1037" name="Oval 19">
                  <a:extLst>
                    <a:ext uri="{FF2B5EF4-FFF2-40B4-BE49-F238E27FC236}">
                      <a16:creationId xmlns="" xmlns:a16="http://schemas.microsoft.com/office/drawing/2014/main" id="{3985852A-34FB-4FF6-AE16-48583264E859}"/>
                    </a:ext>
                  </a:extLst>
                </p:cNvPr>
                <p:cNvSpPr>
                  <a:spLocks noChangeArrowheads="1"/>
                </p:cNvSpPr>
                <p:nvPr/>
              </p:nvSpPr>
              <p:spPr bwMode="auto">
                <a:xfrm>
                  <a:off x="1021" y="2148"/>
                  <a:ext cx="29" cy="2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1038" name="Oval 20">
                  <a:extLst>
                    <a:ext uri="{FF2B5EF4-FFF2-40B4-BE49-F238E27FC236}">
                      <a16:creationId xmlns="" xmlns:a16="http://schemas.microsoft.com/office/drawing/2014/main" id="{A84011FC-E6E7-4000-A000-B7F47B3BE7E8}"/>
                    </a:ext>
                  </a:extLst>
                </p:cNvPr>
                <p:cNvSpPr>
                  <a:spLocks noChangeArrowheads="1"/>
                </p:cNvSpPr>
                <p:nvPr/>
              </p:nvSpPr>
              <p:spPr bwMode="auto">
                <a:xfrm>
                  <a:off x="814" y="2240"/>
                  <a:ext cx="25" cy="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1039" name="Freeform 21">
                  <a:extLst>
                    <a:ext uri="{FF2B5EF4-FFF2-40B4-BE49-F238E27FC236}">
                      <a16:creationId xmlns="" xmlns:a16="http://schemas.microsoft.com/office/drawing/2014/main" id="{A8505921-9D77-4B1F-8D30-7892EBD22034}"/>
                    </a:ext>
                  </a:extLst>
                </p:cNvPr>
                <p:cNvSpPr>
                  <a:spLocks/>
                </p:cNvSpPr>
                <p:nvPr/>
              </p:nvSpPr>
              <p:spPr bwMode="auto">
                <a:xfrm>
                  <a:off x="876" y="2242"/>
                  <a:ext cx="19" cy="9"/>
                </a:xfrm>
                <a:custGeom>
                  <a:avLst/>
                  <a:gdLst>
                    <a:gd name="T0" fmla="*/ 8 w 11"/>
                    <a:gd name="T1" fmla="*/ 0 h 5"/>
                    <a:gd name="T2" fmla="*/ 0 w 11"/>
                    <a:gd name="T3" fmla="*/ 5 h 5"/>
                    <a:gd name="T4" fmla="*/ 11 w 11"/>
                    <a:gd name="T5" fmla="*/ 1 h 5"/>
                    <a:gd name="T6" fmla="*/ 8 w 11"/>
                    <a:gd name="T7" fmla="*/ 0 h 5"/>
                  </a:gdLst>
                  <a:ahLst/>
                  <a:cxnLst>
                    <a:cxn ang="0">
                      <a:pos x="T0" y="T1"/>
                    </a:cxn>
                    <a:cxn ang="0">
                      <a:pos x="T2" y="T3"/>
                    </a:cxn>
                    <a:cxn ang="0">
                      <a:pos x="T4" y="T5"/>
                    </a:cxn>
                    <a:cxn ang="0">
                      <a:pos x="T6" y="T7"/>
                    </a:cxn>
                  </a:cxnLst>
                  <a:rect l="0" t="0" r="r" b="b"/>
                  <a:pathLst>
                    <a:path w="11" h="5">
                      <a:moveTo>
                        <a:pt x="8" y="0"/>
                      </a:moveTo>
                      <a:cubicBezTo>
                        <a:pt x="4" y="0"/>
                        <a:pt x="1" y="2"/>
                        <a:pt x="0" y="5"/>
                      </a:cubicBezTo>
                      <a:cubicBezTo>
                        <a:pt x="3" y="4"/>
                        <a:pt x="7" y="2"/>
                        <a:pt x="11" y="1"/>
                      </a:cubicBezTo>
                      <a:cubicBezTo>
                        <a:pt x="10" y="1"/>
                        <a:pt x="9" y="0"/>
                        <a:pt x="8"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1040" name="Oval 22">
                  <a:extLst>
                    <a:ext uri="{FF2B5EF4-FFF2-40B4-BE49-F238E27FC236}">
                      <a16:creationId xmlns="" xmlns:a16="http://schemas.microsoft.com/office/drawing/2014/main" id="{E1837728-5653-412A-8BDA-49C0C90C7AF9}"/>
                    </a:ext>
                  </a:extLst>
                </p:cNvPr>
                <p:cNvSpPr>
                  <a:spLocks noChangeArrowheads="1"/>
                </p:cNvSpPr>
                <p:nvPr/>
              </p:nvSpPr>
              <p:spPr bwMode="auto">
                <a:xfrm>
                  <a:off x="1168" y="2086"/>
                  <a:ext cx="32"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1041" name="Oval 23">
                  <a:extLst>
                    <a:ext uri="{FF2B5EF4-FFF2-40B4-BE49-F238E27FC236}">
                      <a16:creationId xmlns="" xmlns:a16="http://schemas.microsoft.com/office/drawing/2014/main" id="{396F5B84-7A32-44A9-80A7-C6E810E0799E}"/>
                    </a:ext>
                  </a:extLst>
                </p:cNvPr>
                <p:cNvSpPr>
                  <a:spLocks noChangeArrowheads="1"/>
                </p:cNvSpPr>
                <p:nvPr/>
              </p:nvSpPr>
              <p:spPr bwMode="auto">
                <a:xfrm>
                  <a:off x="1239" y="2072"/>
                  <a:ext cx="25" cy="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1042" name="Oval 24">
                  <a:extLst>
                    <a:ext uri="{FF2B5EF4-FFF2-40B4-BE49-F238E27FC236}">
                      <a16:creationId xmlns="" xmlns:a16="http://schemas.microsoft.com/office/drawing/2014/main" id="{7862FA0F-88BA-4224-B0E9-322F314D1A09}"/>
                    </a:ext>
                  </a:extLst>
                </p:cNvPr>
                <p:cNvSpPr>
                  <a:spLocks noChangeArrowheads="1"/>
                </p:cNvSpPr>
                <p:nvPr/>
              </p:nvSpPr>
              <p:spPr bwMode="auto">
                <a:xfrm>
                  <a:off x="1409" y="2122"/>
                  <a:ext cx="25" cy="24"/>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1043" name="Oval 25">
                  <a:extLst>
                    <a:ext uri="{FF2B5EF4-FFF2-40B4-BE49-F238E27FC236}">
                      <a16:creationId xmlns="" xmlns:a16="http://schemas.microsoft.com/office/drawing/2014/main" id="{DDFEBB17-A611-4ED3-993B-7AF2D13F0FCB}"/>
                    </a:ext>
                  </a:extLst>
                </p:cNvPr>
                <p:cNvSpPr>
                  <a:spLocks noChangeArrowheads="1"/>
                </p:cNvSpPr>
                <p:nvPr/>
              </p:nvSpPr>
              <p:spPr bwMode="auto">
                <a:xfrm>
                  <a:off x="1299" y="2074"/>
                  <a:ext cx="32"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1044" name="Freeform 26">
                  <a:extLst>
                    <a:ext uri="{FF2B5EF4-FFF2-40B4-BE49-F238E27FC236}">
                      <a16:creationId xmlns="" xmlns:a16="http://schemas.microsoft.com/office/drawing/2014/main" id="{9C31B815-DC4D-4665-A41E-284AC6223FFC}"/>
                    </a:ext>
                  </a:extLst>
                </p:cNvPr>
                <p:cNvSpPr>
                  <a:spLocks/>
                </p:cNvSpPr>
                <p:nvPr/>
              </p:nvSpPr>
              <p:spPr bwMode="auto">
                <a:xfrm>
                  <a:off x="1232" y="2129"/>
                  <a:ext cx="32" cy="32"/>
                </a:xfrm>
                <a:custGeom>
                  <a:avLst/>
                  <a:gdLst>
                    <a:gd name="T0" fmla="*/ 9 w 18"/>
                    <a:gd name="T1" fmla="*/ 0 h 18"/>
                    <a:gd name="T2" fmla="*/ 0 w 18"/>
                    <a:gd name="T3" fmla="*/ 7 h 18"/>
                    <a:gd name="T4" fmla="*/ 8 w 18"/>
                    <a:gd name="T5" fmla="*/ 18 h 18"/>
                    <a:gd name="T6" fmla="*/ 9 w 18"/>
                    <a:gd name="T7" fmla="*/ 18 h 18"/>
                    <a:gd name="T8" fmla="*/ 18 w 18"/>
                    <a:gd name="T9" fmla="*/ 9 h 18"/>
                    <a:gd name="T10" fmla="*/ 9 w 18"/>
                    <a:gd name="T11" fmla="*/ 0 h 18"/>
                  </a:gdLst>
                  <a:ahLst/>
                  <a:cxnLst>
                    <a:cxn ang="0">
                      <a:pos x="T0" y="T1"/>
                    </a:cxn>
                    <a:cxn ang="0">
                      <a:pos x="T2" y="T3"/>
                    </a:cxn>
                    <a:cxn ang="0">
                      <a:pos x="T4" y="T5"/>
                    </a:cxn>
                    <a:cxn ang="0">
                      <a:pos x="T6" y="T7"/>
                    </a:cxn>
                    <a:cxn ang="0">
                      <a:pos x="T8" y="T9"/>
                    </a:cxn>
                    <a:cxn ang="0">
                      <a:pos x="T10" y="T11"/>
                    </a:cxn>
                  </a:cxnLst>
                  <a:rect l="0" t="0" r="r" b="b"/>
                  <a:pathLst>
                    <a:path w="18" h="18">
                      <a:moveTo>
                        <a:pt x="9" y="0"/>
                      </a:moveTo>
                      <a:cubicBezTo>
                        <a:pt x="5" y="0"/>
                        <a:pt x="1" y="3"/>
                        <a:pt x="0" y="7"/>
                      </a:cubicBezTo>
                      <a:cubicBezTo>
                        <a:pt x="3" y="9"/>
                        <a:pt x="6" y="13"/>
                        <a:pt x="8" y="18"/>
                      </a:cubicBezTo>
                      <a:cubicBezTo>
                        <a:pt x="8" y="18"/>
                        <a:pt x="9" y="18"/>
                        <a:pt x="9" y="18"/>
                      </a:cubicBezTo>
                      <a:cubicBezTo>
                        <a:pt x="14" y="18"/>
                        <a:pt x="18" y="14"/>
                        <a:pt x="18" y="9"/>
                      </a:cubicBezTo>
                      <a:cubicBezTo>
                        <a:pt x="18" y="4"/>
                        <a:pt x="14" y="0"/>
                        <a:pt x="9"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1045" name="Oval 27">
                  <a:extLst>
                    <a:ext uri="{FF2B5EF4-FFF2-40B4-BE49-F238E27FC236}">
                      <a16:creationId xmlns="" xmlns:a16="http://schemas.microsoft.com/office/drawing/2014/main" id="{EDD8B030-D937-4CBF-ABE5-D51D4EF5BEC5}"/>
                    </a:ext>
                  </a:extLst>
                </p:cNvPr>
                <p:cNvSpPr>
                  <a:spLocks noChangeArrowheads="1"/>
                </p:cNvSpPr>
                <p:nvPr/>
              </p:nvSpPr>
              <p:spPr bwMode="auto">
                <a:xfrm>
                  <a:off x="1306" y="2138"/>
                  <a:ext cx="32" cy="3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1046" name="Oval 28">
                  <a:extLst>
                    <a:ext uri="{FF2B5EF4-FFF2-40B4-BE49-F238E27FC236}">
                      <a16:creationId xmlns="" xmlns:a16="http://schemas.microsoft.com/office/drawing/2014/main" id="{5DAF496B-0266-47DB-A977-134CBE46E019}"/>
                    </a:ext>
                  </a:extLst>
                </p:cNvPr>
                <p:cNvSpPr>
                  <a:spLocks noChangeArrowheads="1"/>
                </p:cNvSpPr>
                <p:nvPr/>
              </p:nvSpPr>
              <p:spPr bwMode="auto">
                <a:xfrm>
                  <a:off x="1528" y="2090"/>
                  <a:ext cx="32"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1047" name="Oval 29">
                  <a:extLst>
                    <a:ext uri="{FF2B5EF4-FFF2-40B4-BE49-F238E27FC236}">
                      <a16:creationId xmlns="" xmlns:a16="http://schemas.microsoft.com/office/drawing/2014/main" id="{D8CB561F-D72E-493F-8681-B0101619C76B}"/>
                    </a:ext>
                  </a:extLst>
                </p:cNvPr>
                <p:cNvSpPr>
                  <a:spLocks noChangeArrowheads="1"/>
                </p:cNvSpPr>
                <p:nvPr/>
              </p:nvSpPr>
              <p:spPr bwMode="auto">
                <a:xfrm>
                  <a:off x="1377" y="2076"/>
                  <a:ext cx="29" cy="2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1048" name="Oval 30">
                  <a:extLst>
                    <a:ext uri="{FF2B5EF4-FFF2-40B4-BE49-F238E27FC236}">
                      <a16:creationId xmlns="" xmlns:a16="http://schemas.microsoft.com/office/drawing/2014/main" id="{385F01D9-0CDA-4EBC-BB3D-C79263DA9295}"/>
                    </a:ext>
                  </a:extLst>
                </p:cNvPr>
                <p:cNvSpPr>
                  <a:spLocks noChangeArrowheads="1"/>
                </p:cNvSpPr>
                <p:nvPr/>
              </p:nvSpPr>
              <p:spPr bwMode="auto">
                <a:xfrm>
                  <a:off x="1478" y="2141"/>
                  <a:ext cx="29" cy="2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1049" name="Oval 31">
                  <a:extLst>
                    <a:ext uri="{FF2B5EF4-FFF2-40B4-BE49-F238E27FC236}">
                      <a16:creationId xmlns="" xmlns:a16="http://schemas.microsoft.com/office/drawing/2014/main" id="{75C054B7-4AE5-4844-AA2A-09BE1C163E01}"/>
                    </a:ext>
                  </a:extLst>
                </p:cNvPr>
                <p:cNvSpPr>
                  <a:spLocks noChangeArrowheads="1"/>
                </p:cNvSpPr>
                <p:nvPr/>
              </p:nvSpPr>
              <p:spPr bwMode="auto">
                <a:xfrm>
                  <a:off x="1448" y="2083"/>
                  <a:ext cx="29" cy="2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1050" name="Oval 32">
                  <a:extLst>
                    <a:ext uri="{FF2B5EF4-FFF2-40B4-BE49-F238E27FC236}">
                      <a16:creationId xmlns="" xmlns:a16="http://schemas.microsoft.com/office/drawing/2014/main" id="{4ECB9272-C5E2-4F05-A278-3ACA220678DA}"/>
                    </a:ext>
                  </a:extLst>
                </p:cNvPr>
                <p:cNvSpPr>
                  <a:spLocks noChangeArrowheads="1"/>
                </p:cNvSpPr>
                <p:nvPr/>
              </p:nvSpPr>
              <p:spPr bwMode="auto">
                <a:xfrm>
                  <a:off x="1363" y="2219"/>
                  <a:ext cx="25" cy="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1051" name="Oval 33">
                  <a:extLst>
                    <a:ext uri="{FF2B5EF4-FFF2-40B4-BE49-F238E27FC236}">
                      <a16:creationId xmlns="" xmlns:a16="http://schemas.microsoft.com/office/drawing/2014/main" id="{75516D86-4619-4F33-971F-A88E0D653F7B}"/>
                    </a:ext>
                  </a:extLst>
                </p:cNvPr>
                <p:cNvSpPr>
                  <a:spLocks noChangeArrowheads="1"/>
                </p:cNvSpPr>
                <p:nvPr/>
              </p:nvSpPr>
              <p:spPr bwMode="auto">
                <a:xfrm>
                  <a:off x="1301" y="2193"/>
                  <a:ext cx="32" cy="3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1052" name="Freeform 34">
                  <a:extLst>
                    <a:ext uri="{FF2B5EF4-FFF2-40B4-BE49-F238E27FC236}">
                      <a16:creationId xmlns="" xmlns:a16="http://schemas.microsoft.com/office/drawing/2014/main" id="{7F6580DA-FE7E-40CB-B798-53023B7C5436}"/>
                    </a:ext>
                  </a:extLst>
                </p:cNvPr>
                <p:cNvSpPr>
                  <a:spLocks/>
                </p:cNvSpPr>
                <p:nvPr/>
              </p:nvSpPr>
              <p:spPr bwMode="auto">
                <a:xfrm>
                  <a:off x="1259" y="2203"/>
                  <a:ext cx="21" cy="32"/>
                </a:xfrm>
                <a:custGeom>
                  <a:avLst/>
                  <a:gdLst>
                    <a:gd name="T0" fmla="*/ 3 w 12"/>
                    <a:gd name="T1" fmla="*/ 0 h 18"/>
                    <a:gd name="T2" fmla="*/ 0 w 12"/>
                    <a:gd name="T3" fmla="*/ 0 h 18"/>
                    <a:gd name="T4" fmla="*/ 2 w 12"/>
                    <a:gd name="T5" fmla="*/ 18 h 18"/>
                    <a:gd name="T6" fmla="*/ 3 w 12"/>
                    <a:gd name="T7" fmla="*/ 18 h 18"/>
                    <a:gd name="T8" fmla="*/ 12 w 12"/>
                    <a:gd name="T9" fmla="*/ 9 h 18"/>
                    <a:gd name="T10" fmla="*/ 3 w 12"/>
                    <a:gd name="T11" fmla="*/ 0 h 18"/>
                  </a:gdLst>
                  <a:ahLst/>
                  <a:cxnLst>
                    <a:cxn ang="0">
                      <a:pos x="T0" y="T1"/>
                    </a:cxn>
                    <a:cxn ang="0">
                      <a:pos x="T2" y="T3"/>
                    </a:cxn>
                    <a:cxn ang="0">
                      <a:pos x="T4" y="T5"/>
                    </a:cxn>
                    <a:cxn ang="0">
                      <a:pos x="T6" y="T7"/>
                    </a:cxn>
                    <a:cxn ang="0">
                      <a:pos x="T8" y="T9"/>
                    </a:cxn>
                    <a:cxn ang="0">
                      <a:pos x="T10" y="T11"/>
                    </a:cxn>
                  </a:cxnLst>
                  <a:rect l="0" t="0" r="r" b="b"/>
                  <a:pathLst>
                    <a:path w="12" h="18">
                      <a:moveTo>
                        <a:pt x="3" y="0"/>
                      </a:moveTo>
                      <a:cubicBezTo>
                        <a:pt x="2" y="0"/>
                        <a:pt x="1" y="0"/>
                        <a:pt x="0" y="0"/>
                      </a:cubicBezTo>
                      <a:cubicBezTo>
                        <a:pt x="0" y="6"/>
                        <a:pt x="1" y="12"/>
                        <a:pt x="2" y="18"/>
                      </a:cubicBezTo>
                      <a:cubicBezTo>
                        <a:pt x="2" y="18"/>
                        <a:pt x="2" y="18"/>
                        <a:pt x="3" y="18"/>
                      </a:cubicBezTo>
                      <a:cubicBezTo>
                        <a:pt x="8" y="18"/>
                        <a:pt x="12" y="14"/>
                        <a:pt x="12" y="9"/>
                      </a:cubicBezTo>
                      <a:cubicBezTo>
                        <a:pt x="12" y="4"/>
                        <a:pt x="8" y="0"/>
                        <a:pt x="3"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1053" name="Freeform 35">
                  <a:extLst>
                    <a:ext uri="{FF2B5EF4-FFF2-40B4-BE49-F238E27FC236}">
                      <a16:creationId xmlns="" xmlns:a16="http://schemas.microsoft.com/office/drawing/2014/main" id="{B244B59B-3185-4E6A-A670-066CBE659189}"/>
                    </a:ext>
                  </a:extLst>
                </p:cNvPr>
                <p:cNvSpPr>
                  <a:spLocks/>
                </p:cNvSpPr>
                <p:nvPr/>
              </p:nvSpPr>
              <p:spPr bwMode="auto">
                <a:xfrm>
                  <a:off x="1524" y="2191"/>
                  <a:ext cx="32" cy="21"/>
                </a:xfrm>
                <a:custGeom>
                  <a:avLst/>
                  <a:gdLst>
                    <a:gd name="T0" fmla="*/ 9 w 18"/>
                    <a:gd name="T1" fmla="*/ 0 h 12"/>
                    <a:gd name="T2" fmla="*/ 0 w 18"/>
                    <a:gd name="T3" fmla="*/ 9 h 12"/>
                    <a:gd name="T4" fmla="*/ 0 w 18"/>
                    <a:gd name="T5" fmla="*/ 10 h 12"/>
                    <a:gd name="T6" fmla="*/ 7 w 18"/>
                    <a:gd name="T7" fmla="*/ 9 h 12"/>
                    <a:gd name="T8" fmla="*/ 15 w 18"/>
                    <a:gd name="T9" fmla="*/ 11 h 12"/>
                    <a:gd name="T10" fmla="*/ 17 w 18"/>
                    <a:gd name="T11" fmla="*/ 12 h 12"/>
                    <a:gd name="T12" fmla="*/ 18 w 18"/>
                    <a:gd name="T13" fmla="*/ 9 h 12"/>
                    <a:gd name="T14" fmla="*/ 9 w 18"/>
                    <a:gd name="T15" fmla="*/ 0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12">
                      <a:moveTo>
                        <a:pt x="9" y="0"/>
                      </a:moveTo>
                      <a:cubicBezTo>
                        <a:pt x="4" y="0"/>
                        <a:pt x="0" y="4"/>
                        <a:pt x="0" y="9"/>
                      </a:cubicBezTo>
                      <a:cubicBezTo>
                        <a:pt x="0" y="9"/>
                        <a:pt x="0" y="10"/>
                        <a:pt x="0" y="10"/>
                      </a:cubicBezTo>
                      <a:cubicBezTo>
                        <a:pt x="2" y="9"/>
                        <a:pt x="5" y="9"/>
                        <a:pt x="7" y="9"/>
                      </a:cubicBezTo>
                      <a:cubicBezTo>
                        <a:pt x="10" y="9"/>
                        <a:pt x="12" y="9"/>
                        <a:pt x="15" y="11"/>
                      </a:cubicBezTo>
                      <a:cubicBezTo>
                        <a:pt x="16" y="11"/>
                        <a:pt x="16" y="12"/>
                        <a:pt x="17" y="12"/>
                      </a:cubicBezTo>
                      <a:cubicBezTo>
                        <a:pt x="17" y="11"/>
                        <a:pt x="18" y="10"/>
                        <a:pt x="18" y="9"/>
                      </a:cubicBezTo>
                      <a:cubicBezTo>
                        <a:pt x="18" y="4"/>
                        <a:pt x="14" y="0"/>
                        <a:pt x="9"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1054" name="Oval 36">
                  <a:extLst>
                    <a:ext uri="{FF2B5EF4-FFF2-40B4-BE49-F238E27FC236}">
                      <a16:creationId xmlns="" xmlns:a16="http://schemas.microsoft.com/office/drawing/2014/main" id="{F6130C8D-AFBE-453F-AD02-9BCD8C9D4482}"/>
                    </a:ext>
                  </a:extLst>
                </p:cNvPr>
                <p:cNvSpPr>
                  <a:spLocks noChangeArrowheads="1"/>
                </p:cNvSpPr>
                <p:nvPr/>
              </p:nvSpPr>
              <p:spPr bwMode="auto">
                <a:xfrm>
                  <a:off x="1367" y="2166"/>
                  <a:ext cx="28" cy="2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1055" name="Oval 37">
                  <a:extLst>
                    <a:ext uri="{FF2B5EF4-FFF2-40B4-BE49-F238E27FC236}">
                      <a16:creationId xmlns="" xmlns:a16="http://schemas.microsoft.com/office/drawing/2014/main" id="{F79D97E7-120B-434F-939A-3D2FB7285527}"/>
                    </a:ext>
                  </a:extLst>
                </p:cNvPr>
                <p:cNvSpPr>
                  <a:spLocks noChangeArrowheads="1"/>
                </p:cNvSpPr>
                <p:nvPr/>
              </p:nvSpPr>
              <p:spPr bwMode="auto">
                <a:xfrm>
                  <a:off x="1413" y="2217"/>
                  <a:ext cx="28" cy="2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1056" name="Oval 38">
                  <a:extLst>
                    <a:ext uri="{FF2B5EF4-FFF2-40B4-BE49-F238E27FC236}">
                      <a16:creationId xmlns="" xmlns:a16="http://schemas.microsoft.com/office/drawing/2014/main" id="{7CC3AA3B-39E2-464D-9E07-959E7B9C150A}"/>
                    </a:ext>
                  </a:extLst>
                </p:cNvPr>
                <p:cNvSpPr>
                  <a:spLocks noChangeArrowheads="1"/>
                </p:cNvSpPr>
                <p:nvPr/>
              </p:nvSpPr>
              <p:spPr bwMode="auto">
                <a:xfrm>
                  <a:off x="1454" y="2182"/>
                  <a:ext cx="28" cy="2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1057" name="Oval 39">
                  <a:extLst>
                    <a:ext uri="{FF2B5EF4-FFF2-40B4-BE49-F238E27FC236}">
                      <a16:creationId xmlns="" xmlns:a16="http://schemas.microsoft.com/office/drawing/2014/main" id="{D119786F-4532-47CE-80FA-2E98C6FFDCF2}"/>
                    </a:ext>
                  </a:extLst>
                </p:cNvPr>
                <p:cNvSpPr>
                  <a:spLocks noChangeArrowheads="1"/>
                </p:cNvSpPr>
                <p:nvPr/>
              </p:nvSpPr>
              <p:spPr bwMode="auto">
                <a:xfrm>
                  <a:off x="1400" y="2308"/>
                  <a:ext cx="25" cy="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1058" name="Oval 40">
                  <a:extLst>
                    <a:ext uri="{FF2B5EF4-FFF2-40B4-BE49-F238E27FC236}">
                      <a16:creationId xmlns="" xmlns:a16="http://schemas.microsoft.com/office/drawing/2014/main" id="{67BFE2A4-D38F-4F15-8EFA-0F3D02376640}"/>
                    </a:ext>
                  </a:extLst>
                </p:cNvPr>
                <p:cNvSpPr>
                  <a:spLocks noChangeArrowheads="1"/>
                </p:cNvSpPr>
                <p:nvPr/>
              </p:nvSpPr>
              <p:spPr bwMode="auto">
                <a:xfrm>
                  <a:off x="1291" y="2260"/>
                  <a:ext cx="31"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1059" name="Oval 41">
                  <a:extLst>
                    <a:ext uri="{FF2B5EF4-FFF2-40B4-BE49-F238E27FC236}">
                      <a16:creationId xmlns="" xmlns:a16="http://schemas.microsoft.com/office/drawing/2014/main" id="{D8E7F0E8-DBD3-4409-BC07-C8AC5E34C7C6}"/>
                    </a:ext>
                  </a:extLst>
                </p:cNvPr>
                <p:cNvSpPr>
                  <a:spLocks noChangeArrowheads="1"/>
                </p:cNvSpPr>
                <p:nvPr/>
              </p:nvSpPr>
              <p:spPr bwMode="auto">
                <a:xfrm>
                  <a:off x="1310" y="2306"/>
                  <a:ext cx="32"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1060" name="Oval 42">
                  <a:extLst>
                    <a:ext uri="{FF2B5EF4-FFF2-40B4-BE49-F238E27FC236}">
                      <a16:creationId xmlns="" xmlns:a16="http://schemas.microsoft.com/office/drawing/2014/main" id="{B9B6A9D2-5C17-4DCE-AB73-8DF54392AF29}"/>
                    </a:ext>
                  </a:extLst>
                </p:cNvPr>
                <p:cNvSpPr>
                  <a:spLocks noChangeArrowheads="1"/>
                </p:cNvSpPr>
                <p:nvPr/>
              </p:nvSpPr>
              <p:spPr bwMode="auto">
                <a:xfrm>
                  <a:off x="1369" y="2262"/>
                  <a:ext cx="28" cy="2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1061" name="Freeform 43">
                  <a:extLst>
                    <a:ext uri="{FF2B5EF4-FFF2-40B4-BE49-F238E27FC236}">
                      <a16:creationId xmlns="" xmlns:a16="http://schemas.microsoft.com/office/drawing/2014/main" id="{3C0DB885-55F4-44E1-B835-2349E42ECF43}"/>
                    </a:ext>
                  </a:extLst>
                </p:cNvPr>
                <p:cNvSpPr>
                  <a:spLocks/>
                </p:cNvSpPr>
                <p:nvPr/>
              </p:nvSpPr>
              <p:spPr bwMode="auto">
                <a:xfrm>
                  <a:off x="1464" y="2246"/>
                  <a:ext cx="23" cy="26"/>
                </a:xfrm>
                <a:custGeom>
                  <a:avLst/>
                  <a:gdLst>
                    <a:gd name="T0" fmla="*/ 8 w 13"/>
                    <a:gd name="T1" fmla="*/ 0 h 15"/>
                    <a:gd name="T2" fmla="*/ 0 w 13"/>
                    <a:gd name="T3" fmla="*/ 8 h 15"/>
                    <a:gd name="T4" fmla="*/ 5 w 13"/>
                    <a:gd name="T5" fmla="*/ 15 h 15"/>
                    <a:gd name="T6" fmla="*/ 7 w 13"/>
                    <a:gd name="T7" fmla="*/ 12 h 15"/>
                    <a:gd name="T8" fmla="*/ 13 w 13"/>
                    <a:gd name="T9" fmla="*/ 2 h 15"/>
                    <a:gd name="T10" fmla="*/ 8 w 13"/>
                    <a:gd name="T11" fmla="*/ 0 h 15"/>
                  </a:gdLst>
                  <a:ahLst/>
                  <a:cxnLst>
                    <a:cxn ang="0">
                      <a:pos x="T0" y="T1"/>
                    </a:cxn>
                    <a:cxn ang="0">
                      <a:pos x="T2" y="T3"/>
                    </a:cxn>
                    <a:cxn ang="0">
                      <a:pos x="T4" y="T5"/>
                    </a:cxn>
                    <a:cxn ang="0">
                      <a:pos x="T6" y="T7"/>
                    </a:cxn>
                    <a:cxn ang="0">
                      <a:pos x="T8" y="T9"/>
                    </a:cxn>
                    <a:cxn ang="0">
                      <a:pos x="T10" y="T11"/>
                    </a:cxn>
                  </a:cxnLst>
                  <a:rect l="0" t="0" r="r" b="b"/>
                  <a:pathLst>
                    <a:path w="13" h="15">
                      <a:moveTo>
                        <a:pt x="8" y="0"/>
                      </a:moveTo>
                      <a:cubicBezTo>
                        <a:pt x="4" y="0"/>
                        <a:pt x="0" y="4"/>
                        <a:pt x="0" y="8"/>
                      </a:cubicBezTo>
                      <a:cubicBezTo>
                        <a:pt x="0" y="11"/>
                        <a:pt x="2" y="14"/>
                        <a:pt x="5" y="15"/>
                      </a:cubicBezTo>
                      <a:cubicBezTo>
                        <a:pt x="6" y="14"/>
                        <a:pt x="6" y="13"/>
                        <a:pt x="7" y="12"/>
                      </a:cubicBezTo>
                      <a:cubicBezTo>
                        <a:pt x="9" y="9"/>
                        <a:pt x="11" y="6"/>
                        <a:pt x="13" y="2"/>
                      </a:cubicBezTo>
                      <a:cubicBezTo>
                        <a:pt x="12" y="1"/>
                        <a:pt x="10" y="0"/>
                        <a:pt x="8"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1062" name="Oval 44">
                  <a:extLst>
                    <a:ext uri="{FF2B5EF4-FFF2-40B4-BE49-F238E27FC236}">
                      <a16:creationId xmlns="" xmlns:a16="http://schemas.microsoft.com/office/drawing/2014/main" id="{B586B16E-C3A0-416E-BEC7-C6105D8DCEB2}"/>
                    </a:ext>
                  </a:extLst>
                </p:cNvPr>
                <p:cNvSpPr>
                  <a:spLocks noChangeArrowheads="1"/>
                </p:cNvSpPr>
                <p:nvPr/>
              </p:nvSpPr>
              <p:spPr bwMode="auto">
                <a:xfrm>
                  <a:off x="1602" y="2100"/>
                  <a:ext cx="25" cy="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1063" name="Freeform 45">
                  <a:extLst>
                    <a:ext uri="{FF2B5EF4-FFF2-40B4-BE49-F238E27FC236}">
                      <a16:creationId xmlns="" xmlns:a16="http://schemas.microsoft.com/office/drawing/2014/main" id="{99DDE632-2120-4098-82B6-4E3261516303}"/>
                    </a:ext>
                  </a:extLst>
                </p:cNvPr>
                <p:cNvSpPr>
                  <a:spLocks/>
                </p:cNvSpPr>
                <p:nvPr/>
              </p:nvSpPr>
              <p:spPr bwMode="auto">
                <a:xfrm>
                  <a:off x="1765" y="2131"/>
                  <a:ext cx="11" cy="21"/>
                </a:xfrm>
                <a:custGeom>
                  <a:avLst/>
                  <a:gdLst>
                    <a:gd name="T0" fmla="*/ 6 w 6"/>
                    <a:gd name="T1" fmla="*/ 0 h 12"/>
                    <a:gd name="T2" fmla="*/ 0 w 6"/>
                    <a:gd name="T3" fmla="*/ 7 h 12"/>
                    <a:gd name="T4" fmla="*/ 2 w 6"/>
                    <a:gd name="T5" fmla="*/ 12 h 12"/>
                    <a:gd name="T6" fmla="*/ 6 w 6"/>
                    <a:gd name="T7" fmla="*/ 0 h 12"/>
                  </a:gdLst>
                  <a:ahLst/>
                  <a:cxnLst>
                    <a:cxn ang="0">
                      <a:pos x="T0" y="T1"/>
                    </a:cxn>
                    <a:cxn ang="0">
                      <a:pos x="T2" y="T3"/>
                    </a:cxn>
                    <a:cxn ang="0">
                      <a:pos x="T4" y="T5"/>
                    </a:cxn>
                    <a:cxn ang="0">
                      <a:pos x="T6" y="T7"/>
                    </a:cxn>
                  </a:cxnLst>
                  <a:rect l="0" t="0" r="r" b="b"/>
                  <a:pathLst>
                    <a:path w="6" h="12">
                      <a:moveTo>
                        <a:pt x="6" y="0"/>
                      </a:moveTo>
                      <a:cubicBezTo>
                        <a:pt x="2" y="1"/>
                        <a:pt x="0" y="4"/>
                        <a:pt x="0" y="7"/>
                      </a:cubicBezTo>
                      <a:cubicBezTo>
                        <a:pt x="0" y="9"/>
                        <a:pt x="1" y="11"/>
                        <a:pt x="2" y="12"/>
                      </a:cubicBezTo>
                      <a:cubicBezTo>
                        <a:pt x="3" y="8"/>
                        <a:pt x="4" y="4"/>
                        <a:pt x="6"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1064" name="Oval 46">
                  <a:extLst>
                    <a:ext uri="{FF2B5EF4-FFF2-40B4-BE49-F238E27FC236}">
                      <a16:creationId xmlns="" xmlns:a16="http://schemas.microsoft.com/office/drawing/2014/main" id="{E896C237-921C-42B0-9368-D7BFC1D2A41D}"/>
                    </a:ext>
                  </a:extLst>
                </p:cNvPr>
                <p:cNvSpPr>
                  <a:spLocks noChangeArrowheads="1"/>
                </p:cNvSpPr>
                <p:nvPr/>
              </p:nvSpPr>
              <p:spPr bwMode="auto">
                <a:xfrm>
                  <a:off x="1655" y="2083"/>
                  <a:ext cx="32"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1065" name="Oval 47">
                  <a:extLst>
                    <a:ext uri="{FF2B5EF4-FFF2-40B4-BE49-F238E27FC236}">
                      <a16:creationId xmlns="" xmlns:a16="http://schemas.microsoft.com/office/drawing/2014/main" id="{8AA1B8EE-4D4A-408B-9758-BAFE88687B26}"/>
                    </a:ext>
                  </a:extLst>
                </p:cNvPr>
                <p:cNvSpPr>
                  <a:spLocks noChangeArrowheads="1"/>
                </p:cNvSpPr>
                <p:nvPr/>
              </p:nvSpPr>
              <p:spPr bwMode="auto">
                <a:xfrm>
                  <a:off x="1555" y="2139"/>
                  <a:ext cx="31"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1066" name="Oval 48">
                  <a:extLst>
                    <a:ext uri="{FF2B5EF4-FFF2-40B4-BE49-F238E27FC236}">
                      <a16:creationId xmlns="" xmlns:a16="http://schemas.microsoft.com/office/drawing/2014/main" id="{9A531A79-DAB3-4D62-8786-20AFD70C8440}"/>
                    </a:ext>
                  </a:extLst>
                </p:cNvPr>
                <p:cNvSpPr>
                  <a:spLocks noChangeArrowheads="1"/>
                </p:cNvSpPr>
                <p:nvPr/>
              </p:nvSpPr>
              <p:spPr bwMode="auto">
                <a:xfrm>
                  <a:off x="1638" y="2143"/>
                  <a:ext cx="32"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1067" name="Oval 49">
                  <a:extLst>
                    <a:ext uri="{FF2B5EF4-FFF2-40B4-BE49-F238E27FC236}">
                      <a16:creationId xmlns="" xmlns:a16="http://schemas.microsoft.com/office/drawing/2014/main" id="{4EECF324-32BB-4338-AFB7-DCE1207A8E17}"/>
                    </a:ext>
                  </a:extLst>
                </p:cNvPr>
                <p:cNvSpPr>
                  <a:spLocks noChangeArrowheads="1"/>
                </p:cNvSpPr>
                <p:nvPr/>
              </p:nvSpPr>
              <p:spPr bwMode="auto">
                <a:xfrm>
                  <a:off x="1884" y="2099"/>
                  <a:ext cx="32"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1068" name="Oval 50">
                  <a:extLst>
                    <a:ext uri="{FF2B5EF4-FFF2-40B4-BE49-F238E27FC236}">
                      <a16:creationId xmlns="" xmlns:a16="http://schemas.microsoft.com/office/drawing/2014/main" id="{F5512EF2-D3C6-4633-9674-6FF7453CBCB5}"/>
                    </a:ext>
                  </a:extLst>
                </p:cNvPr>
                <p:cNvSpPr>
                  <a:spLocks noChangeArrowheads="1"/>
                </p:cNvSpPr>
                <p:nvPr/>
              </p:nvSpPr>
              <p:spPr bwMode="auto">
                <a:xfrm>
                  <a:off x="1733" y="2084"/>
                  <a:ext cx="29" cy="2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1069" name="Freeform 51">
                  <a:extLst>
                    <a:ext uri="{FF2B5EF4-FFF2-40B4-BE49-F238E27FC236}">
                      <a16:creationId xmlns="" xmlns:a16="http://schemas.microsoft.com/office/drawing/2014/main" id="{C6A18010-D099-4BF1-B228-2C7E89A71BCF}"/>
                    </a:ext>
                  </a:extLst>
                </p:cNvPr>
                <p:cNvSpPr>
                  <a:spLocks/>
                </p:cNvSpPr>
                <p:nvPr/>
              </p:nvSpPr>
              <p:spPr bwMode="auto">
                <a:xfrm>
                  <a:off x="1806" y="2092"/>
                  <a:ext cx="28" cy="21"/>
                </a:xfrm>
                <a:custGeom>
                  <a:avLst/>
                  <a:gdLst>
                    <a:gd name="T0" fmla="*/ 8 w 16"/>
                    <a:gd name="T1" fmla="*/ 0 h 12"/>
                    <a:gd name="T2" fmla="*/ 0 w 16"/>
                    <a:gd name="T3" fmla="*/ 8 h 12"/>
                    <a:gd name="T4" fmla="*/ 0 w 16"/>
                    <a:gd name="T5" fmla="*/ 8 h 12"/>
                    <a:gd name="T6" fmla="*/ 14 w 16"/>
                    <a:gd name="T7" fmla="*/ 12 h 12"/>
                    <a:gd name="T8" fmla="*/ 16 w 16"/>
                    <a:gd name="T9" fmla="*/ 8 h 12"/>
                    <a:gd name="T10" fmla="*/ 8 w 16"/>
                    <a:gd name="T11" fmla="*/ 0 h 12"/>
                  </a:gdLst>
                  <a:ahLst/>
                  <a:cxnLst>
                    <a:cxn ang="0">
                      <a:pos x="T0" y="T1"/>
                    </a:cxn>
                    <a:cxn ang="0">
                      <a:pos x="T2" y="T3"/>
                    </a:cxn>
                    <a:cxn ang="0">
                      <a:pos x="T4" y="T5"/>
                    </a:cxn>
                    <a:cxn ang="0">
                      <a:pos x="T6" y="T7"/>
                    </a:cxn>
                    <a:cxn ang="0">
                      <a:pos x="T8" y="T9"/>
                    </a:cxn>
                    <a:cxn ang="0">
                      <a:pos x="T10" y="T11"/>
                    </a:cxn>
                  </a:cxnLst>
                  <a:rect l="0" t="0" r="r" b="b"/>
                  <a:pathLst>
                    <a:path w="16" h="12">
                      <a:moveTo>
                        <a:pt x="8" y="0"/>
                      </a:moveTo>
                      <a:cubicBezTo>
                        <a:pt x="3" y="0"/>
                        <a:pt x="0" y="3"/>
                        <a:pt x="0" y="8"/>
                      </a:cubicBezTo>
                      <a:cubicBezTo>
                        <a:pt x="0" y="8"/>
                        <a:pt x="0" y="8"/>
                        <a:pt x="0" y="8"/>
                      </a:cubicBezTo>
                      <a:cubicBezTo>
                        <a:pt x="4" y="8"/>
                        <a:pt x="9" y="9"/>
                        <a:pt x="14" y="12"/>
                      </a:cubicBezTo>
                      <a:cubicBezTo>
                        <a:pt x="15" y="11"/>
                        <a:pt x="16" y="10"/>
                        <a:pt x="16" y="8"/>
                      </a:cubicBezTo>
                      <a:cubicBezTo>
                        <a:pt x="16" y="4"/>
                        <a:pt x="12" y="0"/>
                        <a:pt x="8"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1070" name="Oval 52">
                  <a:extLst>
                    <a:ext uri="{FF2B5EF4-FFF2-40B4-BE49-F238E27FC236}">
                      <a16:creationId xmlns="" xmlns:a16="http://schemas.microsoft.com/office/drawing/2014/main" id="{CCC8BB20-06F9-42EC-9EEE-67EAB6DEF3D6}"/>
                    </a:ext>
                  </a:extLst>
                </p:cNvPr>
                <p:cNvSpPr>
                  <a:spLocks noChangeArrowheads="1"/>
                </p:cNvSpPr>
                <p:nvPr/>
              </p:nvSpPr>
              <p:spPr bwMode="auto">
                <a:xfrm>
                  <a:off x="1721" y="2228"/>
                  <a:ext cx="25" cy="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1071" name="Oval 53">
                  <a:extLst>
                    <a:ext uri="{FF2B5EF4-FFF2-40B4-BE49-F238E27FC236}">
                      <a16:creationId xmlns="" xmlns:a16="http://schemas.microsoft.com/office/drawing/2014/main" id="{D8ECDAB8-B408-43F2-BB39-BEA7BF424DF3}"/>
                    </a:ext>
                  </a:extLst>
                </p:cNvPr>
                <p:cNvSpPr>
                  <a:spLocks noChangeArrowheads="1"/>
                </p:cNvSpPr>
                <p:nvPr/>
              </p:nvSpPr>
              <p:spPr bwMode="auto">
                <a:xfrm>
                  <a:off x="1670" y="2200"/>
                  <a:ext cx="32"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1072" name="Oval 54">
                  <a:extLst>
                    <a:ext uri="{FF2B5EF4-FFF2-40B4-BE49-F238E27FC236}">
                      <a16:creationId xmlns="" xmlns:a16="http://schemas.microsoft.com/office/drawing/2014/main" id="{C69CA455-B66E-4810-81FC-8A1660D86CF2}"/>
                    </a:ext>
                  </a:extLst>
                </p:cNvPr>
                <p:cNvSpPr>
                  <a:spLocks noChangeArrowheads="1"/>
                </p:cNvSpPr>
                <p:nvPr/>
              </p:nvSpPr>
              <p:spPr bwMode="auto">
                <a:xfrm>
                  <a:off x="1599" y="2208"/>
                  <a:ext cx="32"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1073" name="Oval 55">
                  <a:extLst>
                    <a:ext uri="{FF2B5EF4-FFF2-40B4-BE49-F238E27FC236}">
                      <a16:creationId xmlns="" xmlns:a16="http://schemas.microsoft.com/office/drawing/2014/main" id="{00876E41-2E75-44A3-B59F-6C68990BAB10}"/>
                    </a:ext>
                  </a:extLst>
                </p:cNvPr>
                <p:cNvSpPr>
                  <a:spLocks noChangeArrowheads="1"/>
                </p:cNvSpPr>
                <p:nvPr/>
              </p:nvSpPr>
              <p:spPr bwMode="auto">
                <a:xfrm>
                  <a:off x="1709" y="2145"/>
                  <a:ext cx="28" cy="2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1074" name="Freeform 56">
                  <a:extLst>
                    <a:ext uri="{FF2B5EF4-FFF2-40B4-BE49-F238E27FC236}">
                      <a16:creationId xmlns="" xmlns:a16="http://schemas.microsoft.com/office/drawing/2014/main" id="{F724C6D3-679A-437E-9121-785FA3D329E9}"/>
                    </a:ext>
                  </a:extLst>
                </p:cNvPr>
                <p:cNvSpPr>
                  <a:spLocks/>
                </p:cNvSpPr>
                <p:nvPr/>
              </p:nvSpPr>
              <p:spPr bwMode="auto">
                <a:xfrm>
                  <a:off x="1588" y="2262"/>
                  <a:ext cx="16" cy="24"/>
                </a:xfrm>
                <a:custGeom>
                  <a:avLst/>
                  <a:gdLst>
                    <a:gd name="T0" fmla="*/ 2 w 9"/>
                    <a:gd name="T1" fmla="*/ 0 h 14"/>
                    <a:gd name="T2" fmla="*/ 0 w 9"/>
                    <a:gd name="T3" fmla="*/ 0 h 14"/>
                    <a:gd name="T4" fmla="*/ 4 w 9"/>
                    <a:gd name="T5" fmla="*/ 14 h 14"/>
                    <a:gd name="T6" fmla="*/ 9 w 9"/>
                    <a:gd name="T7" fmla="*/ 7 h 14"/>
                    <a:gd name="T8" fmla="*/ 2 w 9"/>
                    <a:gd name="T9" fmla="*/ 0 h 14"/>
                  </a:gdLst>
                  <a:ahLst/>
                  <a:cxnLst>
                    <a:cxn ang="0">
                      <a:pos x="T0" y="T1"/>
                    </a:cxn>
                    <a:cxn ang="0">
                      <a:pos x="T2" y="T3"/>
                    </a:cxn>
                    <a:cxn ang="0">
                      <a:pos x="T4" y="T5"/>
                    </a:cxn>
                    <a:cxn ang="0">
                      <a:pos x="T6" y="T7"/>
                    </a:cxn>
                    <a:cxn ang="0">
                      <a:pos x="T8" y="T9"/>
                    </a:cxn>
                  </a:cxnLst>
                  <a:rect l="0" t="0" r="r" b="b"/>
                  <a:pathLst>
                    <a:path w="9" h="14">
                      <a:moveTo>
                        <a:pt x="2" y="0"/>
                      </a:moveTo>
                      <a:cubicBezTo>
                        <a:pt x="1" y="0"/>
                        <a:pt x="1" y="0"/>
                        <a:pt x="0" y="0"/>
                      </a:cubicBezTo>
                      <a:cubicBezTo>
                        <a:pt x="2" y="4"/>
                        <a:pt x="3" y="9"/>
                        <a:pt x="4" y="14"/>
                      </a:cubicBezTo>
                      <a:cubicBezTo>
                        <a:pt x="7" y="13"/>
                        <a:pt x="9" y="10"/>
                        <a:pt x="9" y="7"/>
                      </a:cubicBezTo>
                      <a:cubicBezTo>
                        <a:pt x="9" y="3"/>
                        <a:pt x="6" y="0"/>
                        <a:pt x="2"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1075" name="Oval 57">
                  <a:extLst>
                    <a:ext uri="{FF2B5EF4-FFF2-40B4-BE49-F238E27FC236}">
                      <a16:creationId xmlns="" xmlns:a16="http://schemas.microsoft.com/office/drawing/2014/main" id="{DDA6B4D2-D5ED-48D5-ABCB-BEA76C573F7F}"/>
                    </a:ext>
                  </a:extLst>
                </p:cNvPr>
                <p:cNvSpPr>
                  <a:spLocks noChangeArrowheads="1"/>
                </p:cNvSpPr>
                <p:nvPr/>
              </p:nvSpPr>
              <p:spPr bwMode="auto">
                <a:xfrm>
                  <a:off x="1634" y="2269"/>
                  <a:ext cx="32"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1076" name="Oval 58">
                  <a:extLst>
                    <a:ext uri="{FF2B5EF4-FFF2-40B4-BE49-F238E27FC236}">
                      <a16:creationId xmlns="" xmlns:a16="http://schemas.microsoft.com/office/drawing/2014/main" id="{7648A2C9-344B-4447-AA09-2478ECF6F515}"/>
                    </a:ext>
                  </a:extLst>
                </p:cNvPr>
                <p:cNvSpPr>
                  <a:spLocks noChangeArrowheads="1"/>
                </p:cNvSpPr>
                <p:nvPr/>
              </p:nvSpPr>
              <p:spPr bwMode="auto">
                <a:xfrm>
                  <a:off x="1663" y="2304"/>
                  <a:ext cx="31"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1077" name="Oval 59">
                  <a:extLst>
                    <a:ext uri="{FF2B5EF4-FFF2-40B4-BE49-F238E27FC236}">
                      <a16:creationId xmlns="" xmlns:a16="http://schemas.microsoft.com/office/drawing/2014/main" id="{D98A6680-82F0-4C4F-80C8-2535E8DC0747}"/>
                    </a:ext>
                  </a:extLst>
                </p:cNvPr>
                <p:cNvSpPr>
                  <a:spLocks noChangeArrowheads="1"/>
                </p:cNvSpPr>
                <p:nvPr/>
              </p:nvSpPr>
              <p:spPr bwMode="auto">
                <a:xfrm>
                  <a:off x="1716" y="2281"/>
                  <a:ext cx="28" cy="2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1078" name="Oval 60">
                  <a:extLst>
                    <a:ext uri="{FF2B5EF4-FFF2-40B4-BE49-F238E27FC236}">
                      <a16:creationId xmlns="" xmlns:a16="http://schemas.microsoft.com/office/drawing/2014/main" id="{A3FA4C05-9EED-451F-BD46-A4836665FF47}"/>
                    </a:ext>
                  </a:extLst>
                </p:cNvPr>
                <p:cNvSpPr>
                  <a:spLocks noChangeArrowheads="1"/>
                </p:cNvSpPr>
                <p:nvPr/>
              </p:nvSpPr>
              <p:spPr bwMode="auto">
                <a:xfrm>
                  <a:off x="1951" y="2099"/>
                  <a:ext cx="32"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1079" name="Oval 61">
                  <a:extLst>
                    <a:ext uri="{FF2B5EF4-FFF2-40B4-BE49-F238E27FC236}">
                      <a16:creationId xmlns="" xmlns:a16="http://schemas.microsoft.com/office/drawing/2014/main" id="{506D7AA0-F5C2-41AF-A8CB-C84E24BCC26D}"/>
                    </a:ext>
                  </a:extLst>
                </p:cNvPr>
                <p:cNvSpPr>
                  <a:spLocks noChangeArrowheads="1"/>
                </p:cNvSpPr>
                <p:nvPr/>
              </p:nvSpPr>
              <p:spPr bwMode="auto">
                <a:xfrm>
                  <a:off x="1969" y="2159"/>
                  <a:ext cx="32"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1080" name="Oval 62">
                  <a:extLst>
                    <a:ext uri="{FF2B5EF4-FFF2-40B4-BE49-F238E27FC236}">
                      <a16:creationId xmlns="" xmlns:a16="http://schemas.microsoft.com/office/drawing/2014/main" id="{C518D9A2-F42C-4EE6-8B83-59C028E94664}"/>
                    </a:ext>
                  </a:extLst>
                </p:cNvPr>
                <p:cNvSpPr>
                  <a:spLocks noChangeArrowheads="1"/>
                </p:cNvSpPr>
                <p:nvPr/>
              </p:nvSpPr>
              <p:spPr bwMode="auto">
                <a:xfrm>
                  <a:off x="2017" y="2090"/>
                  <a:ext cx="25" cy="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1081" name="Freeform 63">
                  <a:extLst>
                    <a:ext uri="{FF2B5EF4-FFF2-40B4-BE49-F238E27FC236}">
                      <a16:creationId xmlns="" xmlns:a16="http://schemas.microsoft.com/office/drawing/2014/main" id="{3329F58F-5AC1-47C2-BCD8-57DF00B27EFE}"/>
                    </a:ext>
                  </a:extLst>
                </p:cNvPr>
                <p:cNvSpPr>
                  <a:spLocks/>
                </p:cNvSpPr>
                <p:nvPr/>
              </p:nvSpPr>
              <p:spPr bwMode="auto">
                <a:xfrm>
                  <a:off x="1907" y="2148"/>
                  <a:ext cx="32" cy="29"/>
                </a:xfrm>
                <a:custGeom>
                  <a:avLst/>
                  <a:gdLst>
                    <a:gd name="T0" fmla="*/ 9 w 18"/>
                    <a:gd name="T1" fmla="*/ 0 h 16"/>
                    <a:gd name="T2" fmla="*/ 0 w 18"/>
                    <a:gd name="T3" fmla="*/ 9 h 16"/>
                    <a:gd name="T4" fmla="*/ 14 w 18"/>
                    <a:gd name="T5" fmla="*/ 16 h 16"/>
                    <a:gd name="T6" fmla="*/ 18 w 18"/>
                    <a:gd name="T7" fmla="*/ 9 h 16"/>
                    <a:gd name="T8" fmla="*/ 9 w 18"/>
                    <a:gd name="T9" fmla="*/ 0 h 16"/>
                  </a:gdLst>
                  <a:ahLst/>
                  <a:cxnLst>
                    <a:cxn ang="0">
                      <a:pos x="T0" y="T1"/>
                    </a:cxn>
                    <a:cxn ang="0">
                      <a:pos x="T2" y="T3"/>
                    </a:cxn>
                    <a:cxn ang="0">
                      <a:pos x="T4" y="T5"/>
                    </a:cxn>
                    <a:cxn ang="0">
                      <a:pos x="T6" y="T7"/>
                    </a:cxn>
                    <a:cxn ang="0">
                      <a:pos x="T8" y="T9"/>
                    </a:cxn>
                  </a:cxnLst>
                  <a:rect l="0" t="0" r="r" b="b"/>
                  <a:pathLst>
                    <a:path w="18" h="16">
                      <a:moveTo>
                        <a:pt x="9" y="0"/>
                      </a:moveTo>
                      <a:cubicBezTo>
                        <a:pt x="4" y="0"/>
                        <a:pt x="0" y="4"/>
                        <a:pt x="0" y="9"/>
                      </a:cubicBezTo>
                      <a:cubicBezTo>
                        <a:pt x="5" y="12"/>
                        <a:pt x="10" y="14"/>
                        <a:pt x="14" y="16"/>
                      </a:cubicBezTo>
                      <a:cubicBezTo>
                        <a:pt x="16" y="15"/>
                        <a:pt x="18" y="12"/>
                        <a:pt x="18" y="9"/>
                      </a:cubicBezTo>
                      <a:cubicBezTo>
                        <a:pt x="18" y="4"/>
                        <a:pt x="14" y="0"/>
                        <a:pt x="9"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1082" name="Oval 64">
                  <a:extLst>
                    <a:ext uri="{FF2B5EF4-FFF2-40B4-BE49-F238E27FC236}">
                      <a16:creationId xmlns="" xmlns:a16="http://schemas.microsoft.com/office/drawing/2014/main" id="{0E4B7747-D8E0-4317-B2A5-621A8E691FEE}"/>
                    </a:ext>
                  </a:extLst>
                </p:cNvPr>
                <p:cNvSpPr>
                  <a:spLocks noChangeArrowheads="1"/>
                </p:cNvSpPr>
                <p:nvPr/>
              </p:nvSpPr>
              <p:spPr bwMode="auto">
                <a:xfrm>
                  <a:off x="2052" y="2132"/>
                  <a:ext cx="32"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1083" name="Freeform 65">
                  <a:extLst>
                    <a:ext uri="{FF2B5EF4-FFF2-40B4-BE49-F238E27FC236}">
                      <a16:creationId xmlns="" xmlns:a16="http://schemas.microsoft.com/office/drawing/2014/main" id="{4CA4C40C-F937-4198-83BC-9B33410E4606}"/>
                    </a:ext>
                  </a:extLst>
                </p:cNvPr>
                <p:cNvSpPr>
                  <a:spLocks/>
                </p:cNvSpPr>
                <p:nvPr/>
              </p:nvSpPr>
              <p:spPr bwMode="auto">
                <a:xfrm>
                  <a:off x="2127" y="2235"/>
                  <a:ext cx="25" cy="25"/>
                </a:xfrm>
                <a:custGeom>
                  <a:avLst/>
                  <a:gdLst>
                    <a:gd name="T0" fmla="*/ 7 w 14"/>
                    <a:gd name="T1" fmla="*/ 0 h 14"/>
                    <a:gd name="T2" fmla="*/ 0 w 14"/>
                    <a:gd name="T3" fmla="*/ 7 h 14"/>
                    <a:gd name="T4" fmla="*/ 3 w 14"/>
                    <a:gd name="T5" fmla="*/ 13 h 14"/>
                    <a:gd name="T6" fmla="*/ 5 w 14"/>
                    <a:gd name="T7" fmla="*/ 13 h 14"/>
                    <a:gd name="T8" fmla="*/ 7 w 14"/>
                    <a:gd name="T9" fmla="*/ 14 h 14"/>
                    <a:gd name="T10" fmla="*/ 14 w 14"/>
                    <a:gd name="T11" fmla="*/ 7 h 14"/>
                    <a:gd name="T12" fmla="*/ 7 w 14"/>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14" h="14">
                      <a:moveTo>
                        <a:pt x="7" y="0"/>
                      </a:moveTo>
                      <a:cubicBezTo>
                        <a:pt x="3" y="0"/>
                        <a:pt x="0" y="3"/>
                        <a:pt x="0" y="7"/>
                      </a:cubicBezTo>
                      <a:cubicBezTo>
                        <a:pt x="0" y="9"/>
                        <a:pt x="1" y="11"/>
                        <a:pt x="3" y="13"/>
                      </a:cubicBezTo>
                      <a:cubicBezTo>
                        <a:pt x="4" y="13"/>
                        <a:pt x="5" y="13"/>
                        <a:pt x="5" y="13"/>
                      </a:cubicBezTo>
                      <a:cubicBezTo>
                        <a:pt x="6" y="14"/>
                        <a:pt x="6" y="14"/>
                        <a:pt x="7" y="14"/>
                      </a:cubicBezTo>
                      <a:cubicBezTo>
                        <a:pt x="11" y="14"/>
                        <a:pt x="14" y="10"/>
                        <a:pt x="14" y="7"/>
                      </a:cubicBezTo>
                      <a:cubicBezTo>
                        <a:pt x="14" y="3"/>
                        <a:pt x="11" y="0"/>
                        <a:pt x="7"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1084" name="Oval 66">
                  <a:extLst>
                    <a:ext uri="{FF2B5EF4-FFF2-40B4-BE49-F238E27FC236}">
                      <a16:creationId xmlns="" xmlns:a16="http://schemas.microsoft.com/office/drawing/2014/main" id="{41DAF50C-4E76-44B6-A344-B23B75FE9EFB}"/>
                    </a:ext>
                  </a:extLst>
                </p:cNvPr>
                <p:cNvSpPr>
                  <a:spLocks noChangeArrowheads="1"/>
                </p:cNvSpPr>
                <p:nvPr/>
              </p:nvSpPr>
              <p:spPr bwMode="auto">
                <a:xfrm>
                  <a:off x="2084" y="2187"/>
                  <a:ext cx="32"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1085" name="Freeform 67">
                  <a:extLst>
                    <a:ext uri="{FF2B5EF4-FFF2-40B4-BE49-F238E27FC236}">
                      <a16:creationId xmlns="" xmlns:a16="http://schemas.microsoft.com/office/drawing/2014/main" id="{008F4803-CC87-40EA-ABD5-CC86E6101116}"/>
                    </a:ext>
                  </a:extLst>
                </p:cNvPr>
                <p:cNvSpPr>
                  <a:spLocks/>
                </p:cNvSpPr>
                <p:nvPr/>
              </p:nvSpPr>
              <p:spPr bwMode="auto">
                <a:xfrm>
                  <a:off x="2020" y="2189"/>
                  <a:ext cx="32" cy="30"/>
                </a:xfrm>
                <a:custGeom>
                  <a:avLst/>
                  <a:gdLst>
                    <a:gd name="T0" fmla="*/ 9 w 18"/>
                    <a:gd name="T1" fmla="*/ 0 h 17"/>
                    <a:gd name="T2" fmla="*/ 0 w 18"/>
                    <a:gd name="T3" fmla="*/ 9 h 17"/>
                    <a:gd name="T4" fmla="*/ 1 w 18"/>
                    <a:gd name="T5" fmla="*/ 13 h 17"/>
                    <a:gd name="T6" fmla="*/ 12 w 18"/>
                    <a:gd name="T7" fmla="*/ 17 h 17"/>
                    <a:gd name="T8" fmla="*/ 18 w 18"/>
                    <a:gd name="T9" fmla="*/ 9 h 17"/>
                    <a:gd name="T10" fmla="*/ 9 w 18"/>
                    <a:gd name="T11" fmla="*/ 0 h 17"/>
                  </a:gdLst>
                  <a:ahLst/>
                  <a:cxnLst>
                    <a:cxn ang="0">
                      <a:pos x="T0" y="T1"/>
                    </a:cxn>
                    <a:cxn ang="0">
                      <a:pos x="T2" y="T3"/>
                    </a:cxn>
                    <a:cxn ang="0">
                      <a:pos x="T4" y="T5"/>
                    </a:cxn>
                    <a:cxn ang="0">
                      <a:pos x="T6" y="T7"/>
                    </a:cxn>
                    <a:cxn ang="0">
                      <a:pos x="T8" y="T9"/>
                    </a:cxn>
                    <a:cxn ang="0">
                      <a:pos x="T10" y="T11"/>
                    </a:cxn>
                  </a:cxnLst>
                  <a:rect l="0" t="0" r="r" b="b"/>
                  <a:pathLst>
                    <a:path w="18" h="17">
                      <a:moveTo>
                        <a:pt x="9" y="0"/>
                      </a:moveTo>
                      <a:cubicBezTo>
                        <a:pt x="4" y="0"/>
                        <a:pt x="0" y="4"/>
                        <a:pt x="0" y="9"/>
                      </a:cubicBezTo>
                      <a:cubicBezTo>
                        <a:pt x="0" y="11"/>
                        <a:pt x="0" y="12"/>
                        <a:pt x="1" y="13"/>
                      </a:cubicBezTo>
                      <a:cubicBezTo>
                        <a:pt x="5" y="15"/>
                        <a:pt x="9" y="16"/>
                        <a:pt x="12" y="17"/>
                      </a:cubicBezTo>
                      <a:cubicBezTo>
                        <a:pt x="16" y="16"/>
                        <a:pt x="18" y="13"/>
                        <a:pt x="18" y="9"/>
                      </a:cubicBezTo>
                      <a:cubicBezTo>
                        <a:pt x="18" y="4"/>
                        <a:pt x="14" y="0"/>
                        <a:pt x="9"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1086" name="Freeform 68">
                  <a:extLst>
                    <a:ext uri="{FF2B5EF4-FFF2-40B4-BE49-F238E27FC236}">
                      <a16:creationId xmlns="" xmlns:a16="http://schemas.microsoft.com/office/drawing/2014/main" id="{3EE79C7D-2D3F-43CC-98B5-D6F748827E27}"/>
                    </a:ext>
                  </a:extLst>
                </p:cNvPr>
                <p:cNvSpPr>
                  <a:spLocks/>
                </p:cNvSpPr>
                <p:nvPr/>
              </p:nvSpPr>
              <p:spPr bwMode="auto">
                <a:xfrm>
                  <a:off x="2196" y="2281"/>
                  <a:ext cx="9" cy="4"/>
                </a:xfrm>
                <a:custGeom>
                  <a:avLst/>
                  <a:gdLst>
                    <a:gd name="T0" fmla="*/ 4 w 5"/>
                    <a:gd name="T1" fmla="*/ 0 h 2"/>
                    <a:gd name="T2" fmla="*/ 0 w 5"/>
                    <a:gd name="T3" fmla="*/ 1 h 2"/>
                    <a:gd name="T4" fmla="*/ 5 w 5"/>
                    <a:gd name="T5" fmla="*/ 2 h 2"/>
                    <a:gd name="T6" fmla="*/ 4 w 5"/>
                    <a:gd name="T7" fmla="*/ 0 h 2"/>
                    <a:gd name="T8" fmla="*/ 4 w 5"/>
                    <a:gd name="T9" fmla="*/ 0 h 2"/>
                  </a:gdLst>
                  <a:ahLst/>
                  <a:cxnLst>
                    <a:cxn ang="0">
                      <a:pos x="T0" y="T1"/>
                    </a:cxn>
                    <a:cxn ang="0">
                      <a:pos x="T2" y="T3"/>
                    </a:cxn>
                    <a:cxn ang="0">
                      <a:pos x="T4" y="T5"/>
                    </a:cxn>
                    <a:cxn ang="0">
                      <a:pos x="T6" y="T7"/>
                    </a:cxn>
                    <a:cxn ang="0">
                      <a:pos x="T8" y="T9"/>
                    </a:cxn>
                  </a:cxnLst>
                  <a:rect l="0" t="0" r="r" b="b"/>
                  <a:pathLst>
                    <a:path w="5" h="2">
                      <a:moveTo>
                        <a:pt x="4" y="0"/>
                      </a:moveTo>
                      <a:cubicBezTo>
                        <a:pt x="2" y="0"/>
                        <a:pt x="1" y="0"/>
                        <a:pt x="0" y="1"/>
                      </a:cubicBezTo>
                      <a:cubicBezTo>
                        <a:pt x="2" y="1"/>
                        <a:pt x="3" y="2"/>
                        <a:pt x="5" y="2"/>
                      </a:cubicBezTo>
                      <a:cubicBezTo>
                        <a:pt x="5" y="1"/>
                        <a:pt x="4" y="0"/>
                        <a:pt x="4" y="0"/>
                      </a:cubicBezTo>
                      <a:cubicBezTo>
                        <a:pt x="4" y="0"/>
                        <a:pt x="4" y="0"/>
                        <a:pt x="4"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1087" name="Freeform 69">
                  <a:extLst>
                    <a:ext uri="{FF2B5EF4-FFF2-40B4-BE49-F238E27FC236}">
                      <a16:creationId xmlns="" xmlns:a16="http://schemas.microsoft.com/office/drawing/2014/main" id="{340D1C2F-DE76-432B-9E5F-A0D89FA9FA54}"/>
                    </a:ext>
                  </a:extLst>
                </p:cNvPr>
                <p:cNvSpPr>
                  <a:spLocks/>
                </p:cNvSpPr>
                <p:nvPr/>
              </p:nvSpPr>
              <p:spPr bwMode="auto">
                <a:xfrm>
                  <a:off x="697" y="1730"/>
                  <a:ext cx="5" cy="2"/>
                </a:xfrm>
                <a:custGeom>
                  <a:avLst/>
                  <a:gdLst>
                    <a:gd name="T0" fmla="*/ 3 w 3"/>
                    <a:gd name="T1" fmla="*/ 0 h 1"/>
                    <a:gd name="T2" fmla="*/ 0 w 3"/>
                    <a:gd name="T3" fmla="*/ 1 h 1"/>
                    <a:gd name="T4" fmla="*/ 3 w 3"/>
                    <a:gd name="T5" fmla="*/ 0 h 1"/>
                  </a:gdLst>
                  <a:ahLst/>
                  <a:cxnLst>
                    <a:cxn ang="0">
                      <a:pos x="T0" y="T1"/>
                    </a:cxn>
                    <a:cxn ang="0">
                      <a:pos x="T2" y="T3"/>
                    </a:cxn>
                    <a:cxn ang="0">
                      <a:pos x="T4" y="T5"/>
                    </a:cxn>
                  </a:cxnLst>
                  <a:rect l="0" t="0" r="r" b="b"/>
                  <a:pathLst>
                    <a:path w="3" h="1">
                      <a:moveTo>
                        <a:pt x="3" y="0"/>
                      </a:moveTo>
                      <a:cubicBezTo>
                        <a:pt x="2" y="1"/>
                        <a:pt x="1" y="1"/>
                        <a:pt x="0" y="1"/>
                      </a:cubicBezTo>
                      <a:cubicBezTo>
                        <a:pt x="1" y="1"/>
                        <a:pt x="2" y="1"/>
                        <a:pt x="3"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1088" name="Freeform 70">
                  <a:extLst>
                    <a:ext uri="{FF2B5EF4-FFF2-40B4-BE49-F238E27FC236}">
                      <a16:creationId xmlns="" xmlns:a16="http://schemas.microsoft.com/office/drawing/2014/main" id="{A50E54EA-E988-453A-B539-27E86A7A63B4}"/>
                    </a:ext>
                  </a:extLst>
                </p:cNvPr>
                <p:cNvSpPr>
                  <a:spLocks/>
                </p:cNvSpPr>
                <p:nvPr/>
              </p:nvSpPr>
              <p:spPr bwMode="auto">
                <a:xfrm>
                  <a:off x="663" y="1758"/>
                  <a:ext cx="23" cy="14"/>
                </a:xfrm>
                <a:custGeom>
                  <a:avLst/>
                  <a:gdLst>
                    <a:gd name="T0" fmla="*/ 5 w 13"/>
                    <a:gd name="T1" fmla="*/ 0 h 8"/>
                    <a:gd name="T2" fmla="*/ 0 w 13"/>
                    <a:gd name="T3" fmla="*/ 1 h 8"/>
                    <a:gd name="T4" fmla="*/ 13 w 13"/>
                    <a:gd name="T5" fmla="*/ 8 h 8"/>
                    <a:gd name="T6" fmla="*/ 13 w 13"/>
                    <a:gd name="T7" fmla="*/ 8 h 8"/>
                    <a:gd name="T8" fmla="*/ 5 w 13"/>
                    <a:gd name="T9" fmla="*/ 0 h 8"/>
                  </a:gdLst>
                  <a:ahLst/>
                  <a:cxnLst>
                    <a:cxn ang="0">
                      <a:pos x="T0" y="T1"/>
                    </a:cxn>
                    <a:cxn ang="0">
                      <a:pos x="T2" y="T3"/>
                    </a:cxn>
                    <a:cxn ang="0">
                      <a:pos x="T4" y="T5"/>
                    </a:cxn>
                    <a:cxn ang="0">
                      <a:pos x="T6" y="T7"/>
                    </a:cxn>
                    <a:cxn ang="0">
                      <a:pos x="T8" y="T9"/>
                    </a:cxn>
                  </a:cxnLst>
                  <a:rect l="0" t="0" r="r" b="b"/>
                  <a:pathLst>
                    <a:path w="13" h="8">
                      <a:moveTo>
                        <a:pt x="5" y="0"/>
                      </a:moveTo>
                      <a:cubicBezTo>
                        <a:pt x="3" y="0"/>
                        <a:pt x="2" y="0"/>
                        <a:pt x="0" y="1"/>
                      </a:cubicBezTo>
                      <a:cubicBezTo>
                        <a:pt x="5" y="4"/>
                        <a:pt x="9" y="6"/>
                        <a:pt x="13" y="8"/>
                      </a:cubicBezTo>
                      <a:cubicBezTo>
                        <a:pt x="13" y="8"/>
                        <a:pt x="13" y="8"/>
                        <a:pt x="13" y="8"/>
                      </a:cubicBezTo>
                      <a:cubicBezTo>
                        <a:pt x="13" y="3"/>
                        <a:pt x="10" y="0"/>
                        <a:pt x="5"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1089" name="Oval 71">
                  <a:extLst>
                    <a:ext uri="{FF2B5EF4-FFF2-40B4-BE49-F238E27FC236}">
                      <a16:creationId xmlns="" xmlns:a16="http://schemas.microsoft.com/office/drawing/2014/main" id="{B82D9E62-0B67-476A-90FC-E11EF57090CF}"/>
                    </a:ext>
                  </a:extLst>
                </p:cNvPr>
                <p:cNvSpPr>
                  <a:spLocks noChangeArrowheads="1"/>
                </p:cNvSpPr>
                <p:nvPr/>
              </p:nvSpPr>
              <p:spPr bwMode="auto">
                <a:xfrm>
                  <a:off x="993" y="1696"/>
                  <a:ext cx="25" cy="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1090" name="Freeform 72">
                  <a:extLst>
                    <a:ext uri="{FF2B5EF4-FFF2-40B4-BE49-F238E27FC236}">
                      <a16:creationId xmlns="" xmlns:a16="http://schemas.microsoft.com/office/drawing/2014/main" id="{364DC9AF-7F21-46ED-BC69-F346E18D8A50}"/>
                    </a:ext>
                  </a:extLst>
                </p:cNvPr>
                <p:cNvSpPr>
                  <a:spLocks/>
                </p:cNvSpPr>
                <p:nvPr/>
              </p:nvSpPr>
              <p:spPr bwMode="auto">
                <a:xfrm>
                  <a:off x="892" y="1675"/>
                  <a:ext cx="18" cy="5"/>
                </a:xfrm>
                <a:custGeom>
                  <a:avLst/>
                  <a:gdLst>
                    <a:gd name="T0" fmla="*/ 10 w 10"/>
                    <a:gd name="T1" fmla="*/ 0 h 3"/>
                    <a:gd name="T2" fmla="*/ 0 w 10"/>
                    <a:gd name="T3" fmla="*/ 2 h 3"/>
                    <a:gd name="T4" fmla="*/ 4 w 10"/>
                    <a:gd name="T5" fmla="*/ 3 h 3"/>
                    <a:gd name="T6" fmla="*/ 10 w 10"/>
                    <a:gd name="T7" fmla="*/ 0 h 3"/>
                  </a:gdLst>
                  <a:ahLst/>
                  <a:cxnLst>
                    <a:cxn ang="0">
                      <a:pos x="T0" y="T1"/>
                    </a:cxn>
                    <a:cxn ang="0">
                      <a:pos x="T2" y="T3"/>
                    </a:cxn>
                    <a:cxn ang="0">
                      <a:pos x="T4" y="T5"/>
                    </a:cxn>
                    <a:cxn ang="0">
                      <a:pos x="T6" y="T7"/>
                    </a:cxn>
                  </a:cxnLst>
                  <a:rect l="0" t="0" r="r" b="b"/>
                  <a:pathLst>
                    <a:path w="10" h="3">
                      <a:moveTo>
                        <a:pt x="10" y="0"/>
                      </a:moveTo>
                      <a:cubicBezTo>
                        <a:pt x="7" y="1"/>
                        <a:pt x="4" y="1"/>
                        <a:pt x="0" y="2"/>
                      </a:cubicBezTo>
                      <a:cubicBezTo>
                        <a:pt x="1" y="2"/>
                        <a:pt x="2" y="3"/>
                        <a:pt x="4" y="3"/>
                      </a:cubicBezTo>
                      <a:cubicBezTo>
                        <a:pt x="6" y="3"/>
                        <a:pt x="8" y="2"/>
                        <a:pt x="10"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1091" name="Oval 73">
                  <a:extLst>
                    <a:ext uri="{FF2B5EF4-FFF2-40B4-BE49-F238E27FC236}">
                      <a16:creationId xmlns="" xmlns:a16="http://schemas.microsoft.com/office/drawing/2014/main" id="{294BB14B-D225-4C43-B8D7-99FDCE08AA06}"/>
                    </a:ext>
                  </a:extLst>
                </p:cNvPr>
                <p:cNvSpPr>
                  <a:spLocks noChangeArrowheads="1"/>
                </p:cNvSpPr>
                <p:nvPr/>
              </p:nvSpPr>
              <p:spPr bwMode="auto">
                <a:xfrm>
                  <a:off x="805" y="1696"/>
                  <a:ext cx="32"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1092" name="Oval 74">
                  <a:extLst>
                    <a:ext uri="{FF2B5EF4-FFF2-40B4-BE49-F238E27FC236}">
                      <a16:creationId xmlns="" xmlns:a16="http://schemas.microsoft.com/office/drawing/2014/main" id="{F2EFCCAB-D39D-4D04-B5AC-BCD06344157E}"/>
                    </a:ext>
                  </a:extLst>
                </p:cNvPr>
                <p:cNvSpPr>
                  <a:spLocks noChangeArrowheads="1"/>
                </p:cNvSpPr>
                <p:nvPr/>
              </p:nvSpPr>
              <p:spPr bwMode="auto">
                <a:xfrm>
                  <a:off x="903" y="1694"/>
                  <a:ext cx="31"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1093" name="Oval 75">
                  <a:extLst>
                    <a:ext uri="{FF2B5EF4-FFF2-40B4-BE49-F238E27FC236}">
                      <a16:creationId xmlns="" xmlns:a16="http://schemas.microsoft.com/office/drawing/2014/main" id="{27B23289-6FAD-4C23-8F24-03FAE2C2BEE1}"/>
                    </a:ext>
                  </a:extLst>
                </p:cNvPr>
                <p:cNvSpPr>
                  <a:spLocks noChangeArrowheads="1"/>
                </p:cNvSpPr>
                <p:nvPr/>
              </p:nvSpPr>
              <p:spPr bwMode="auto">
                <a:xfrm>
                  <a:off x="1108" y="1657"/>
                  <a:ext cx="32"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1094" name="Freeform 76">
                  <a:extLst>
                    <a:ext uri="{FF2B5EF4-FFF2-40B4-BE49-F238E27FC236}">
                      <a16:creationId xmlns="" xmlns:a16="http://schemas.microsoft.com/office/drawing/2014/main" id="{EDEC1074-A9AC-4E0F-B614-6C5A82E6BD41}"/>
                    </a:ext>
                  </a:extLst>
                </p:cNvPr>
                <p:cNvSpPr>
                  <a:spLocks/>
                </p:cNvSpPr>
                <p:nvPr/>
              </p:nvSpPr>
              <p:spPr bwMode="auto">
                <a:xfrm>
                  <a:off x="961" y="1659"/>
                  <a:ext cx="28" cy="20"/>
                </a:xfrm>
                <a:custGeom>
                  <a:avLst/>
                  <a:gdLst>
                    <a:gd name="T0" fmla="*/ 15 w 16"/>
                    <a:gd name="T1" fmla="*/ 0 h 11"/>
                    <a:gd name="T2" fmla="*/ 0 w 16"/>
                    <a:gd name="T3" fmla="*/ 3 h 11"/>
                    <a:gd name="T4" fmla="*/ 8 w 16"/>
                    <a:gd name="T5" fmla="*/ 11 h 11"/>
                    <a:gd name="T6" fmla="*/ 16 w 16"/>
                    <a:gd name="T7" fmla="*/ 3 h 11"/>
                    <a:gd name="T8" fmla="*/ 15 w 16"/>
                    <a:gd name="T9" fmla="*/ 0 h 11"/>
                  </a:gdLst>
                  <a:ahLst/>
                  <a:cxnLst>
                    <a:cxn ang="0">
                      <a:pos x="T0" y="T1"/>
                    </a:cxn>
                    <a:cxn ang="0">
                      <a:pos x="T2" y="T3"/>
                    </a:cxn>
                    <a:cxn ang="0">
                      <a:pos x="T4" y="T5"/>
                    </a:cxn>
                    <a:cxn ang="0">
                      <a:pos x="T6" y="T7"/>
                    </a:cxn>
                    <a:cxn ang="0">
                      <a:pos x="T8" y="T9"/>
                    </a:cxn>
                  </a:cxnLst>
                  <a:rect l="0" t="0" r="r" b="b"/>
                  <a:pathLst>
                    <a:path w="16" h="11">
                      <a:moveTo>
                        <a:pt x="15" y="0"/>
                      </a:moveTo>
                      <a:cubicBezTo>
                        <a:pt x="10" y="1"/>
                        <a:pt x="5" y="2"/>
                        <a:pt x="0" y="3"/>
                      </a:cubicBezTo>
                      <a:cubicBezTo>
                        <a:pt x="0" y="7"/>
                        <a:pt x="3" y="11"/>
                        <a:pt x="8" y="11"/>
                      </a:cubicBezTo>
                      <a:cubicBezTo>
                        <a:pt x="12" y="11"/>
                        <a:pt x="16" y="7"/>
                        <a:pt x="16" y="3"/>
                      </a:cubicBezTo>
                      <a:cubicBezTo>
                        <a:pt x="16" y="2"/>
                        <a:pt x="15" y="1"/>
                        <a:pt x="15"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1095" name="Oval 77">
                  <a:extLst>
                    <a:ext uri="{FF2B5EF4-FFF2-40B4-BE49-F238E27FC236}">
                      <a16:creationId xmlns="" xmlns:a16="http://schemas.microsoft.com/office/drawing/2014/main" id="{7B65DD84-3764-41DD-AD4D-E9FEF371382B}"/>
                    </a:ext>
                  </a:extLst>
                </p:cNvPr>
                <p:cNvSpPr>
                  <a:spLocks noChangeArrowheads="1"/>
                </p:cNvSpPr>
                <p:nvPr/>
              </p:nvSpPr>
              <p:spPr bwMode="auto">
                <a:xfrm>
                  <a:off x="1078" y="1707"/>
                  <a:ext cx="28" cy="2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1096" name="Oval 78">
                  <a:extLst>
                    <a:ext uri="{FF2B5EF4-FFF2-40B4-BE49-F238E27FC236}">
                      <a16:creationId xmlns="" xmlns:a16="http://schemas.microsoft.com/office/drawing/2014/main" id="{E6200981-70F1-44D9-A0F4-E2EA6AB1851E}"/>
                    </a:ext>
                  </a:extLst>
                </p:cNvPr>
                <p:cNvSpPr>
                  <a:spLocks noChangeArrowheads="1"/>
                </p:cNvSpPr>
                <p:nvPr/>
              </p:nvSpPr>
              <p:spPr bwMode="auto">
                <a:xfrm>
                  <a:off x="1032" y="1650"/>
                  <a:ext cx="28" cy="2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1097" name="Oval 79">
                  <a:extLst>
                    <a:ext uri="{FF2B5EF4-FFF2-40B4-BE49-F238E27FC236}">
                      <a16:creationId xmlns="" xmlns:a16="http://schemas.microsoft.com/office/drawing/2014/main" id="{5F064D18-3DB5-4CB9-A2E0-EA32125C3CB6}"/>
                    </a:ext>
                  </a:extLst>
                </p:cNvPr>
                <p:cNvSpPr>
                  <a:spLocks noChangeArrowheads="1"/>
                </p:cNvSpPr>
                <p:nvPr/>
              </p:nvSpPr>
              <p:spPr bwMode="auto">
                <a:xfrm>
                  <a:off x="745" y="1741"/>
                  <a:ext cx="32" cy="3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1098" name="Oval 80">
                  <a:extLst>
                    <a:ext uri="{FF2B5EF4-FFF2-40B4-BE49-F238E27FC236}">
                      <a16:creationId xmlns="" xmlns:a16="http://schemas.microsoft.com/office/drawing/2014/main" id="{223DE6E6-63BA-4ABA-BFE9-1293AD172918}"/>
                    </a:ext>
                  </a:extLst>
                </p:cNvPr>
                <p:cNvSpPr>
                  <a:spLocks noChangeArrowheads="1"/>
                </p:cNvSpPr>
                <p:nvPr/>
              </p:nvSpPr>
              <p:spPr bwMode="auto">
                <a:xfrm>
                  <a:off x="812" y="1737"/>
                  <a:ext cx="25" cy="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1099" name="Oval 81">
                  <a:extLst>
                    <a:ext uri="{FF2B5EF4-FFF2-40B4-BE49-F238E27FC236}">
                      <a16:creationId xmlns="" xmlns:a16="http://schemas.microsoft.com/office/drawing/2014/main" id="{71C5FDA7-9A77-493A-A231-FD31372D2445}"/>
                    </a:ext>
                  </a:extLst>
                </p:cNvPr>
                <p:cNvSpPr>
                  <a:spLocks noChangeArrowheads="1"/>
                </p:cNvSpPr>
                <p:nvPr/>
              </p:nvSpPr>
              <p:spPr bwMode="auto">
                <a:xfrm>
                  <a:off x="982" y="1787"/>
                  <a:ext cx="25" cy="24"/>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1100" name="Oval 82">
                  <a:extLst>
                    <a:ext uri="{FF2B5EF4-FFF2-40B4-BE49-F238E27FC236}">
                      <a16:creationId xmlns="" xmlns:a16="http://schemas.microsoft.com/office/drawing/2014/main" id="{CA174A4D-F29E-4859-9B27-6EE32B018740}"/>
                    </a:ext>
                  </a:extLst>
                </p:cNvPr>
                <p:cNvSpPr>
                  <a:spLocks noChangeArrowheads="1"/>
                </p:cNvSpPr>
                <p:nvPr/>
              </p:nvSpPr>
              <p:spPr bwMode="auto">
                <a:xfrm>
                  <a:off x="872" y="1739"/>
                  <a:ext cx="32"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1101" name="Freeform 83">
                  <a:extLst>
                    <a:ext uri="{FF2B5EF4-FFF2-40B4-BE49-F238E27FC236}">
                      <a16:creationId xmlns="" xmlns:a16="http://schemas.microsoft.com/office/drawing/2014/main" id="{7230832B-DBFD-4179-B68B-D549F0CE3620}"/>
                    </a:ext>
                  </a:extLst>
                </p:cNvPr>
                <p:cNvSpPr>
                  <a:spLocks/>
                </p:cNvSpPr>
                <p:nvPr/>
              </p:nvSpPr>
              <p:spPr bwMode="auto">
                <a:xfrm>
                  <a:off x="795" y="1787"/>
                  <a:ext cx="31" cy="28"/>
                </a:xfrm>
                <a:custGeom>
                  <a:avLst/>
                  <a:gdLst>
                    <a:gd name="T0" fmla="*/ 9 w 18"/>
                    <a:gd name="T1" fmla="*/ 0 h 16"/>
                    <a:gd name="T2" fmla="*/ 0 w 18"/>
                    <a:gd name="T3" fmla="*/ 9 h 16"/>
                    <a:gd name="T4" fmla="*/ 1 w 18"/>
                    <a:gd name="T5" fmla="*/ 13 h 16"/>
                    <a:gd name="T6" fmla="*/ 13 w 18"/>
                    <a:gd name="T7" fmla="*/ 16 h 16"/>
                    <a:gd name="T8" fmla="*/ 18 w 18"/>
                    <a:gd name="T9" fmla="*/ 9 h 16"/>
                    <a:gd name="T10" fmla="*/ 9 w 18"/>
                    <a:gd name="T11" fmla="*/ 0 h 16"/>
                  </a:gdLst>
                  <a:ahLst/>
                  <a:cxnLst>
                    <a:cxn ang="0">
                      <a:pos x="T0" y="T1"/>
                    </a:cxn>
                    <a:cxn ang="0">
                      <a:pos x="T2" y="T3"/>
                    </a:cxn>
                    <a:cxn ang="0">
                      <a:pos x="T4" y="T5"/>
                    </a:cxn>
                    <a:cxn ang="0">
                      <a:pos x="T6" y="T7"/>
                    </a:cxn>
                    <a:cxn ang="0">
                      <a:pos x="T8" y="T9"/>
                    </a:cxn>
                    <a:cxn ang="0">
                      <a:pos x="T10" y="T11"/>
                    </a:cxn>
                  </a:cxnLst>
                  <a:rect l="0" t="0" r="r" b="b"/>
                  <a:pathLst>
                    <a:path w="18" h="16">
                      <a:moveTo>
                        <a:pt x="9" y="0"/>
                      </a:moveTo>
                      <a:cubicBezTo>
                        <a:pt x="4" y="0"/>
                        <a:pt x="0" y="4"/>
                        <a:pt x="0" y="9"/>
                      </a:cubicBezTo>
                      <a:cubicBezTo>
                        <a:pt x="0" y="10"/>
                        <a:pt x="0" y="12"/>
                        <a:pt x="1" y="13"/>
                      </a:cubicBezTo>
                      <a:cubicBezTo>
                        <a:pt x="5" y="14"/>
                        <a:pt x="9" y="15"/>
                        <a:pt x="13" y="16"/>
                      </a:cubicBezTo>
                      <a:cubicBezTo>
                        <a:pt x="16" y="15"/>
                        <a:pt x="18" y="12"/>
                        <a:pt x="18" y="9"/>
                      </a:cubicBezTo>
                      <a:cubicBezTo>
                        <a:pt x="18" y="4"/>
                        <a:pt x="14" y="0"/>
                        <a:pt x="9"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1102" name="Oval 84">
                  <a:extLst>
                    <a:ext uri="{FF2B5EF4-FFF2-40B4-BE49-F238E27FC236}">
                      <a16:creationId xmlns="" xmlns:a16="http://schemas.microsoft.com/office/drawing/2014/main" id="{64524EB7-5E8C-49D9-9140-54D29B84AFF4}"/>
                    </a:ext>
                  </a:extLst>
                </p:cNvPr>
                <p:cNvSpPr>
                  <a:spLocks noChangeArrowheads="1"/>
                </p:cNvSpPr>
                <p:nvPr/>
              </p:nvSpPr>
              <p:spPr bwMode="auto">
                <a:xfrm>
                  <a:off x="892" y="1785"/>
                  <a:ext cx="32"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1103" name="Oval 85">
                  <a:extLst>
                    <a:ext uri="{FF2B5EF4-FFF2-40B4-BE49-F238E27FC236}">
                      <a16:creationId xmlns="" xmlns:a16="http://schemas.microsoft.com/office/drawing/2014/main" id="{E65FD330-F513-442C-A30B-C1C65ED29346}"/>
                    </a:ext>
                  </a:extLst>
                </p:cNvPr>
                <p:cNvSpPr>
                  <a:spLocks noChangeArrowheads="1"/>
                </p:cNvSpPr>
                <p:nvPr/>
              </p:nvSpPr>
              <p:spPr bwMode="auto">
                <a:xfrm>
                  <a:off x="1094" y="1765"/>
                  <a:ext cx="32"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1104" name="Oval 86">
                  <a:extLst>
                    <a:ext uri="{FF2B5EF4-FFF2-40B4-BE49-F238E27FC236}">
                      <a16:creationId xmlns="" xmlns:a16="http://schemas.microsoft.com/office/drawing/2014/main" id="{449C36F6-B71F-4B11-A526-25983BACB148}"/>
                    </a:ext>
                  </a:extLst>
                </p:cNvPr>
                <p:cNvSpPr>
                  <a:spLocks noChangeArrowheads="1"/>
                </p:cNvSpPr>
                <p:nvPr/>
              </p:nvSpPr>
              <p:spPr bwMode="auto">
                <a:xfrm>
                  <a:off x="950" y="1741"/>
                  <a:ext cx="29" cy="2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1105" name="Oval 87">
                  <a:extLst>
                    <a:ext uri="{FF2B5EF4-FFF2-40B4-BE49-F238E27FC236}">
                      <a16:creationId xmlns="" xmlns:a16="http://schemas.microsoft.com/office/drawing/2014/main" id="{DA5E4DE2-42BD-4494-ABAE-A8B7167037E9}"/>
                    </a:ext>
                  </a:extLst>
                </p:cNvPr>
                <p:cNvSpPr>
                  <a:spLocks noChangeArrowheads="1"/>
                </p:cNvSpPr>
                <p:nvPr/>
              </p:nvSpPr>
              <p:spPr bwMode="auto">
                <a:xfrm>
                  <a:off x="1058" y="1806"/>
                  <a:ext cx="29" cy="2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1106" name="Oval 88">
                  <a:extLst>
                    <a:ext uri="{FF2B5EF4-FFF2-40B4-BE49-F238E27FC236}">
                      <a16:creationId xmlns="" xmlns:a16="http://schemas.microsoft.com/office/drawing/2014/main" id="{11FAB7DA-2623-406C-A11F-8583CB80F168}"/>
                    </a:ext>
                  </a:extLst>
                </p:cNvPr>
                <p:cNvSpPr>
                  <a:spLocks noChangeArrowheads="1"/>
                </p:cNvSpPr>
                <p:nvPr/>
              </p:nvSpPr>
              <p:spPr bwMode="auto">
                <a:xfrm>
                  <a:off x="1021" y="1741"/>
                  <a:ext cx="29" cy="2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1107" name="Freeform 89">
                  <a:extLst>
                    <a:ext uri="{FF2B5EF4-FFF2-40B4-BE49-F238E27FC236}">
                      <a16:creationId xmlns="" xmlns:a16="http://schemas.microsoft.com/office/drawing/2014/main" id="{D0ED9387-3759-436D-A723-D20C535654F8}"/>
                    </a:ext>
                  </a:extLst>
                </p:cNvPr>
                <p:cNvSpPr>
                  <a:spLocks/>
                </p:cNvSpPr>
                <p:nvPr/>
              </p:nvSpPr>
              <p:spPr bwMode="auto">
                <a:xfrm>
                  <a:off x="888" y="1835"/>
                  <a:ext cx="9" cy="1"/>
                </a:xfrm>
                <a:custGeom>
                  <a:avLst/>
                  <a:gdLst>
                    <a:gd name="T0" fmla="*/ 1 w 5"/>
                    <a:gd name="T1" fmla="*/ 0 h 1"/>
                    <a:gd name="T2" fmla="*/ 0 w 5"/>
                    <a:gd name="T3" fmla="*/ 0 h 1"/>
                    <a:gd name="T4" fmla="*/ 5 w 5"/>
                    <a:gd name="T5" fmla="*/ 1 h 1"/>
                    <a:gd name="T6" fmla="*/ 1 w 5"/>
                    <a:gd name="T7" fmla="*/ 0 h 1"/>
                  </a:gdLst>
                  <a:ahLst/>
                  <a:cxnLst>
                    <a:cxn ang="0">
                      <a:pos x="T0" y="T1"/>
                    </a:cxn>
                    <a:cxn ang="0">
                      <a:pos x="T2" y="T3"/>
                    </a:cxn>
                    <a:cxn ang="0">
                      <a:pos x="T4" y="T5"/>
                    </a:cxn>
                    <a:cxn ang="0">
                      <a:pos x="T6" y="T7"/>
                    </a:cxn>
                  </a:cxnLst>
                  <a:rect l="0" t="0" r="r" b="b"/>
                  <a:pathLst>
                    <a:path w="5" h="1">
                      <a:moveTo>
                        <a:pt x="1" y="0"/>
                      </a:moveTo>
                      <a:cubicBezTo>
                        <a:pt x="1" y="0"/>
                        <a:pt x="0" y="0"/>
                        <a:pt x="0" y="0"/>
                      </a:cubicBezTo>
                      <a:cubicBezTo>
                        <a:pt x="2" y="0"/>
                        <a:pt x="4" y="0"/>
                        <a:pt x="5" y="1"/>
                      </a:cubicBezTo>
                      <a:cubicBezTo>
                        <a:pt x="4" y="0"/>
                        <a:pt x="2" y="0"/>
                        <a:pt x="1"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1108" name="Oval 90">
                  <a:extLst>
                    <a:ext uri="{FF2B5EF4-FFF2-40B4-BE49-F238E27FC236}">
                      <a16:creationId xmlns="" xmlns:a16="http://schemas.microsoft.com/office/drawing/2014/main" id="{42CA3E9A-3CD1-4668-AAC0-D5B63EFB997C}"/>
                    </a:ext>
                  </a:extLst>
                </p:cNvPr>
                <p:cNvSpPr>
                  <a:spLocks noChangeArrowheads="1"/>
                </p:cNvSpPr>
                <p:nvPr/>
              </p:nvSpPr>
              <p:spPr bwMode="auto">
                <a:xfrm>
                  <a:off x="1124" y="1886"/>
                  <a:ext cx="32"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1109" name="Freeform 91">
                  <a:extLst>
                    <a:ext uri="{FF2B5EF4-FFF2-40B4-BE49-F238E27FC236}">
                      <a16:creationId xmlns="" xmlns:a16="http://schemas.microsoft.com/office/drawing/2014/main" id="{BEC08EE4-C6F9-4B7A-80B9-6444DF493ED9}"/>
                    </a:ext>
                  </a:extLst>
                </p:cNvPr>
                <p:cNvSpPr>
                  <a:spLocks/>
                </p:cNvSpPr>
                <p:nvPr/>
              </p:nvSpPr>
              <p:spPr bwMode="auto">
                <a:xfrm>
                  <a:off x="952" y="1836"/>
                  <a:ext cx="29" cy="22"/>
                </a:xfrm>
                <a:custGeom>
                  <a:avLst/>
                  <a:gdLst>
                    <a:gd name="T0" fmla="*/ 8 w 16"/>
                    <a:gd name="T1" fmla="*/ 0 h 12"/>
                    <a:gd name="T2" fmla="*/ 0 w 16"/>
                    <a:gd name="T3" fmla="*/ 8 h 12"/>
                    <a:gd name="T4" fmla="*/ 14 w 16"/>
                    <a:gd name="T5" fmla="*/ 12 h 12"/>
                    <a:gd name="T6" fmla="*/ 16 w 16"/>
                    <a:gd name="T7" fmla="*/ 8 h 12"/>
                    <a:gd name="T8" fmla="*/ 8 w 16"/>
                    <a:gd name="T9" fmla="*/ 0 h 12"/>
                  </a:gdLst>
                  <a:ahLst/>
                  <a:cxnLst>
                    <a:cxn ang="0">
                      <a:pos x="T0" y="T1"/>
                    </a:cxn>
                    <a:cxn ang="0">
                      <a:pos x="T2" y="T3"/>
                    </a:cxn>
                    <a:cxn ang="0">
                      <a:pos x="T4" y="T5"/>
                    </a:cxn>
                    <a:cxn ang="0">
                      <a:pos x="T6" y="T7"/>
                    </a:cxn>
                    <a:cxn ang="0">
                      <a:pos x="T8" y="T9"/>
                    </a:cxn>
                  </a:cxnLst>
                  <a:rect l="0" t="0" r="r" b="b"/>
                  <a:pathLst>
                    <a:path w="16" h="12">
                      <a:moveTo>
                        <a:pt x="8" y="0"/>
                      </a:moveTo>
                      <a:cubicBezTo>
                        <a:pt x="3" y="0"/>
                        <a:pt x="0" y="3"/>
                        <a:pt x="0" y="8"/>
                      </a:cubicBezTo>
                      <a:cubicBezTo>
                        <a:pt x="5" y="9"/>
                        <a:pt x="10" y="10"/>
                        <a:pt x="14" y="12"/>
                      </a:cubicBezTo>
                      <a:cubicBezTo>
                        <a:pt x="15" y="11"/>
                        <a:pt x="16" y="9"/>
                        <a:pt x="16" y="8"/>
                      </a:cubicBezTo>
                      <a:cubicBezTo>
                        <a:pt x="16" y="3"/>
                        <a:pt x="12" y="0"/>
                        <a:pt x="8"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1110" name="Oval 92">
                  <a:extLst>
                    <a:ext uri="{FF2B5EF4-FFF2-40B4-BE49-F238E27FC236}">
                      <a16:creationId xmlns="" xmlns:a16="http://schemas.microsoft.com/office/drawing/2014/main" id="{B677F6FB-7372-4F4A-BE0E-99D91AEBDDA0}"/>
                    </a:ext>
                  </a:extLst>
                </p:cNvPr>
                <p:cNvSpPr>
                  <a:spLocks noChangeArrowheads="1"/>
                </p:cNvSpPr>
                <p:nvPr/>
              </p:nvSpPr>
              <p:spPr bwMode="auto">
                <a:xfrm>
                  <a:off x="1053" y="1902"/>
                  <a:ext cx="29" cy="2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1111" name="Oval 93">
                  <a:extLst>
                    <a:ext uri="{FF2B5EF4-FFF2-40B4-BE49-F238E27FC236}">
                      <a16:creationId xmlns="" xmlns:a16="http://schemas.microsoft.com/office/drawing/2014/main" id="{5991521C-6AE0-4146-9C09-EF5023C9D17E}"/>
                    </a:ext>
                  </a:extLst>
                </p:cNvPr>
                <p:cNvSpPr>
                  <a:spLocks noChangeArrowheads="1"/>
                </p:cNvSpPr>
                <p:nvPr/>
              </p:nvSpPr>
              <p:spPr bwMode="auto">
                <a:xfrm>
                  <a:off x="1023" y="1836"/>
                  <a:ext cx="28" cy="2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1112" name="Oval 94">
                  <a:extLst>
                    <a:ext uri="{FF2B5EF4-FFF2-40B4-BE49-F238E27FC236}">
                      <a16:creationId xmlns="" xmlns:a16="http://schemas.microsoft.com/office/drawing/2014/main" id="{4A042D0C-3A7F-426C-962C-E8A5B420C1D4}"/>
                    </a:ext>
                  </a:extLst>
                </p:cNvPr>
                <p:cNvSpPr>
                  <a:spLocks noChangeArrowheads="1"/>
                </p:cNvSpPr>
                <p:nvPr/>
              </p:nvSpPr>
              <p:spPr bwMode="auto">
                <a:xfrm>
                  <a:off x="1168" y="1679"/>
                  <a:ext cx="32" cy="3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1113" name="Oval 95">
                  <a:extLst>
                    <a:ext uri="{FF2B5EF4-FFF2-40B4-BE49-F238E27FC236}">
                      <a16:creationId xmlns="" xmlns:a16="http://schemas.microsoft.com/office/drawing/2014/main" id="{DE323BB3-5772-486C-8796-57F845A41B58}"/>
                    </a:ext>
                  </a:extLst>
                </p:cNvPr>
                <p:cNvSpPr>
                  <a:spLocks noChangeArrowheads="1"/>
                </p:cNvSpPr>
                <p:nvPr/>
              </p:nvSpPr>
              <p:spPr bwMode="auto">
                <a:xfrm>
                  <a:off x="1239" y="1664"/>
                  <a:ext cx="25" cy="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1114" name="Oval 96">
                  <a:extLst>
                    <a:ext uri="{FF2B5EF4-FFF2-40B4-BE49-F238E27FC236}">
                      <a16:creationId xmlns="" xmlns:a16="http://schemas.microsoft.com/office/drawing/2014/main" id="{B454E2B8-2E46-4E28-A529-61F6FF228292}"/>
                    </a:ext>
                  </a:extLst>
                </p:cNvPr>
                <p:cNvSpPr>
                  <a:spLocks noChangeArrowheads="1"/>
                </p:cNvSpPr>
                <p:nvPr/>
              </p:nvSpPr>
              <p:spPr bwMode="auto">
                <a:xfrm>
                  <a:off x="1409" y="1714"/>
                  <a:ext cx="25" cy="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1115" name="Oval 97">
                  <a:extLst>
                    <a:ext uri="{FF2B5EF4-FFF2-40B4-BE49-F238E27FC236}">
                      <a16:creationId xmlns="" xmlns:a16="http://schemas.microsoft.com/office/drawing/2014/main" id="{5CEC876F-62B6-48C4-B658-7427DE46C494}"/>
                    </a:ext>
                  </a:extLst>
                </p:cNvPr>
                <p:cNvSpPr>
                  <a:spLocks noChangeArrowheads="1"/>
                </p:cNvSpPr>
                <p:nvPr/>
              </p:nvSpPr>
              <p:spPr bwMode="auto">
                <a:xfrm>
                  <a:off x="1299" y="1666"/>
                  <a:ext cx="32"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1116" name="Oval 98">
                  <a:extLst>
                    <a:ext uri="{FF2B5EF4-FFF2-40B4-BE49-F238E27FC236}">
                      <a16:creationId xmlns="" xmlns:a16="http://schemas.microsoft.com/office/drawing/2014/main" id="{26A29D91-829C-48D0-BD52-CD373D640568}"/>
                    </a:ext>
                  </a:extLst>
                </p:cNvPr>
                <p:cNvSpPr>
                  <a:spLocks noChangeArrowheads="1"/>
                </p:cNvSpPr>
                <p:nvPr/>
              </p:nvSpPr>
              <p:spPr bwMode="auto">
                <a:xfrm>
                  <a:off x="1232" y="1721"/>
                  <a:ext cx="32"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1117" name="Oval 99">
                  <a:extLst>
                    <a:ext uri="{FF2B5EF4-FFF2-40B4-BE49-F238E27FC236}">
                      <a16:creationId xmlns="" xmlns:a16="http://schemas.microsoft.com/office/drawing/2014/main" id="{CC1A6ED3-BDFA-4E6E-8CF6-9F1EEA3CD28A}"/>
                    </a:ext>
                  </a:extLst>
                </p:cNvPr>
                <p:cNvSpPr>
                  <a:spLocks noChangeArrowheads="1"/>
                </p:cNvSpPr>
                <p:nvPr/>
              </p:nvSpPr>
              <p:spPr bwMode="auto">
                <a:xfrm>
                  <a:off x="1306" y="1728"/>
                  <a:ext cx="32"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1118" name="Oval 100">
                  <a:extLst>
                    <a:ext uri="{FF2B5EF4-FFF2-40B4-BE49-F238E27FC236}">
                      <a16:creationId xmlns="" xmlns:a16="http://schemas.microsoft.com/office/drawing/2014/main" id="{DABC87D8-DCAA-48D3-98BB-480FED72ECC6}"/>
                    </a:ext>
                  </a:extLst>
                </p:cNvPr>
                <p:cNvSpPr>
                  <a:spLocks noChangeArrowheads="1"/>
                </p:cNvSpPr>
                <p:nvPr/>
              </p:nvSpPr>
              <p:spPr bwMode="auto">
                <a:xfrm>
                  <a:off x="1528" y="1682"/>
                  <a:ext cx="32"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1119" name="Oval 101">
                  <a:extLst>
                    <a:ext uri="{FF2B5EF4-FFF2-40B4-BE49-F238E27FC236}">
                      <a16:creationId xmlns="" xmlns:a16="http://schemas.microsoft.com/office/drawing/2014/main" id="{C866C229-52BB-4625-A657-09BCD58A4D02}"/>
                    </a:ext>
                  </a:extLst>
                </p:cNvPr>
                <p:cNvSpPr>
                  <a:spLocks noChangeArrowheads="1"/>
                </p:cNvSpPr>
                <p:nvPr/>
              </p:nvSpPr>
              <p:spPr bwMode="auto">
                <a:xfrm>
                  <a:off x="1377" y="1668"/>
                  <a:ext cx="29" cy="2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1120" name="Oval 102">
                  <a:extLst>
                    <a:ext uri="{FF2B5EF4-FFF2-40B4-BE49-F238E27FC236}">
                      <a16:creationId xmlns="" xmlns:a16="http://schemas.microsoft.com/office/drawing/2014/main" id="{1AC8A163-D477-4280-A917-7570EDAAC59D}"/>
                    </a:ext>
                  </a:extLst>
                </p:cNvPr>
                <p:cNvSpPr>
                  <a:spLocks noChangeArrowheads="1"/>
                </p:cNvSpPr>
                <p:nvPr/>
              </p:nvSpPr>
              <p:spPr bwMode="auto">
                <a:xfrm>
                  <a:off x="1478" y="1733"/>
                  <a:ext cx="29" cy="2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1121" name="Oval 103">
                  <a:extLst>
                    <a:ext uri="{FF2B5EF4-FFF2-40B4-BE49-F238E27FC236}">
                      <a16:creationId xmlns="" xmlns:a16="http://schemas.microsoft.com/office/drawing/2014/main" id="{52EE5B1E-E84A-45A9-801E-801907ADE5B5}"/>
                    </a:ext>
                  </a:extLst>
                </p:cNvPr>
                <p:cNvSpPr>
                  <a:spLocks noChangeArrowheads="1"/>
                </p:cNvSpPr>
                <p:nvPr/>
              </p:nvSpPr>
              <p:spPr bwMode="auto">
                <a:xfrm>
                  <a:off x="1448" y="1673"/>
                  <a:ext cx="29" cy="2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1122" name="Oval 104">
                  <a:extLst>
                    <a:ext uri="{FF2B5EF4-FFF2-40B4-BE49-F238E27FC236}">
                      <a16:creationId xmlns="" xmlns:a16="http://schemas.microsoft.com/office/drawing/2014/main" id="{AC517CB6-35B9-4E9F-B07B-D6021BF16D21}"/>
                    </a:ext>
                  </a:extLst>
                </p:cNvPr>
                <p:cNvSpPr>
                  <a:spLocks noChangeArrowheads="1"/>
                </p:cNvSpPr>
                <p:nvPr/>
              </p:nvSpPr>
              <p:spPr bwMode="auto">
                <a:xfrm>
                  <a:off x="1191" y="1758"/>
                  <a:ext cx="32"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1123" name="Oval 105">
                  <a:extLst>
                    <a:ext uri="{FF2B5EF4-FFF2-40B4-BE49-F238E27FC236}">
                      <a16:creationId xmlns="" xmlns:a16="http://schemas.microsoft.com/office/drawing/2014/main" id="{CE9C434F-62DA-4E3D-B7DB-C03D0CD44C5C}"/>
                    </a:ext>
                  </a:extLst>
                </p:cNvPr>
                <p:cNvSpPr>
                  <a:spLocks noChangeArrowheads="1"/>
                </p:cNvSpPr>
                <p:nvPr/>
              </p:nvSpPr>
              <p:spPr bwMode="auto">
                <a:xfrm>
                  <a:off x="1145" y="1741"/>
                  <a:ext cx="25" cy="24"/>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1124" name="Oval 106">
                  <a:extLst>
                    <a:ext uri="{FF2B5EF4-FFF2-40B4-BE49-F238E27FC236}">
                      <a16:creationId xmlns="" xmlns:a16="http://schemas.microsoft.com/office/drawing/2014/main" id="{BE3B20CA-4BB7-451A-BB31-CF79953FB857}"/>
                    </a:ext>
                  </a:extLst>
                </p:cNvPr>
                <p:cNvSpPr>
                  <a:spLocks noChangeArrowheads="1"/>
                </p:cNvSpPr>
                <p:nvPr/>
              </p:nvSpPr>
              <p:spPr bwMode="auto">
                <a:xfrm>
                  <a:off x="1363" y="1810"/>
                  <a:ext cx="25" cy="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1125" name="Oval 107">
                  <a:extLst>
                    <a:ext uri="{FF2B5EF4-FFF2-40B4-BE49-F238E27FC236}">
                      <a16:creationId xmlns="" xmlns:a16="http://schemas.microsoft.com/office/drawing/2014/main" id="{30C8D19F-5DB7-4974-A3D0-272FBA2A2C30}"/>
                    </a:ext>
                  </a:extLst>
                </p:cNvPr>
                <p:cNvSpPr>
                  <a:spLocks noChangeArrowheads="1"/>
                </p:cNvSpPr>
                <p:nvPr/>
              </p:nvSpPr>
              <p:spPr bwMode="auto">
                <a:xfrm>
                  <a:off x="1301" y="1785"/>
                  <a:ext cx="32"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1126" name="Oval 108">
                  <a:extLst>
                    <a:ext uri="{FF2B5EF4-FFF2-40B4-BE49-F238E27FC236}">
                      <a16:creationId xmlns="" xmlns:a16="http://schemas.microsoft.com/office/drawing/2014/main" id="{7D1C7AF3-9ED5-4CE5-8A96-5434E1AE2E7B}"/>
                    </a:ext>
                  </a:extLst>
                </p:cNvPr>
                <p:cNvSpPr>
                  <a:spLocks noChangeArrowheads="1"/>
                </p:cNvSpPr>
                <p:nvPr/>
              </p:nvSpPr>
              <p:spPr bwMode="auto">
                <a:xfrm>
                  <a:off x="1101" y="1845"/>
                  <a:ext cx="32"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1127" name="Oval 109">
                  <a:extLst>
                    <a:ext uri="{FF2B5EF4-FFF2-40B4-BE49-F238E27FC236}">
                      <a16:creationId xmlns="" xmlns:a16="http://schemas.microsoft.com/office/drawing/2014/main" id="{6FB01D8E-BFD0-42D6-930B-17BDF66DAE2B}"/>
                    </a:ext>
                  </a:extLst>
                </p:cNvPr>
                <p:cNvSpPr>
                  <a:spLocks noChangeArrowheads="1"/>
                </p:cNvSpPr>
                <p:nvPr/>
              </p:nvSpPr>
              <p:spPr bwMode="auto">
                <a:xfrm>
                  <a:off x="1248" y="1794"/>
                  <a:ext cx="32"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1128" name="Oval 110">
                  <a:extLst>
                    <a:ext uri="{FF2B5EF4-FFF2-40B4-BE49-F238E27FC236}">
                      <a16:creationId xmlns="" xmlns:a16="http://schemas.microsoft.com/office/drawing/2014/main" id="{50697667-3B9F-4822-B081-10F2BD1B1C0E}"/>
                    </a:ext>
                  </a:extLst>
                </p:cNvPr>
                <p:cNvSpPr>
                  <a:spLocks noChangeArrowheads="1"/>
                </p:cNvSpPr>
                <p:nvPr/>
              </p:nvSpPr>
              <p:spPr bwMode="auto">
                <a:xfrm>
                  <a:off x="1524" y="1781"/>
                  <a:ext cx="32"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1129" name="Oval 111">
                  <a:extLst>
                    <a:ext uri="{FF2B5EF4-FFF2-40B4-BE49-F238E27FC236}">
                      <a16:creationId xmlns="" xmlns:a16="http://schemas.microsoft.com/office/drawing/2014/main" id="{FA7C74B9-8ED0-41AA-9EE9-3644DF2B2C64}"/>
                    </a:ext>
                  </a:extLst>
                </p:cNvPr>
                <p:cNvSpPr>
                  <a:spLocks noChangeArrowheads="1"/>
                </p:cNvSpPr>
                <p:nvPr/>
              </p:nvSpPr>
              <p:spPr bwMode="auto">
                <a:xfrm>
                  <a:off x="1367" y="1758"/>
                  <a:ext cx="28" cy="2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1130" name="Oval 112">
                  <a:extLst>
                    <a:ext uri="{FF2B5EF4-FFF2-40B4-BE49-F238E27FC236}">
                      <a16:creationId xmlns="" xmlns:a16="http://schemas.microsoft.com/office/drawing/2014/main" id="{C9363BA4-B5E7-4A03-8CC3-294C3F0208C0}"/>
                    </a:ext>
                  </a:extLst>
                </p:cNvPr>
                <p:cNvSpPr>
                  <a:spLocks noChangeArrowheads="1"/>
                </p:cNvSpPr>
                <p:nvPr/>
              </p:nvSpPr>
              <p:spPr bwMode="auto">
                <a:xfrm>
                  <a:off x="1413" y="1808"/>
                  <a:ext cx="28" cy="2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1131" name="Oval 113">
                  <a:extLst>
                    <a:ext uri="{FF2B5EF4-FFF2-40B4-BE49-F238E27FC236}">
                      <a16:creationId xmlns="" xmlns:a16="http://schemas.microsoft.com/office/drawing/2014/main" id="{E7E8413A-B5A6-46A7-A8D0-2FEA2CF50CB9}"/>
                    </a:ext>
                  </a:extLst>
                </p:cNvPr>
                <p:cNvSpPr>
                  <a:spLocks noChangeArrowheads="1"/>
                </p:cNvSpPr>
                <p:nvPr/>
              </p:nvSpPr>
              <p:spPr bwMode="auto">
                <a:xfrm>
                  <a:off x="1454" y="1772"/>
                  <a:ext cx="28" cy="2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1132" name="Oval 114">
                  <a:extLst>
                    <a:ext uri="{FF2B5EF4-FFF2-40B4-BE49-F238E27FC236}">
                      <a16:creationId xmlns="" xmlns:a16="http://schemas.microsoft.com/office/drawing/2014/main" id="{5DBCD4B9-7EAB-4C38-BFE3-DA3B75CC6608}"/>
                    </a:ext>
                  </a:extLst>
                </p:cNvPr>
                <p:cNvSpPr>
                  <a:spLocks noChangeArrowheads="1"/>
                </p:cNvSpPr>
                <p:nvPr/>
              </p:nvSpPr>
              <p:spPr bwMode="auto">
                <a:xfrm>
                  <a:off x="1163" y="1819"/>
                  <a:ext cx="32" cy="3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1133" name="Oval 115">
                  <a:extLst>
                    <a:ext uri="{FF2B5EF4-FFF2-40B4-BE49-F238E27FC236}">
                      <a16:creationId xmlns="" xmlns:a16="http://schemas.microsoft.com/office/drawing/2014/main" id="{F030640B-75F0-4D8E-AB63-30FF1A73D687}"/>
                    </a:ext>
                  </a:extLst>
                </p:cNvPr>
                <p:cNvSpPr>
                  <a:spLocks noChangeArrowheads="1"/>
                </p:cNvSpPr>
                <p:nvPr/>
              </p:nvSpPr>
              <p:spPr bwMode="auto">
                <a:xfrm>
                  <a:off x="1229" y="1849"/>
                  <a:ext cx="24" cy="24"/>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1134" name="Oval 116">
                  <a:extLst>
                    <a:ext uri="{FF2B5EF4-FFF2-40B4-BE49-F238E27FC236}">
                      <a16:creationId xmlns="" xmlns:a16="http://schemas.microsoft.com/office/drawing/2014/main" id="{F6327075-8DDD-41E6-AE12-CC4ADF674238}"/>
                    </a:ext>
                  </a:extLst>
                </p:cNvPr>
                <p:cNvSpPr>
                  <a:spLocks noChangeArrowheads="1"/>
                </p:cNvSpPr>
                <p:nvPr/>
              </p:nvSpPr>
              <p:spPr bwMode="auto">
                <a:xfrm>
                  <a:off x="1400" y="1900"/>
                  <a:ext cx="25" cy="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1135" name="Oval 117">
                  <a:extLst>
                    <a:ext uri="{FF2B5EF4-FFF2-40B4-BE49-F238E27FC236}">
                      <a16:creationId xmlns="" xmlns:a16="http://schemas.microsoft.com/office/drawing/2014/main" id="{853C4E72-6AAE-4CB3-BE32-312C2B7082A8}"/>
                    </a:ext>
                  </a:extLst>
                </p:cNvPr>
                <p:cNvSpPr>
                  <a:spLocks noChangeArrowheads="1"/>
                </p:cNvSpPr>
                <p:nvPr/>
              </p:nvSpPr>
              <p:spPr bwMode="auto">
                <a:xfrm>
                  <a:off x="1291" y="1852"/>
                  <a:ext cx="31"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1136" name="Oval 118">
                  <a:extLst>
                    <a:ext uri="{FF2B5EF4-FFF2-40B4-BE49-F238E27FC236}">
                      <a16:creationId xmlns="" xmlns:a16="http://schemas.microsoft.com/office/drawing/2014/main" id="{77596A37-A41B-4028-ADB2-E314FF8D4C16}"/>
                    </a:ext>
                  </a:extLst>
                </p:cNvPr>
                <p:cNvSpPr>
                  <a:spLocks noChangeArrowheads="1"/>
                </p:cNvSpPr>
                <p:nvPr/>
              </p:nvSpPr>
              <p:spPr bwMode="auto">
                <a:xfrm>
                  <a:off x="1202" y="1897"/>
                  <a:ext cx="32" cy="3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1137" name="Oval 119">
                  <a:extLst>
                    <a:ext uri="{FF2B5EF4-FFF2-40B4-BE49-F238E27FC236}">
                      <a16:creationId xmlns="" xmlns:a16="http://schemas.microsoft.com/office/drawing/2014/main" id="{ADAB1E87-0266-4F30-9E3E-44888F1E3A89}"/>
                    </a:ext>
                  </a:extLst>
                </p:cNvPr>
                <p:cNvSpPr>
                  <a:spLocks noChangeArrowheads="1"/>
                </p:cNvSpPr>
                <p:nvPr/>
              </p:nvSpPr>
              <p:spPr bwMode="auto">
                <a:xfrm>
                  <a:off x="1310" y="1898"/>
                  <a:ext cx="32"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1138" name="Oval 120">
                  <a:extLst>
                    <a:ext uri="{FF2B5EF4-FFF2-40B4-BE49-F238E27FC236}">
                      <a16:creationId xmlns="" xmlns:a16="http://schemas.microsoft.com/office/drawing/2014/main" id="{3567E3E8-0692-4A97-BA68-99AE76C04CE0}"/>
                    </a:ext>
                  </a:extLst>
                </p:cNvPr>
                <p:cNvSpPr>
                  <a:spLocks noChangeArrowheads="1"/>
                </p:cNvSpPr>
                <p:nvPr/>
              </p:nvSpPr>
              <p:spPr bwMode="auto">
                <a:xfrm>
                  <a:off x="1516" y="1861"/>
                  <a:ext cx="31"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1139" name="Oval 121">
                  <a:extLst>
                    <a:ext uri="{FF2B5EF4-FFF2-40B4-BE49-F238E27FC236}">
                      <a16:creationId xmlns="" xmlns:a16="http://schemas.microsoft.com/office/drawing/2014/main" id="{5C4B38D1-B71F-4A6B-A1D0-73F3A49A9964}"/>
                    </a:ext>
                  </a:extLst>
                </p:cNvPr>
                <p:cNvSpPr>
                  <a:spLocks noChangeArrowheads="1"/>
                </p:cNvSpPr>
                <p:nvPr/>
              </p:nvSpPr>
              <p:spPr bwMode="auto">
                <a:xfrm>
                  <a:off x="1369" y="1854"/>
                  <a:ext cx="28" cy="2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1140" name="Oval 122">
                  <a:extLst>
                    <a:ext uri="{FF2B5EF4-FFF2-40B4-BE49-F238E27FC236}">
                      <a16:creationId xmlns="" xmlns:a16="http://schemas.microsoft.com/office/drawing/2014/main" id="{B61E4D6D-F9B2-4556-B6A3-F24C5FA512E5}"/>
                    </a:ext>
                  </a:extLst>
                </p:cNvPr>
                <p:cNvSpPr>
                  <a:spLocks noChangeArrowheads="1"/>
                </p:cNvSpPr>
                <p:nvPr/>
              </p:nvSpPr>
              <p:spPr bwMode="auto">
                <a:xfrm>
                  <a:off x="1477" y="1900"/>
                  <a:ext cx="28" cy="2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1141" name="Oval 123">
                  <a:extLst>
                    <a:ext uri="{FF2B5EF4-FFF2-40B4-BE49-F238E27FC236}">
                      <a16:creationId xmlns="" xmlns:a16="http://schemas.microsoft.com/office/drawing/2014/main" id="{28C5DA36-2029-4DC8-B92C-5F932516188A}"/>
                    </a:ext>
                  </a:extLst>
                </p:cNvPr>
                <p:cNvSpPr>
                  <a:spLocks noChangeArrowheads="1"/>
                </p:cNvSpPr>
                <p:nvPr/>
              </p:nvSpPr>
              <p:spPr bwMode="auto">
                <a:xfrm>
                  <a:off x="1464" y="1836"/>
                  <a:ext cx="29" cy="2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1142" name="Oval 124">
                  <a:extLst>
                    <a:ext uri="{FF2B5EF4-FFF2-40B4-BE49-F238E27FC236}">
                      <a16:creationId xmlns="" xmlns:a16="http://schemas.microsoft.com/office/drawing/2014/main" id="{A7AD1597-4D75-49F0-8643-97FCCE0C1853}"/>
                    </a:ext>
                  </a:extLst>
                </p:cNvPr>
                <p:cNvSpPr>
                  <a:spLocks noChangeArrowheads="1"/>
                </p:cNvSpPr>
                <p:nvPr/>
              </p:nvSpPr>
              <p:spPr bwMode="auto">
                <a:xfrm>
                  <a:off x="1602" y="1693"/>
                  <a:ext cx="25" cy="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1143" name="Oval 125">
                  <a:extLst>
                    <a:ext uri="{FF2B5EF4-FFF2-40B4-BE49-F238E27FC236}">
                      <a16:creationId xmlns="" xmlns:a16="http://schemas.microsoft.com/office/drawing/2014/main" id="{AA84EBAC-90B5-4774-A79C-957248DE3B8B}"/>
                    </a:ext>
                  </a:extLst>
                </p:cNvPr>
                <p:cNvSpPr>
                  <a:spLocks noChangeArrowheads="1"/>
                </p:cNvSpPr>
                <p:nvPr/>
              </p:nvSpPr>
              <p:spPr bwMode="auto">
                <a:xfrm>
                  <a:off x="1765" y="1723"/>
                  <a:ext cx="25" cy="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1144" name="Oval 126">
                  <a:extLst>
                    <a:ext uri="{FF2B5EF4-FFF2-40B4-BE49-F238E27FC236}">
                      <a16:creationId xmlns="" xmlns:a16="http://schemas.microsoft.com/office/drawing/2014/main" id="{7427641E-E6D9-4ABA-9F40-AB1B2905D251}"/>
                    </a:ext>
                  </a:extLst>
                </p:cNvPr>
                <p:cNvSpPr>
                  <a:spLocks noChangeArrowheads="1"/>
                </p:cNvSpPr>
                <p:nvPr/>
              </p:nvSpPr>
              <p:spPr bwMode="auto">
                <a:xfrm>
                  <a:off x="1655" y="1675"/>
                  <a:ext cx="32"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1145" name="Oval 127">
                  <a:extLst>
                    <a:ext uri="{FF2B5EF4-FFF2-40B4-BE49-F238E27FC236}">
                      <a16:creationId xmlns="" xmlns:a16="http://schemas.microsoft.com/office/drawing/2014/main" id="{2DAACF90-BB15-456B-822D-4095519B62C9}"/>
                    </a:ext>
                  </a:extLst>
                </p:cNvPr>
                <p:cNvSpPr>
                  <a:spLocks noChangeArrowheads="1"/>
                </p:cNvSpPr>
                <p:nvPr/>
              </p:nvSpPr>
              <p:spPr bwMode="auto">
                <a:xfrm>
                  <a:off x="1555" y="1732"/>
                  <a:ext cx="31"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1146" name="Oval 128">
                  <a:extLst>
                    <a:ext uri="{FF2B5EF4-FFF2-40B4-BE49-F238E27FC236}">
                      <a16:creationId xmlns="" xmlns:a16="http://schemas.microsoft.com/office/drawing/2014/main" id="{C7F2D727-CB2B-4951-BF36-9842AC58B658}"/>
                    </a:ext>
                  </a:extLst>
                </p:cNvPr>
                <p:cNvSpPr>
                  <a:spLocks noChangeArrowheads="1"/>
                </p:cNvSpPr>
                <p:nvPr/>
              </p:nvSpPr>
              <p:spPr bwMode="auto">
                <a:xfrm>
                  <a:off x="1638" y="1735"/>
                  <a:ext cx="32"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1147" name="Oval 129">
                  <a:extLst>
                    <a:ext uri="{FF2B5EF4-FFF2-40B4-BE49-F238E27FC236}">
                      <a16:creationId xmlns="" xmlns:a16="http://schemas.microsoft.com/office/drawing/2014/main" id="{B65FD2BE-3A2E-4C7F-A8AB-933F555FB115}"/>
                    </a:ext>
                  </a:extLst>
                </p:cNvPr>
                <p:cNvSpPr>
                  <a:spLocks noChangeArrowheads="1"/>
                </p:cNvSpPr>
                <p:nvPr/>
              </p:nvSpPr>
              <p:spPr bwMode="auto">
                <a:xfrm>
                  <a:off x="1884" y="1691"/>
                  <a:ext cx="32"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1148" name="Oval 130">
                  <a:extLst>
                    <a:ext uri="{FF2B5EF4-FFF2-40B4-BE49-F238E27FC236}">
                      <a16:creationId xmlns="" xmlns:a16="http://schemas.microsoft.com/office/drawing/2014/main" id="{DFE627AF-07F5-4625-B3BE-5CBAD154A475}"/>
                    </a:ext>
                  </a:extLst>
                </p:cNvPr>
                <p:cNvSpPr>
                  <a:spLocks noChangeArrowheads="1"/>
                </p:cNvSpPr>
                <p:nvPr/>
              </p:nvSpPr>
              <p:spPr bwMode="auto">
                <a:xfrm>
                  <a:off x="1733" y="1677"/>
                  <a:ext cx="29" cy="2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1149" name="Oval 131">
                  <a:extLst>
                    <a:ext uri="{FF2B5EF4-FFF2-40B4-BE49-F238E27FC236}">
                      <a16:creationId xmlns="" xmlns:a16="http://schemas.microsoft.com/office/drawing/2014/main" id="{ABEBD6D3-0EBE-44C8-BA0A-214055AEC8CE}"/>
                    </a:ext>
                  </a:extLst>
                </p:cNvPr>
                <p:cNvSpPr>
                  <a:spLocks noChangeArrowheads="1"/>
                </p:cNvSpPr>
                <p:nvPr/>
              </p:nvSpPr>
              <p:spPr bwMode="auto">
                <a:xfrm>
                  <a:off x="1834" y="1742"/>
                  <a:ext cx="29" cy="2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1150" name="Oval 132">
                  <a:extLst>
                    <a:ext uri="{FF2B5EF4-FFF2-40B4-BE49-F238E27FC236}">
                      <a16:creationId xmlns="" xmlns:a16="http://schemas.microsoft.com/office/drawing/2014/main" id="{406A1FC2-EB0E-4418-BC86-33F3560690C1}"/>
                    </a:ext>
                  </a:extLst>
                </p:cNvPr>
                <p:cNvSpPr>
                  <a:spLocks noChangeArrowheads="1"/>
                </p:cNvSpPr>
                <p:nvPr/>
              </p:nvSpPr>
              <p:spPr bwMode="auto">
                <a:xfrm>
                  <a:off x="1806" y="1682"/>
                  <a:ext cx="28" cy="2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1151" name="Oval 133">
                  <a:extLst>
                    <a:ext uri="{FF2B5EF4-FFF2-40B4-BE49-F238E27FC236}">
                      <a16:creationId xmlns="" xmlns:a16="http://schemas.microsoft.com/office/drawing/2014/main" id="{A87B88C9-0005-4546-87D8-DB00DA00BE0C}"/>
                    </a:ext>
                  </a:extLst>
                </p:cNvPr>
                <p:cNvSpPr>
                  <a:spLocks noChangeArrowheads="1"/>
                </p:cNvSpPr>
                <p:nvPr/>
              </p:nvSpPr>
              <p:spPr bwMode="auto">
                <a:xfrm>
                  <a:off x="1721" y="1819"/>
                  <a:ext cx="25" cy="24"/>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1152" name="Oval 134">
                  <a:extLst>
                    <a:ext uri="{FF2B5EF4-FFF2-40B4-BE49-F238E27FC236}">
                      <a16:creationId xmlns="" xmlns:a16="http://schemas.microsoft.com/office/drawing/2014/main" id="{25FF5469-735F-4C23-982C-42666E6CB327}"/>
                    </a:ext>
                  </a:extLst>
                </p:cNvPr>
                <p:cNvSpPr>
                  <a:spLocks noChangeArrowheads="1"/>
                </p:cNvSpPr>
                <p:nvPr/>
              </p:nvSpPr>
              <p:spPr bwMode="auto">
                <a:xfrm>
                  <a:off x="1670" y="1790"/>
                  <a:ext cx="32"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1153" name="Oval 135">
                  <a:extLst>
                    <a:ext uri="{FF2B5EF4-FFF2-40B4-BE49-F238E27FC236}">
                      <a16:creationId xmlns="" xmlns:a16="http://schemas.microsoft.com/office/drawing/2014/main" id="{155890E4-6C2A-4B90-8228-79C4ACCD2BB3}"/>
                    </a:ext>
                  </a:extLst>
                </p:cNvPr>
                <p:cNvSpPr>
                  <a:spLocks noChangeArrowheads="1"/>
                </p:cNvSpPr>
                <p:nvPr/>
              </p:nvSpPr>
              <p:spPr bwMode="auto">
                <a:xfrm>
                  <a:off x="1599" y="1799"/>
                  <a:ext cx="32"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1154" name="Oval 136">
                  <a:extLst>
                    <a:ext uri="{FF2B5EF4-FFF2-40B4-BE49-F238E27FC236}">
                      <a16:creationId xmlns="" xmlns:a16="http://schemas.microsoft.com/office/drawing/2014/main" id="{EC3F80E2-BAA5-4F0B-A805-764CFE0986A1}"/>
                    </a:ext>
                  </a:extLst>
                </p:cNvPr>
                <p:cNvSpPr>
                  <a:spLocks noChangeArrowheads="1"/>
                </p:cNvSpPr>
                <p:nvPr/>
              </p:nvSpPr>
              <p:spPr bwMode="auto">
                <a:xfrm>
                  <a:off x="1880" y="1790"/>
                  <a:ext cx="32"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1155" name="Oval 137">
                  <a:extLst>
                    <a:ext uri="{FF2B5EF4-FFF2-40B4-BE49-F238E27FC236}">
                      <a16:creationId xmlns="" xmlns:a16="http://schemas.microsoft.com/office/drawing/2014/main" id="{FD5E6729-E316-4292-81A7-2FB2FFEF22AA}"/>
                    </a:ext>
                  </a:extLst>
                </p:cNvPr>
                <p:cNvSpPr>
                  <a:spLocks noChangeArrowheads="1"/>
                </p:cNvSpPr>
                <p:nvPr/>
              </p:nvSpPr>
              <p:spPr bwMode="auto">
                <a:xfrm>
                  <a:off x="1709" y="1735"/>
                  <a:ext cx="28" cy="2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1156" name="Oval 138">
                  <a:extLst>
                    <a:ext uri="{FF2B5EF4-FFF2-40B4-BE49-F238E27FC236}">
                      <a16:creationId xmlns="" xmlns:a16="http://schemas.microsoft.com/office/drawing/2014/main" id="{8B6878F0-642F-48AE-96D6-6A910A7166B1}"/>
                    </a:ext>
                  </a:extLst>
                </p:cNvPr>
                <p:cNvSpPr>
                  <a:spLocks noChangeArrowheads="1"/>
                </p:cNvSpPr>
                <p:nvPr/>
              </p:nvSpPr>
              <p:spPr bwMode="auto">
                <a:xfrm>
                  <a:off x="1781" y="1836"/>
                  <a:ext cx="29" cy="2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1157" name="Oval 139">
                  <a:extLst>
                    <a:ext uri="{FF2B5EF4-FFF2-40B4-BE49-F238E27FC236}">
                      <a16:creationId xmlns="" xmlns:a16="http://schemas.microsoft.com/office/drawing/2014/main" id="{E40AE0F2-2903-4C33-977D-CEBBF802D858}"/>
                    </a:ext>
                  </a:extLst>
                </p:cNvPr>
                <p:cNvSpPr>
                  <a:spLocks noChangeArrowheads="1"/>
                </p:cNvSpPr>
                <p:nvPr/>
              </p:nvSpPr>
              <p:spPr bwMode="auto">
                <a:xfrm>
                  <a:off x="1785" y="1785"/>
                  <a:ext cx="28" cy="2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1158" name="Oval 140">
                  <a:extLst>
                    <a:ext uri="{FF2B5EF4-FFF2-40B4-BE49-F238E27FC236}">
                      <a16:creationId xmlns="" xmlns:a16="http://schemas.microsoft.com/office/drawing/2014/main" id="{A3BA8C24-5D82-4ADF-8B40-AFDE2BB22E1D}"/>
                    </a:ext>
                  </a:extLst>
                </p:cNvPr>
                <p:cNvSpPr>
                  <a:spLocks noChangeArrowheads="1"/>
                </p:cNvSpPr>
                <p:nvPr/>
              </p:nvSpPr>
              <p:spPr bwMode="auto">
                <a:xfrm>
                  <a:off x="1579" y="1852"/>
                  <a:ext cx="25" cy="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1159" name="Oval 141">
                  <a:extLst>
                    <a:ext uri="{FF2B5EF4-FFF2-40B4-BE49-F238E27FC236}">
                      <a16:creationId xmlns="" xmlns:a16="http://schemas.microsoft.com/office/drawing/2014/main" id="{BF6D1191-C088-4B0A-A778-F64295D320D9}"/>
                    </a:ext>
                  </a:extLst>
                </p:cNvPr>
                <p:cNvSpPr>
                  <a:spLocks noChangeArrowheads="1"/>
                </p:cNvSpPr>
                <p:nvPr/>
              </p:nvSpPr>
              <p:spPr bwMode="auto">
                <a:xfrm>
                  <a:off x="1776" y="1893"/>
                  <a:ext cx="25" cy="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1160" name="Oval 142">
                  <a:extLst>
                    <a:ext uri="{FF2B5EF4-FFF2-40B4-BE49-F238E27FC236}">
                      <a16:creationId xmlns="" xmlns:a16="http://schemas.microsoft.com/office/drawing/2014/main" id="{F10939E0-5189-4CA4-B58B-7018CC271B9E}"/>
                    </a:ext>
                  </a:extLst>
                </p:cNvPr>
                <p:cNvSpPr>
                  <a:spLocks noChangeArrowheads="1"/>
                </p:cNvSpPr>
                <p:nvPr/>
              </p:nvSpPr>
              <p:spPr bwMode="auto">
                <a:xfrm>
                  <a:off x="1634" y="1859"/>
                  <a:ext cx="32"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1161" name="Oval 143">
                  <a:extLst>
                    <a:ext uri="{FF2B5EF4-FFF2-40B4-BE49-F238E27FC236}">
                      <a16:creationId xmlns="" xmlns:a16="http://schemas.microsoft.com/office/drawing/2014/main" id="{3A62BE21-7396-4DA0-94AA-33CBBD831CB1}"/>
                    </a:ext>
                  </a:extLst>
                </p:cNvPr>
                <p:cNvSpPr>
                  <a:spLocks noChangeArrowheads="1"/>
                </p:cNvSpPr>
                <p:nvPr/>
              </p:nvSpPr>
              <p:spPr bwMode="auto">
                <a:xfrm>
                  <a:off x="1553" y="1900"/>
                  <a:ext cx="32"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1162" name="Oval 144">
                  <a:extLst>
                    <a:ext uri="{FF2B5EF4-FFF2-40B4-BE49-F238E27FC236}">
                      <a16:creationId xmlns="" xmlns:a16="http://schemas.microsoft.com/office/drawing/2014/main" id="{409CD0C3-71D3-4550-A803-16017E777982}"/>
                    </a:ext>
                  </a:extLst>
                </p:cNvPr>
                <p:cNvSpPr>
                  <a:spLocks noChangeArrowheads="1"/>
                </p:cNvSpPr>
                <p:nvPr/>
              </p:nvSpPr>
              <p:spPr bwMode="auto">
                <a:xfrm>
                  <a:off x="1663" y="1895"/>
                  <a:ext cx="31"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1163" name="Oval 145">
                  <a:extLst>
                    <a:ext uri="{FF2B5EF4-FFF2-40B4-BE49-F238E27FC236}">
                      <a16:creationId xmlns="" xmlns:a16="http://schemas.microsoft.com/office/drawing/2014/main" id="{D4CC4C22-B6E7-4FC6-A020-E74D9BD0F569}"/>
                    </a:ext>
                  </a:extLst>
                </p:cNvPr>
                <p:cNvSpPr>
                  <a:spLocks noChangeArrowheads="1"/>
                </p:cNvSpPr>
                <p:nvPr/>
              </p:nvSpPr>
              <p:spPr bwMode="auto">
                <a:xfrm>
                  <a:off x="1893" y="1868"/>
                  <a:ext cx="32"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1164" name="Oval 146">
                  <a:extLst>
                    <a:ext uri="{FF2B5EF4-FFF2-40B4-BE49-F238E27FC236}">
                      <a16:creationId xmlns="" xmlns:a16="http://schemas.microsoft.com/office/drawing/2014/main" id="{1F0A82F0-BD96-4A01-8848-FE67878AC973}"/>
                    </a:ext>
                  </a:extLst>
                </p:cNvPr>
                <p:cNvSpPr>
                  <a:spLocks noChangeArrowheads="1"/>
                </p:cNvSpPr>
                <p:nvPr/>
              </p:nvSpPr>
              <p:spPr bwMode="auto">
                <a:xfrm>
                  <a:off x="1716" y="1872"/>
                  <a:ext cx="28" cy="2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1165" name="Oval 147">
                  <a:extLst>
                    <a:ext uri="{FF2B5EF4-FFF2-40B4-BE49-F238E27FC236}">
                      <a16:creationId xmlns="" xmlns:a16="http://schemas.microsoft.com/office/drawing/2014/main" id="{133D7532-CEC0-4827-B592-18699D6B2FB7}"/>
                    </a:ext>
                  </a:extLst>
                </p:cNvPr>
                <p:cNvSpPr>
                  <a:spLocks noChangeArrowheads="1"/>
                </p:cNvSpPr>
                <p:nvPr/>
              </p:nvSpPr>
              <p:spPr bwMode="auto">
                <a:xfrm>
                  <a:off x="1834" y="1891"/>
                  <a:ext cx="29" cy="2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1166" name="Oval 148">
                  <a:extLst>
                    <a:ext uri="{FF2B5EF4-FFF2-40B4-BE49-F238E27FC236}">
                      <a16:creationId xmlns="" xmlns:a16="http://schemas.microsoft.com/office/drawing/2014/main" id="{B0FCCD97-1D30-4139-B24C-959B9551BEE3}"/>
                    </a:ext>
                  </a:extLst>
                </p:cNvPr>
                <p:cNvSpPr>
                  <a:spLocks noChangeArrowheads="1"/>
                </p:cNvSpPr>
                <p:nvPr/>
              </p:nvSpPr>
              <p:spPr bwMode="auto">
                <a:xfrm>
                  <a:off x="1838" y="1827"/>
                  <a:ext cx="28" cy="2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1167" name="Oval 149">
                  <a:extLst>
                    <a:ext uri="{FF2B5EF4-FFF2-40B4-BE49-F238E27FC236}">
                      <a16:creationId xmlns="" xmlns:a16="http://schemas.microsoft.com/office/drawing/2014/main" id="{2F5C028D-4ED0-47B3-A32E-2A3231D5EDAB}"/>
                    </a:ext>
                  </a:extLst>
                </p:cNvPr>
                <p:cNvSpPr>
                  <a:spLocks noChangeArrowheads="1"/>
                </p:cNvSpPr>
                <p:nvPr/>
              </p:nvSpPr>
              <p:spPr bwMode="auto">
                <a:xfrm>
                  <a:off x="1951" y="1689"/>
                  <a:ext cx="32"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1168" name="Oval 150">
                  <a:extLst>
                    <a:ext uri="{FF2B5EF4-FFF2-40B4-BE49-F238E27FC236}">
                      <a16:creationId xmlns="" xmlns:a16="http://schemas.microsoft.com/office/drawing/2014/main" id="{69CE73BE-1B2E-4DBF-8085-8A0125B1CD58}"/>
                    </a:ext>
                  </a:extLst>
                </p:cNvPr>
                <p:cNvSpPr>
                  <a:spLocks noChangeArrowheads="1"/>
                </p:cNvSpPr>
                <p:nvPr/>
              </p:nvSpPr>
              <p:spPr bwMode="auto">
                <a:xfrm>
                  <a:off x="1969" y="1749"/>
                  <a:ext cx="32"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1169" name="Oval 151">
                  <a:extLst>
                    <a:ext uri="{FF2B5EF4-FFF2-40B4-BE49-F238E27FC236}">
                      <a16:creationId xmlns="" xmlns:a16="http://schemas.microsoft.com/office/drawing/2014/main" id="{95E6B6DB-BF31-489B-948B-98F695508D55}"/>
                    </a:ext>
                  </a:extLst>
                </p:cNvPr>
                <p:cNvSpPr>
                  <a:spLocks noChangeArrowheads="1"/>
                </p:cNvSpPr>
                <p:nvPr/>
              </p:nvSpPr>
              <p:spPr bwMode="auto">
                <a:xfrm>
                  <a:off x="1932" y="1820"/>
                  <a:ext cx="32"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1170" name="Oval 152">
                  <a:extLst>
                    <a:ext uri="{FF2B5EF4-FFF2-40B4-BE49-F238E27FC236}">
                      <a16:creationId xmlns="" xmlns:a16="http://schemas.microsoft.com/office/drawing/2014/main" id="{C3AAFD18-2752-4145-8B66-C692F5E46850}"/>
                    </a:ext>
                  </a:extLst>
                </p:cNvPr>
                <p:cNvSpPr>
                  <a:spLocks noChangeArrowheads="1"/>
                </p:cNvSpPr>
                <p:nvPr/>
              </p:nvSpPr>
              <p:spPr bwMode="auto">
                <a:xfrm>
                  <a:off x="2017" y="1680"/>
                  <a:ext cx="25" cy="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1171" name="Oval 153">
                  <a:extLst>
                    <a:ext uri="{FF2B5EF4-FFF2-40B4-BE49-F238E27FC236}">
                      <a16:creationId xmlns="" xmlns:a16="http://schemas.microsoft.com/office/drawing/2014/main" id="{6CBA51E0-09F7-4524-AD1F-7C3FD0B26F47}"/>
                    </a:ext>
                  </a:extLst>
                </p:cNvPr>
                <p:cNvSpPr>
                  <a:spLocks noChangeArrowheads="1"/>
                </p:cNvSpPr>
                <p:nvPr/>
              </p:nvSpPr>
              <p:spPr bwMode="auto">
                <a:xfrm>
                  <a:off x="2180" y="1710"/>
                  <a:ext cx="25" cy="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1172" name="Oval 154">
                  <a:extLst>
                    <a:ext uri="{FF2B5EF4-FFF2-40B4-BE49-F238E27FC236}">
                      <a16:creationId xmlns="" xmlns:a16="http://schemas.microsoft.com/office/drawing/2014/main" id="{538F7463-C5A9-46E9-8855-ACDE762A920E}"/>
                    </a:ext>
                  </a:extLst>
                </p:cNvPr>
                <p:cNvSpPr>
                  <a:spLocks noChangeArrowheads="1"/>
                </p:cNvSpPr>
                <p:nvPr/>
              </p:nvSpPr>
              <p:spPr bwMode="auto">
                <a:xfrm>
                  <a:off x="2070" y="1663"/>
                  <a:ext cx="32" cy="3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1173" name="Oval 155">
                  <a:extLst>
                    <a:ext uri="{FF2B5EF4-FFF2-40B4-BE49-F238E27FC236}">
                      <a16:creationId xmlns="" xmlns:a16="http://schemas.microsoft.com/office/drawing/2014/main" id="{553FCA2E-9524-4D5F-815C-C563D6F50572}"/>
                    </a:ext>
                  </a:extLst>
                </p:cNvPr>
                <p:cNvSpPr>
                  <a:spLocks noChangeArrowheads="1"/>
                </p:cNvSpPr>
                <p:nvPr/>
              </p:nvSpPr>
              <p:spPr bwMode="auto">
                <a:xfrm>
                  <a:off x="1907" y="1739"/>
                  <a:ext cx="32"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1174" name="Oval 156">
                  <a:extLst>
                    <a:ext uri="{FF2B5EF4-FFF2-40B4-BE49-F238E27FC236}">
                      <a16:creationId xmlns="" xmlns:a16="http://schemas.microsoft.com/office/drawing/2014/main" id="{405C2045-C453-420D-A338-6E4E6B0B01A0}"/>
                    </a:ext>
                  </a:extLst>
                </p:cNvPr>
                <p:cNvSpPr>
                  <a:spLocks noChangeArrowheads="1"/>
                </p:cNvSpPr>
                <p:nvPr/>
              </p:nvSpPr>
              <p:spPr bwMode="auto">
                <a:xfrm>
                  <a:off x="2052" y="1723"/>
                  <a:ext cx="32"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1175" name="Freeform 157">
                  <a:extLst>
                    <a:ext uri="{FF2B5EF4-FFF2-40B4-BE49-F238E27FC236}">
                      <a16:creationId xmlns="" xmlns:a16="http://schemas.microsoft.com/office/drawing/2014/main" id="{318587EE-AF2B-404B-89EE-A0868BF12D10}"/>
                    </a:ext>
                  </a:extLst>
                </p:cNvPr>
                <p:cNvSpPr>
                  <a:spLocks/>
                </p:cNvSpPr>
                <p:nvPr/>
              </p:nvSpPr>
              <p:spPr bwMode="auto">
                <a:xfrm>
                  <a:off x="2148" y="1677"/>
                  <a:ext cx="27" cy="16"/>
                </a:xfrm>
                <a:custGeom>
                  <a:avLst/>
                  <a:gdLst>
                    <a:gd name="T0" fmla="*/ 0 w 15"/>
                    <a:gd name="T1" fmla="*/ 0 h 9"/>
                    <a:gd name="T2" fmla="*/ 0 w 15"/>
                    <a:gd name="T3" fmla="*/ 1 h 9"/>
                    <a:gd name="T4" fmla="*/ 8 w 15"/>
                    <a:gd name="T5" fmla="*/ 9 h 9"/>
                    <a:gd name="T6" fmla="*/ 15 w 15"/>
                    <a:gd name="T7" fmla="*/ 4 h 9"/>
                    <a:gd name="T8" fmla="*/ 0 w 15"/>
                    <a:gd name="T9" fmla="*/ 0 h 9"/>
                  </a:gdLst>
                  <a:ahLst/>
                  <a:cxnLst>
                    <a:cxn ang="0">
                      <a:pos x="T0" y="T1"/>
                    </a:cxn>
                    <a:cxn ang="0">
                      <a:pos x="T2" y="T3"/>
                    </a:cxn>
                    <a:cxn ang="0">
                      <a:pos x="T4" y="T5"/>
                    </a:cxn>
                    <a:cxn ang="0">
                      <a:pos x="T6" y="T7"/>
                    </a:cxn>
                    <a:cxn ang="0">
                      <a:pos x="T8" y="T9"/>
                    </a:cxn>
                  </a:cxnLst>
                  <a:rect l="0" t="0" r="r" b="b"/>
                  <a:pathLst>
                    <a:path w="15" h="9">
                      <a:moveTo>
                        <a:pt x="0" y="0"/>
                      </a:moveTo>
                      <a:cubicBezTo>
                        <a:pt x="0" y="0"/>
                        <a:pt x="0" y="1"/>
                        <a:pt x="0" y="1"/>
                      </a:cubicBezTo>
                      <a:cubicBezTo>
                        <a:pt x="0" y="6"/>
                        <a:pt x="4" y="9"/>
                        <a:pt x="8" y="9"/>
                      </a:cubicBezTo>
                      <a:cubicBezTo>
                        <a:pt x="11" y="9"/>
                        <a:pt x="14" y="7"/>
                        <a:pt x="15" y="4"/>
                      </a:cubicBezTo>
                      <a:cubicBezTo>
                        <a:pt x="10" y="3"/>
                        <a:pt x="5" y="1"/>
                        <a:pt x="0"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1176" name="Freeform 158">
                  <a:extLst>
                    <a:ext uri="{FF2B5EF4-FFF2-40B4-BE49-F238E27FC236}">
                      <a16:creationId xmlns="" xmlns:a16="http://schemas.microsoft.com/office/drawing/2014/main" id="{9EB6E7FA-0532-4215-B6D1-C66CB8F60F10}"/>
                    </a:ext>
                  </a:extLst>
                </p:cNvPr>
                <p:cNvSpPr>
                  <a:spLocks/>
                </p:cNvSpPr>
                <p:nvPr/>
              </p:nvSpPr>
              <p:spPr bwMode="auto">
                <a:xfrm>
                  <a:off x="2224" y="1746"/>
                  <a:ext cx="29" cy="28"/>
                </a:xfrm>
                <a:custGeom>
                  <a:avLst/>
                  <a:gdLst>
                    <a:gd name="T0" fmla="*/ 8 w 16"/>
                    <a:gd name="T1" fmla="*/ 0 h 16"/>
                    <a:gd name="T2" fmla="*/ 0 w 16"/>
                    <a:gd name="T3" fmla="*/ 8 h 16"/>
                    <a:gd name="T4" fmla="*/ 8 w 16"/>
                    <a:gd name="T5" fmla="*/ 16 h 16"/>
                    <a:gd name="T6" fmla="*/ 8 w 16"/>
                    <a:gd name="T7" fmla="*/ 16 h 16"/>
                    <a:gd name="T8" fmla="*/ 10 w 16"/>
                    <a:gd name="T9" fmla="*/ 16 h 16"/>
                    <a:gd name="T10" fmla="*/ 16 w 16"/>
                    <a:gd name="T11" fmla="*/ 8 h 16"/>
                    <a:gd name="T12" fmla="*/ 8 w 16"/>
                    <a:gd name="T13" fmla="*/ 0 h 16"/>
                  </a:gdLst>
                  <a:ahLst/>
                  <a:cxnLst>
                    <a:cxn ang="0">
                      <a:pos x="T0" y="T1"/>
                    </a:cxn>
                    <a:cxn ang="0">
                      <a:pos x="T2" y="T3"/>
                    </a:cxn>
                    <a:cxn ang="0">
                      <a:pos x="T4" y="T5"/>
                    </a:cxn>
                    <a:cxn ang="0">
                      <a:pos x="T6" y="T7"/>
                    </a:cxn>
                    <a:cxn ang="0">
                      <a:pos x="T8" y="T9"/>
                    </a:cxn>
                    <a:cxn ang="0">
                      <a:pos x="T10" y="T11"/>
                    </a:cxn>
                    <a:cxn ang="0">
                      <a:pos x="T12" y="T13"/>
                    </a:cxn>
                  </a:cxnLst>
                  <a:rect l="0" t="0" r="r" b="b"/>
                  <a:pathLst>
                    <a:path w="16" h="16">
                      <a:moveTo>
                        <a:pt x="8" y="0"/>
                      </a:moveTo>
                      <a:cubicBezTo>
                        <a:pt x="4" y="0"/>
                        <a:pt x="0" y="4"/>
                        <a:pt x="0" y="8"/>
                      </a:cubicBezTo>
                      <a:cubicBezTo>
                        <a:pt x="0" y="12"/>
                        <a:pt x="4" y="16"/>
                        <a:pt x="8" y="16"/>
                      </a:cubicBezTo>
                      <a:cubicBezTo>
                        <a:pt x="8" y="16"/>
                        <a:pt x="8" y="16"/>
                        <a:pt x="8" y="16"/>
                      </a:cubicBezTo>
                      <a:cubicBezTo>
                        <a:pt x="9" y="16"/>
                        <a:pt x="10" y="16"/>
                        <a:pt x="10" y="16"/>
                      </a:cubicBezTo>
                      <a:cubicBezTo>
                        <a:pt x="14" y="15"/>
                        <a:pt x="16" y="12"/>
                        <a:pt x="16" y="8"/>
                      </a:cubicBezTo>
                      <a:cubicBezTo>
                        <a:pt x="16" y="4"/>
                        <a:pt x="12" y="0"/>
                        <a:pt x="8"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1177" name="Freeform 159">
                  <a:extLst>
                    <a:ext uri="{FF2B5EF4-FFF2-40B4-BE49-F238E27FC236}">
                      <a16:creationId xmlns="" xmlns:a16="http://schemas.microsoft.com/office/drawing/2014/main" id="{C9C5A4C8-00BF-4BE1-85B7-5E6335C205D4}"/>
                    </a:ext>
                  </a:extLst>
                </p:cNvPr>
                <p:cNvSpPr>
                  <a:spLocks/>
                </p:cNvSpPr>
                <p:nvPr/>
              </p:nvSpPr>
              <p:spPr bwMode="auto">
                <a:xfrm>
                  <a:off x="2228" y="1698"/>
                  <a:ext cx="5" cy="2"/>
                </a:xfrm>
                <a:custGeom>
                  <a:avLst/>
                  <a:gdLst>
                    <a:gd name="T0" fmla="*/ 0 w 3"/>
                    <a:gd name="T1" fmla="*/ 0 h 1"/>
                    <a:gd name="T2" fmla="*/ 3 w 3"/>
                    <a:gd name="T3" fmla="*/ 1 h 1"/>
                    <a:gd name="T4" fmla="*/ 0 w 3"/>
                    <a:gd name="T5" fmla="*/ 0 h 1"/>
                  </a:gdLst>
                  <a:ahLst/>
                  <a:cxnLst>
                    <a:cxn ang="0">
                      <a:pos x="T0" y="T1"/>
                    </a:cxn>
                    <a:cxn ang="0">
                      <a:pos x="T2" y="T3"/>
                    </a:cxn>
                    <a:cxn ang="0">
                      <a:pos x="T4" y="T5"/>
                    </a:cxn>
                  </a:cxnLst>
                  <a:rect l="0" t="0" r="r" b="b"/>
                  <a:pathLst>
                    <a:path w="3" h="1">
                      <a:moveTo>
                        <a:pt x="0" y="0"/>
                      </a:moveTo>
                      <a:cubicBezTo>
                        <a:pt x="1" y="1"/>
                        <a:pt x="2" y="1"/>
                        <a:pt x="3" y="1"/>
                      </a:cubicBezTo>
                      <a:cubicBezTo>
                        <a:pt x="2" y="1"/>
                        <a:pt x="1" y="0"/>
                        <a:pt x="0"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1178" name="Freeform 160">
                  <a:extLst>
                    <a:ext uri="{FF2B5EF4-FFF2-40B4-BE49-F238E27FC236}">
                      <a16:creationId xmlns="" xmlns:a16="http://schemas.microsoft.com/office/drawing/2014/main" id="{1CFE2EBF-0F67-4D2F-B421-770F03DF6B29}"/>
                    </a:ext>
                  </a:extLst>
                </p:cNvPr>
                <p:cNvSpPr>
                  <a:spLocks/>
                </p:cNvSpPr>
                <p:nvPr/>
              </p:nvSpPr>
              <p:spPr bwMode="auto">
                <a:xfrm>
                  <a:off x="2084" y="1780"/>
                  <a:ext cx="32" cy="30"/>
                </a:xfrm>
                <a:custGeom>
                  <a:avLst/>
                  <a:gdLst>
                    <a:gd name="T0" fmla="*/ 9 w 18"/>
                    <a:gd name="T1" fmla="*/ 0 h 17"/>
                    <a:gd name="T2" fmla="*/ 0 w 18"/>
                    <a:gd name="T3" fmla="*/ 9 h 17"/>
                    <a:gd name="T4" fmla="*/ 7 w 18"/>
                    <a:gd name="T5" fmla="*/ 17 h 17"/>
                    <a:gd name="T6" fmla="*/ 16 w 18"/>
                    <a:gd name="T7" fmla="*/ 14 h 17"/>
                    <a:gd name="T8" fmla="*/ 18 w 18"/>
                    <a:gd name="T9" fmla="*/ 9 h 17"/>
                    <a:gd name="T10" fmla="*/ 9 w 18"/>
                    <a:gd name="T11" fmla="*/ 0 h 17"/>
                  </a:gdLst>
                  <a:ahLst/>
                  <a:cxnLst>
                    <a:cxn ang="0">
                      <a:pos x="T0" y="T1"/>
                    </a:cxn>
                    <a:cxn ang="0">
                      <a:pos x="T2" y="T3"/>
                    </a:cxn>
                    <a:cxn ang="0">
                      <a:pos x="T4" y="T5"/>
                    </a:cxn>
                    <a:cxn ang="0">
                      <a:pos x="T6" y="T7"/>
                    </a:cxn>
                    <a:cxn ang="0">
                      <a:pos x="T8" y="T9"/>
                    </a:cxn>
                    <a:cxn ang="0">
                      <a:pos x="T10" y="T11"/>
                    </a:cxn>
                  </a:cxnLst>
                  <a:rect l="0" t="0" r="r" b="b"/>
                  <a:pathLst>
                    <a:path w="18" h="17">
                      <a:moveTo>
                        <a:pt x="9" y="0"/>
                      </a:moveTo>
                      <a:cubicBezTo>
                        <a:pt x="4" y="0"/>
                        <a:pt x="0" y="4"/>
                        <a:pt x="0" y="9"/>
                      </a:cubicBezTo>
                      <a:cubicBezTo>
                        <a:pt x="0" y="13"/>
                        <a:pt x="3" y="16"/>
                        <a:pt x="7" y="17"/>
                      </a:cubicBezTo>
                      <a:cubicBezTo>
                        <a:pt x="10" y="16"/>
                        <a:pt x="13" y="15"/>
                        <a:pt x="16" y="14"/>
                      </a:cubicBezTo>
                      <a:cubicBezTo>
                        <a:pt x="18" y="13"/>
                        <a:pt x="18" y="11"/>
                        <a:pt x="18" y="9"/>
                      </a:cubicBezTo>
                      <a:cubicBezTo>
                        <a:pt x="18" y="4"/>
                        <a:pt x="14" y="0"/>
                        <a:pt x="9"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1179" name="Oval 161">
                  <a:extLst>
                    <a:ext uri="{FF2B5EF4-FFF2-40B4-BE49-F238E27FC236}">
                      <a16:creationId xmlns="" xmlns:a16="http://schemas.microsoft.com/office/drawing/2014/main" id="{4EF9428D-47FE-43B1-95BC-AC0A848BF4AF}"/>
                    </a:ext>
                  </a:extLst>
                </p:cNvPr>
                <p:cNvSpPr>
                  <a:spLocks noChangeArrowheads="1"/>
                </p:cNvSpPr>
                <p:nvPr/>
              </p:nvSpPr>
              <p:spPr bwMode="auto">
                <a:xfrm>
                  <a:off x="2020" y="1781"/>
                  <a:ext cx="32"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1180" name="Freeform 162">
                  <a:extLst>
                    <a:ext uri="{FF2B5EF4-FFF2-40B4-BE49-F238E27FC236}">
                      <a16:creationId xmlns="" xmlns:a16="http://schemas.microsoft.com/office/drawing/2014/main" id="{EED44630-A7D1-4183-B16F-D2417D719CBD}"/>
                    </a:ext>
                  </a:extLst>
                </p:cNvPr>
                <p:cNvSpPr>
                  <a:spLocks/>
                </p:cNvSpPr>
                <p:nvPr/>
              </p:nvSpPr>
              <p:spPr bwMode="auto">
                <a:xfrm>
                  <a:off x="2279" y="1748"/>
                  <a:ext cx="32" cy="19"/>
                </a:xfrm>
                <a:custGeom>
                  <a:avLst/>
                  <a:gdLst>
                    <a:gd name="T0" fmla="*/ 9 w 18"/>
                    <a:gd name="T1" fmla="*/ 0 h 11"/>
                    <a:gd name="T2" fmla="*/ 0 w 18"/>
                    <a:gd name="T3" fmla="*/ 9 h 11"/>
                    <a:gd name="T4" fmla="*/ 0 w 18"/>
                    <a:gd name="T5" fmla="*/ 11 h 11"/>
                    <a:gd name="T6" fmla="*/ 18 w 18"/>
                    <a:gd name="T7" fmla="*/ 8 h 11"/>
                    <a:gd name="T8" fmla="*/ 9 w 18"/>
                    <a:gd name="T9" fmla="*/ 0 h 11"/>
                  </a:gdLst>
                  <a:ahLst/>
                  <a:cxnLst>
                    <a:cxn ang="0">
                      <a:pos x="T0" y="T1"/>
                    </a:cxn>
                    <a:cxn ang="0">
                      <a:pos x="T2" y="T3"/>
                    </a:cxn>
                    <a:cxn ang="0">
                      <a:pos x="T4" y="T5"/>
                    </a:cxn>
                    <a:cxn ang="0">
                      <a:pos x="T6" y="T7"/>
                    </a:cxn>
                    <a:cxn ang="0">
                      <a:pos x="T8" y="T9"/>
                    </a:cxn>
                  </a:cxnLst>
                  <a:rect l="0" t="0" r="r" b="b"/>
                  <a:pathLst>
                    <a:path w="18" h="11">
                      <a:moveTo>
                        <a:pt x="9" y="0"/>
                      </a:moveTo>
                      <a:cubicBezTo>
                        <a:pt x="4" y="0"/>
                        <a:pt x="0" y="4"/>
                        <a:pt x="0" y="9"/>
                      </a:cubicBezTo>
                      <a:cubicBezTo>
                        <a:pt x="0" y="10"/>
                        <a:pt x="0" y="11"/>
                        <a:pt x="0" y="11"/>
                      </a:cubicBezTo>
                      <a:cubicBezTo>
                        <a:pt x="6" y="10"/>
                        <a:pt x="12" y="9"/>
                        <a:pt x="18" y="8"/>
                      </a:cubicBezTo>
                      <a:cubicBezTo>
                        <a:pt x="17" y="4"/>
                        <a:pt x="13" y="0"/>
                        <a:pt x="9"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1181" name="Oval 163">
                  <a:extLst>
                    <a:ext uri="{FF2B5EF4-FFF2-40B4-BE49-F238E27FC236}">
                      <a16:creationId xmlns="" xmlns:a16="http://schemas.microsoft.com/office/drawing/2014/main" id="{2363F761-7DFA-43D4-80BE-575223D90B8D}"/>
                    </a:ext>
                  </a:extLst>
                </p:cNvPr>
                <p:cNvSpPr>
                  <a:spLocks noChangeArrowheads="1"/>
                </p:cNvSpPr>
                <p:nvPr/>
              </p:nvSpPr>
              <p:spPr bwMode="auto">
                <a:xfrm>
                  <a:off x="2125" y="1732"/>
                  <a:ext cx="28" cy="2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1182" name="Freeform 164">
                  <a:extLst>
                    <a:ext uri="{FF2B5EF4-FFF2-40B4-BE49-F238E27FC236}">
                      <a16:creationId xmlns="" xmlns:a16="http://schemas.microsoft.com/office/drawing/2014/main" id="{3AE149DF-E65E-45A9-AE26-105D3E1E4D68}"/>
                    </a:ext>
                  </a:extLst>
                </p:cNvPr>
                <p:cNvSpPr>
                  <a:spLocks/>
                </p:cNvSpPr>
                <p:nvPr/>
              </p:nvSpPr>
              <p:spPr bwMode="auto">
                <a:xfrm>
                  <a:off x="2157" y="1774"/>
                  <a:ext cx="26" cy="16"/>
                </a:xfrm>
                <a:custGeom>
                  <a:avLst/>
                  <a:gdLst>
                    <a:gd name="T0" fmla="*/ 8 w 15"/>
                    <a:gd name="T1" fmla="*/ 0 h 9"/>
                    <a:gd name="T2" fmla="*/ 0 w 15"/>
                    <a:gd name="T3" fmla="*/ 8 h 9"/>
                    <a:gd name="T4" fmla="*/ 0 w 15"/>
                    <a:gd name="T5" fmla="*/ 9 h 9"/>
                    <a:gd name="T6" fmla="*/ 1 w 15"/>
                    <a:gd name="T7" fmla="*/ 9 h 9"/>
                    <a:gd name="T8" fmla="*/ 15 w 15"/>
                    <a:gd name="T9" fmla="*/ 6 h 9"/>
                    <a:gd name="T10" fmla="*/ 8 w 15"/>
                    <a:gd name="T11" fmla="*/ 0 h 9"/>
                  </a:gdLst>
                  <a:ahLst/>
                  <a:cxnLst>
                    <a:cxn ang="0">
                      <a:pos x="T0" y="T1"/>
                    </a:cxn>
                    <a:cxn ang="0">
                      <a:pos x="T2" y="T3"/>
                    </a:cxn>
                    <a:cxn ang="0">
                      <a:pos x="T4" y="T5"/>
                    </a:cxn>
                    <a:cxn ang="0">
                      <a:pos x="T6" y="T7"/>
                    </a:cxn>
                    <a:cxn ang="0">
                      <a:pos x="T8" y="T9"/>
                    </a:cxn>
                    <a:cxn ang="0">
                      <a:pos x="T10" y="T11"/>
                    </a:cxn>
                  </a:cxnLst>
                  <a:rect l="0" t="0" r="r" b="b"/>
                  <a:pathLst>
                    <a:path w="15" h="9">
                      <a:moveTo>
                        <a:pt x="8" y="0"/>
                      </a:moveTo>
                      <a:cubicBezTo>
                        <a:pt x="3" y="0"/>
                        <a:pt x="0" y="4"/>
                        <a:pt x="0" y="8"/>
                      </a:cubicBezTo>
                      <a:cubicBezTo>
                        <a:pt x="0" y="8"/>
                        <a:pt x="0" y="9"/>
                        <a:pt x="0" y="9"/>
                      </a:cubicBezTo>
                      <a:cubicBezTo>
                        <a:pt x="0" y="9"/>
                        <a:pt x="0" y="9"/>
                        <a:pt x="1" y="9"/>
                      </a:cubicBezTo>
                      <a:cubicBezTo>
                        <a:pt x="6" y="8"/>
                        <a:pt x="10" y="7"/>
                        <a:pt x="15" y="6"/>
                      </a:cubicBezTo>
                      <a:cubicBezTo>
                        <a:pt x="14" y="2"/>
                        <a:pt x="11" y="0"/>
                        <a:pt x="8"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1183" name="Freeform 165">
                  <a:extLst>
                    <a:ext uri="{FF2B5EF4-FFF2-40B4-BE49-F238E27FC236}">
                      <a16:creationId xmlns="" xmlns:a16="http://schemas.microsoft.com/office/drawing/2014/main" id="{7E69D2F8-A9F6-4783-9BA7-615C2C87ED54}"/>
                    </a:ext>
                  </a:extLst>
                </p:cNvPr>
                <p:cNvSpPr>
                  <a:spLocks/>
                </p:cNvSpPr>
                <p:nvPr/>
              </p:nvSpPr>
              <p:spPr bwMode="auto">
                <a:xfrm>
                  <a:off x="1985" y="1833"/>
                  <a:ext cx="25" cy="19"/>
                </a:xfrm>
                <a:custGeom>
                  <a:avLst/>
                  <a:gdLst>
                    <a:gd name="T0" fmla="*/ 7 w 14"/>
                    <a:gd name="T1" fmla="*/ 0 h 11"/>
                    <a:gd name="T2" fmla="*/ 0 w 14"/>
                    <a:gd name="T3" fmla="*/ 7 h 11"/>
                    <a:gd name="T4" fmla="*/ 1 w 14"/>
                    <a:gd name="T5" fmla="*/ 11 h 11"/>
                    <a:gd name="T6" fmla="*/ 14 w 14"/>
                    <a:gd name="T7" fmla="*/ 4 h 11"/>
                    <a:gd name="T8" fmla="*/ 7 w 14"/>
                    <a:gd name="T9" fmla="*/ 0 h 11"/>
                  </a:gdLst>
                  <a:ahLst/>
                  <a:cxnLst>
                    <a:cxn ang="0">
                      <a:pos x="T0" y="T1"/>
                    </a:cxn>
                    <a:cxn ang="0">
                      <a:pos x="T2" y="T3"/>
                    </a:cxn>
                    <a:cxn ang="0">
                      <a:pos x="T4" y="T5"/>
                    </a:cxn>
                    <a:cxn ang="0">
                      <a:pos x="T6" y="T7"/>
                    </a:cxn>
                    <a:cxn ang="0">
                      <a:pos x="T8" y="T9"/>
                    </a:cxn>
                  </a:cxnLst>
                  <a:rect l="0" t="0" r="r" b="b"/>
                  <a:pathLst>
                    <a:path w="14" h="11">
                      <a:moveTo>
                        <a:pt x="7" y="0"/>
                      </a:moveTo>
                      <a:cubicBezTo>
                        <a:pt x="3" y="0"/>
                        <a:pt x="0" y="3"/>
                        <a:pt x="0" y="7"/>
                      </a:cubicBezTo>
                      <a:cubicBezTo>
                        <a:pt x="0" y="8"/>
                        <a:pt x="1" y="10"/>
                        <a:pt x="1" y="11"/>
                      </a:cubicBezTo>
                      <a:cubicBezTo>
                        <a:pt x="5" y="8"/>
                        <a:pt x="9" y="6"/>
                        <a:pt x="14" y="4"/>
                      </a:cubicBezTo>
                      <a:cubicBezTo>
                        <a:pt x="13" y="2"/>
                        <a:pt x="10" y="0"/>
                        <a:pt x="7"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1184" name="Freeform 166">
                  <a:extLst>
                    <a:ext uri="{FF2B5EF4-FFF2-40B4-BE49-F238E27FC236}">
                      <a16:creationId xmlns="" xmlns:a16="http://schemas.microsoft.com/office/drawing/2014/main" id="{7571D4CC-57DC-4FB2-A724-FFE70FC5B011}"/>
                    </a:ext>
                  </a:extLst>
                </p:cNvPr>
                <p:cNvSpPr>
                  <a:spLocks/>
                </p:cNvSpPr>
                <p:nvPr/>
              </p:nvSpPr>
              <p:spPr bwMode="auto">
                <a:xfrm>
                  <a:off x="784" y="1262"/>
                  <a:ext cx="2" cy="2"/>
                </a:xfrm>
                <a:custGeom>
                  <a:avLst/>
                  <a:gdLst>
                    <a:gd name="T0" fmla="*/ 0 w 1"/>
                    <a:gd name="T1" fmla="*/ 0 h 1"/>
                    <a:gd name="T2" fmla="*/ 1 w 1"/>
                    <a:gd name="T3" fmla="*/ 1 h 1"/>
                    <a:gd name="T4" fmla="*/ 1 w 1"/>
                    <a:gd name="T5" fmla="*/ 0 h 1"/>
                    <a:gd name="T6" fmla="*/ 0 w 1"/>
                    <a:gd name="T7" fmla="*/ 0 h 1"/>
                  </a:gdLst>
                  <a:ahLst/>
                  <a:cxnLst>
                    <a:cxn ang="0">
                      <a:pos x="T0" y="T1"/>
                    </a:cxn>
                    <a:cxn ang="0">
                      <a:pos x="T2" y="T3"/>
                    </a:cxn>
                    <a:cxn ang="0">
                      <a:pos x="T4" y="T5"/>
                    </a:cxn>
                    <a:cxn ang="0">
                      <a:pos x="T6" y="T7"/>
                    </a:cxn>
                  </a:cxnLst>
                  <a:rect l="0" t="0" r="r" b="b"/>
                  <a:pathLst>
                    <a:path w="1" h="1">
                      <a:moveTo>
                        <a:pt x="0" y="0"/>
                      </a:moveTo>
                      <a:cubicBezTo>
                        <a:pt x="0" y="0"/>
                        <a:pt x="1" y="1"/>
                        <a:pt x="1" y="1"/>
                      </a:cubicBezTo>
                      <a:cubicBezTo>
                        <a:pt x="1" y="1"/>
                        <a:pt x="1" y="1"/>
                        <a:pt x="1" y="0"/>
                      </a:cubicBezTo>
                      <a:cubicBezTo>
                        <a:pt x="1" y="0"/>
                        <a:pt x="0" y="0"/>
                        <a:pt x="0"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1185" name="Freeform 167">
                  <a:extLst>
                    <a:ext uri="{FF2B5EF4-FFF2-40B4-BE49-F238E27FC236}">
                      <a16:creationId xmlns="" xmlns:a16="http://schemas.microsoft.com/office/drawing/2014/main" id="{F956E960-C2A5-49CF-8E99-4CD3E749AE50}"/>
                    </a:ext>
                  </a:extLst>
                </p:cNvPr>
                <p:cNvSpPr>
                  <a:spLocks/>
                </p:cNvSpPr>
                <p:nvPr/>
              </p:nvSpPr>
              <p:spPr bwMode="auto">
                <a:xfrm>
                  <a:off x="809" y="1287"/>
                  <a:ext cx="28" cy="30"/>
                </a:xfrm>
                <a:custGeom>
                  <a:avLst/>
                  <a:gdLst>
                    <a:gd name="T0" fmla="*/ 7 w 16"/>
                    <a:gd name="T1" fmla="*/ 0 h 17"/>
                    <a:gd name="T2" fmla="*/ 0 w 16"/>
                    <a:gd name="T3" fmla="*/ 3 h 17"/>
                    <a:gd name="T4" fmla="*/ 10 w 16"/>
                    <a:gd name="T5" fmla="*/ 17 h 17"/>
                    <a:gd name="T6" fmla="*/ 16 w 16"/>
                    <a:gd name="T7" fmla="*/ 9 h 17"/>
                    <a:gd name="T8" fmla="*/ 7 w 16"/>
                    <a:gd name="T9" fmla="*/ 0 h 17"/>
                  </a:gdLst>
                  <a:ahLst/>
                  <a:cxnLst>
                    <a:cxn ang="0">
                      <a:pos x="T0" y="T1"/>
                    </a:cxn>
                    <a:cxn ang="0">
                      <a:pos x="T2" y="T3"/>
                    </a:cxn>
                    <a:cxn ang="0">
                      <a:pos x="T4" y="T5"/>
                    </a:cxn>
                    <a:cxn ang="0">
                      <a:pos x="T6" y="T7"/>
                    </a:cxn>
                    <a:cxn ang="0">
                      <a:pos x="T8" y="T9"/>
                    </a:cxn>
                  </a:cxnLst>
                  <a:rect l="0" t="0" r="r" b="b"/>
                  <a:pathLst>
                    <a:path w="16" h="17">
                      <a:moveTo>
                        <a:pt x="7" y="0"/>
                      </a:moveTo>
                      <a:cubicBezTo>
                        <a:pt x="4" y="0"/>
                        <a:pt x="1" y="1"/>
                        <a:pt x="0" y="3"/>
                      </a:cubicBezTo>
                      <a:cubicBezTo>
                        <a:pt x="3" y="8"/>
                        <a:pt x="6" y="13"/>
                        <a:pt x="10" y="17"/>
                      </a:cubicBezTo>
                      <a:cubicBezTo>
                        <a:pt x="13" y="16"/>
                        <a:pt x="16" y="13"/>
                        <a:pt x="16" y="9"/>
                      </a:cubicBezTo>
                      <a:cubicBezTo>
                        <a:pt x="16" y="4"/>
                        <a:pt x="12" y="0"/>
                        <a:pt x="7"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1186" name="Freeform 168">
                  <a:extLst>
                    <a:ext uri="{FF2B5EF4-FFF2-40B4-BE49-F238E27FC236}">
                      <a16:creationId xmlns="" xmlns:a16="http://schemas.microsoft.com/office/drawing/2014/main" id="{00F42BD4-1025-4F2B-A0D7-4F1FB883323C}"/>
                    </a:ext>
                  </a:extLst>
                </p:cNvPr>
                <p:cNvSpPr>
                  <a:spLocks/>
                </p:cNvSpPr>
                <p:nvPr/>
              </p:nvSpPr>
              <p:spPr bwMode="auto">
                <a:xfrm>
                  <a:off x="903" y="1299"/>
                  <a:ext cx="30" cy="18"/>
                </a:xfrm>
                <a:custGeom>
                  <a:avLst/>
                  <a:gdLst>
                    <a:gd name="T0" fmla="*/ 0 w 17"/>
                    <a:gd name="T1" fmla="*/ 0 h 10"/>
                    <a:gd name="T2" fmla="*/ 0 w 17"/>
                    <a:gd name="T3" fmla="*/ 1 h 10"/>
                    <a:gd name="T4" fmla="*/ 9 w 17"/>
                    <a:gd name="T5" fmla="*/ 10 h 10"/>
                    <a:gd name="T6" fmla="*/ 17 w 17"/>
                    <a:gd name="T7" fmla="*/ 5 h 10"/>
                    <a:gd name="T8" fmla="*/ 0 w 17"/>
                    <a:gd name="T9" fmla="*/ 0 h 10"/>
                  </a:gdLst>
                  <a:ahLst/>
                  <a:cxnLst>
                    <a:cxn ang="0">
                      <a:pos x="T0" y="T1"/>
                    </a:cxn>
                    <a:cxn ang="0">
                      <a:pos x="T2" y="T3"/>
                    </a:cxn>
                    <a:cxn ang="0">
                      <a:pos x="T4" y="T5"/>
                    </a:cxn>
                    <a:cxn ang="0">
                      <a:pos x="T6" y="T7"/>
                    </a:cxn>
                    <a:cxn ang="0">
                      <a:pos x="T8" y="T9"/>
                    </a:cxn>
                  </a:cxnLst>
                  <a:rect l="0" t="0" r="r" b="b"/>
                  <a:pathLst>
                    <a:path w="17" h="10">
                      <a:moveTo>
                        <a:pt x="0" y="0"/>
                      </a:moveTo>
                      <a:cubicBezTo>
                        <a:pt x="0" y="0"/>
                        <a:pt x="0" y="1"/>
                        <a:pt x="0" y="1"/>
                      </a:cubicBezTo>
                      <a:cubicBezTo>
                        <a:pt x="0" y="6"/>
                        <a:pt x="4" y="10"/>
                        <a:pt x="9" y="10"/>
                      </a:cubicBezTo>
                      <a:cubicBezTo>
                        <a:pt x="12" y="10"/>
                        <a:pt x="15" y="8"/>
                        <a:pt x="17" y="5"/>
                      </a:cubicBezTo>
                      <a:cubicBezTo>
                        <a:pt x="11" y="3"/>
                        <a:pt x="5" y="2"/>
                        <a:pt x="0"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1187" name="Oval 169">
                  <a:extLst>
                    <a:ext uri="{FF2B5EF4-FFF2-40B4-BE49-F238E27FC236}">
                      <a16:creationId xmlns="" xmlns:a16="http://schemas.microsoft.com/office/drawing/2014/main" id="{DA421871-42BB-4D79-9158-99326D28A419}"/>
                    </a:ext>
                  </a:extLst>
                </p:cNvPr>
                <p:cNvSpPr>
                  <a:spLocks noChangeArrowheads="1"/>
                </p:cNvSpPr>
                <p:nvPr/>
              </p:nvSpPr>
              <p:spPr bwMode="auto">
                <a:xfrm>
                  <a:off x="982" y="1377"/>
                  <a:ext cx="25" cy="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1188" name="Oval 170">
                  <a:extLst>
                    <a:ext uri="{FF2B5EF4-FFF2-40B4-BE49-F238E27FC236}">
                      <a16:creationId xmlns="" xmlns:a16="http://schemas.microsoft.com/office/drawing/2014/main" id="{770745CE-3761-4120-B886-59618CF2960B}"/>
                    </a:ext>
                  </a:extLst>
                </p:cNvPr>
                <p:cNvSpPr>
                  <a:spLocks noChangeArrowheads="1"/>
                </p:cNvSpPr>
                <p:nvPr/>
              </p:nvSpPr>
              <p:spPr bwMode="auto">
                <a:xfrm>
                  <a:off x="872" y="1329"/>
                  <a:ext cx="32"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1189" name="Oval 171">
                  <a:extLst>
                    <a:ext uri="{FF2B5EF4-FFF2-40B4-BE49-F238E27FC236}">
                      <a16:creationId xmlns="" xmlns:a16="http://schemas.microsoft.com/office/drawing/2014/main" id="{2211424E-6360-4682-8D9B-0B6F6DFB4712}"/>
                    </a:ext>
                  </a:extLst>
                </p:cNvPr>
                <p:cNvSpPr>
                  <a:spLocks noChangeArrowheads="1"/>
                </p:cNvSpPr>
                <p:nvPr/>
              </p:nvSpPr>
              <p:spPr bwMode="auto">
                <a:xfrm>
                  <a:off x="892" y="1375"/>
                  <a:ext cx="32"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1190" name="Oval 172">
                  <a:extLst>
                    <a:ext uri="{FF2B5EF4-FFF2-40B4-BE49-F238E27FC236}">
                      <a16:creationId xmlns="" xmlns:a16="http://schemas.microsoft.com/office/drawing/2014/main" id="{17582B9C-D38B-47C7-9460-DF025DC67272}"/>
                    </a:ext>
                  </a:extLst>
                </p:cNvPr>
                <p:cNvSpPr>
                  <a:spLocks noChangeArrowheads="1"/>
                </p:cNvSpPr>
                <p:nvPr/>
              </p:nvSpPr>
              <p:spPr bwMode="auto">
                <a:xfrm>
                  <a:off x="1094" y="1356"/>
                  <a:ext cx="32"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1191" name="Oval 173">
                  <a:extLst>
                    <a:ext uri="{FF2B5EF4-FFF2-40B4-BE49-F238E27FC236}">
                      <a16:creationId xmlns="" xmlns:a16="http://schemas.microsoft.com/office/drawing/2014/main" id="{BDA92FFD-A2E8-4ECB-B2BD-6B58DF892208}"/>
                    </a:ext>
                  </a:extLst>
                </p:cNvPr>
                <p:cNvSpPr>
                  <a:spLocks noChangeArrowheads="1"/>
                </p:cNvSpPr>
                <p:nvPr/>
              </p:nvSpPr>
              <p:spPr bwMode="auto">
                <a:xfrm>
                  <a:off x="950" y="1331"/>
                  <a:ext cx="29" cy="2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1192" name="Oval 174">
                  <a:extLst>
                    <a:ext uri="{FF2B5EF4-FFF2-40B4-BE49-F238E27FC236}">
                      <a16:creationId xmlns="" xmlns:a16="http://schemas.microsoft.com/office/drawing/2014/main" id="{1AC76DAC-C835-4970-8F9D-0162ABF97A55}"/>
                    </a:ext>
                  </a:extLst>
                </p:cNvPr>
                <p:cNvSpPr>
                  <a:spLocks noChangeArrowheads="1"/>
                </p:cNvSpPr>
                <p:nvPr/>
              </p:nvSpPr>
              <p:spPr bwMode="auto">
                <a:xfrm>
                  <a:off x="1058" y="1397"/>
                  <a:ext cx="29" cy="2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1193" name="Oval 175">
                  <a:extLst>
                    <a:ext uri="{FF2B5EF4-FFF2-40B4-BE49-F238E27FC236}">
                      <a16:creationId xmlns="" xmlns:a16="http://schemas.microsoft.com/office/drawing/2014/main" id="{DE315794-1592-450C-BFF5-3E477352C784}"/>
                    </a:ext>
                  </a:extLst>
                </p:cNvPr>
                <p:cNvSpPr>
                  <a:spLocks noChangeArrowheads="1"/>
                </p:cNvSpPr>
                <p:nvPr/>
              </p:nvSpPr>
              <p:spPr bwMode="auto">
                <a:xfrm>
                  <a:off x="1021" y="1331"/>
                  <a:ext cx="29" cy="2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1194" name="Oval 176">
                  <a:extLst>
                    <a:ext uri="{FF2B5EF4-FFF2-40B4-BE49-F238E27FC236}">
                      <a16:creationId xmlns="" xmlns:a16="http://schemas.microsoft.com/office/drawing/2014/main" id="{707F2E42-654D-4B79-AA76-5BA233B68B31}"/>
                    </a:ext>
                  </a:extLst>
                </p:cNvPr>
                <p:cNvSpPr>
                  <a:spLocks noChangeArrowheads="1"/>
                </p:cNvSpPr>
                <p:nvPr/>
              </p:nvSpPr>
              <p:spPr bwMode="auto">
                <a:xfrm>
                  <a:off x="984" y="1473"/>
                  <a:ext cx="25" cy="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1195" name="Oval 177">
                  <a:extLst>
                    <a:ext uri="{FF2B5EF4-FFF2-40B4-BE49-F238E27FC236}">
                      <a16:creationId xmlns="" xmlns:a16="http://schemas.microsoft.com/office/drawing/2014/main" id="{B963BED7-CFC0-4DE8-98F9-E663754DCFA3}"/>
                    </a:ext>
                  </a:extLst>
                </p:cNvPr>
                <p:cNvSpPr>
                  <a:spLocks noChangeArrowheads="1"/>
                </p:cNvSpPr>
                <p:nvPr/>
              </p:nvSpPr>
              <p:spPr bwMode="auto">
                <a:xfrm>
                  <a:off x="1124" y="1476"/>
                  <a:ext cx="32"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1196" name="Oval 178">
                  <a:extLst>
                    <a:ext uri="{FF2B5EF4-FFF2-40B4-BE49-F238E27FC236}">
                      <a16:creationId xmlns="" xmlns:a16="http://schemas.microsoft.com/office/drawing/2014/main" id="{A8D89ACD-687F-4FBB-BEA8-8B2E7FF104AA}"/>
                    </a:ext>
                  </a:extLst>
                </p:cNvPr>
                <p:cNvSpPr>
                  <a:spLocks noChangeArrowheads="1"/>
                </p:cNvSpPr>
                <p:nvPr/>
              </p:nvSpPr>
              <p:spPr bwMode="auto">
                <a:xfrm>
                  <a:off x="952" y="1427"/>
                  <a:ext cx="29" cy="2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1197" name="Oval 179">
                  <a:extLst>
                    <a:ext uri="{FF2B5EF4-FFF2-40B4-BE49-F238E27FC236}">
                      <a16:creationId xmlns="" xmlns:a16="http://schemas.microsoft.com/office/drawing/2014/main" id="{524682A7-BDAC-4CA7-9A67-AB63F0FC17F4}"/>
                    </a:ext>
                  </a:extLst>
                </p:cNvPr>
                <p:cNvSpPr>
                  <a:spLocks noChangeArrowheads="1"/>
                </p:cNvSpPr>
                <p:nvPr/>
              </p:nvSpPr>
              <p:spPr bwMode="auto">
                <a:xfrm>
                  <a:off x="1053" y="1492"/>
                  <a:ext cx="29" cy="2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1198" name="Oval 180">
                  <a:extLst>
                    <a:ext uri="{FF2B5EF4-FFF2-40B4-BE49-F238E27FC236}">
                      <a16:creationId xmlns="" xmlns:a16="http://schemas.microsoft.com/office/drawing/2014/main" id="{34C0A0DA-3D07-4CF2-80A9-D8EEADF5D9B7}"/>
                    </a:ext>
                  </a:extLst>
                </p:cNvPr>
                <p:cNvSpPr>
                  <a:spLocks noChangeArrowheads="1"/>
                </p:cNvSpPr>
                <p:nvPr/>
              </p:nvSpPr>
              <p:spPr bwMode="auto">
                <a:xfrm>
                  <a:off x="1023" y="1427"/>
                  <a:ext cx="28" cy="2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1199" name="Oval 181">
                  <a:extLst>
                    <a:ext uri="{FF2B5EF4-FFF2-40B4-BE49-F238E27FC236}">
                      <a16:creationId xmlns="" xmlns:a16="http://schemas.microsoft.com/office/drawing/2014/main" id="{23BD4580-CEC8-47C8-ABFE-DFE6FC4A8B09}"/>
                    </a:ext>
                  </a:extLst>
                </p:cNvPr>
                <p:cNvSpPr>
                  <a:spLocks noChangeArrowheads="1"/>
                </p:cNvSpPr>
                <p:nvPr/>
              </p:nvSpPr>
              <p:spPr bwMode="auto">
                <a:xfrm>
                  <a:off x="1409" y="1305"/>
                  <a:ext cx="25" cy="24"/>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1200" name="Oval 182">
                  <a:extLst>
                    <a:ext uri="{FF2B5EF4-FFF2-40B4-BE49-F238E27FC236}">
                      <a16:creationId xmlns="" xmlns:a16="http://schemas.microsoft.com/office/drawing/2014/main" id="{0CC12A55-A75C-40F7-ABEA-C7621EB114C6}"/>
                    </a:ext>
                  </a:extLst>
                </p:cNvPr>
                <p:cNvSpPr>
                  <a:spLocks noChangeArrowheads="1"/>
                </p:cNvSpPr>
                <p:nvPr/>
              </p:nvSpPr>
              <p:spPr bwMode="auto">
                <a:xfrm>
                  <a:off x="1299" y="1257"/>
                  <a:ext cx="32"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1201" name="Oval 183">
                  <a:extLst>
                    <a:ext uri="{FF2B5EF4-FFF2-40B4-BE49-F238E27FC236}">
                      <a16:creationId xmlns="" xmlns:a16="http://schemas.microsoft.com/office/drawing/2014/main" id="{351A3845-75A7-4564-89D2-56C02A6DEB55}"/>
                    </a:ext>
                  </a:extLst>
                </p:cNvPr>
                <p:cNvSpPr>
                  <a:spLocks noChangeArrowheads="1"/>
                </p:cNvSpPr>
                <p:nvPr/>
              </p:nvSpPr>
              <p:spPr bwMode="auto">
                <a:xfrm>
                  <a:off x="1306" y="1319"/>
                  <a:ext cx="32"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1202" name="Freeform 184">
                  <a:extLst>
                    <a:ext uri="{FF2B5EF4-FFF2-40B4-BE49-F238E27FC236}">
                      <a16:creationId xmlns="" xmlns:a16="http://schemas.microsoft.com/office/drawing/2014/main" id="{707741F4-D661-4F1E-926C-C87B404CCE67}"/>
                    </a:ext>
                  </a:extLst>
                </p:cNvPr>
                <p:cNvSpPr>
                  <a:spLocks/>
                </p:cNvSpPr>
                <p:nvPr/>
              </p:nvSpPr>
              <p:spPr bwMode="auto">
                <a:xfrm>
                  <a:off x="1533" y="1285"/>
                  <a:ext cx="27" cy="20"/>
                </a:xfrm>
                <a:custGeom>
                  <a:avLst/>
                  <a:gdLst>
                    <a:gd name="T0" fmla="*/ 14 w 15"/>
                    <a:gd name="T1" fmla="*/ 0 h 11"/>
                    <a:gd name="T2" fmla="*/ 0 w 15"/>
                    <a:gd name="T3" fmla="*/ 9 h 11"/>
                    <a:gd name="T4" fmla="*/ 6 w 15"/>
                    <a:gd name="T5" fmla="*/ 11 h 11"/>
                    <a:gd name="T6" fmla="*/ 15 w 15"/>
                    <a:gd name="T7" fmla="*/ 2 h 11"/>
                    <a:gd name="T8" fmla="*/ 14 w 15"/>
                    <a:gd name="T9" fmla="*/ 0 h 11"/>
                  </a:gdLst>
                  <a:ahLst/>
                  <a:cxnLst>
                    <a:cxn ang="0">
                      <a:pos x="T0" y="T1"/>
                    </a:cxn>
                    <a:cxn ang="0">
                      <a:pos x="T2" y="T3"/>
                    </a:cxn>
                    <a:cxn ang="0">
                      <a:pos x="T4" y="T5"/>
                    </a:cxn>
                    <a:cxn ang="0">
                      <a:pos x="T6" y="T7"/>
                    </a:cxn>
                    <a:cxn ang="0">
                      <a:pos x="T8" y="T9"/>
                    </a:cxn>
                  </a:cxnLst>
                  <a:rect l="0" t="0" r="r" b="b"/>
                  <a:pathLst>
                    <a:path w="15" h="11">
                      <a:moveTo>
                        <a:pt x="14" y="0"/>
                      </a:moveTo>
                      <a:cubicBezTo>
                        <a:pt x="10" y="4"/>
                        <a:pt x="5" y="7"/>
                        <a:pt x="0" y="9"/>
                      </a:cubicBezTo>
                      <a:cubicBezTo>
                        <a:pt x="1" y="10"/>
                        <a:pt x="3" y="11"/>
                        <a:pt x="6" y="11"/>
                      </a:cubicBezTo>
                      <a:cubicBezTo>
                        <a:pt x="11" y="11"/>
                        <a:pt x="15" y="7"/>
                        <a:pt x="15" y="2"/>
                      </a:cubicBezTo>
                      <a:cubicBezTo>
                        <a:pt x="15" y="1"/>
                        <a:pt x="15" y="0"/>
                        <a:pt x="14"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1203" name="Oval 185">
                  <a:extLst>
                    <a:ext uri="{FF2B5EF4-FFF2-40B4-BE49-F238E27FC236}">
                      <a16:creationId xmlns="" xmlns:a16="http://schemas.microsoft.com/office/drawing/2014/main" id="{ED7C2C3B-F4C9-458B-8ABD-6A8F3846DB47}"/>
                    </a:ext>
                  </a:extLst>
                </p:cNvPr>
                <p:cNvSpPr>
                  <a:spLocks noChangeArrowheads="1"/>
                </p:cNvSpPr>
                <p:nvPr/>
              </p:nvSpPr>
              <p:spPr bwMode="auto">
                <a:xfrm>
                  <a:off x="1377" y="1258"/>
                  <a:ext cx="29" cy="2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1204" name="Oval 186">
                  <a:extLst>
                    <a:ext uri="{FF2B5EF4-FFF2-40B4-BE49-F238E27FC236}">
                      <a16:creationId xmlns="" xmlns:a16="http://schemas.microsoft.com/office/drawing/2014/main" id="{70C7BC0F-DDDF-4618-8A3B-78D9FFFB61B1}"/>
                    </a:ext>
                  </a:extLst>
                </p:cNvPr>
                <p:cNvSpPr>
                  <a:spLocks noChangeArrowheads="1"/>
                </p:cNvSpPr>
                <p:nvPr/>
              </p:nvSpPr>
              <p:spPr bwMode="auto">
                <a:xfrm>
                  <a:off x="1478" y="1324"/>
                  <a:ext cx="29" cy="2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1205" name="Oval 187">
                  <a:extLst>
                    <a:ext uri="{FF2B5EF4-FFF2-40B4-BE49-F238E27FC236}">
                      <a16:creationId xmlns="" xmlns:a16="http://schemas.microsoft.com/office/drawing/2014/main" id="{7B87D4A5-4379-4692-9C81-B491442273E1}"/>
                    </a:ext>
                  </a:extLst>
                </p:cNvPr>
                <p:cNvSpPr>
                  <a:spLocks noChangeArrowheads="1"/>
                </p:cNvSpPr>
                <p:nvPr/>
              </p:nvSpPr>
              <p:spPr bwMode="auto">
                <a:xfrm>
                  <a:off x="1448" y="1266"/>
                  <a:ext cx="29" cy="2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1206" name="Freeform 188">
                  <a:extLst>
                    <a:ext uri="{FF2B5EF4-FFF2-40B4-BE49-F238E27FC236}">
                      <a16:creationId xmlns="" xmlns:a16="http://schemas.microsoft.com/office/drawing/2014/main" id="{01C8CCDB-A3B0-465C-A61A-3BA77E3AAAF0}"/>
                    </a:ext>
                  </a:extLst>
                </p:cNvPr>
                <p:cNvSpPr>
                  <a:spLocks/>
                </p:cNvSpPr>
                <p:nvPr/>
              </p:nvSpPr>
              <p:spPr bwMode="auto">
                <a:xfrm>
                  <a:off x="1191" y="1363"/>
                  <a:ext cx="30" cy="18"/>
                </a:xfrm>
                <a:custGeom>
                  <a:avLst/>
                  <a:gdLst>
                    <a:gd name="T0" fmla="*/ 0 w 17"/>
                    <a:gd name="T1" fmla="*/ 0 h 10"/>
                    <a:gd name="T2" fmla="*/ 0 w 17"/>
                    <a:gd name="T3" fmla="*/ 1 h 10"/>
                    <a:gd name="T4" fmla="*/ 9 w 17"/>
                    <a:gd name="T5" fmla="*/ 10 h 10"/>
                    <a:gd name="T6" fmla="*/ 17 w 17"/>
                    <a:gd name="T7" fmla="*/ 3 h 10"/>
                    <a:gd name="T8" fmla="*/ 0 w 17"/>
                    <a:gd name="T9" fmla="*/ 0 h 10"/>
                  </a:gdLst>
                  <a:ahLst/>
                  <a:cxnLst>
                    <a:cxn ang="0">
                      <a:pos x="T0" y="T1"/>
                    </a:cxn>
                    <a:cxn ang="0">
                      <a:pos x="T2" y="T3"/>
                    </a:cxn>
                    <a:cxn ang="0">
                      <a:pos x="T4" y="T5"/>
                    </a:cxn>
                    <a:cxn ang="0">
                      <a:pos x="T6" y="T7"/>
                    </a:cxn>
                    <a:cxn ang="0">
                      <a:pos x="T8" y="T9"/>
                    </a:cxn>
                  </a:cxnLst>
                  <a:rect l="0" t="0" r="r" b="b"/>
                  <a:pathLst>
                    <a:path w="17" h="10">
                      <a:moveTo>
                        <a:pt x="0" y="0"/>
                      </a:moveTo>
                      <a:cubicBezTo>
                        <a:pt x="0" y="0"/>
                        <a:pt x="0" y="1"/>
                        <a:pt x="0" y="1"/>
                      </a:cubicBezTo>
                      <a:cubicBezTo>
                        <a:pt x="0" y="6"/>
                        <a:pt x="4" y="10"/>
                        <a:pt x="9" y="10"/>
                      </a:cubicBezTo>
                      <a:cubicBezTo>
                        <a:pt x="13" y="10"/>
                        <a:pt x="17" y="7"/>
                        <a:pt x="17" y="3"/>
                      </a:cubicBezTo>
                      <a:cubicBezTo>
                        <a:pt x="11" y="2"/>
                        <a:pt x="5" y="1"/>
                        <a:pt x="0"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1207" name="Freeform 189">
                  <a:extLst>
                    <a:ext uri="{FF2B5EF4-FFF2-40B4-BE49-F238E27FC236}">
                      <a16:creationId xmlns="" xmlns:a16="http://schemas.microsoft.com/office/drawing/2014/main" id="{4C8C60B7-52EB-4775-AF0E-8814F11D533B}"/>
                    </a:ext>
                  </a:extLst>
                </p:cNvPr>
                <p:cNvSpPr>
                  <a:spLocks/>
                </p:cNvSpPr>
                <p:nvPr/>
              </p:nvSpPr>
              <p:spPr bwMode="auto">
                <a:xfrm>
                  <a:off x="1149" y="1352"/>
                  <a:ext cx="10" cy="4"/>
                </a:xfrm>
                <a:custGeom>
                  <a:avLst/>
                  <a:gdLst>
                    <a:gd name="T0" fmla="*/ 0 w 6"/>
                    <a:gd name="T1" fmla="*/ 0 h 2"/>
                    <a:gd name="T2" fmla="*/ 5 w 6"/>
                    <a:gd name="T3" fmla="*/ 2 h 2"/>
                    <a:gd name="T4" fmla="*/ 6 w 6"/>
                    <a:gd name="T5" fmla="*/ 2 h 2"/>
                    <a:gd name="T6" fmla="*/ 0 w 6"/>
                    <a:gd name="T7" fmla="*/ 0 h 2"/>
                  </a:gdLst>
                  <a:ahLst/>
                  <a:cxnLst>
                    <a:cxn ang="0">
                      <a:pos x="T0" y="T1"/>
                    </a:cxn>
                    <a:cxn ang="0">
                      <a:pos x="T2" y="T3"/>
                    </a:cxn>
                    <a:cxn ang="0">
                      <a:pos x="T4" y="T5"/>
                    </a:cxn>
                    <a:cxn ang="0">
                      <a:pos x="T6" y="T7"/>
                    </a:cxn>
                  </a:cxnLst>
                  <a:rect l="0" t="0" r="r" b="b"/>
                  <a:pathLst>
                    <a:path w="6" h="2">
                      <a:moveTo>
                        <a:pt x="0" y="0"/>
                      </a:moveTo>
                      <a:cubicBezTo>
                        <a:pt x="1" y="1"/>
                        <a:pt x="3" y="2"/>
                        <a:pt x="5" y="2"/>
                      </a:cubicBezTo>
                      <a:cubicBezTo>
                        <a:pt x="5" y="2"/>
                        <a:pt x="6" y="2"/>
                        <a:pt x="6" y="2"/>
                      </a:cubicBezTo>
                      <a:cubicBezTo>
                        <a:pt x="4" y="1"/>
                        <a:pt x="2" y="1"/>
                        <a:pt x="0"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1208" name="Oval 190">
                  <a:extLst>
                    <a:ext uri="{FF2B5EF4-FFF2-40B4-BE49-F238E27FC236}">
                      <a16:creationId xmlns="" xmlns:a16="http://schemas.microsoft.com/office/drawing/2014/main" id="{9D7D9B99-2862-48EE-B42C-B4761C89700D}"/>
                    </a:ext>
                  </a:extLst>
                </p:cNvPr>
                <p:cNvSpPr>
                  <a:spLocks noChangeArrowheads="1"/>
                </p:cNvSpPr>
                <p:nvPr/>
              </p:nvSpPr>
              <p:spPr bwMode="auto">
                <a:xfrm>
                  <a:off x="1363" y="1402"/>
                  <a:ext cx="25" cy="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1209" name="Oval 191">
                  <a:extLst>
                    <a:ext uri="{FF2B5EF4-FFF2-40B4-BE49-F238E27FC236}">
                      <a16:creationId xmlns="" xmlns:a16="http://schemas.microsoft.com/office/drawing/2014/main" id="{E29C61E9-E450-4FAD-9B0B-F07916DB2C26}"/>
                    </a:ext>
                  </a:extLst>
                </p:cNvPr>
                <p:cNvSpPr>
                  <a:spLocks noChangeArrowheads="1"/>
                </p:cNvSpPr>
                <p:nvPr/>
              </p:nvSpPr>
              <p:spPr bwMode="auto">
                <a:xfrm>
                  <a:off x="1301" y="1375"/>
                  <a:ext cx="32"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1210" name="Oval 192">
                  <a:extLst>
                    <a:ext uri="{FF2B5EF4-FFF2-40B4-BE49-F238E27FC236}">
                      <a16:creationId xmlns="" xmlns:a16="http://schemas.microsoft.com/office/drawing/2014/main" id="{7C35DF4C-03DC-4208-90F4-1A560C6611BB}"/>
                    </a:ext>
                  </a:extLst>
                </p:cNvPr>
                <p:cNvSpPr>
                  <a:spLocks noChangeArrowheads="1"/>
                </p:cNvSpPr>
                <p:nvPr/>
              </p:nvSpPr>
              <p:spPr bwMode="auto">
                <a:xfrm>
                  <a:off x="1101" y="1436"/>
                  <a:ext cx="32"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1211" name="Oval 193">
                  <a:extLst>
                    <a:ext uri="{FF2B5EF4-FFF2-40B4-BE49-F238E27FC236}">
                      <a16:creationId xmlns="" xmlns:a16="http://schemas.microsoft.com/office/drawing/2014/main" id="{BED9ED92-E168-4BBA-AF9B-7E96E2435C26}"/>
                    </a:ext>
                  </a:extLst>
                </p:cNvPr>
                <p:cNvSpPr>
                  <a:spLocks noChangeArrowheads="1"/>
                </p:cNvSpPr>
                <p:nvPr/>
              </p:nvSpPr>
              <p:spPr bwMode="auto">
                <a:xfrm>
                  <a:off x="1248" y="1384"/>
                  <a:ext cx="32"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1212" name="Oval 194">
                  <a:extLst>
                    <a:ext uri="{FF2B5EF4-FFF2-40B4-BE49-F238E27FC236}">
                      <a16:creationId xmlns="" xmlns:a16="http://schemas.microsoft.com/office/drawing/2014/main" id="{95591207-7939-461E-99CC-07CA4C089237}"/>
                    </a:ext>
                  </a:extLst>
                </p:cNvPr>
                <p:cNvSpPr>
                  <a:spLocks noChangeArrowheads="1"/>
                </p:cNvSpPr>
                <p:nvPr/>
              </p:nvSpPr>
              <p:spPr bwMode="auto">
                <a:xfrm>
                  <a:off x="1524" y="1372"/>
                  <a:ext cx="32"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1213" name="Oval 195">
                  <a:extLst>
                    <a:ext uri="{FF2B5EF4-FFF2-40B4-BE49-F238E27FC236}">
                      <a16:creationId xmlns="" xmlns:a16="http://schemas.microsoft.com/office/drawing/2014/main" id="{1ED7D179-E4C0-4715-A5F4-DF782057D294}"/>
                    </a:ext>
                  </a:extLst>
                </p:cNvPr>
                <p:cNvSpPr>
                  <a:spLocks noChangeArrowheads="1"/>
                </p:cNvSpPr>
                <p:nvPr/>
              </p:nvSpPr>
              <p:spPr bwMode="auto">
                <a:xfrm>
                  <a:off x="1367" y="1349"/>
                  <a:ext cx="28" cy="2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1214" name="Oval 196">
                  <a:extLst>
                    <a:ext uri="{FF2B5EF4-FFF2-40B4-BE49-F238E27FC236}">
                      <a16:creationId xmlns="" xmlns:a16="http://schemas.microsoft.com/office/drawing/2014/main" id="{184898A8-7E33-4915-86EC-FA14C4B97C40}"/>
                    </a:ext>
                  </a:extLst>
                </p:cNvPr>
                <p:cNvSpPr>
                  <a:spLocks noChangeArrowheads="1"/>
                </p:cNvSpPr>
                <p:nvPr/>
              </p:nvSpPr>
              <p:spPr bwMode="auto">
                <a:xfrm>
                  <a:off x="1413" y="1400"/>
                  <a:ext cx="28" cy="2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1215" name="Oval 197">
                  <a:extLst>
                    <a:ext uri="{FF2B5EF4-FFF2-40B4-BE49-F238E27FC236}">
                      <a16:creationId xmlns="" xmlns:a16="http://schemas.microsoft.com/office/drawing/2014/main" id="{CF1E2BE0-3D99-4FA4-8DBD-EFE52EDAE658}"/>
                    </a:ext>
                  </a:extLst>
                </p:cNvPr>
                <p:cNvSpPr>
                  <a:spLocks noChangeArrowheads="1"/>
                </p:cNvSpPr>
                <p:nvPr/>
              </p:nvSpPr>
              <p:spPr bwMode="auto">
                <a:xfrm>
                  <a:off x="1454" y="1365"/>
                  <a:ext cx="28" cy="2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1216" name="Oval 198">
                  <a:extLst>
                    <a:ext uri="{FF2B5EF4-FFF2-40B4-BE49-F238E27FC236}">
                      <a16:creationId xmlns="" xmlns:a16="http://schemas.microsoft.com/office/drawing/2014/main" id="{D9920F4B-7731-4D19-A5AB-E9741FC4273E}"/>
                    </a:ext>
                  </a:extLst>
                </p:cNvPr>
                <p:cNvSpPr>
                  <a:spLocks noChangeArrowheads="1"/>
                </p:cNvSpPr>
                <p:nvPr/>
              </p:nvSpPr>
              <p:spPr bwMode="auto">
                <a:xfrm>
                  <a:off x="1163" y="1411"/>
                  <a:ext cx="32"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1217" name="Oval 199">
                  <a:extLst>
                    <a:ext uri="{FF2B5EF4-FFF2-40B4-BE49-F238E27FC236}">
                      <a16:creationId xmlns="" xmlns:a16="http://schemas.microsoft.com/office/drawing/2014/main" id="{FB6430DE-B3B3-47B8-BE5D-47BD81B0596C}"/>
                    </a:ext>
                  </a:extLst>
                </p:cNvPr>
                <p:cNvSpPr>
                  <a:spLocks noChangeArrowheads="1"/>
                </p:cNvSpPr>
                <p:nvPr/>
              </p:nvSpPr>
              <p:spPr bwMode="auto">
                <a:xfrm>
                  <a:off x="1229" y="1439"/>
                  <a:ext cx="24" cy="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1218" name="Oval 200">
                  <a:extLst>
                    <a:ext uri="{FF2B5EF4-FFF2-40B4-BE49-F238E27FC236}">
                      <a16:creationId xmlns="" xmlns:a16="http://schemas.microsoft.com/office/drawing/2014/main" id="{608FBAF4-97DC-4961-8CEC-C7EBD78F1F83}"/>
                    </a:ext>
                  </a:extLst>
                </p:cNvPr>
                <p:cNvSpPr>
                  <a:spLocks noChangeArrowheads="1"/>
                </p:cNvSpPr>
                <p:nvPr/>
              </p:nvSpPr>
              <p:spPr bwMode="auto">
                <a:xfrm>
                  <a:off x="1400" y="1491"/>
                  <a:ext cx="25" cy="24"/>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1219" name="Oval 201">
                  <a:extLst>
                    <a:ext uri="{FF2B5EF4-FFF2-40B4-BE49-F238E27FC236}">
                      <a16:creationId xmlns="" xmlns:a16="http://schemas.microsoft.com/office/drawing/2014/main" id="{FE739E41-AA55-4359-9598-EA1075F1860F}"/>
                    </a:ext>
                  </a:extLst>
                </p:cNvPr>
                <p:cNvSpPr>
                  <a:spLocks noChangeArrowheads="1"/>
                </p:cNvSpPr>
                <p:nvPr/>
              </p:nvSpPr>
              <p:spPr bwMode="auto">
                <a:xfrm>
                  <a:off x="1291" y="1443"/>
                  <a:ext cx="31"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1220" name="Oval 202">
                  <a:extLst>
                    <a:ext uri="{FF2B5EF4-FFF2-40B4-BE49-F238E27FC236}">
                      <a16:creationId xmlns="" xmlns:a16="http://schemas.microsoft.com/office/drawing/2014/main" id="{8380B3AD-6C31-450F-875E-F3CB122003F2}"/>
                    </a:ext>
                  </a:extLst>
                </p:cNvPr>
                <p:cNvSpPr>
                  <a:spLocks noChangeArrowheads="1"/>
                </p:cNvSpPr>
                <p:nvPr/>
              </p:nvSpPr>
              <p:spPr bwMode="auto">
                <a:xfrm>
                  <a:off x="1202" y="1489"/>
                  <a:ext cx="32"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1221" name="Oval 203">
                  <a:extLst>
                    <a:ext uri="{FF2B5EF4-FFF2-40B4-BE49-F238E27FC236}">
                      <a16:creationId xmlns="" xmlns:a16="http://schemas.microsoft.com/office/drawing/2014/main" id="{411FDE1B-6E4B-4B52-A3DD-A17F3D212D6A}"/>
                    </a:ext>
                  </a:extLst>
                </p:cNvPr>
                <p:cNvSpPr>
                  <a:spLocks noChangeArrowheads="1"/>
                </p:cNvSpPr>
                <p:nvPr/>
              </p:nvSpPr>
              <p:spPr bwMode="auto">
                <a:xfrm>
                  <a:off x="1310" y="1489"/>
                  <a:ext cx="32"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sp>
              <p:nvSpPr>
                <p:cNvPr id="1222" name="Oval 204">
                  <a:extLst>
                    <a:ext uri="{FF2B5EF4-FFF2-40B4-BE49-F238E27FC236}">
                      <a16:creationId xmlns="" xmlns:a16="http://schemas.microsoft.com/office/drawing/2014/main" id="{657ED613-73BB-4935-A56A-34C345E7EEAE}"/>
                    </a:ext>
                  </a:extLst>
                </p:cNvPr>
                <p:cNvSpPr>
                  <a:spLocks noChangeArrowheads="1"/>
                </p:cNvSpPr>
                <p:nvPr/>
              </p:nvSpPr>
              <p:spPr bwMode="auto">
                <a:xfrm>
                  <a:off x="1516" y="1452"/>
                  <a:ext cx="31" cy="3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grpSp>
          <p:sp>
            <p:nvSpPr>
              <p:cNvPr id="1022" name="Freeform 255">
                <a:extLst>
                  <a:ext uri="{FF2B5EF4-FFF2-40B4-BE49-F238E27FC236}">
                    <a16:creationId xmlns="" xmlns:a16="http://schemas.microsoft.com/office/drawing/2014/main" id="{BD8CBF7A-8D43-4EDD-BE79-47462A872326}"/>
                  </a:ext>
                </a:extLst>
              </p:cNvPr>
              <p:cNvSpPr>
                <a:spLocks/>
              </p:cNvSpPr>
              <p:nvPr/>
            </p:nvSpPr>
            <p:spPr bwMode="auto">
              <a:xfrm>
                <a:off x="1016000" y="1347787"/>
                <a:ext cx="2711450" cy="2751138"/>
              </a:xfrm>
              <a:custGeom>
                <a:avLst/>
                <a:gdLst>
                  <a:gd name="T0" fmla="*/ 368 w 964"/>
                  <a:gd name="T1" fmla="*/ 27 h 978"/>
                  <a:gd name="T2" fmla="*/ 360 w 964"/>
                  <a:gd name="T3" fmla="*/ 281 h 978"/>
                  <a:gd name="T4" fmla="*/ 173 w 964"/>
                  <a:gd name="T5" fmla="*/ 259 h 978"/>
                  <a:gd name="T6" fmla="*/ 162 w 964"/>
                  <a:gd name="T7" fmla="*/ 351 h 978"/>
                  <a:gd name="T8" fmla="*/ 149 w 964"/>
                  <a:gd name="T9" fmla="*/ 464 h 978"/>
                  <a:gd name="T10" fmla="*/ 113 w 964"/>
                  <a:gd name="T11" fmla="*/ 552 h 978"/>
                  <a:gd name="T12" fmla="*/ 191 w 964"/>
                  <a:gd name="T13" fmla="*/ 657 h 978"/>
                  <a:gd name="T14" fmla="*/ 81 w 964"/>
                  <a:gd name="T15" fmla="*/ 807 h 978"/>
                  <a:gd name="T16" fmla="*/ 330 w 964"/>
                  <a:gd name="T17" fmla="*/ 975 h 978"/>
                  <a:gd name="T18" fmla="*/ 468 w 964"/>
                  <a:gd name="T19" fmla="*/ 807 h 978"/>
                  <a:gd name="T20" fmla="*/ 629 w 964"/>
                  <a:gd name="T21" fmla="*/ 971 h 978"/>
                  <a:gd name="T22" fmla="*/ 633 w 964"/>
                  <a:gd name="T23" fmla="*/ 764 h 978"/>
                  <a:gd name="T24" fmla="*/ 780 w 964"/>
                  <a:gd name="T25" fmla="*/ 773 h 978"/>
                  <a:gd name="T26" fmla="*/ 825 w 964"/>
                  <a:gd name="T27" fmla="*/ 737 h 978"/>
                  <a:gd name="T28" fmla="*/ 790 w 964"/>
                  <a:gd name="T29" fmla="*/ 554 h 978"/>
                  <a:gd name="T30" fmla="*/ 963 w 964"/>
                  <a:gd name="T31" fmla="*/ 509 h 978"/>
                  <a:gd name="T32" fmla="*/ 744 w 964"/>
                  <a:gd name="T33" fmla="*/ 422 h 978"/>
                  <a:gd name="T34" fmla="*/ 903 w 964"/>
                  <a:gd name="T35" fmla="*/ 261 h 978"/>
                  <a:gd name="T36" fmla="*/ 803 w 964"/>
                  <a:gd name="T37" fmla="*/ 264 h 978"/>
                  <a:gd name="T38" fmla="*/ 619 w 964"/>
                  <a:gd name="T39" fmla="*/ 192 h 978"/>
                  <a:gd name="T40" fmla="*/ 602 w 964"/>
                  <a:gd name="T41" fmla="*/ 63 h 978"/>
                  <a:gd name="T42" fmla="*/ 488 w 964"/>
                  <a:gd name="T43" fmla="*/ 258 h 978"/>
                  <a:gd name="T44" fmla="*/ 606 w 964"/>
                  <a:gd name="T45" fmla="*/ 69 h 978"/>
                  <a:gd name="T46" fmla="*/ 628 w 964"/>
                  <a:gd name="T47" fmla="*/ 92 h 978"/>
                  <a:gd name="T48" fmla="*/ 747 w 964"/>
                  <a:gd name="T49" fmla="*/ 294 h 978"/>
                  <a:gd name="T50" fmla="*/ 898 w 964"/>
                  <a:gd name="T51" fmla="*/ 259 h 978"/>
                  <a:gd name="T52" fmla="*/ 733 w 964"/>
                  <a:gd name="T53" fmla="*/ 422 h 978"/>
                  <a:gd name="T54" fmla="*/ 948 w 964"/>
                  <a:gd name="T55" fmla="*/ 502 h 978"/>
                  <a:gd name="T56" fmla="*/ 892 w 964"/>
                  <a:gd name="T57" fmla="*/ 521 h 978"/>
                  <a:gd name="T58" fmla="*/ 772 w 964"/>
                  <a:gd name="T59" fmla="*/ 682 h 978"/>
                  <a:gd name="T60" fmla="*/ 882 w 964"/>
                  <a:gd name="T61" fmla="*/ 808 h 978"/>
                  <a:gd name="T62" fmla="*/ 631 w 964"/>
                  <a:gd name="T63" fmla="*/ 735 h 978"/>
                  <a:gd name="T64" fmla="*/ 633 w 964"/>
                  <a:gd name="T65" fmla="*/ 968 h 978"/>
                  <a:gd name="T66" fmla="*/ 504 w 964"/>
                  <a:gd name="T67" fmla="*/ 764 h 978"/>
                  <a:gd name="T68" fmla="*/ 330 w 964"/>
                  <a:gd name="T69" fmla="*/ 975 h 978"/>
                  <a:gd name="T70" fmla="*/ 318 w 964"/>
                  <a:gd name="T71" fmla="*/ 721 h 978"/>
                  <a:gd name="T72" fmla="*/ 80 w 964"/>
                  <a:gd name="T73" fmla="*/ 803 h 978"/>
                  <a:gd name="T74" fmla="*/ 203 w 964"/>
                  <a:gd name="T75" fmla="*/ 648 h 978"/>
                  <a:gd name="T76" fmla="*/ 66 w 964"/>
                  <a:gd name="T77" fmla="*/ 534 h 978"/>
                  <a:gd name="T78" fmla="*/ 61 w 964"/>
                  <a:gd name="T79" fmla="*/ 488 h 978"/>
                  <a:gd name="T80" fmla="*/ 266 w 964"/>
                  <a:gd name="T81" fmla="*/ 441 h 978"/>
                  <a:gd name="T82" fmla="*/ 77 w 964"/>
                  <a:gd name="T83" fmla="*/ 235 h 978"/>
                  <a:gd name="T84" fmla="*/ 366 w 964"/>
                  <a:gd name="T85" fmla="*/ 183 h 978"/>
                  <a:gd name="T86" fmla="*/ 416 w 964"/>
                  <a:gd name="T87" fmla="*/ 119 h 978"/>
                  <a:gd name="T88" fmla="*/ 491 w 964"/>
                  <a:gd name="T89" fmla="*/ 254 h 9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64" h="978">
                    <a:moveTo>
                      <a:pt x="491" y="254"/>
                    </a:moveTo>
                    <a:cubicBezTo>
                      <a:pt x="462" y="214"/>
                      <a:pt x="448" y="164"/>
                      <a:pt x="424" y="120"/>
                    </a:cubicBezTo>
                    <a:cubicBezTo>
                      <a:pt x="407" y="91"/>
                      <a:pt x="395" y="49"/>
                      <a:pt x="368" y="27"/>
                    </a:cubicBezTo>
                    <a:cubicBezTo>
                      <a:pt x="332" y="0"/>
                      <a:pt x="348" y="97"/>
                      <a:pt x="349" y="105"/>
                    </a:cubicBezTo>
                    <a:cubicBezTo>
                      <a:pt x="354" y="137"/>
                      <a:pt x="359" y="168"/>
                      <a:pt x="362" y="200"/>
                    </a:cubicBezTo>
                    <a:cubicBezTo>
                      <a:pt x="365" y="226"/>
                      <a:pt x="369" y="256"/>
                      <a:pt x="360" y="281"/>
                    </a:cubicBezTo>
                    <a:cubicBezTo>
                      <a:pt x="355" y="297"/>
                      <a:pt x="337" y="292"/>
                      <a:pt x="324" y="290"/>
                    </a:cubicBezTo>
                    <a:cubicBezTo>
                      <a:pt x="301" y="287"/>
                      <a:pt x="279" y="280"/>
                      <a:pt x="256" y="275"/>
                    </a:cubicBezTo>
                    <a:cubicBezTo>
                      <a:pt x="228" y="270"/>
                      <a:pt x="201" y="266"/>
                      <a:pt x="173" y="259"/>
                    </a:cubicBezTo>
                    <a:cubicBezTo>
                      <a:pt x="142" y="252"/>
                      <a:pt x="111" y="241"/>
                      <a:pt x="80" y="231"/>
                    </a:cubicBezTo>
                    <a:cubicBezTo>
                      <a:pt x="78" y="231"/>
                      <a:pt x="74" y="232"/>
                      <a:pt x="76" y="235"/>
                    </a:cubicBezTo>
                    <a:cubicBezTo>
                      <a:pt x="106" y="272"/>
                      <a:pt x="134" y="312"/>
                      <a:pt x="162" y="351"/>
                    </a:cubicBezTo>
                    <a:cubicBezTo>
                      <a:pt x="189" y="387"/>
                      <a:pt x="227" y="415"/>
                      <a:pt x="262" y="445"/>
                    </a:cubicBezTo>
                    <a:cubicBezTo>
                      <a:pt x="262" y="443"/>
                      <a:pt x="263" y="442"/>
                      <a:pt x="264" y="441"/>
                    </a:cubicBezTo>
                    <a:cubicBezTo>
                      <a:pt x="225" y="447"/>
                      <a:pt x="187" y="456"/>
                      <a:pt x="149" y="464"/>
                    </a:cubicBezTo>
                    <a:cubicBezTo>
                      <a:pt x="98" y="474"/>
                      <a:pt x="49" y="485"/>
                      <a:pt x="2" y="509"/>
                    </a:cubicBezTo>
                    <a:cubicBezTo>
                      <a:pt x="1" y="509"/>
                      <a:pt x="0" y="511"/>
                      <a:pt x="1" y="512"/>
                    </a:cubicBezTo>
                    <a:cubicBezTo>
                      <a:pt x="36" y="532"/>
                      <a:pt x="75" y="542"/>
                      <a:pt x="113" y="552"/>
                    </a:cubicBezTo>
                    <a:cubicBezTo>
                      <a:pt x="134" y="557"/>
                      <a:pt x="155" y="562"/>
                      <a:pt x="175" y="568"/>
                    </a:cubicBezTo>
                    <a:cubicBezTo>
                      <a:pt x="191" y="572"/>
                      <a:pt x="212" y="576"/>
                      <a:pt x="217" y="594"/>
                    </a:cubicBezTo>
                    <a:cubicBezTo>
                      <a:pt x="223" y="614"/>
                      <a:pt x="201" y="642"/>
                      <a:pt x="191" y="657"/>
                    </a:cubicBezTo>
                    <a:cubicBezTo>
                      <a:pt x="178" y="676"/>
                      <a:pt x="165" y="694"/>
                      <a:pt x="151" y="711"/>
                    </a:cubicBezTo>
                    <a:cubicBezTo>
                      <a:pt x="127" y="742"/>
                      <a:pt x="97" y="770"/>
                      <a:pt x="78" y="805"/>
                    </a:cubicBezTo>
                    <a:cubicBezTo>
                      <a:pt x="76" y="807"/>
                      <a:pt x="80" y="807"/>
                      <a:pt x="81" y="807"/>
                    </a:cubicBezTo>
                    <a:cubicBezTo>
                      <a:pt x="156" y="793"/>
                      <a:pt x="223" y="752"/>
                      <a:pt x="295" y="728"/>
                    </a:cubicBezTo>
                    <a:cubicBezTo>
                      <a:pt x="352" y="710"/>
                      <a:pt x="347" y="791"/>
                      <a:pt x="345" y="826"/>
                    </a:cubicBezTo>
                    <a:cubicBezTo>
                      <a:pt x="343" y="876"/>
                      <a:pt x="332" y="925"/>
                      <a:pt x="330" y="975"/>
                    </a:cubicBezTo>
                    <a:cubicBezTo>
                      <a:pt x="330" y="978"/>
                      <a:pt x="335" y="977"/>
                      <a:pt x="336" y="975"/>
                    </a:cubicBezTo>
                    <a:cubicBezTo>
                      <a:pt x="358" y="934"/>
                      <a:pt x="396" y="905"/>
                      <a:pt x="424" y="869"/>
                    </a:cubicBezTo>
                    <a:cubicBezTo>
                      <a:pt x="440" y="849"/>
                      <a:pt x="454" y="828"/>
                      <a:pt x="468" y="807"/>
                    </a:cubicBezTo>
                    <a:cubicBezTo>
                      <a:pt x="478" y="791"/>
                      <a:pt x="498" y="752"/>
                      <a:pt x="520" y="780"/>
                    </a:cubicBezTo>
                    <a:cubicBezTo>
                      <a:pt x="540" y="804"/>
                      <a:pt x="537" y="842"/>
                      <a:pt x="554" y="868"/>
                    </a:cubicBezTo>
                    <a:cubicBezTo>
                      <a:pt x="577" y="904"/>
                      <a:pt x="597" y="942"/>
                      <a:pt x="629" y="971"/>
                    </a:cubicBezTo>
                    <a:cubicBezTo>
                      <a:pt x="630" y="972"/>
                      <a:pt x="634" y="971"/>
                      <a:pt x="634" y="969"/>
                    </a:cubicBezTo>
                    <a:cubicBezTo>
                      <a:pt x="638" y="941"/>
                      <a:pt x="634" y="911"/>
                      <a:pt x="632" y="883"/>
                    </a:cubicBezTo>
                    <a:cubicBezTo>
                      <a:pt x="631" y="843"/>
                      <a:pt x="629" y="803"/>
                      <a:pt x="633" y="764"/>
                    </a:cubicBezTo>
                    <a:cubicBezTo>
                      <a:pt x="634" y="749"/>
                      <a:pt x="636" y="735"/>
                      <a:pt x="641" y="722"/>
                    </a:cubicBezTo>
                    <a:cubicBezTo>
                      <a:pt x="653" y="695"/>
                      <a:pt x="685" y="727"/>
                      <a:pt x="699" y="737"/>
                    </a:cubicBezTo>
                    <a:cubicBezTo>
                      <a:pt x="723" y="754"/>
                      <a:pt x="752" y="764"/>
                      <a:pt x="780" y="773"/>
                    </a:cubicBezTo>
                    <a:cubicBezTo>
                      <a:pt x="814" y="784"/>
                      <a:pt x="845" y="801"/>
                      <a:pt x="878" y="812"/>
                    </a:cubicBezTo>
                    <a:cubicBezTo>
                      <a:pt x="880" y="813"/>
                      <a:pt x="884" y="812"/>
                      <a:pt x="883" y="809"/>
                    </a:cubicBezTo>
                    <a:cubicBezTo>
                      <a:pt x="871" y="782"/>
                      <a:pt x="845" y="759"/>
                      <a:pt x="825" y="737"/>
                    </a:cubicBezTo>
                    <a:cubicBezTo>
                      <a:pt x="798" y="706"/>
                      <a:pt x="770" y="675"/>
                      <a:pt x="750" y="639"/>
                    </a:cubicBezTo>
                    <a:cubicBezTo>
                      <a:pt x="742" y="625"/>
                      <a:pt x="736" y="609"/>
                      <a:pt x="738" y="594"/>
                    </a:cubicBezTo>
                    <a:cubicBezTo>
                      <a:pt x="740" y="570"/>
                      <a:pt x="771" y="561"/>
                      <a:pt x="790" y="554"/>
                    </a:cubicBezTo>
                    <a:cubicBezTo>
                      <a:pt x="810" y="547"/>
                      <a:pt x="831" y="541"/>
                      <a:pt x="852" y="534"/>
                    </a:cubicBezTo>
                    <a:cubicBezTo>
                      <a:pt x="887" y="522"/>
                      <a:pt x="925" y="521"/>
                      <a:pt x="961" y="513"/>
                    </a:cubicBezTo>
                    <a:cubicBezTo>
                      <a:pt x="963" y="512"/>
                      <a:pt x="964" y="511"/>
                      <a:pt x="963" y="509"/>
                    </a:cubicBezTo>
                    <a:cubicBezTo>
                      <a:pt x="947" y="485"/>
                      <a:pt x="901" y="479"/>
                      <a:pt x="875" y="472"/>
                    </a:cubicBezTo>
                    <a:cubicBezTo>
                      <a:pt x="858" y="467"/>
                      <a:pt x="842" y="463"/>
                      <a:pt x="826" y="457"/>
                    </a:cubicBezTo>
                    <a:cubicBezTo>
                      <a:pt x="798" y="446"/>
                      <a:pt x="773" y="431"/>
                      <a:pt x="744" y="422"/>
                    </a:cubicBezTo>
                    <a:cubicBezTo>
                      <a:pt x="731" y="418"/>
                      <a:pt x="785" y="374"/>
                      <a:pt x="792" y="369"/>
                    </a:cubicBezTo>
                    <a:cubicBezTo>
                      <a:pt x="804" y="360"/>
                      <a:pt x="815" y="349"/>
                      <a:pt x="826" y="339"/>
                    </a:cubicBezTo>
                    <a:cubicBezTo>
                      <a:pt x="853" y="314"/>
                      <a:pt x="880" y="289"/>
                      <a:pt x="903" y="261"/>
                    </a:cubicBezTo>
                    <a:cubicBezTo>
                      <a:pt x="908" y="254"/>
                      <a:pt x="935" y="218"/>
                      <a:pt x="912" y="217"/>
                    </a:cubicBezTo>
                    <a:cubicBezTo>
                      <a:pt x="899" y="217"/>
                      <a:pt x="887" y="223"/>
                      <a:pt x="876" y="228"/>
                    </a:cubicBezTo>
                    <a:cubicBezTo>
                      <a:pt x="851" y="239"/>
                      <a:pt x="827" y="252"/>
                      <a:pt x="803" y="264"/>
                    </a:cubicBezTo>
                    <a:cubicBezTo>
                      <a:pt x="778" y="276"/>
                      <a:pt x="753" y="288"/>
                      <a:pt x="727" y="296"/>
                    </a:cubicBezTo>
                    <a:cubicBezTo>
                      <a:pt x="701" y="305"/>
                      <a:pt x="663" y="316"/>
                      <a:pt x="637" y="301"/>
                    </a:cubicBezTo>
                    <a:cubicBezTo>
                      <a:pt x="607" y="282"/>
                      <a:pt x="616" y="222"/>
                      <a:pt x="619" y="192"/>
                    </a:cubicBezTo>
                    <a:cubicBezTo>
                      <a:pt x="622" y="165"/>
                      <a:pt x="628" y="138"/>
                      <a:pt x="632" y="111"/>
                    </a:cubicBezTo>
                    <a:cubicBezTo>
                      <a:pt x="634" y="92"/>
                      <a:pt x="638" y="70"/>
                      <a:pt x="632" y="52"/>
                    </a:cubicBezTo>
                    <a:cubicBezTo>
                      <a:pt x="623" y="27"/>
                      <a:pt x="607" y="53"/>
                      <a:pt x="602" y="63"/>
                    </a:cubicBezTo>
                    <a:cubicBezTo>
                      <a:pt x="586" y="98"/>
                      <a:pt x="575" y="135"/>
                      <a:pt x="559" y="170"/>
                    </a:cubicBezTo>
                    <a:cubicBezTo>
                      <a:pt x="549" y="194"/>
                      <a:pt x="525" y="257"/>
                      <a:pt x="490" y="253"/>
                    </a:cubicBezTo>
                    <a:cubicBezTo>
                      <a:pt x="487" y="253"/>
                      <a:pt x="484" y="257"/>
                      <a:pt x="488" y="258"/>
                    </a:cubicBezTo>
                    <a:cubicBezTo>
                      <a:pt x="506" y="260"/>
                      <a:pt x="521" y="246"/>
                      <a:pt x="531" y="232"/>
                    </a:cubicBezTo>
                    <a:cubicBezTo>
                      <a:pt x="549" y="208"/>
                      <a:pt x="561" y="179"/>
                      <a:pt x="573" y="152"/>
                    </a:cubicBezTo>
                    <a:cubicBezTo>
                      <a:pt x="584" y="124"/>
                      <a:pt x="594" y="96"/>
                      <a:pt x="606" y="69"/>
                    </a:cubicBezTo>
                    <a:cubicBezTo>
                      <a:pt x="609" y="61"/>
                      <a:pt x="612" y="52"/>
                      <a:pt x="618" y="47"/>
                    </a:cubicBezTo>
                    <a:cubicBezTo>
                      <a:pt x="623" y="42"/>
                      <a:pt x="628" y="60"/>
                      <a:pt x="628" y="62"/>
                    </a:cubicBezTo>
                    <a:cubicBezTo>
                      <a:pt x="630" y="72"/>
                      <a:pt x="629" y="82"/>
                      <a:pt x="628" y="92"/>
                    </a:cubicBezTo>
                    <a:cubicBezTo>
                      <a:pt x="625" y="133"/>
                      <a:pt x="613" y="173"/>
                      <a:pt x="611" y="215"/>
                    </a:cubicBezTo>
                    <a:cubicBezTo>
                      <a:pt x="610" y="243"/>
                      <a:pt x="607" y="281"/>
                      <a:pt x="630" y="302"/>
                    </a:cubicBezTo>
                    <a:cubicBezTo>
                      <a:pt x="658" y="328"/>
                      <a:pt x="717" y="305"/>
                      <a:pt x="747" y="294"/>
                    </a:cubicBezTo>
                    <a:cubicBezTo>
                      <a:pt x="793" y="277"/>
                      <a:pt x="837" y="251"/>
                      <a:pt x="882" y="230"/>
                    </a:cubicBezTo>
                    <a:cubicBezTo>
                      <a:pt x="893" y="225"/>
                      <a:pt x="920" y="212"/>
                      <a:pt x="913" y="237"/>
                    </a:cubicBezTo>
                    <a:cubicBezTo>
                      <a:pt x="910" y="245"/>
                      <a:pt x="904" y="252"/>
                      <a:pt x="898" y="259"/>
                    </a:cubicBezTo>
                    <a:cubicBezTo>
                      <a:pt x="881" y="280"/>
                      <a:pt x="861" y="299"/>
                      <a:pt x="842" y="317"/>
                    </a:cubicBezTo>
                    <a:cubicBezTo>
                      <a:pt x="826" y="333"/>
                      <a:pt x="810" y="347"/>
                      <a:pt x="794" y="361"/>
                    </a:cubicBezTo>
                    <a:cubicBezTo>
                      <a:pt x="772" y="380"/>
                      <a:pt x="744" y="394"/>
                      <a:pt x="733" y="422"/>
                    </a:cubicBezTo>
                    <a:cubicBezTo>
                      <a:pt x="733" y="423"/>
                      <a:pt x="733" y="424"/>
                      <a:pt x="734" y="424"/>
                    </a:cubicBezTo>
                    <a:cubicBezTo>
                      <a:pt x="775" y="436"/>
                      <a:pt x="810" y="459"/>
                      <a:pt x="851" y="470"/>
                    </a:cubicBezTo>
                    <a:cubicBezTo>
                      <a:pt x="883" y="479"/>
                      <a:pt x="919" y="485"/>
                      <a:pt x="948" y="502"/>
                    </a:cubicBezTo>
                    <a:cubicBezTo>
                      <a:pt x="950" y="504"/>
                      <a:pt x="952" y="505"/>
                      <a:pt x="953" y="506"/>
                    </a:cubicBezTo>
                    <a:cubicBezTo>
                      <a:pt x="961" y="512"/>
                      <a:pt x="950" y="511"/>
                      <a:pt x="945" y="512"/>
                    </a:cubicBezTo>
                    <a:cubicBezTo>
                      <a:pt x="927" y="516"/>
                      <a:pt x="910" y="518"/>
                      <a:pt x="892" y="521"/>
                    </a:cubicBezTo>
                    <a:cubicBezTo>
                      <a:pt x="873" y="524"/>
                      <a:pt x="855" y="529"/>
                      <a:pt x="836" y="535"/>
                    </a:cubicBezTo>
                    <a:cubicBezTo>
                      <a:pt x="806" y="544"/>
                      <a:pt x="772" y="551"/>
                      <a:pt x="746" y="570"/>
                    </a:cubicBezTo>
                    <a:cubicBezTo>
                      <a:pt x="708" y="598"/>
                      <a:pt x="752" y="657"/>
                      <a:pt x="772" y="682"/>
                    </a:cubicBezTo>
                    <a:cubicBezTo>
                      <a:pt x="791" y="707"/>
                      <a:pt x="813" y="731"/>
                      <a:pt x="834" y="755"/>
                    </a:cubicBezTo>
                    <a:cubicBezTo>
                      <a:pt x="849" y="772"/>
                      <a:pt x="868" y="790"/>
                      <a:pt x="877" y="811"/>
                    </a:cubicBezTo>
                    <a:cubicBezTo>
                      <a:pt x="879" y="810"/>
                      <a:pt x="880" y="809"/>
                      <a:pt x="882" y="808"/>
                    </a:cubicBezTo>
                    <a:cubicBezTo>
                      <a:pt x="846" y="796"/>
                      <a:pt x="813" y="779"/>
                      <a:pt x="777" y="767"/>
                    </a:cubicBezTo>
                    <a:cubicBezTo>
                      <a:pt x="742" y="756"/>
                      <a:pt x="712" y="740"/>
                      <a:pt x="683" y="719"/>
                    </a:cubicBezTo>
                    <a:cubicBezTo>
                      <a:pt x="657" y="700"/>
                      <a:pt x="639" y="705"/>
                      <a:pt x="631" y="735"/>
                    </a:cubicBezTo>
                    <a:cubicBezTo>
                      <a:pt x="621" y="776"/>
                      <a:pt x="624" y="821"/>
                      <a:pt x="626" y="862"/>
                    </a:cubicBezTo>
                    <a:cubicBezTo>
                      <a:pt x="627" y="897"/>
                      <a:pt x="633" y="935"/>
                      <a:pt x="628" y="969"/>
                    </a:cubicBezTo>
                    <a:cubicBezTo>
                      <a:pt x="630" y="969"/>
                      <a:pt x="631" y="968"/>
                      <a:pt x="633" y="968"/>
                    </a:cubicBezTo>
                    <a:cubicBezTo>
                      <a:pt x="614" y="950"/>
                      <a:pt x="599" y="928"/>
                      <a:pt x="585" y="907"/>
                    </a:cubicBezTo>
                    <a:cubicBezTo>
                      <a:pt x="572" y="887"/>
                      <a:pt x="557" y="866"/>
                      <a:pt x="549" y="843"/>
                    </a:cubicBezTo>
                    <a:cubicBezTo>
                      <a:pt x="542" y="825"/>
                      <a:pt x="535" y="760"/>
                      <a:pt x="504" y="764"/>
                    </a:cubicBezTo>
                    <a:cubicBezTo>
                      <a:pt x="490" y="765"/>
                      <a:pt x="483" y="775"/>
                      <a:pt x="475" y="785"/>
                    </a:cubicBezTo>
                    <a:cubicBezTo>
                      <a:pt x="461" y="807"/>
                      <a:pt x="447" y="829"/>
                      <a:pt x="432" y="851"/>
                    </a:cubicBezTo>
                    <a:cubicBezTo>
                      <a:pt x="401" y="894"/>
                      <a:pt x="355" y="927"/>
                      <a:pt x="330" y="975"/>
                    </a:cubicBezTo>
                    <a:cubicBezTo>
                      <a:pt x="332" y="975"/>
                      <a:pt x="334" y="975"/>
                      <a:pt x="336" y="975"/>
                    </a:cubicBezTo>
                    <a:cubicBezTo>
                      <a:pt x="338" y="920"/>
                      <a:pt x="350" y="866"/>
                      <a:pt x="351" y="812"/>
                    </a:cubicBezTo>
                    <a:cubicBezTo>
                      <a:pt x="352" y="784"/>
                      <a:pt x="355" y="727"/>
                      <a:pt x="318" y="721"/>
                    </a:cubicBezTo>
                    <a:cubicBezTo>
                      <a:pt x="306" y="719"/>
                      <a:pt x="292" y="725"/>
                      <a:pt x="281" y="729"/>
                    </a:cubicBezTo>
                    <a:cubicBezTo>
                      <a:pt x="262" y="736"/>
                      <a:pt x="243" y="744"/>
                      <a:pt x="223" y="751"/>
                    </a:cubicBezTo>
                    <a:cubicBezTo>
                      <a:pt x="177" y="771"/>
                      <a:pt x="130" y="793"/>
                      <a:pt x="80" y="803"/>
                    </a:cubicBezTo>
                    <a:cubicBezTo>
                      <a:pt x="81" y="804"/>
                      <a:pt x="82" y="804"/>
                      <a:pt x="83" y="805"/>
                    </a:cubicBezTo>
                    <a:cubicBezTo>
                      <a:pt x="98" y="778"/>
                      <a:pt x="121" y="755"/>
                      <a:pt x="141" y="731"/>
                    </a:cubicBezTo>
                    <a:cubicBezTo>
                      <a:pt x="163" y="705"/>
                      <a:pt x="184" y="677"/>
                      <a:pt x="203" y="648"/>
                    </a:cubicBezTo>
                    <a:cubicBezTo>
                      <a:pt x="213" y="634"/>
                      <a:pt x="232" y="604"/>
                      <a:pt x="221" y="586"/>
                    </a:cubicBezTo>
                    <a:cubicBezTo>
                      <a:pt x="210" y="569"/>
                      <a:pt x="185" y="565"/>
                      <a:pt x="167" y="561"/>
                    </a:cubicBezTo>
                    <a:cubicBezTo>
                      <a:pt x="134" y="552"/>
                      <a:pt x="100" y="544"/>
                      <a:pt x="66" y="534"/>
                    </a:cubicBezTo>
                    <a:cubicBezTo>
                      <a:pt x="51" y="529"/>
                      <a:pt x="35" y="523"/>
                      <a:pt x="20" y="516"/>
                    </a:cubicBezTo>
                    <a:cubicBezTo>
                      <a:pt x="7" y="510"/>
                      <a:pt x="13" y="508"/>
                      <a:pt x="23" y="503"/>
                    </a:cubicBezTo>
                    <a:cubicBezTo>
                      <a:pt x="36" y="498"/>
                      <a:pt x="48" y="493"/>
                      <a:pt x="61" y="488"/>
                    </a:cubicBezTo>
                    <a:cubicBezTo>
                      <a:pt x="98" y="476"/>
                      <a:pt x="136" y="471"/>
                      <a:pt x="174" y="463"/>
                    </a:cubicBezTo>
                    <a:cubicBezTo>
                      <a:pt x="204" y="457"/>
                      <a:pt x="233" y="450"/>
                      <a:pt x="264" y="445"/>
                    </a:cubicBezTo>
                    <a:cubicBezTo>
                      <a:pt x="265" y="445"/>
                      <a:pt x="268" y="443"/>
                      <a:pt x="266" y="441"/>
                    </a:cubicBezTo>
                    <a:cubicBezTo>
                      <a:pt x="231" y="412"/>
                      <a:pt x="196" y="384"/>
                      <a:pt x="168" y="348"/>
                    </a:cubicBezTo>
                    <a:cubicBezTo>
                      <a:pt x="138" y="310"/>
                      <a:pt x="111" y="270"/>
                      <a:pt x="81" y="232"/>
                    </a:cubicBezTo>
                    <a:cubicBezTo>
                      <a:pt x="80" y="233"/>
                      <a:pt x="78" y="234"/>
                      <a:pt x="77" y="235"/>
                    </a:cubicBezTo>
                    <a:cubicBezTo>
                      <a:pt x="129" y="251"/>
                      <a:pt x="180" y="266"/>
                      <a:pt x="234" y="276"/>
                    </a:cubicBezTo>
                    <a:cubicBezTo>
                      <a:pt x="270" y="282"/>
                      <a:pt x="312" y="301"/>
                      <a:pt x="350" y="296"/>
                    </a:cubicBezTo>
                    <a:cubicBezTo>
                      <a:pt x="386" y="292"/>
                      <a:pt x="368" y="203"/>
                      <a:pt x="366" y="183"/>
                    </a:cubicBezTo>
                    <a:cubicBezTo>
                      <a:pt x="362" y="151"/>
                      <a:pt x="357" y="120"/>
                      <a:pt x="353" y="89"/>
                    </a:cubicBezTo>
                    <a:cubicBezTo>
                      <a:pt x="352" y="77"/>
                      <a:pt x="342" y="39"/>
                      <a:pt x="353" y="29"/>
                    </a:cubicBezTo>
                    <a:cubicBezTo>
                      <a:pt x="368" y="15"/>
                      <a:pt x="412" y="110"/>
                      <a:pt x="416" y="119"/>
                    </a:cubicBezTo>
                    <a:cubicBezTo>
                      <a:pt x="428" y="142"/>
                      <a:pt x="440" y="164"/>
                      <a:pt x="451" y="188"/>
                    </a:cubicBezTo>
                    <a:cubicBezTo>
                      <a:pt x="461" y="212"/>
                      <a:pt x="471" y="236"/>
                      <a:pt x="486" y="257"/>
                    </a:cubicBezTo>
                    <a:cubicBezTo>
                      <a:pt x="488" y="259"/>
                      <a:pt x="493" y="257"/>
                      <a:pt x="491" y="254"/>
                    </a:cubicBezTo>
                    <a:close/>
                  </a:path>
                </a:pathLst>
              </a:custGeom>
              <a:solidFill>
                <a:srgbClr val="FF70AD"/>
              </a:solidFill>
              <a:ln>
                <a:noFill/>
              </a:ln>
            </p:spPr>
            <p:txBody>
              <a:bodyPr vert="horz" wrap="square" lIns="91440" tIns="45720" rIns="91440" bIns="45720" numCol="1" anchor="t" anchorCtr="0" compatLnSpc="1">
                <a:prstTxWarp prst="textNoShape">
                  <a:avLst/>
                </a:prstTxWarp>
              </a:bodyPr>
              <a:lstStyle/>
              <a:p>
                <a:endParaRPr lang="zh-CN" altLang="en-US" sz="2000">
                  <a:latin typeface="#9Slide03 AllRoundGothic" panose="020B0703020202020104" pitchFamily="34" charset="0"/>
                  <a:ea typeface="字魂36号-正文宋楷" panose="02000000000000000000" pitchFamily="2" charset="-122"/>
                </a:endParaRPr>
              </a:p>
            </p:txBody>
          </p:sp>
        </p:grpSp>
        <p:sp>
          <p:nvSpPr>
            <p:cNvPr id="1227" name="文本框 1226">
              <a:extLst>
                <a:ext uri="{FF2B5EF4-FFF2-40B4-BE49-F238E27FC236}">
                  <a16:creationId xmlns="" xmlns:a16="http://schemas.microsoft.com/office/drawing/2014/main" id="{E5431C57-4737-4AF6-9F60-F84EE490C9D2}"/>
                </a:ext>
              </a:extLst>
            </p:cNvPr>
            <p:cNvSpPr txBox="1"/>
            <p:nvPr/>
          </p:nvSpPr>
          <p:spPr>
            <a:xfrm>
              <a:off x="9359218" y="3784798"/>
              <a:ext cx="1348706" cy="581860"/>
            </a:xfrm>
            <a:prstGeom prst="rect">
              <a:avLst/>
            </a:prstGeom>
            <a:noFill/>
          </p:spPr>
          <p:txBody>
            <a:bodyPr wrap="none" rtlCol="0">
              <a:spAutoFit/>
              <a:scene3d>
                <a:camera prst="orthographicFront"/>
                <a:lightRig rig="threePt" dir="t"/>
              </a:scene3d>
              <a:sp3d contourW="12700"/>
            </a:bodyPr>
            <a:lstStyle/>
            <a:p>
              <a:pPr algn="ctr"/>
              <a:r>
                <a:rPr lang="en-US" altLang="zh-CN" sz="2400" dirty="0" err="1">
                  <a:pattFill prst="wdDnDiag">
                    <a:fgClr>
                      <a:schemeClr val="tx1">
                        <a:lumMod val="65000"/>
                        <a:lumOff val="35000"/>
                      </a:schemeClr>
                    </a:fgClr>
                    <a:bgClr>
                      <a:schemeClr val="tx1">
                        <a:lumMod val="85000"/>
                        <a:lumOff val="15000"/>
                      </a:schemeClr>
                    </a:bgClr>
                  </a:pattFill>
                  <a:latin typeface="#9Slide03 AllRoundGothic" panose="020B0703020202020104" pitchFamily="34" charset="0"/>
                  <a:ea typeface="字魂36号-正文宋楷" panose="02000000000000000000" pitchFamily="2" charset="-122"/>
                </a:rPr>
                <a:t>Thiên</a:t>
              </a:r>
              <a:r>
                <a:rPr lang="en-US" altLang="zh-CN" sz="2400" dirty="0">
                  <a:pattFill prst="wdDnDiag">
                    <a:fgClr>
                      <a:schemeClr val="tx1">
                        <a:lumMod val="65000"/>
                        <a:lumOff val="35000"/>
                      </a:schemeClr>
                    </a:fgClr>
                    <a:bgClr>
                      <a:schemeClr val="tx1">
                        <a:lumMod val="85000"/>
                        <a:lumOff val="15000"/>
                      </a:schemeClr>
                    </a:bgClr>
                  </a:pattFill>
                  <a:latin typeface="#9Slide03 AllRoundGothic" panose="020B0703020202020104" pitchFamily="34" charset="0"/>
                  <a:ea typeface="字魂36号-正文宋楷" panose="02000000000000000000" pitchFamily="2" charset="-122"/>
                </a:rPr>
                <a:t> </a:t>
              </a:r>
              <a:r>
                <a:rPr lang="en-US" altLang="zh-CN" sz="2400" dirty="0" err="1">
                  <a:pattFill prst="wdDnDiag">
                    <a:fgClr>
                      <a:schemeClr val="tx1">
                        <a:lumMod val="65000"/>
                        <a:lumOff val="35000"/>
                      </a:schemeClr>
                    </a:fgClr>
                    <a:bgClr>
                      <a:schemeClr val="tx1">
                        <a:lumMod val="85000"/>
                        <a:lumOff val="15000"/>
                      </a:schemeClr>
                    </a:bgClr>
                  </a:pattFill>
                  <a:latin typeface="#9Slide03 AllRoundGothic" panose="020B0703020202020104" pitchFamily="34" charset="0"/>
                  <a:ea typeface="字魂36号-正文宋楷" panose="02000000000000000000" pitchFamily="2" charset="-122"/>
                </a:rPr>
                <a:t>niên</a:t>
              </a:r>
              <a:r>
                <a:rPr lang="en-US" altLang="zh-CN" sz="2400" dirty="0">
                  <a:pattFill prst="wdDnDiag">
                    <a:fgClr>
                      <a:schemeClr val="tx1">
                        <a:lumMod val="65000"/>
                        <a:lumOff val="35000"/>
                      </a:schemeClr>
                    </a:fgClr>
                    <a:bgClr>
                      <a:schemeClr val="tx1">
                        <a:lumMod val="85000"/>
                        <a:lumOff val="15000"/>
                      </a:schemeClr>
                    </a:bgClr>
                  </a:pattFill>
                  <a:latin typeface="#9Slide03 AllRoundGothic" panose="020B0703020202020104" pitchFamily="34" charset="0"/>
                  <a:ea typeface="字魂36号-正文宋楷" panose="02000000000000000000" pitchFamily="2" charset="-122"/>
                </a:rPr>
                <a:t> </a:t>
              </a:r>
              <a:r>
                <a:rPr lang="en-US" altLang="zh-CN" sz="2400" dirty="0" err="1">
                  <a:pattFill prst="wdDnDiag">
                    <a:fgClr>
                      <a:schemeClr val="tx1">
                        <a:lumMod val="65000"/>
                        <a:lumOff val="35000"/>
                      </a:schemeClr>
                    </a:fgClr>
                    <a:bgClr>
                      <a:schemeClr val="tx1">
                        <a:lumMod val="85000"/>
                        <a:lumOff val="15000"/>
                      </a:schemeClr>
                    </a:bgClr>
                  </a:pattFill>
                  <a:latin typeface="#9Slide03 AllRoundGothic" panose="020B0703020202020104" pitchFamily="34" charset="0"/>
                  <a:ea typeface="字魂36号-正文宋楷" panose="02000000000000000000" pitchFamily="2" charset="-122"/>
                </a:rPr>
                <a:t>kỉ</a:t>
              </a:r>
              <a:endParaRPr lang="en-US" altLang="zh-CN" sz="2400" dirty="0">
                <a:pattFill prst="wdDnDiag">
                  <a:fgClr>
                    <a:schemeClr val="tx1">
                      <a:lumMod val="65000"/>
                      <a:lumOff val="35000"/>
                    </a:schemeClr>
                  </a:fgClr>
                  <a:bgClr>
                    <a:schemeClr val="tx1">
                      <a:lumMod val="85000"/>
                      <a:lumOff val="15000"/>
                    </a:schemeClr>
                  </a:bgClr>
                </a:pattFill>
                <a:latin typeface="#9Slide03 AllRoundGothic" panose="020B0703020202020104" pitchFamily="34" charset="0"/>
                <a:ea typeface="字魂36号-正文宋楷" panose="02000000000000000000" pitchFamily="2" charset="-122"/>
              </a:endParaRPr>
            </a:p>
            <a:p>
              <a:pPr algn="ctr"/>
              <a:r>
                <a:rPr lang="en-US" altLang="zh-CN" sz="2400" dirty="0">
                  <a:pattFill prst="wdDnDiag">
                    <a:fgClr>
                      <a:schemeClr val="tx1">
                        <a:lumMod val="65000"/>
                        <a:lumOff val="35000"/>
                      </a:schemeClr>
                    </a:fgClr>
                    <a:bgClr>
                      <a:schemeClr val="tx1">
                        <a:lumMod val="85000"/>
                        <a:lumOff val="15000"/>
                      </a:schemeClr>
                    </a:bgClr>
                  </a:pattFill>
                  <a:latin typeface="#9Slide03 AllRoundGothic" panose="020B0703020202020104" pitchFamily="34" charset="0"/>
                  <a:ea typeface="字魂36号-正文宋楷" panose="02000000000000000000" pitchFamily="2" charset="-122"/>
                </a:rPr>
                <a:t>1000 </a:t>
              </a:r>
              <a:r>
                <a:rPr lang="en-US" altLang="zh-CN" sz="2400" dirty="0" err="1">
                  <a:pattFill prst="wdDnDiag">
                    <a:fgClr>
                      <a:schemeClr val="tx1">
                        <a:lumMod val="65000"/>
                        <a:lumOff val="35000"/>
                      </a:schemeClr>
                    </a:fgClr>
                    <a:bgClr>
                      <a:schemeClr val="tx1">
                        <a:lumMod val="85000"/>
                        <a:lumOff val="15000"/>
                      </a:schemeClr>
                    </a:bgClr>
                  </a:pattFill>
                  <a:latin typeface="#9Slide03 AllRoundGothic" panose="020B0703020202020104" pitchFamily="34" charset="0"/>
                  <a:ea typeface="字魂36号-正文宋楷" panose="02000000000000000000" pitchFamily="2" charset="-122"/>
                </a:rPr>
                <a:t>năm</a:t>
              </a:r>
              <a:endParaRPr lang="zh-CN" altLang="en-US" sz="2400" dirty="0">
                <a:pattFill prst="wdDnDiag">
                  <a:fgClr>
                    <a:schemeClr val="tx1">
                      <a:lumMod val="65000"/>
                      <a:lumOff val="35000"/>
                    </a:schemeClr>
                  </a:fgClr>
                  <a:bgClr>
                    <a:schemeClr val="tx1">
                      <a:lumMod val="85000"/>
                      <a:lumOff val="15000"/>
                    </a:schemeClr>
                  </a:bgClr>
                </a:pattFill>
                <a:latin typeface="#9Slide03 AllRoundGothic" panose="020B0703020202020104" pitchFamily="34" charset="0"/>
                <a:ea typeface="字魂36号-正文宋楷" panose="02000000000000000000" pitchFamily="2" charset="-122"/>
              </a:endParaRPr>
            </a:p>
          </p:txBody>
        </p:sp>
      </p:grpSp>
      <p:sp>
        <p:nvSpPr>
          <p:cNvPr id="1371" name="文本框 137">
            <a:extLst>
              <a:ext uri="{FF2B5EF4-FFF2-40B4-BE49-F238E27FC236}">
                <a16:creationId xmlns="" xmlns:a16="http://schemas.microsoft.com/office/drawing/2014/main" id="{020E4E3B-273D-4277-8FF2-F71AF2E2958E}"/>
              </a:ext>
            </a:extLst>
          </p:cNvPr>
          <p:cNvSpPr txBox="1"/>
          <p:nvPr/>
        </p:nvSpPr>
        <p:spPr>
          <a:xfrm>
            <a:off x="4060113" y="109390"/>
            <a:ext cx="4575290" cy="769441"/>
          </a:xfrm>
          <a:prstGeom prst="rect">
            <a:avLst/>
          </a:prstGeom>
          <a:noFill/>
          <a:ln>
            <a:noFill/>
          </a:ln>
        </p:spPr>
        <p:txBody>
          <a:bodyPr wrap="none" rtlCol="0">
            <a:spAutoFit/>
            <a:scene3d>
              <a:camera prst="orthographicFront"/>
              <a:lightRig rig="threePt" dir="t"/>
            </a:scene3d>
            <a:sp3d contourW="12700"/>
          </a:bodyPr>
          <a:lstStyle/>
          <a:p>
            <a:pPr algn="ctr"/>
            <a:r>
              <a:rPr lang="en-US" altLang="zh-CN" sz="2200" dirty="0" err="1">
                <a:ln w="63500">
                  <a:solidFill>
                    <a:srgbClr val="FFFFFF"/>
                  </a:solidFill>
                </a:ln>
                <a:solidFill>
                  <a:srgbClr val="FF4D67"/>
                </a:solidFill>
                <a:effectLst>
                  <a:outerShdw blurRad="127000" dist="38100" dir="2700000" algn="tl" rotWithShape="0">
                    <a:prstClr val="black">
                      <a:alpha val="47000"/>
                    </a:prstClr>
                  </a:outerShdw>
                </a:effectLst>
                <a:latin typeface="#9Slide03 AllRoundGothic" panose="020B0703020202020104" pitchFamily="34" charset="0"/>
                <a:ea typeface="字魂36号-正文宋楷" panose="02000000000000000000" pitchFamily="2" charset="-122"/>
              </a:rPr>
              <a:t>Cách</a:t>
            </a:r>
            <a:r>
              <a:rPr lang="en-US" altLang="zh-CN" sz="2200" dirty="0">
                <a:ln w="63500">
                  <a:solidFill>
                    <a:srgbClr val="FFFFFF"/>
                  </a:solidFill>
                </a:ln>
                <a:solidFill>
                  <a:srgbClr val="FF4D67"/>
                </a:solidFill>
                <a:effectLst>
                  <a:outerShdw blurRad="127000" dist="38100" dir="2700000" algn="tl" rotWithShape="0">
                    <a:prstClr val="black">
                      <a:alpha val="47000"/>
                    </a:prstClr>
                  </a:outerShdw>
                </a:effectLst>
                <a:latin typeface="#9Slide03 AllRoundGothic" panose="020B0703020202020104" pitchFamily="34" charset="0"/>
                <a:ea typeface="字魂36号-正文宋楷" panose="02000000000000000000" pitchFamily="2" charset="-122"/>
              </a:rPr>
              <a:t> </a:t>
            </a:r>
            <a:r>
              <a:rPr lang="en-US" altLang="zh-CN" sz="2200" dirty="0" err="1">
                <a:ln w="63500">
                  <a:solidFill>
                    <a:srgbClr val="FFFFFF"/>
                  </a:solidFill>
                </a:ln>
                <a:solidFill>
                  <a:srgbClr val="FF4D67"/>
                </a:solidFill>
                <a:effectLst>
                  <a:outerShdw blurRad="127000" dist="38100" dir="2700000" algn="tl" rotWithShape="0">
                    <a:prstClr val="black">
                      <a:alpha val="47000"/>
                    </a:prstClr>
                  </a:outerShdw>
                </a:effectLst>
                <a:latin typeface="#9Slide03 AllRoundGothic" panose="020B0703020202020104" pitchFamily="34" charset="0"/>
                <a:ea typeface="字魂36号-正文宋楷" panose="02000000000000000000" pitchFamily="2" charset="-122"/>
              </a:rPr>
              <a:t>tính</a:t>
            </a:r>
            <a:r>
              <a:rPr lang="en-US" altLang="zh-CN" sz="2200" dirty="0">
                <a:ln w="63500">
                  <a:solidFill>
                    <a:srgbClr val="FFFFFF"/>
                  </a:solidFill>
                </a:ln>
                <a:solidFill>
                  <a:srgbClr val="FF4D67"/>
                </a:solidFill>
                <a:effectLst>
                  <a:outerShdw blurRad="127000" dist="38100" dir="2700000" algn="tl" rotWithShape="0">
                    <a:prstClr val="black">
                      <a:alpha val="47000"/>
                    </a:prstClr>
                  </a:outerShdw>
                </a:effectLst>
                <a:latin typeface="#9Slide03 AllRoundGothic" panose="020B0703020202020104" pitchFamily="34" charset="0"/>
                <a:ea typeface="字魂36号-正文宋楷" panose="02000000000000000000" pitchFamily="2" charset="-122"/>
              </a:rPr>
              <a:t> </a:t>
            </a:r>
            <a:r>
              <a:rPr lang="en-US" altLang="zh-CN" sz="2200" dirty="0" err="1">
                <a:ln w="63500">
                  <a:solidFill>
                    <a:srgbClr val="FFFFFF"/>
                  </a:solidFill>
                </a:ln>
                <a:solidFill>
                  <a:srgbClr val="FF4D67"/>
                </a:solidFill>
                <a:effectLst>
                  <a:outerShdw blurRad="127000" dist="38100" dir="2700000" algn="tl" rotWithShape="0">
                    <a:prstClr val="black">
                      <a:alpha val="47000"/>
                    </a:prstClr>
                  </a:outerShdw>
                </a:effectLst>
                <a:latin typeface="#9Slide03 AllRoundGothic" panose="020B0703020202020104" pitchFamily="34" charset="0"/>
                <a:ea typeface="字魂36号-正文宋楷" panose="02000000000000000000" pitchFamily="2" charset="-122"/>
              </a:rPr>
              <a:t>thời</a:t>
            </a:r>
            <a:r>
              <a:rPr lang="en-US" altLang="zh-CN" sz="2200" dirty="0">
                <a:ln w="63500">
                  <a:solidFill>
                    <a:srgbClr val="FFFFFF"/>
                  </a:solidFill>
                </a:ln>
                <a:solidFill>
                  <a:srgbClr val="FF4D67"/>
                </a:solidFill>
                <a:effectLst>
                  <a:outerShdw blurRad="127000" dist="38100" dir="2700000" algn="tl" rotWithShape="0">
                    <a:prstClr val="black">
                      <a:alpha val="47000"/>
                    </a:prstClr>
                  </a:outerShdw>
                </a:effectLst>
                <a:latin typeface="#9Slide03 AllRoundGothic" panose="020B0703020202020104" pitchFamily="34" charset="0"/>
                <a:ea typeface="字魂36号-正文宋楷" panose="02000000000000000000" pitchFamily="2" charset="-122"/>
              </a:rPr>
              <a:t> </a:t>
            </a:r>
            <a:r>
              <a:rPr lang="en-US" altLang="zh-CN" sz="2200" dirty="0" err="1">
                <a:ln w="63500">
                  <a:solidFill>
                    <a:srgbClr val="FFFFFF"/>
                  </a:solidFill>
                </a:ln>
                <a:solidFill>
                  <a:srgbClr val="FF4D67"/>
                </a:solidFill>
                <a:effectLst>
                  <a:outerShdw blurRad="127000" dist="38100" dir="2700000" algn="tl" rotWithShape="0">
                    <a:prstClr val="black">
                      <a:alpha val="47000"/>
                    </a:prstClr>
                  </a:outerShdw>
                </a:effectLst>
                <a:latin typeface="#9Slide03 AllRoundGothic" panose="020B0703020202020104" pitchFamily="34" charset="0"/>
                <a:ea typeface="字魂36号-正文宋楷" panose="02000000000000000000" pitchFamily="2" charset="-122"/>
              </a:rPr>
              <a:t>gian</a:t>
            </a:r>
            <a:r>
              <a:rPr lang="en-US" altLang="zh-CN" sz="2200" dirty="0">
                <a:ln w="63500">
                  <a:solidFill>
                    <a:srgbClr val="FFFFFF"/>
                  </a:solidFill>
                </a:ln>
                <a:solidFill>
                  <a:srgbClr val="FF4D67"/>
                </a:solidFill>
                <a:effectLst>
                  <a:outerShdw blurRad="127000" dist="38100" dir="2700000" algn="tl" rotWithShape="0">
                    <a:prstClr val="black">
                      <a:alpha val="47000"/>
                    </a:prstClr>
                  </a:outerShdw>
                </a:effectLst>
                <a:latin typeface="#9Slide03 AllRoundGothic" panose="020B0703020202020104" pitchFamily="34" charset="0"/>
                <a:ea typeface="字魂36号-正文宋楷" panose="02000000000000000000" pitchFamily="2" charset="-122"/>
              </a:rPr>
              <a:t> </a:t>
            </a:r>
            <a:r>
              <a:rPr lang="en-US" altLang="zh-CN" sz="2200" dirty="0" err="1">
                <a:ln w="63500">
                  <a:solidFill>
                    <a:srgbClr val="FFFFFF"/>
                  </a:solidFill>
                </a:ln>
                <a:solidFill>
                  <a:srgbClr val="FF4D67"/>
                </a:solidFill>
                <a:effectLst>
                  <a:outerShdw blurRad="127000" dist="38100" dir="2700000" algn="tl" rotWithShape="0">
                    <a:prstClr val="black">
                      <a:alpha val="47000"/>
                    </a:prstClr>
                  </a:outerShdw>
                </a:effectLst>
                <a:latin typeface="#9Slide03 AllRoundGothic" panose="020B0703020202020104" pitchFamily="34" charset="0"/>
                <a:ea typeface="字魂36号-正文宋楷" panose="02000000000000000000" pitchFamily="2" charset="-122"/>
              </a:rPr>
              <a:t>trong</a:t>
            </a:r>
            <a:r>
              <a:rPr lang="en-US" altLang="zh-CN" sz="2200" dirty="0">
                <a:ln w="63500">
                  <a:solidFill>
                    <a:srgbClr val="FFFFFF"/>
                  </a:solidFill>
                </a:ln>
                <a:solidFill>
                  <a:srgbClr val="FF4D67"/>
                </a:solidFill>
                <a:effectLst>
                  <a:outerShdw blurRad="127000" dist="38100" dir="2700000" algn="tl" rotWithShape="0">
                    <a:prstClr val="black">
                      <a:alpha val="47000"/>
                    </a:prstClr>
                  </a:outerShdw>
                </a:effectLst>
                <a:latin typeface="#9Slide03 AllRoundGothic" panose="020B0703020202020104" pitchFamily="34" charset="0"/>
                <a:ea typeface="字魂36号-正文宋楷" panose="02000000000000000000" pitchFamily="2" charset="-122"/>
              </a:rPr>
              <a:t> </a:t>
            </a:r>
            <a:r>
              <a:rPr lang="en-US" altLang="zh-CN" sz="2200" dirty="0" err="1">
                <a:ln w="63500">
                  <a:solidFill>
                    <a:srgbClr val="FFFFFF"/>
                  </a:solidFill>
                </a:ln>
                <a:solidFill>
                  <a:srgbClr val="FF4D67"/>
                </a:solidFill>
                <a:effectLst>
                  <a:outerShdw blurRad="127000" dist="38100" dir="2700000" algn="tl" rotWithShape="0">
                    <a:prstClr val="black">
                      <a:alpha val="47000"/>
                    </a:prstClr>
                  </a:outerShdw>
                </a:effectLst>
                <a:latin typeface="#9Slide03 AllRoundGothic" panose="020B0703020202020104" pitchFamily="34" charset="0"/>
                <a:ea typeface="字魂36号-正文宋楷" panose="02000000000000000000" pitchFamily="2" charset="-122"/>
              </a:rPr>
              <a:t>lịch</a:t>
            </a:r>
            <a:r>
              <a:rPr lang="en-US" altLang="zh-CN" sz="2200" dirty="0">
                <a:ln w="63500">
                  <a:solidFill>
                    <a:srgbClr val="FFFFFF"/>
                  </a:solidFill>
                </a:ln>
                <a:solidFill>
                  <a:srgbClr val="FF4D67"/>
                </a:solidFill>
                <a:effectLst>
                  <a:outerShdw blurRad="127000" dist="38100" dir="2700000" algn="tl" rotWithShape="0">
                    <a:prstClr val="black">
                      <a:alpha val="47000"/>
                    </a:prstClr>
                  </a:outerShdw>
                </a:effectLst>
                <a:latin typeface="#9Slide03 AllRoundGothic" panose="020B0703020202020104" pitchFamily="34" charset="0"/>
                <a:ea typeface="字魂36号-正文宋楷" panose="02000000000000000000" pitchFamily="2" charset="-122"/>
              </a:rPr>
              <a:t> </a:t>
            </a:r>
            <a:r>
              <a:rPr lang="en-US" altLang="zh-CN" sz="2200" dirty="0" err="1">
                <a:ln w="63500">
                  <a:solidFill>
                    <a:srgbClr val="FFFFFF"/>
                  </a:solidFill>
                </a:ln>
                <a:solidFill>
                  <a:srgbClr val="FF4D67"/>
                </a:solidFill>
                <a:effectLst>
                  <a:outerShdw blurRad="127000" dist="38100" dir="2700000" algn="tl" rotWithShape="0">
                    <a:prstClr val="black">
                      <a:alpha val="47000"/>
                    </a:prstClr>
                  </a:outerShdw>
                </a:effectLst>
                <a:latin typeface="#9Slide03 AllRoundGothic" panose="020B0703020202020104" pitchFamily="34" charset="0"/>
                <a:ea typeface="字魂36号-正文宋楷" panose="02000000000000000000" pitchFamily="2" charset="-122"/>
              </a:rPr>
              <a:t>sử</a:t>
            </a:r>
            <a:endParaRPr lang="en-US" altLang="zh-CN" sz="2200" dirty="0">
              <a:ln w="63500">
                <a:solidFill>
                  <a:srgbClr val="FFFFFF"/>
                </a:solidFill>
              </a:ln>
              <a:solidFill>
                <a:srgbClr val="FF4D67"/>
              </a:solidFill>
              <a:effectLst>
                <a:outerShdw blurRad="127000" dist="38100" dir="2700000" algn="tl" rotWithShape="0">
                  <a:prstClr val="black">
                    <a:alpha val="47000"/>
                  </a:prstClr>
                </a:outerShdw>
              </a:effectLst>
              <a:latin typeface="#9Slide03 AllRoundGothic" panose="020B0703020202020104" pitchFamily="34" charset="0"/>
              <a:ea typeface="字魂36号-正文宋楷" panose="02000000000000000000" pitchFamily="2" charset="-122"/>
            </a:endParaRPr>
          </a:p>
          <a:p>
            <a:pPr algn="ctr"/>
            <a:r>
              <a:rPr lang="en-US" altLang="zh-CN" sz="2200" dirty="0" err="1">
                <a:ln w="63500">
                  <a:solidFill>
                    <a:srgbClr val="FFFFFF"/>
                  </a:solidFill>
                </a:ln>
                <a:solidFill>
                  <a:srgbClr val="FF4D67"/>
                </a:solidFill>
                <a:effectLst>
                  <a:outerShdw blurRad="127000" dist="38100" dir="2700000" algn="tl" rotWithShape="0">
                    <a:prstClr val="black">
                      <a:alpha val="47000"/>
                    </a:prstClr>
                  </a:outerShdw>
                </a:effectLst>
                <a:latin typeface="#9Slide03 AllRoundGothic" panose="020B0703020202020104" pitchFamily="34" charset="0"/>
                <a:ea typeface="字魂36号-正文宋楷" panose="02000000000000000000" pitchFamily="2" charset="-122"/>
              </a:rPr>
              <a:t>Như</a:t>
            </a:r>
            <a:r>
              <a:rPr lang="en-US" altLang="zh-CN" sz="2200" dirty="0">
                <a:ln w="63500">
                  <a:solidFill>
                    <a:srgbClr val="FFFFFF"/>
                  </a:solidFill>
                </a:ln>
                <a:solidFill>
                  <a:srgbClr val="FF4D67"/>
                </a:solidFill>
                <a:effectLst>
                  <a:outerShdw blurRad="127000" dist="38100" dir="2700000" algn="tl" rotWithShape="0">
                    <a:prstClr val="black">
                      <a:alpha val="47000"/>
                    </a:prstClr>
                  </a:outerShdw>
                </a:effectLst>
                <a:latin typeface="#9Slide03 AllRoundGothic" panose="020B0703020202020104" pitchFamily="34" charset="0"/>
                <a:ea typeface="字魂36号-正文宋楷" panose="02000000000000000000" pitchFamily="2" charset="-122"/>
              </a:rPr>
              <a:t> </a:t>
            </a:r>
            <a:r>
              <a:rPr lang="en-US" altLang="zh-CN" sz="2200" dirty="0" err="1">
                <a:ln w="63500">
                  <a:solidFill>
                    <a:srgbClr val="FFFFFF"/>
                  </a:solidFill>
                </a:ln>
                <a:solidFill>
                  <a:srgbClr val="FF4D67"/>
                </a:solidFill>
                <a:effectLst>
                  <a:outerShdw blurRad="127000" dist="38100" dir="2700000" algn="tl" rotWithShape="0">
                    <a:prstClr val="black">
                      <a:alpha val="47000"/>
                    </a:prstClr>
                  </a:outerShdw>
                </a:effectLst>
                <a:latin typeface="#9Slide03 AllRoundGothic" panose="020B0703020202020104" pitchFamily="34" charset="0"/>
                <a:ea typeface="字魂36号-正文宋楷" panose="02000000000000000000" pitchFamily="2" charset="-122"/>
              </a:rPr>
              <a:t>thế</a:t>
            </a:r>
            <a:r>
              <a:rPr lang="en-US" altLang="zh-CN" sz="2200" dirty="0">
                <a:ln w="63500">
                  <a:solidFill>
                    <a:srgbClr val="FFFFFF"/>
                  </a:solidFill>
                </a:ln>
                <a:solidFill>
                  <a:srgbClr val="FF4D67"/>
                </a:solidFill>
                <a:effectLst>
                  <a:outerShdw blurRad="127000" dist="38100" dir="2700000" algn="tl" rotWithShape="0">
                    <a:prstClr val="black">
                      <a:alpha val="47000"/>
                    </a:prstClr>
                  </a:outerShdw>
                </a:effectLst>
                <a:latin typeface="#9Slide03 AllRoundGothic" panose="020B0703020202020104" pitchFamily="34" charset="0"/>
                <a:ea typeface="字魂36号-正文宋楷" panose="02000000000000000000" pitchFamily="2" charset="-122"/>
              </a:rPr>
              <a:t> </a:t>
            </a:r>
            <a:r>
              <a:rPr lang="en-US" altLang="zh-CN" sz="2200" dirty="0" err="1">
                <a:ln w="63500">
                  <a:solidFill>
                    <a:srgbClr val="FFFFFF"/>
                  </a:solidFill>
                </a:ln>
                <a:solidFill>
                  <a:srgbClr val="FF4D67"/>
                </a:solidFill>
                <a:effectLst>
                  <a:outerShdw blurRad="127000" dist="38100" dir="2700000" algn="tl" rotWithShape="0">
                    <a:prstClr val="black">
                      <a:alpha val="47000"/>
                    </a:prstClr>
                  </a:outerShdw>
                </a:effectLst>
                <a:latin typeface="#9Slide03 AllRoundGothic" panose="020B0703020202020104" pitchFamily="34" charset="0"/>
                <a:ea typeface="字魂36号-正文宋楷" panose="02000000000000000000" pitchFamily="2" charset="-122"/>
              </a:rPr>
              <a:t>nào</a:t>
            </a:r>
            <a:r>
              <a:rPr lang="en-US" altLang="zh-CN" sz="2200" dirty="0">
                <a:ln w="63500">
                  <a:solidFill>
                    <a:srgbClr val="FFFFFF"/>
                  </a:solidFill>
                </a:ln>
                <a:solidFill>
                  <a:srgbClr val="FF4D67"/>
                </a:solidFill>
                <a:effectLst>
                  <a:outerShdw blurRad="127000" dist="38100" dir="2700000" algn="tl" rotWithShape="0">
                    <a:prstClr val="black">
                      <a:alpha val="47000"/>
                    </a:prstClr>
                  </a:outerShdw>
                </a:effectLst>
                <a:latin typeface="#9Slide03 AllRoundGothic" panose="020B0703020202020104" pitchFamily="34" charset="0"/>
                <a:ea typeface="字魂36号-正文宋楷" panose="02000000000000000000" pitchFamily="2" charset="-122"/>
              </a:rPr>
              <a:t>?</a:t>
            </a:r>
            <a:endParaRPr lang="zh-CN" altLang="en-US" sz="2200" dirty="0">
              <a:ln w="63500">
                <a:solidFill>
                  <a:srgbClr val="FFFFFF"/>
                </a:solidFill>
              </a:ln>
              <a:solidFill>
                <a:srgbClr val="FF4D67"/>
              </a:solidFill>
              <a:effectLst>
                <a:outerShdw blurRad="127000" dist="38100" dir="2700000" algn="tl" rotWithShape="0">
                  <a:prstClr val="black">
                    <a:alpha val="47000"/>
                  </a:prstClr>
                </a:outerShdw>
              </a:effectLst>
              <a:latin typeface="#9Slide03 AllRoundGothic" panose="020B0703020202020104" pitchFamily="34" charset="0"/>
              <a:ea typeface="字魂36号-正文宋楷" panose="02000000000000000000" pitchFamily="2" charset="-122"/>
            </a:endParaRPr>
          </a:p>
        </p:txBody>
      </p:sp>
      <p:sp>
        <p:nvSpPr>
          <p:cNvPr id="1372" name="文本框 138">
            <a:extLst>
              <a:ext uri="{FF2B5EF4-FFF2-40B4-BE49-F238E27FC236}">
                <a16:creationId xmlns="" xmlns:a16="http://schemas.microsoft.com/office/drawing/2014/main" id="{BF38E0E2-E66C-498F-A008-C007310EADEA}"/>
              </a:ext>
            </a:extLst>
          </p:cNvPr>
          <p:cNvSpPr txBox="1"/>
          <p:nvPr/>
        </p:nvSpPr>
        <p:spPr>
          <a:xfrm>
            <a:off x="4027148" y="94275"/>
            <a:ext cx="4575290" cy="769441"/>
          </a:xfrm>
          <a:prstGeom prst="rect">
            <a:avLst/>
          </a:prstGeom>
          <a:noFill/>
        </p:spPr>
        <p:txBody>
          <a:bodyPr wrap="none" rtlCol="0">
            <a:spAutoFit/>
            <a:scene3d>
              <a:camera prst="orthographicFront"/>
              <a:lightRig rig="threePt" dir="t"/>
            </a:scene3d>
            <a:sp3d contourW="12700"/>
          </a:bodyPr>
          <a:lstStyle/>
          <a:p>
            <a:pPr algn="ctr"/>
            <a:r>
              <a:rPr lang="en-US" altLang="zh-CN" sz="2200" dirty="0" err="1">
                <a:pattFill prst="wdDnDiag">
                  <a:fgClr>
                    <a:schemeClr val="tx1">
                      <a:lumMod val="65000"/>
                      <a:lumOff val="35000"/>
                    </a:schemeClr>
                  </a:fgClr>
                  <a:bgClr>
                    <a:schemeClr val="tx1">
                      <a:lumMod val="85000"/>
                      <a:lumOff val="15000"/>
                    </a:schemeClr>
                  </a:bgClr>
                </a:pattFill>
                <a:latin typeface="#9Slide03 AllRoundGothic" panose="020B0703020202020104" pitchFamily="34" charset="0"/>
                <a:ea typeface="字魂36号-正文宋楷" panose="02000000000000000000" pitchFamily="2" charset="-122"/>
              </a:rPr>
              <a:t>Cách</a:t>
            </a:r>
            <a:r>
              <a:rPr lang="en-US" altLang="zh-CN" sz="2200" dirty="0">
                <a:pattFill prst="wdDnDiag">
                  <a:fgClr>
                    <a:schemeClr val="tx1">
                      <a:lumMod val="65000"/>
                      <a:lumOff val="35000"/>
                    </a:schemeClr>
                  </a:fgClr>
                  <a:bgClr>
                    <a:schemeClr val="tx1">
                      <a:lumMod val="85000"/>
                      <a:lumOff val="15000"/>
                    </a:schemeClr>
                  </a:bgClr>
                </a:pattFill>
                <a:latin typeface="#9Slide03 AllRoundGothic" panose="020B0703020202020104" pitchFamily="34" charset="0"/>
                <a:ea typeface="字魂36号-正文宋楷" panose="02000000000000000000" pitchFamily="2" charset="-122"/>
              </a:rPr>
              <a:t> </a:t>
            </a:r>
            <a:r>
              <a:rPr lang="en-US" altLang="zh-CN" sz="2200" dirty="0" err="1">
                <a:pattFill prst="wdDnDiag">
                  <a:fgClr>
                    <a:schemeClr val="tx1">
                      <a:lumMod val="65000"/>
                      <a:lumOff val="35000"/>
                    </a:schemeClr>
                  </a:fgClr>
                  <a:bgClr>
                    <a:schemeClr val="tx1">
                      <a:lumMod val="85000"/>
                      <a:lumOff val="15000"/>
                    </a:schemeClr>
                  </a:bgClr>
                </a:pattFill>
                <a:latin typeface="#9Slide03 AllRoundGothic" panose="020B0703020202020104" pitchFamily="34" charset="0"/>
                <a:ea typeface="字魂36号-正文宋楷" panose="02000000000000000000" pitchFamily="2" charset="-122"/>
              </a:rPr>
              <a:t>tính</a:t>
            </a:r>
            <a:r>
              <a:rPr lang="en-US" altLang="zh-CN" sz="2200" dirty="0">
                <a:pattFill prst="wdDnDiag">
                  <a:fgClr>
                    <a:schemeClr val="tx1">
                      <a:lumMod val="65000"/>
                      <a:lumOff val="35000"/>
                    </a:schemeClr>
                  </a:fgClr>
                  <a:bgClr>
                    <a:schemeClr val="tx1">
                      <a:lumMod val="85000"/>
                      <a:lumOff val="15000"/>
                    </a:schemeClr>
                  </a:bgClr>
                </a:pattFill>
                <a:latin typeface="#9Slide03 AllRoundGothic" panose="020B0703020202020104" pitchFamily="34" charset="0"/>
                <a:ea typeface="字魂36号-正文宋楷" panose="02000000000000000000" pitchFamily="2" charset="-122"/>
              </a:rPr>
              <a:t> </a:t>
            </a:r>
            <a:r>
              <a:rPr lang="en-US" altLang="zh-CN" sz="2200" dirty="0" err="1">
                <a:pattFill prst="wdDnDiag">
                  <a:fgClr>
                    <a:schemeClr val="tx1">
                      <a:lumMod val="65000"/>
                      <a:lumOff val="35000"/>
                    </a:schemeClr>
                  </a:fgClr>
                  <a:bgClr>
                    <a:schemeClr val="tx1">
                      <a:lumMod val="85000"/>
                      <a:lumOff val="15000"/>
                    </a:schemeClr>
                  </a:bgClr>
                </a:pattFill>
                <a:latin typeface="#9Slide03 AllRoundGothic" panose="020B0703020202020104" pitchFamily="34" charset="0"/>
                <a:ea typeface="字魂36号-正文宋楷" panose="02000000000000000000" pitchFamily="2" charset="-122"/>
              </a:rPr>
              <a:t>thời</a:t>
            </a:r>
            <a:r>
              <a:rPr lang="en-US" altLang="zh-CN" sz="2200" dirty="0">
                <a:pattFill prst="wdDnDiag">
                  <a:fgClr>
                    <a:schemeClr val="tx1">
                      <a:lumMod val="65000"/>
                      <a:lumOff val="35000"/>
                    </a:schemeClr>
                  </a:fgClr>
                  <a:bgClr>
                    <a:schemeClr val="tx1">
                      <a:lumMod val="85000"/>
                      <a:lumOff val="15000"/>
                    </a:schemeClr>
                  </a:bgClr>
                </a:pattFill>
                <a:latin typeface="#9Slide03 AllRoundGothic" panose="020B0703020202020104" pitchFamily="34" charset="0"/>
                <a:ea typeface="字魂36号-正文宋楷" panose="02000000000000000000" pitchFamily="2" charset="-122"/>
              </a:rPr>
              <a:t> </a:t>
            </a:r>
            <a:r>
              <a:rPr lang="en-US" altLang="zh-CN" sz="2200" dirty="0" err="1">
                <a:pattFill prst="wdDnDiag">
                  <a:fgClr>
                    <a:schemeClr val="tx1">
                      <a:lumMod val="65000"/>
                      <a:lumOff val="35000"/>
                    </a:schemeClr>
                  </a:fgClr>
                  <a:bgClr>
                    <a:schemeClr val="tx1">
                      <a:lumMod val="85000"/>
                      <a:lumOff val="15000"/>
                    </a:schemeClr>
                  </a:bgClr>
                </a:pattFill>
                <a:latin typeface="#9Slide03 AllRoundGothic" panose="020B0703020202020104" pitchFamily="34" charset="0"/>
                <a:ea typeface="字魂36号-正文宋楷" panose="02000000000000000000" pitchFamily="2" charset="-122"/>
              </a:rPr>
              <a:t>gian</a:t>
            </a:r>
            <a:r>
              <a:rPr lang="en-US" altLang="zh-CN" sz="2200" dirty="0">
                <a:pattFill prst="wdDnDiag">
                  <a:fgClr>
                    <a:schemeClr val="tx1">
                      <a:lumMod val="65000"/>
                      <a:lumOff val="35000"/>
                    </a:schemeClr>
                  </a:fgClr>
                  <a:bgClr>
                    <a:schemeClr val="tx1">
                      <a:lumMod val="85000"/>
                      <a:lumOff val="15000"/>
                    </a:schemeClr>
                  </a:bgClr>
                </a:pattFill>
                <a:latin typeface="#9Slide03 AllRoundGothic" panose="020B0703020202020104" pitchFamily="34" charset="0"/>
                <a:ea typeface="字魂36号-正文宋楷" panose="02000000000000000000" pitchFamily="2" charset="-122"/>
              </a:rPr>
              <a:t> </a:t>
            </a:r>
            <a:r>
              <a:rPr lang="en-US" altLang="zh-CN" sz="2200" dirty="0" err="1">
                <a:pattFill prst="wdDnDiag">
                  <a:fgClr>
                    <a:schemeClr val="tx1">
                      <a:lumMod val="65000"/>
                      <a:lumOff val="35000"/>
                    </a:schemeClr>
                  </a:fgClr>
                  <a:bgClr>
                    <a:schemeClr val="tx1">
                      <a:lumMod val="85000"/>
                      <a:lumOff val="15000"/>
                    </a:schemeClr>
                  </a:bgClr>
                </a:pattFill>
                <a:latin typeface="#9Slide03 AllRoundGothic" panose="020B0703020202020104" pitchFamily="34" charset="0"/>
                <a:ea typeface="字魂36号-正文宋楷" panose="02000000000000000000" pitchFamily="2" charset="-122"/>
              </a:rPr>
              <a:t>trong</a:t>
            </a:r>
            <a:r>
              <a:rPr lang="en-US" altLang="zh-CN" sz="2200" dirty="0">
                <a:pattFill prst="wdDnDiag">
                  <a:fgClr>
                    <a:schemeClr val="tx1">
                      <a:lumMod val="65000"/>
                      <a:lumOff val="35000"/>
                    </a:schemeClr>
                  </a:fgClr>
                  <a:bgClr>
                    <a:schemeClr val="tx1">
                      <a:lumMod val="85000"/>
                      <a:lumOff val="15000"/>
                    </a:schemeClr>
                  </a:bgClr>
                </a:pattFill>
                <a:latin typeface="#9Slide03 AllRoundGothic" panose="020B0703020202020104" pitchFamily="34" charset="0"/>
                <a:ea typeface="字魂36号-正文宋楷" panose="02000000000000000000" pitchFamily="2" charset="-122"/>
              </a:rPr>
              <a:t> </a:t>
            </a:r>
            <a:r>
              <a:rPr lang="en-US" altLang="zh-CN" sz="2200" dirty="0" err="1">
                <a:pattFill prst="wdDnDiag">
                  <a:fgClr>
                    <a:schemeClr val="tx1">
                      <a:lumMod val="65000"/>
                      <a:lumOff val="35000"/>
                    </a:schemeClr>
                  </a:fgClr>
                  <a:bgClr>
                    <a:schemeClr val="tx1">
                      <a:lumMod val="85000"/>
                      <a:lumOff val="15000"/>
                    </a:schemeClr>
                  </a:bgClr>
                </a:pattFill>
                <a:latin typeface="#9Slide03 AllRoundGothic" panose="020B0703020202020104" pitchFamily="34" charset="0"/>
                <a:ea typeface="字魂36号-正文宋楷" panose="02000000000000000000" pitchFamily="2" charset="-122"/>
              </a:rPr>
              <a:t>lịch</a:t>
            </a:r>
            <a:r>
              <a:rPr lang="en-US" altLang="zh-CN" sz="2200" dirty="0">
                <a:pattFill prst="wdDnDiag">
                  <a:fgClr>
                    <a:schemeClr val="tx1">
                      <a:lumMod val="65000"/>
                      <a:lumOff val="35000"/>
                    </a:schemeClr>
                  </a:fgClr>
                  <a:bgClr>
                    <a:schemeClr val="tx1">
                      <a:lumMod val="85000"/>
                      <a:lumOff val="15000"/>
                    </a:schemeClr>
                  </a:bgClr>
                </a:pattFill>
                <a:latin typeface="#9Slide03 AllRoundGothic" panose="020B0703020202020104" pitchFamily="34" charset="0"/>
                <a:ea typeface="字魂36号-正文宋楷" panose="02000000000000000000" pitchFamily="2" charset="-122"/>
              </a:rPr>
              <a:t> </a:t>
            </a:r>
            <a:r>
              <a:rPr lang="en-US" altLang="zh-CN" sz="2200" dirty="0" err="1">
                <a:pattFill prst="wdDnDiag">
                  <a:fgClr>
                    <a:schemeClr val="tx1">
                      <a:lumMod val="65000"/>
                      <a:lumOff val="35000"/>
                    </a:schemeClr>
                  </a:fgClr>
                  <a:bgClr>
                    <a:schemeClr val="tx1">
                      <a:lumMod val="85000"/>
                      <a:lumOff val="15000"/>
                    </a:schemeClr>
                  </a:bgClr>
                </a:pattFill>
                <a:latin typeface="#9Slide03 AllRoundGothic" panose="020B0703020202020104" pitchFamily="34" charset="0"/>
                <a:ea typeface="字魂36号-正文宋楷" panose="02000000000000000000" pitchFamily="2" charset="-122"/>
              </a:rPr>
              <a:t>sử</a:t>
            </a:r>
            <a:endParaRPr lang="en-US" altLang="zh-CN" sz="2200" dirty="0">
              <a:pattFill prst="wdDnDiag">
                <a:fgClr>
                  <a:schemeClr val="tx1">
                    <a:lumMod val="65000"/>
                    <a:lumOff val="35000"/>
                  </a:schemeClr>
                </a:fgClr>
                <a:bgClr>
                  <a:schemeClr val="tx1">
                    <a:lumMod val="85000"/>
                    <a:lumOff val="15000"/>
                  </a:schemeClr>
                </a:bgClr>
              </a:pattFill>
              <a:latin typeface="#9Slide03 AllRoundGothic" panose="020B0703020202020104" pitchFamily="34" charset="0"/>
              <a:ea typeface="字魂36号-正文宋楷" panose="02000000000000000000" pitchFamily="2" charset="-122"/>
            </a:endParaRPr>
          </a:p>
          <a:p>
            <a:pPr algn="ctr"/>
            <a:r>
              <a:rPr lang="en-US" altLang="zh-CN" sz="2200" dirty="0" err="1">
                <a:pattFill prst="wdDnDiag">
                  <a:fgClr>
                    <a:schemeClr val="tx1">
                      <a:lumMod val="65000"/>
                      <a:lumOff val="35000"/>
                    </a:schemeClr>
                  </a:fgClr>
                  <a:bgClr>
                    <a:schemeClr val="tx1">
                      <a:lumMod val="85000"/>
                      <a:lumOff val="15000"/>
                    </a:schemeClr>
                  </a:bgClr>
                </a:pattFill>
                <a:latin typeface="#9Slide03 AllRoundGothic" panose="020B0703020202020104" pitchFamily="34" charset="0"/>
                <a:ea typeface="字魂36号-正文宋楷" panose="02000000000000000000" pitchFamily="2" charset="-122"/>
              </a:rPr>
              <a:t>Như</a:t>
            </a:r>
            <a:r>
              <a:rPr lang="en-US" altLang="zh-CN" sz="2200" dirty="0">
                <a:pattFill prst="wdDnDiag">
                  <a:fgClr>
                    <a:schemeClr val="tx1">
                      <a:lumMod val="65000"/>
                      <a:lumOff val="35000"/>
                    </a:schemeClr>
                  </a:fgClr>
                  <a:bgClr>
                    <a:schemeClr val="tx1">
                      <a:lumMod val="85000"/>
                      <a:lumOff val="15000"/>
                    </a:schemeClr>
                  </a:bgClr>
                </a:pattFill>
                <a:latin typeface="#9Slide03 AllRoundGothic" panose="020B0703020202020104" pitchFamily="34" charset="0"/>
                <a:ea typeface="字魂36号-正文宋楷" panose="02000000000000000000" pitchFamily="2" charset="-122"/>
              </a:rPr>
              <a:t> </a:t>
            </a:r>
            <a:r>
              <a:rPr lang="en-US" altLang="zh-CN" sz="2200" dirty="0" err="1">
                <a:pattFill prst="wdDnDiag">
                  <a:fgClr>
                    <a:schemeClr val="tx1">
                      <a:lumMod val="65000"/>
                      <a:lumOff val="35000"/>
                    </a:schemeClr>
                  </a:fgClr>
                  <a:bgClr>
                    <a:schemeClr val="tx1">
                      <a:lumMod val="85000"/>
                      <a:lumOff val="15000"/>
                    </a:schemeClr>
                  </a:bgClr>
                </a:pattFill>
                <a:latin typeface="#9Slide03 AllRoundGothic" panose="020B0703020202020104" pitchFamily="34" charset="0"/>
                <a:ea typeface="字魂36号-正文宋楷" panose="02000000000000000000" pitchFamily="2" charset="-122"/>
              </a:rPr>
              <a:t>thế</a:t>
            </a:r>
            <a:r>
              <a:rPr lang="en-US" altLang="zh-CN" sz="2200" dirty="0">
                <a:pattFill prst="wdDnDiag">
                  <a:fgClr>
                    <a:schemeClr val="tx1">
                      <a:lumMod val="65000"/>
                      <a:lumOff val="35000"/>
                    </a:schemeClr>
                  </a:fgClr>
                  <a:bgClr>
                    <a:schemeClr val="tx1">
                      <a:lumMod val="85000"/>
                      <a:lumOff val="15000"/>
                    </a:schemeClr>
                  </a:bgClr>
                </a:pattFill>
                <a:latin typeface="#9Slide03 AllRoundGothic" panose="020B0703020202020104" pitchFamily="34" charset="0"/>
                <a:ea typeface="字魂36号-正文宋楷" panose="02000000000000000000" pitchFamily="2" charset="-122"/>
              </a:rPr>
              <a:t> </a:t>
            </a:r>
            <a:r>
              <a:rPr lang="en-US" altLang="zh-CN" sz="2200" dirty="0" err="1">
                <a:pattFill prst="wdDnDiag">
                  <a:fgClr>
                    <a:schemeClr val="tx1">
                      <a:lumMod val="65000"/>
                      <a:lumOff val="35000"/>
                    </a:schemeClr>
                  </a:fgClr>
                  <a:bgClr>
                    <a:schemeClr val="tx1">
                      <a:lumMod val="85000"/>
                      <a:lumOff val="15000"/>
                    </a:schemeClr>
                  </a:bgClr>
                </a:pattFill>
                <a:latin typeface="#9Slide03 AllRoundGothic" panose="020B0703020202020104" pitchFamily="34" charset="0"/>
                <a:ea typeface="字魂36号-正文宋楷" panose="02000000000000000000" pitchFamily="2" charset="-122"/>
              </a:rPr>
              <a:t>nào</a:t>
            </a:r>
            <a:r>
              <a:rPr lang="en-US" altLang="zh-CN" sz="2200" dirty="0">
                <a:pattFill prst="wdDnDiag">
                  <a:fgClr>
                    <a:schemeClr val="tx1">
                      <a:lumMod val="65000"/>
                      <a:lumOff val="35000"/>
                    </a:schemeClr>
                  </a:fgClr>
                  <a:bgClr>
                    <a:schemeClr val="tx1">
                      <a:lumMod val="85000"/>
                      <a:lumOff val="15000"/>
                    </a:schemeClr>
                  </a:bgClr>
                </a:pattFill>
                <a:latin typeface="#9Slide03 AllRoundGothic" panose="020B0703020202020104" pitchFamily="34" charset="0"/>
                <a:ea typeface="字魂36号-正文宋楷" panose="02000000000000000000" pitchFamily="2" charset="-122"/>
              </a:rPr>
              <a:t>?</a:t>
            </a:r>
            <a:endParaRPr lang="zh-CN" altLang="en-US" sz="2200" dirty="0">
              <a:pattFill prst="wdDnDiag">
                <a:fgClr>
                  <a:schemeClr val="tx1">
                    <a:lumMod val="65000"/>
                    <a:lumOff val="35000"/>
                  </a:schemeClr>
                </a:fgClr>
                <a:bgClr>
                  <a:schemeClr val="tx1">
                    <a:lumMod val="85000"/>
                    <a:lumOff val="15000"/>
                  </a:schemeClr>
                </a:bgClr>
              </a:pattFill>
              <a:latin typeface="#9Slide03 AllRoundGothic" panose="020B0703020202020104" pitchFamily="34" charset="0"/>
              <a:ea typeface="字魂36号-正文宋楷" panose="02000000000000000000" pitchFamily="2" charset="-122"/>
            </a:endParaRPr>
          </a:p>
        </p:txBody>
      </p:sp>
      <p:pic>
        <p:nvPicPr>
          <p:cNvPr id="1373" name="图片 4">
            <a:extLst>
              <a:ext uri="{FF2B5EF4-FFF2-40B4-BE49-F238E27FC236}">
                <a16:creationId xmlns="" xmlns:a16="http://schemas.microsoft.com/office/drawing/2014/main" id="{37081C40-2EC0-49B9-988C-06C116B8329C}"/>
              </a:ext>
            </a:extLst>
          </p:cNvPr>
          <p:cNvPicPr>
            <a:picLocks noChangeAspect="1"/>
          </p:cNvPicPr>
          <p:nvPr/>
        </p:nvPicPr>
        <p:blipFill>
          <a:blip r:embed="rId3"/>
          <a:stretch>
            <a:fillRect/>
          </a:stretch>
        </p:blipFill>
        <p:spPr>
          <a:xfrm flipH="1">
            <a:off x="8822799" y="599210"/>
            <a:ext cx="2975145" cy="2574659"/>
          </a:xfrm>
          <a:prstGeom prst="rect">
            <a:avLst/>
          </a:prstGeom>
        </p:spPr>
      </p:pic>
    </p:spTree>
    <p:extLst>
      <p:ext uri="{BB962C8B-B14F-4D97-AF65-F5344CB8AC3E}">
        <p14:creationId xmlns:p14="http://schemas.microsoft.com/office/powerpoint/2010/main" val="27038779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23"/>
                                        </p:tgtEl>
                                        <p:attrNameLst>
                                          <p:attrName>style.visibility</p:attrName>
                                        </p:attrNameLst>
                                      </p:cBhvr>
                                      <p:to>
                                        <p:strVal val="visible"/>
                                      </p:to>
                                    </p:set>
                                    <p:animEffect transition="in" filter="wipe(left)">
                                      <p:cBhvr>
                                        <p:cTn id="7" dur="500"/>
                                        <p:tgtEl>
                                          <p:spTgt spid="122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34"/>
                                        </p:tgtEl>
                                        <p:attrNameLst>
                                          <p:attrName>style.visibility</p:attrName>
                                        </p:attrNameLst>
                                      </p:cBhvr>
                                      <p:to>
                                        <p:strVal val="visible"/>
                                      </p:to>
                                    </p:set>
                                    <p:anim calcmode="lin" valueType="num">
                                      <p:cBhvr>
                                        <p:cTn id="11" dur="500" fill="hold"/>
                                        <p:tgtEl>
                                          <p:spTgt spid="1234"/>
                                        </p:tgtEl>
                                        <p:attrNameLst>
                                          <p:attrName>ppt_w</p:attrName>
                                        </p:attrNameLst>
                                      </p:cBhvr>
                                      <p:tavLst>
                                        <p:tav tm="0">
                                          <p:val>
                                            <p:fltVal val="0"/>
                                          </p:val>
                                        </p:tav>
                                        <p:tav tm="100000">
                                          <p:val>
                                            <p:strVal val="#ppt_w"/>
                                          </p:val>
                                        </p:tav>
                                      </p:tavLst>
                                    </p:anim>
                                    <p:anim calcmode="lin" valueType="num">
                                      <p:cBhvr>
                                        <p:cTn id="12" dur="500" fill="hold"/>
                                        <p:tgtEl>
                                          <p:spTgt spid="1234"/>
                                        </p:tgtEl>
                                        <p:attrNameLst>
                                          <p:attrName>ppt_h</p:attrName>
                                        </p:attrNameLst>
                                      </p:cBhvr>
                                      <p:tavLst>
                                        <p:tav tm="0">
                                          <p:val>
                                            <p:fltVal val="0"/>
                                          </p:val>
                                        </p:tav>
                                        <p:tav tm="100000">
                                          <p:val>
                                            <p:strVal val="#ppt_h"/>
                                          </p:val>
                                        </p:tav>
                                      </p:tavLst>
                                    </p:anim>
                                    <p:animEffect transition="in" filter="fade">
                                      <p:cBhvr>
                                        <p:cTn id="13" dur="500"/>
                                        <p:tgtEl>
                                          <p:spTgt spid="1234"/>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373"/>
                                        </p:tgtEl>
                                        <p:attrNameLst>
                                          <p:attrName>style.visibility</p:attrName>
                                        </p:attrNameLst>
                                      </p:cBhvr>
                                      <p:to>
                                        <p:strVal val="visible"/>
                                      </p:to>
                                    </p:set>
                                    <p:animEffect transition="in" filter="fade">
                                      <p:cBhvr>
                                        <p:cTn id="17" dur="1000"/>
                                        <p:tgtEl>
                                          <p:spTgt spid="1373"/>
                                        </p:tgtEl>
                                      </p:cBhvr>
                                    </p:animEffect>
                                    <p:anim calcmode="lin" valueType="num">
                                      <p:cBhvr>
                                        <p:cTn id="18" dur="1000" fill="hold"/>
                                        <p:tgtEl>
                                          <p:spTgt spid="1373"/>
                                        </p:tgtEl>
                                        <p:attrNameLst>
                                          <p:attrName>ppt_x</p:attrName>
                                        </p:attrNameLst>
                                      </p:cBhvr>
                                      <p:tavLst>
                                        <p:tav tm="0">
                                          <p:val>
                                            <p:strVal val="#ppt_x"/>
                                          </p:val>
                                        </p:tav>
                                        <p:tav tm="100000">
                                          <p:val>
                                            <p:strVal val="#ppt_x"/>
                                          </p:val>
                                        </p:tav>
                                      </p:tavLst>
                                    </p:anim>
                                    <p:anim calcmode="lin" valueType="num">
                                      <p:cBhvr>
                                        <p:cTn id="19" dur="1000" fill="hold"/>
                                        <p:tgtEl>
                                          <p:spTgt spid="1373"/>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1235"/>
                                        </p:tgtEl>
                                        <p:attrNameLst>
                                          <p:attrName>style.visibility</p:attrName>
                                        </p:attrNameLst>
                                      </p:cBhvr>
                                      <p:to>
                                        <p:strVal val="visible"/>
                                      </p:to>
                                    </p:set>
                                    <p:anim calcmode="lin" valueType="num">
                                      <p:cBhvr>
                                        <p:cTn id="24" dur="750" fill="hold"/>
                                        <p:tgtEl>
                                          <p:spTgt spid="1235"/>
                                        </p:tgtEl>
                                        <p:attrNameLst>
                                          <p:attrName>ppt_w</p:attrName>
                                        </p:attrNameLst>
                                      </p:cBhvr>
                                      <p:tavLst>
                                        <p:tav tm="0">
                                          <p:val>
                                            <p:fltVal val="0"/>
                                          </p:val>
                                        </p:tav>
                                        <p:tav tm="100000">
                                          <p:val>
                                            <p:strVal val="#ppt_w"/>
                                          </p:val>
                                        </p:tav>
                                      </p:tavLst>
                                    </p:anim>
                                    <p:anim calcmode="lin" valueType="num">
                                      <p:cBhvr>
                                        <p:cTn id="25" dur="750" fill="hold"/>
                                        <p:tgtEl>
                                          <p:spTgt spid="1235"/>
                                        </p:tgtEl>
                                        <p:attrNameLst>
                                          <p:attrName>ppt_h</p:attrName>
                                        </p:attrNameLst>
                                      </p:cBhvr>
                                      <p:tavLst>
                                        <p:tav tm="0">
                                          <p:val>
                                            <p:fltVal val="0"/>
                                          </p:val>
                                        </p:tav>
                                        <p:tav tm="100000">
                                          <p:val>
                                            <p:strVal val="#ppt_h"/>
                                          </p:val>
                                        </p:tav>
                                      </p:tavLst>
                                    </p:anim>
                                    <p:animEffect transition="in" filter="fade">
                                      <p:cBhvr>
                                        <p:cTn id="26" dur="750"/>
                                        <p:tgtEl>
                                          <p:spTgt spid="1235"/>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1236"/>
                                        </p:tgtEl>
                                        <p:attrNameLst>
                                          <p:attrName>style.visibility</p:attrName>
                                        </p:attrNameLst>
                                      </p:cBhvr>
                                      <p:to>
                                        <p:strVal val="visible"/>
                                      </p:to>
                                    </p:set>
                                    <p:anim calcmode="lin" valueType="num">
                                      <p:cBhvr>
                                        <p:cTn id="31" dur="1000" fill="hold"/>
                                        <p:tgtEl>
                                          <p:spTgt spid="1236"/>
                                        </p:tgtEl>
                                        <p:attrNameLst>
                                          <p:attrName>ppt_w</p:attrName>
                                        </p:attrNameLst>
                                      </p:cBhvr>
                                      <p:tavLst>
                                        <p:tav tm="0">
                                          <p:val>
                                            <p:fltVal val="0"/>
                                          </p:val>
                                        </p:tav>
                                        <p:tav tm="100000">
                                          <p:val>
                                            <p:strVal val="#ppt_w"/>
                                          </p:val>
                                        </p:tav>
                                      </p:tavLst>
                                    </p:anim>
                                    <p:anim calcmode="lin" valueType="num">
                                      <p:cBhvr>
                                        <p:cTn id="32" dur="1000" fill="hold"/>
                                        <p:tgtEl>
                                          <p:spTgt spid="1236"/>
                                        </p:tgtEl>
                                        <p:attrNameLst>
                                          <p:attrName>ppt_h</p:attrName>
                                        </p:attrNameLst>
                                      </p:cBhvr>
                                      <p:tavLst>
                                        <p:tav tm="0">
                                          <p:val>
                                            <p:fltVal val="0"/>
                                          </p:val>
                                        </p:tav>
                                        <p:tav tm="100000">
                                          <p:val>
                                            <p:strVal val="#ppt_h"/>
                                          </p:val>
                                        </p:tav>
                                      </p:tavLst>
                                    </p:anim>
                                    <p:animEffect transition="in" filter="fade">
                                      <p:cBhvr>
                                        <p:cTn id="33" dur="1000"/>
                                        <p:tgtEl>
                                          <p:spTgt spid="1236"/>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nodeType="clickEffect">
                                  <p:stCondLst>
                                    <p:cond delay="0"/>
                                  </p:stCondLst>
                                  <p:childTnLst>
                                    <p:set>
                                      <p:cBhvr>
                                        <p:cTn id="37" dur="1" fill="hold">
                                          <p:stCondLst>
                                            <p:cond delay="0"/>
                                          </p:stCondLst>
                                        </p:cTn>
                                        <p:tgtEl>
                                          <p:spTgt spid="1238"/>
                                        </p:tgtEl>
                                        <p:attrNameLst>
                                          <p:attrName>style.visibility</p:attrName>
                                        </p:attrNameLst>
                                      </p:cBhvr>
                                      <p:to>
                                        <p:strVal val="visible"/>
                                      </p:to>
                                    </p:set>
                                    <p:anim calcmode="lin" valueType="num">
                                      <p:cBhvr>
                                        <p:cTn id="38" dur="1000" fill="hold"/>
                                        <p:tgtEl>
                                          <p:spTgt spid="1238"/>
                                        </p:tgtEl>
                                        <p:attrNameLst>
                                          <p:attrName>ppt_w</p:attrName>
                                        </p:attrNameLst>
                                      </p:cBhvr>
                                      <p:tavLst>
                                        <p:tav tm="0">
                                          <p:val>
                                            <p:fltVal val="0"/>
                                          </p:val>
                                        </p:tav>
                                        <p:tav tm="100000">
                                          <p:val>
                                            <p:strVal val="#ppt_w"/>
                                          </p:val>
                                        </p:tav>
                                      </p:tavLst>
                                    </p:anim>
                                    <p:anim calcmode="lin" valueType="num">
                                      <p:cBhvr>
                                        <p:cTn id="39" dur="1000" fill="hold"/>
                                        <p:tgtEl>
                                          <p:spTgt spid="1238"/>
                                        </p:tgtEl>
                                        <p:attrNameLst>
                                          <p:attrName>ppt_h</p:attrName>
                                        </p:attrNameLst>
                                      </p:cBhvr>
                                      <p:tavLst>
                                        <p:tav tm="0">
                                          <p:val>
                                            <p:fltVal val="0"/>
                                          </p:val>
                                        </p:tav>
                                        <p:tav tm="100000">
                                          <p:val>
                                            <p:strVal val="#ppt_h"/>
                                          </p:val>
                                        </p:tav>
                                      </p:tavLst>
                                    </p:anim>
                                    <p:animEffect transition="in" filter="fade">
                                      <p:cBhvr>
                                        <p:cTn id="40" dur="1000"/>
                                        <p:tgtEl>
                                          <p:spTgt spid="12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6" name="Group 4">
            <a:extLst>
              <a:ext uri="{FF2B5EF4-FFF2-40B4-BE49-F238E27FC236}">
                <a16:creationId xmlns="" xmlns:a16="http://schemas.microsoft.com/office/drawing/2014/main" id="{E4D4E0EA-B888-482F-A3EC-C61F872893C6}"/>
              </a:ext>
            </a:extLst>
          </p:cNvPr>
          <p:cNvGrpSpPr>
            <a:grpSpLocks noChangeAspect="1"/>
          </p:cNvGrpSpPr>
          <p:nvPr/>
        </p:nvGrpSpPr>
        <p:grpSpPr bwMode="auto">
          <a:xfrm>
            <a:off x="3334996" y="184196"/>
            <a:ext cx="5365251" cy="1398459"/>
            <a:chOff x="1541" y="-64"/>
            <a:chExt cx="4577" cy="1193"/>
          </a:xfrm>
        </p:grpSpPr>
        <p:sp>
          <p:nvSpPr>
            <p:cNvPr id="77" name="AutoShape 3">
              <a:extLst>
                <a:ext uri="{FF2B5EF4-FFF2-40B4-BE49-F238E27FC236}">
                  <a16:creationId xmlns="" xmlns:a16="http://schemas.microsoft.com/office/drawing/2014/main" id="{E7956FE0-4611-474C-B847-DAA3B1460663}"/>
                </a:ext>
              </a:extLst>
            </p:cNvPr>
            <p:cNvSpPr>
              <a:spLocks noChangeAspect="1" noChangeArrowheads="1" noTextEdit="1"/>
            </p:cNvSpPr>
            <p:nvPr/>
          </p:nvSpPr>
          <p:spPr bwMode="auto">
            <a:xfrm>
              <a:off x="1573" y="0"/>
              <a:ext cx="4534" cy="1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78" name="Freeform 5">
              <a:extLst>
                <a:ext uri="{FF2B5EF4-FFF2-40B4-BE49-F238E27FC236}">
                  <a16:creationId xmlns="" xmlns:a16="http://schemas.microsoft.com/office/drawing/2014/main" id="{F7B6E95B-9038-412C-9512-8A4EC01504C6}"/>
                </a:ext>
              </a:extLst>
            </p:cNvPr>
            <p:cNvSpPr>
              <a:spLocks/>
            </p:cNvSpPr>
            <p:nvPr/>
          </p:nvSpPr>
          <p:spPr bwMode="auto">
            <a:xfrm>
              <a:off x="2302" y="489"/>
              <a:ext cx="3177" cy="640"/>
            </a:xfrm>
            <a:custGeom>
              <a:avLst/>
              <a:gdLst>
                <a:gd name="T0" fmla="*/ 67 w 1190"/>
                <a:gd name="T1" fmla="*/ 133 h 238"/>
                <a:gd name="T2" fmla="*/ 172 w 1190"/>
                <a:gd name="T3" fmla="*/ 23 h 238"/>
                <a:gd name="T4" fmla="*/ 401 w 1190"/>
                <a:gd name="T5" fmla="*/ 19 h 238"/>
                <a:gd name="T6" fmla="*/ 874 w 1190"/>
                <a:gd name="T7" fmla="*/ 38 h 238"/>
                <a:gd name="T8" fmla="*/ 1190 w 1190"/>
                <a:gd name="T9" fmla="*/ 119 h 238"/>
                <a:gd name="T10" fmla="*/ 874 w 1190"/>
                <a:gd name="T11" fmla="*/ 148 h 238"/>
                <a:gd name="T12" fmla="*/ 538 w 1190"/>
                <a:gd name="T13" fmla="*/ 171 h 238"/>
                <a:gd name="T14" fmla="*/ 67 w 1190"/>
                <a:gd name="T15" fmla="*/ 133 h 2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90" h="238">
                  <a:moveTo>
                    <a:pt x="67" y="133"/>
                  </a:moveTo>
                  <a:cubicBezTo>
                    <a:pt x="0" y="59"/>
                    <a:pt x="134" y="28"/>
                    <a:pt x="172" y="23"/>
                  </a:cubicBezTo>
                  <a:cubicBezTo>
                    <a:pt x="244" y="9"/>
                    <a:pt x="325" y="19"/>
                    <a:pt x="401" y="19"/>
                  </a:cubicBezTo>
                  <a:cubicBezTo>
                    <a:pt x="559" y="23"/>
                    <a:pt x="717" y="43"/>
                    <a:pt x="874" y="38"/>
                  </a:cubicBezTo>
                  <a:cubicBezTo>
                    <a:pt x="946" y="38"/>
                    <a:pt x="1190" y="0"/>
                    <a:pt x="1190" y="119"/>
                  </a:cubicBezTo>
                  <a:cubicBezTo>
                    <a:pt x="1190" y="238"/>
                    <a:pt x="932" y="162"/>
                    <a:pt x="874" y="148"/>
                  </a:cubicBezTo>
                  <a:cubicBezTo>
                    <a:pt x="773" y="126"/>
                    <a:pt x="656" y="149"/>
                    <a:pt x="538" y="171"/>
                  </a:cubicBezTo>
                  <a:cubicBezTo>
                    <a:pt x="367" y="203"/>
                    <a:pt x="194" y="235"/>
                    <a:pt x="67" y="133"/>
                  </a:cubicBezTo>
                </a:path>
              </a:pathLst>
            </a:custGeom>
            <a:solidFill>
              <a:srgbClr val="E6C9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79" name="Freeform 6">
              <a:extLst>
                <a:ext uri="{FF2B5EF4-FFF2-40B4-BE49-F238E27FC236}">
                  <a16:creationId xmlns="" xmlns:a16="http://schemas.microsoft.com/office/drawing/2014/main" id="{4FD1BCD4-AE03-4C83-8A60-18CAFF8F7311}"/>
                </a:ext>
              </a:extLst>
            </p:cNvPr>
            <p:cNvSpPr>
              <a:spLocks/>
            </p:cNvSpPr>
            <p:nvPr/>
          </p:nvSpPr>
          <p:spPr bwMode="auto">
            <a:xfrm>
              <a:off x="1589" y="-64"/>
              <a:ext cx="881" cy="835"/>
            </a:xfrm>
            <a:custGeom>
              <a:avLst/>
              <a:gdLst>
                <a:gd name="T0" fmla="*/ 179 w 330"/>
                <a:gd name="T1" fmla="*/ 136 h 311"/>
                <a:gd name="T2" fmla="*/ 319 w 330"/>
                <a:gd name="T3" fmla="*/ 115 h 311"/>
                <a:gd name="T4" fmla="*/ 248 w 330"/>
                <a:gd name="T5" fmla="*/ 201 h 311"/>
                <a:gd name="T6" fmla="*/ 253 w 330"/>
                <a:gd name="T7" fmla="*/ 311 h 311"/>
                <a:gd name="T8" fmla="*/ 125 w 330"/>
                <a:gd name="T9" fmla="*/ 261 h 311"/>
                <a:gd name="T10" fmla="*/ 4 w 330"/>
                <a:gd name="T11" fmla="*/ 171 h 311"/>
                <a:gd name="T12" fmla="*/ 85 w 330"/>
                <a:gd name="T13" fmla="*/ 98 h 311"/>
                <a:gd name="T14" fmla="*/ 177 w 330"/>
                <a:gd name="T15" fmla="*/ 167 h 311"/>
                <a:gd name="T16" fmla="*/ 179 w 330"/>
                <a:gd name="T17" fmla="*/ 136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0" h="311">
                  <a:moveTo>
                    <a:pt x="179" y="136"/>
                  </a:moveTo>
                  <a:cubicBezTo>
                    <a:pt x="158" y="23"/>
                    <a:pt x="330" y="0"/>
                    <a:pt x="319" y="115"/>
                  </a:cubicBezTo>
                  <a:cubicBezTo>
                    <a:pt x="315" y="165"/>
                    <a:pt x="276" y="165"/>
                    <a:pt x="248" y="201"/>
                  </a:cubicBezTo>
                  <a:cubicBezTo>
                    <a:pt x="221" y="236"/>
                    <a:pt x="234" y="276"/>
                    <a:pt x="253" y="311"/>
                  </a:cubicBezTo>
                  <a:cubicBezTo>
                    <a:pt x="213" y="261"/>
                    <a:pt x="184" y="274"/>
                    <a:pt x="125" y="261"/>
                  </a:cubicBezTo>
                  <a:cubicBezTo>
                    <a:pt x="79" y="251"/>
                    <a:pt x="10" y="228"/>
                    <a:pt x="4" y="171"/>
                  </a:cubicBezTo>
                  <a:cubicBezTo>
                    <a:pt x="0" y="125"/>
                    <a:pt x="44" y="98"/>
                    <a:pt x="85" y="98"/>
                  </a:cubicBezTo>
                  <a:cubicBezTo>
                    <a:pt x="129" y="96"/>
                    <a:pt x="163" y="127"/>
                    <a:pt x="177" y="167"/>
                  </a:cubicBezTo>
                  <a:cubicBezTo>
                    <a:pt x="179" y="136"/>
                    <a:pt x="179" y="136"/>
                    <a:pt x="179" y="136"/>
                  </a:cubicBezTo>
                </a:path>
              </a:pathLst>
            </a:custGeom>
            <a:solidFill>
              <a:srgbClr val="E3A3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80" name="Freeform 7">
              <a:extLst>
                <a:ext uri="{FF2B5EF4-FFF2-40B4-BE49-F238E27FC236}">
                  <a16:creationId xmlns="" xmlns:a16="http://schemas.microsoft.com/office/drawing/2014/main" id="{F1270E42-DF3E-49EC-BE37-19CDB1B429A5}"/>
                </a:ext>
              </a:extLst>
            </p:cNvPr>
            <p:cNvSpPr>
              <a:spLocks/>
            </p:cNvSpPr>
            <p:nvPr/>
          </p:nvSpPr>
          <p:spPr bwMode="auto">
            <a:xfrm>
              <a:off x="2038" y="653"/>
              <a:ext cx="24" cy="5"/>
            </a:xfrm>
            <a:custGeom>
              <a:avLst/>
              <a:gdLst>
                <a:gd name="T0" fmla="*/ 4 w 9"/>
                <a:gd name="T1" fmla="*/ 0 h 2"/>
                <a:gd name="T2" fmla="*/ 0 w 9"/>
                <a:gd name="T3" fmla="*/ 1 h 2"/>
                <a:gd name="T4" fmla="*/ 9 w 9"/>
                <a:gd name="T5" fmla="*/ 2 h 2"/>
                <a:gd name="T6" fmla="*/ 4 w 9"/>
                <a:gd name="T7" fmla="*/ 0 h 2"/>
              </a:gdLst>
              <a:ahLst/>
              <a:cxnLst>
                <a:cxn ang="0">
                  <a:pos x="T0" y="T1"/>
                </a:cxn>
                <a:cxn ang="0">
                  <a:pos x="T2" y="T3"/>
                </a:cxn>
                <a:cxn ang="0">
                  <a:pos x="T4" y="T5"/>
                </a:cxn>
                <a:cxn ang="0">
                  <a:pos x="T6" y="T7"/>
                </a:cxn>
              </a:cxnLst>
              <a:rect l="0" t="0" r="r" b="b"/>
              <a:pathLst>
                <a:path w="9" h="2">
                  <a:moveTo>
                    <a:pt x="4" y="0"/>
                  </a:moveTo>
                  <a:cubicBezTo>
                    <a:pt x="3" y="0"/>
                    <a:pt x="2" y="0"/>
                    <a:pt x="0" y="1"/>
                  </a:cubicBezTo>
                  <a:cubicBezTo>
                    <a:pt x="4" y="1"/>
                    <a:pt x="7" y="1"/>
                    <a:pt x="9" y="2"/>
                  </a:cubicBezTo>
                  <a:cubicBezTo>
                    <a:pt x="8" y="1"/>
                    <a:pt x="6" y="0"/>
                    <a:pt x="4" y="0"/>
                  </a:cubicBezTo>
                </a:path>
              </a:pathLst>
            </a:cu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81" name="Freeform 8">
              <a:extLst>
                <a:ext uri="{FF2B5EF4-FFF2-40B4-BE49-F238E27FC236}">
                  <a16:creationId xmlns="" xmlns:a16="http://schemas.microsoft.com/office/drawing/2014/main" id="{971B8011-AE61-451A-8029-3C46A3947E85}"/>
                </a:ext>
              </a:extLst>
            </p:cNvPr>
            <p:cNvSpPr>
              <a:spLocks/>
            </p:cNvSpPr>
            <p:nvPr/>
          </p:nvSpPr>
          <p:spPr bwMode="auto">
            <a:xfrm>
              <a:off x="2142" y="656"/>
              <a:ext cx="42" cy="37"/>
            </a:xfrm>
            <a:custGeom>
              <a:avLst/>
              <a:gdLst>
                <a:gd name="T0" fmla="*/ 8 w 16"/>
                <a:gd name="T1" fmla="*/ 0 h 14"/>
                <a:gd name="T2" fmla="*/ 0 w 16"/>
                <a:gd name="T3" fmla="*/ 7 h 14"/>
                <a:gd name="T4" fmla="*/ 13 w 16"/>
                <a:gd name="T5" fmla="*/ 14 h 14"/>
                <a:gd name="T6" fmla="*/ 16 w 16"/>
                <a:gd name="T7" fmla="*/ 8 h 14"/>
                <a:gd name="T8" fmla="*/ 8 w 16"/>
                <a:gd name="T9" fmla="*/ 0 h 14"/>
              </a:gdLst>
              <a:ahLst/>
              <a:cxnLst>
                <a:cxn ang="0">
                  <a:pos x="T0" y="T1"/>
                </a:cxn>
                <a:cxn ang="0">
                  <a:pos x="T2" y="T3"/>
                </a:cxn>
                <a:cxn ang="0">
                  <a:pos x="T4" y="T5"/>
                </a:cxn>
                <a:cxn ang="0">
                  <a:pos x="T6" y="T7"/>
                </a:cxn>
                <a:cxn ang="0">
                  <a:pos x="T8" y="T9"/>
                </a:cxn>
              </a:cxnLst>
              <a:rect l="0" t="0" r="r" b="b"/>
              <a:pathLst>
                <a:path w="16" h="14">
                  <a:moveTo>
                    <a:pt x="8" y="0"/>
                  </a:moveTo>
                  <a:cubicBezTo>
                    <a:pt x="4" y="0"/>
                    <a:pt x="0" y="3"/>
                    <a:pt x="0" y="7"/>
                  </a:cubicBezTo>
                  <a:cubicBezTo>
                    <a:pt x="5" y="9"/>
                    <a:pt x="9" y="11"/>
                    <a:pt x="13" y="14"/>
                  </a:cubicBezTo>
                  <a:cubicBezTo>
                    <a:pt x="15" y="12"/>
                    <a:pt x="16" y="10"/>
                    <a:pt x="16" y="8"/>
                  </a:cubicBezTo>
                  <a:cubicBezTo>
                    <a:pt x="16" y="4"/>
                    <a:pt x="12" y="0"/>
                    <a:pt x="8" y="0"/>
                  </a:cubicBezTo>
                </a:path>
              </a:pathLst>
            </a:cu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82" name="Freeform 9">
              <a:extLst>
                <a:ext uri="{FF2B5EF4-FFF2-40B4-BE49-F238E27FC236}">
                  <a16:creationId xmlns="" xmlns:a16="http://schemas.microsoft.com/office/drawing/2014/main" id="{A02A7A61-CB3A-4776-9DB6-9EE8E2281ADF}"/>
                </a:ext>
              </a:extLst>
            </p:cNvPr>
            <p:cNvSpPr>
              <a:spLocks/>
            </p:cNvSpPr>
            <p:nvPr/>
          </p:nvSpPr>
          <p:spPr bwMode="auto">
            <a:xfrm>
              <a:off x="1717" y="204"/>
              <a:ext cx="46" cy="27"/>
            </a:xfrm>
            <a:custGeom>
              <a:avLst/>
              <a:gdLst>
                <a:gd name="T0" fmla="*/ 17 w 17"/>
                <a:gd name="T1" fmla="*/ 0 h 10"/>
                <a:gd name="T2" fmla="*/ 0 w 17"/>
                <a:gd name="T3" fmla="*/ 5 h 10"/>
                <a:gd name="T4" fmla="*/ 8 w 17"/>
                <a:gd name="T5" fmla="*/ 10 h 10"/>
                <a:gd name="T6" fmla="*/ 17 w 17"/>
                <a:gd name="T7" fmla="*/ 1 h 10"/>
                <a:gd name="T8" fmla="*/ 17 w 17"/>
                <a:gd name="T9" fmla="*/ 0 h 10"/>
              </a:gdLst>
              <a:ahLst/>
              <a:cxnLst>
                <a:cxn ang="0">
                  <a:pos x="T0" y="T1"/>
                </a:cxn>
                <a:cxn ang="0">
                  <a:pos x="T2" y="T3"/>
                </a:cxn>
                <a:cxn ang="0">
                  <a:pos x="T4" y="T5"/>
                </a:cxn>
                <a:cxn ang="0">
                  <a:pos x="T6" y="T7"/>
                </a:cxn>
                <a:cxn ang="0">
                  <a:pos x="T8" y="T9"/>
                </a:cxn>
              </a:cxnLst>
              <a:rect l="0" t="0" r="r" b="b"/>
              <a:pathLst>
                <a:path w="17" h="10">
                  <a:moveTo>
                    <a:pt x="17" y="0"/>
                  </a:moveTo>
                  <a:cubicBezTo>
                    <a:pt x="11" y="1"/>
                    <a:pt x="5" y="3"/>
                    <a:pt x="0" y="5"/>
                  </a:cubicBezTo>
                  <a:cubicBezTo>
                    <a:pt x="1" y="8"/>
                    <a:pt x="4" y="10"/>
                    <a:pt x="8" y="10"/>
                  </a:cubicBezTo>
                  <a:cubicBezTo>
                    <a:pt x="13" y="10"/>
                    <a:pt x="17" y="6"/>
                    <a:pt x="17" y="1"/>
                  </a:cubicBezTo>
                  <a:cubicBezTo>
                    <a:pt x="17" y="1"/>
                    <a:pt x="17" y="1"/>
                    <a:pt x="17" y="0"/>
                  </a:cubicBezTo>
                </a:path>
              </a:pathLst>
            </a:cu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83" name="Oval 10">
              <a:extLst>
                <a:ext uri="{FF2B5EF4-FFF2-40B4-BE49-F238E27FC236}">
                  <a16:creationId xmlns="" xmlns:a16="http://schemas.microsoft.com/office/drawing/2014/main" id="{F2DEC316-A0C5-43FC-9E9E-0E9CF0BE7573}"/>
                </a:ext>
              </a:extLst>
            </p:cNvPr>
            <p:cNvSpPr>
              <a:spLocks noChangeArrowheads="1"/>
            </p:cNvSpPr>
            <p:nvPr/>
          </p:nvSpPr>
          <p:spPr bwMode="auto">
            <a:xfrm>
              <a:off x="1661" y="247"/>
              <a:ext cx="43" cy="43"/>
            </a:xfrm>
            <a:prstGeom prst="ellipse">
              <a:avLst/>
            </a:pr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84" name="Oval 11">
              <a:extLst>
                <a:ext uri="{FF2B5EF4-FFF2-40B4-BE49-F238E27FC236}">
                  <a16:creationId xmlns="" xmlns:a16="http://schemas.microsoft.com/office/drawing/2014/main" id="{1D107C01-A7F4-4453-B5F5-87E9BCA7C128}"/>
                </a:ext>
              </a:extLst>
            </p:cNvPr>
            <p:cNvSpPr>
              <a:spLocks noChangeArrowheads="1"/>
            </p:cNvSpPr>
            <p:nvPr/>
          </p:nvSpPr>
          <p:spPr bwMode="auto">
            <a:xfrm>
              <a:off x="1760" y="365"/>
              <a:ext cx="48" cy="49"/>
            </a:xfrm>
            <a:prstGeom prst="ellipse">
              <a:avLst/>
            </a:pr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85" name="Oval 12">
              <a:extLst>
                <a:ext uri="{FF2B5EF4-FFF2-40B4-BE49-F238E27FC236}">
                  <a16:creationId xmlns="" xmlns:a16="http://schemas.microsoft.com/office/drawing/2014/main" id="{AEC6A18B-F50A-4608-B52F-51CA24175C62}"/>
                </a:ext>
              </a:extLst>
            </p:cNvPr>
            <p:cNvSpPr>
              <a:spLocks noChangeArrowheads="1"/>
            </p:cNvSpPr>
            <p:nvPr/>
          </p:nvSpPr>
          <p:spPr bwMode="auto">
            <a:xfrm>
              <a:off x="1653" y="390"/>
              <a:ext cx="43" cy="43"/>
            </a:xfrm>
            <a:prstGeom prst="ellipse">
              <a:avLst/>
            </a:pr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86" name="Freeform 13">
              <a:extLst>
                <a:ext uri="{FF2B5EF4-FFF2-40B4-BE49-F238E27FC236}">
                  <a16:creationId xmlns="" xmlns:a16="http://schemas.microsoft.com/office/drawing/2014/main" id="{2098DBF0-8150-4136-99D1-0EE5D4E3CDF0}"/>
                </a:ext>
              </a:extLst>
            </p:cNvPr>
            <p:cNvSpPr>
              <a:spLocks/>
            </p:cNvSpPr>
            <p:nvPr/>
          </p:nvSpPr>
          <p:spPr bwMode="auto">
            <a:xfrm>
              <a:off x="1610" y="290"/>
              <a:ext cx="40" cy="43"/>
            </a:xfrm>
            <a:custGeom>
              <a:avLst/>
              <a:gdLst>
                <a:gd name="T0" fmla="*/ 7 w 15"/>
                <a:gd name="T1" fmla="*/ 0 h 16"/>
                <a:gd name="T2" fmla="*/ 5 w 15"/>
                <a:gd name="T3" fmla="*/ 0 h 16"/>
                <a:gd name="T4" fmla="*/ 0 w 15"/>
                <a:gd name="T5" fmla="*/ 11 h 16"/>
                <a:gd name="T6" fmla="*/ 7 w 15"/>
                <a:gd name="T7" fmla="*/ 16 h 16"/>
                <a:gd name="T8" fmla="*/ 15 w 15"/>
                <a:gd name="T9" fmla="*/ 8 h 16"/>
                <a:gd name="T10" fmla="*/ 7 w 15"/>
                <a:gd name="T11" fmla="*/ 0 h 16"/>
              </a:gdLst>
              <a:ahLst/>
              <a:cxnLst>
                <a:cxn ang="0">
                  <a:pos x="T0" y="T1"/>
                </a:cxn>
                <a:cxn ang="0">
                  <a:pos x="T2" y="T3"/>
                </a:cxn>
                <a:cxn ang="0">
                  <a:pos x="T4" y="T5"/>
                </a:cxn>
                <a:cxn ang="0">
                  <a:pos x="T6" y="T7"/>
                </a:cxn>
                <a:cxn ang="0">
                  <a:pos x="T8" y="T9"/>
                </a:cxn>
                <a:cxn ang="0">
                  <a:pos x="T10" y="T11"/>
                </a:cxn>
              </a:cxnLst>
              <a:rect l="0" t="0" r="r" b="b"/>
              <a:pathLst>
                <a:path w="15" h="16">
                  <a:moveTo>
                    <a:pt x="7" y="0"/>
                  </a:moveTo>
                  <a:cubicBezTo>
                    <a:pt x="6" y="0"/>
                    <a:pt x="6" y="0"/>
                    <a:pt x="5" y="0"/>
                  </a:cubicBezTo>
                  <a:cubicBezTo>
                    <a:pt x="3" y="4"/>
                    <a:pt x="1" y="8"/>
                    <a:pt x="0" y="11"/>
                  </a:cubicBezTo>
                  <a:cubicBezTo>
                    <a:pt x="1" y="14"/>
                    <a:pt x="4" y="16"/>
                    <a:pt x="7" y="16"/>
                  </a:cubicBezTo>
                  <a:cubicBezTo>
                    <a:pt x="11" y="16"/>
                    <a:pt x="15" y="13"/>
                    <a:pt x="15" y="8"/>
                  </a:cubicBezTo>
                  <a:cubicBezTo>
                    <a:pt x="15" y="4"/>
                    <a:pt x="11" y="0"/>
                    <a:pt x="7" y="0"/>
                  </a:cubicBezTo>
                </a:path>
              </a:pathLst>
            </a:cu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87" name="Oval 14">
              <a:extLst>
                <a:ext uri="{FF2B5EF4-FFF2-40B4-BE49-F238E27FC236}">
                  <a16:creationId xmlns="" xmlns:a16="http://schemas.microsoft.com/office/drawing/2014/main" id="{4D39E2F2-FA5B-415A-94C5-5FDB6C5F7199}"/>
                </a:ext>
              </a:extLst>
            </p:cNvPr>
            <p:cNvSpPr>
              <a:spLocks noChangeArrowheads="1"/>
            </p:cNvSpPr>
            <p:nvPr/>
          </p:nvSpPr>
          <p:spPr bwMode="auto">
            <a:xfrm>
              <a:off x="2190" y="105"/>
              <a:ext cx="37" cy="37"/>
            </a:xfrm>
            <a:prstGeom prst="ellipse">
              <a:avLst/>
            </a:pr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88" name="Freeform 15">
              <a:extLst>
                <a:ext uri="{FF2B5EF4-FFF2-40B4-BE49-F238E27FC236}">
                  <a16:creationId xmlns="" xmlns:a16="http://schemas.microsoft.com/office/drawing/2014/main" id="{55C2F64A-B3C3-49A4-9CB3-5EA6436BF3CF}"/>
                </a:ext>
              </a:extLst>
            </p:cNvPr>
            <p:cNvSpPr>
              <a:spLocks/>
            </p:cNvSpPr>
            <p:nvPr/>
          </p:nvSpPr>
          <p:spPr bwMode="auto">
            <a:xfrm>
              <a:off x="2080" y="159"/>
              <a:ext cx="3" cy="8"/>
            </a:xfrm>
            <a:custGeom>
              <a:avLst/>
              <a:gdLst>
                <a:gd name="T0" fmla="*/ 1 w 1"/>
                <a:gd name="T1" fmla="*/ 0 h 3"/>
                <a:gd name="T2" fmla="*/ 0 w 1"/>
                <a:gd name="T3" fmla="*/ 3 h 3"/>
                <a:gd name="T4" fmla="*/ 1 w 1"/>
                <a:gd name="T5" fmla="*/ 0 h 3"/>
              </a:gdLst>
              <a:ahLst/>
              <a:cxnLst>
                <a:cxn ang="0">
                  <a:pos x="T0" y="T1"/>
                </a:cxn>
                <a:cxn ang="0">
                  <a:pos x="T2" y="T3"/>
                </a:cxn>
                <a:cxn ang="0">
                  <a:pos x="T4" y="T5"/>
                </a:cxn>
              </a:cxnLst>
              <a:rect l="0" t="0" r="r" b="b"/>
              <a:pathLst>
                <a:path w="1" h="3">
                  <a:moveTo>
                    <a:pt x="1" y="0"/>
                  </a:moveTo>
                  <a:cubicBezTo>
                    <a:pt x="1" y="1"/>
                    <a:pt x="0" y="2"/>
                    <a:pt x="0" y="3"/>
                  </a:cubicBezTo>
                  <a:cubicBezTo>
                    <a:pt x="0" y="2"/>
                    <a:pt x="1" y="1"/>
                    <a:pt x="1" y="0"/>
                  </a:cubicBezTo>
                </a:path>
              </a:pathLst>
            </a:cu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89" name="Freeform 16">
              <a:extLst>
                <a:ext uri="{FF2B5EF4-FFF2-40B4-BE49-F238E27FC236}">
                  <a16:creationId xmlns="" xmlns:a16="http://schemas.microsoft.com/office/drawing/2014/main" id="{132CCD87-ECE1-4B8E-BDDF-288D4EA8BEE3}"/>
                </a:ext>
              </a:extLst>
            </p:cNvPr>
            <p:cNvSpPr>
              <a:spLocks/>
            </p:cNvSpPr>
            <p:nvPr/>
          </p:nvSpPr>
          <p:spPr bwMode="auto">
            <a:xfrm>
              <a:off x="2369" y="67"/>
              <a:ext cx="37" cy="38"/>
            </a:xfrm>
            <a:custGeom>
              <a:avLst/>
              <a:gdLst>
                <a:gd name="T0" fmla="*/ 1 w 14"/>
                <a:gd name="T1" fmla="*/ 0 h 14"/>
                <a:gd name="T2" fmla="*/ 0 w 14"/>
                <a:gd name="T3" fmla="*/ 5 h 14"/>
                <a:gd name="T4" fmla="*/ 9 w 14"/>
                <a:gd name="T5" fmla="*/ 14 h 14"/>
                <a:gd name="T6" fmla="*/ 14 w 14"/>
                <a:gd name="T7" fmla="*/ 12 h 14"/>
                <a:gd name="T8" fmla="*/ 1 w 14"/>
                <a:gd name="T9" fmla="*/ 0 h 14"/>
              </a:gdLst>
              <a:ahLst/>
              <a:cxnLst>
                <a:cxn ang="0">
                  <a:pos x="T0" y="T1"/>
                </a:cxn>
                <a:cxn ang="0">
                  <a:pos x="T2" y="T3"/>
                </a:cxn>
                <a:cxn ang="0">
                  <a:pos x="T4" y="T5"/>
                </a:cxn>
                <a:cxn ang="0">
                  <a:pos x="T6" y="T7"/>
                </a:cxn>
                <a:cxn ang="0">
                  <a:pos x="T8" y="T9"/>
                </a:cxn>
              </a:cxnLst>
              <a:rect l="0" t="0" r="r" b="b"/>
              <a:pathLst>
                <a:path w="14" h="14">
                  <a:moveTo>
                    <a:pt x="1" y="0"/>
                  </a:moveTo>
                  <a:cubicBezTo>
                    <a:pt x="1" y="2"/>
                    <a:pt x="0" y="4"/>
                    <a:pt x="0" y="5"/>
                  </a:cubicBezTo>
                  <a:cubicBezTo>
                    <a:pt x="0" y="10"/>
                    <a:pt x="4" y="14"/>
                    <a:pt x="9" y="14"/>
                  </a:cubicBezTo>
                  <a:cubicBezTo>
                    <a:pt x="11" y="14"/>
                    <a:pt x="13" y="14"/>
                    <a:pt x="14" y="12"/>
                  </a:cubicBezTo>
                  <a:cubicBezTo>
                    <a:pt x="11" y="8"/>
                    <a:pt x="6" y="4"/>
                    <a:pt x="1" y="0"/>
                  </a:cubicBezTo>
                </a:path>
              </a:pathLst>
            </a:cu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90" name="Freeform 17">
              <a:extLst>
                <a:ext uri="{FF2B5EF4-FFF2-40B4-BE49-F238E27FC236}">
                  <a16:creationId xmlns="" xmlns:a16="http://schemas.microsoft.com/office/drawing/2014/main" id="{E408C4F5-B503-4807-BC1A-E3A7DDCEF1ED}"/>
                </a:ext>
              </a:extLst>
            </p:cNvPr>
            <p:cNvSpPr>
              <a:spLocks/>
            </p:cNvSpPr>
            <p:nvPr/>
          </p:nvSpPr>
          <p:spPr bwMode="auto">
            <a:xfrm>
              <a:off x="2155" y="59"/>
              <a:ext cx="29" cy="19"/>
            </a:xfrm>
            <a:custGeom>
              <a:avLst/>
              <a:gdLst>
                <a:gd name="T0" fmla="*/ 11 w 11"/>
                <a:gd name="T1" fmla="*/ 0 h 7"/>
                <a:gd name="T2" fmla="*/ 0 w 11"/>
                <a:gd name="T3" fmla="*/ 7 h 7"/>
                <a:gd name="T4" fmla="*/ 3 w 11"/>
                <a:gd name="T5" fmla="*/ 7 h 7"/>
                <a:gd name="T6" fmla="*/ 11 w 11"/>
                <a:gd name="T7" fmla="*/ 0 h 7"/>
              </a:gdLst>
              <a:ahLst/>
              <a:cxnLst>
                <a:cxn ang="0">
                  <a:pos x="T0" y="T1"/>
                </a:cxn>
                <a:cxn ang="0">
                  <a:pos x="T2" y="T3"/>
                </a:cxn>
                <a:cxn ang="0">
                  <a:pos x="T4" y="T5"/>
                </a:cxn>
                <a:cxn ang="0">
                  <a:pos x="T6" y="T7"/>
                </a:cxn>
              </a:cxnLst>
              <a:rect l="0" t="0" r="r" b="b"/>
              <a:pathLst>
                <a:path w="11" h="7">
                  <a:moveTo>
                    <a:pt x="11" y="0"/>
                  </a:moveTo>
                  <a:cubicBezTo>
                    <a:pt x="7" y="2"/>
                    <a:pt x="3" y="4"/>
                    <a:pt x="0" y="7"/>
                  </a:cubicBezTo>
                  <a:cubicBezTo>
                    <a:pt x="1" y="7"/>
                    <a:pt x="2" y="7"/>
                    <a:pt x="3" y="7"/>
                  </a:cubicBezTo>
                  <a:cubicBezTo>
                    <a:pt x="7" y="7"/>
                    <a:pt x="10" y="4"/>
                    <a:pt x="11" y="0"/>
                  </a:cubicBezTo>
                </a:path>
              </a:pathLst>
            </a:cu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91" name="Oval 18">
              <a:extLst>
                <a:ext uri="{FF2B5EF4-FFF2-40B4-BE49-F238E27FC236}">
                  <a16:creationId xmlns="" xmlns:a16="http://schemas.microsoft.com/office/drawing/2014/main" id="{79DB5922-B5AF-4CD9-992A-23592931E826}"/>
                </a:ext>
              </a:extLst>
            </p:cNvPr>
            <p:cNvSpPr>
              <a:spLocks noChangeArrowheads="1"/>
            </p:cNvSpPr>
            <p:nvPr/>
          </p:nvSpPr>
          <p:spPr bwMode="auto">
            <a:xfrm>
              <a:off x="2294" y="134"/>
              <a:ext cx="43" cy="43"/>
            </a:xfrm>
            <a:prstGeom prst="ellipse">
              <a:avLst/>
            </a:pr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92" name="Oval 19">
              <a:extLst>
                <a:ext uri="{FF2B5EF4-FFF2-40B4-BE49-F238E27FC236}">
                  <a16:creationId xmlns="" xmlns:a16="http://schemas.microsoft.com/office/drawing/2014/main" id="{83D82F72-432C-49FF-BEC4-B99C619608A6}"/>
                </a:ext>
              </a:extLst>
            </p:cNvPr>
            <p:cNvSpPr>
              <a:spLocks noChangeArrowheads="1"/>
            </p:cNvSpPr>
            <p:nvPr/>
          </p:nvSpPr>
          <p:spPr bwMode="auto">
            <a:xfrm>
              <a:off x="2251" y="46"/>
              <a:ext cx="43" cy="43"/>
            </a:xfrm>
            <a:prstGeom prst="ellipse">
              <a:avLst/>
            </a:pr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93" name="Freeform 20">
              <a:extLst>
                <a:ext uri="{FF2B5EF4-FFF2-40B4-BE49-F238E27FC236}">
                  <a16:creationId xmlns="" xmlns:a16="http://schemas.microsoft.com/office/drawing/2014/main" id="{93432AEE-BB34-41A4-9575-634696B99CA6}"/>
                </a:ext>
              </a:extLst>
            </p:cNvPr>
            <p:cNvSpPr>
              <a:spLocks/>
            </p:cNvSpPr>
            <p:nvPr/>
          </p:nvSpPr>
          <p:spPr bwMode="auto">
            <a:xfrm>
              <a:off x="1861" y="202"/>
              <a:ext cx="43" cy="18"/>
            </a:xfrm>
            <a:custGeom>
              <a:avLst/>
              <a:gdLst>
                <a:gd name="T0" fmla="*/ 0 w 16"/>
                <a:gd name="T1" fmla="*/ 0 h 7"/>
                <a:gd name="T2" fmla="*/ 9 w 16"/>
                <a:gd name="T3" fmla="*/ 7 h 7"/>
                <a:gd name="T4" fmla="*/ 16 w 16"/>
                <a:gd name="T5" fmla="*/ 4 h 7"/>
                <a:gd name="T6" fmla="*/ 0 w 16"/>
                <a:gd name="T7" fmla="*/ 0 h 7"/>
              </a:gdLst>
              <a:ahLst/>
              <a:cxnLst>
                <a:cxn ang="0">
                  <a:pos x="T0" y="T1"/>
                </a:cxn>
                <a:cxn ang="0">
                  <a:pos x="T2" y="T3"/>
                </a:cxn>
                <a:cxn ang="0">
                  <a:pos x="T4" y="T5"/>
                </a:cxn>
                <a:cxn ang="0">
                  <a:pos x="T6" y="T7"/>
                </a:cxn>
              </a:cxnLst>
              <a:rect l="0" t="0" r="r" b="b"/>
              <a:pathLst>
                <a:path w="16" h="7">
                  <a:moveTo>
                    <a:pt x="0" y="0"/>
                  </a:moveTo>
                  <a:cubicBezTo>
                    <a:pt x="1" y="4"/>
                    <a:pt x="5" y="7"/>
                    <a:pt x="9" y="7"/>
                  </a:cubicBezTo>
                  <a:cubicBezTo>
                    <a:pt x="12" y="7"/>
                    <a:pt x="14" y="6"/>
                    <a:pt x="16" y="4"/>
                  </a:cubicBezTo>
                  <a:cubicBezTo>
                    <a:pt x="11" y="2"/>
                    <a:pt x="6" y="1"/>
                    <a:pt x="0" y="0"/>
                  </a:cubicBezTo>
                </a:path>
              </a:pathLst>
            </a:cu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94" name="Oval 21">
              <a:extLst>
                <a:ext uri="{FF2B5EF4-FFF2-40B4-BE49-F238E27FC236}">
                  <a16:creationId xmlns="" xmlns:a16="http://schemas.microsoft.com/office/drawing/2014/main" id="{FBCEA7F2-9E9B-4323-8294-61337CECE992}"/>
                </a:ext>
              </a:extLst>
            </p:cNvPr>
            <p:cNvSpPr>
              <a:spLocks noChangeArrowheads="1"/>
            </p:cNvSpPr>
            <p:nvPr/>
          </p:nvSpPr>
          <p:spPr bwMode="auto">
            <a:xfrm>
              <a:off x="2123" y="253"/>
              <a:ext cx="37" cy="37"/>
            </a:xfrm>
            <a:prstGeom prst="ellipse">
              <a:avLst/>
            </a:pr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95" name="Freeform 22">
              <a:extLst>
                <a:ext uri="{FF2B5EF4-FFF2-40B4-BE49-F238E27FC236}">
                  <a16:creationId xmlns="" xmlns:a16="http://schemas.microsoft.com/office/drawing/2014/main" id="{15D2E6A3-E691-475C-88A6-BC3D6BC450DB}"/>
                </a:ext>
              </a:extLst>
            </p:cNvPr>
            <p:cNvSpPr>
              <a:spLocks/>
            </p:cNvSpPr>
            <p:nvPr/>
          </p:nvSpPr>
          <p:spPr bwMode="auto">
            <a:xfrm>
              <a:off x="2064" y="218"/>
              <a:ext cx="14" cy="40"/>
            </a:xfrm>
            <a:custGeom>
              <a:avLst/>
              <a:gdLst>
                <a:gd name="T0" fmla="*/ 0 w 5"/>
                <a:gd name="T1" fmla="*/ 0 h 15"/>
                <a:gd name="T2" fmla="*/ 0 w 5"/>
                <a:gd name="T3" fmla="*/ 12 h 15"/>
                <a:gd name="T4" fmla="*/ 0 w 5"/>
                <a:gd name="T5" fmla="*/ 15 h 15"/>
                <a:gd name="T6" fmla="*/ 5 w 5"/>
                <a:gd name="T7" fmla="*/ 7 h 15"/>
                <a:gd name="T8" fmla="*/ 0 w 5"/>
                <a:gd name="T9" fmla="*/ 0 h 15"/>
              </a:gdLst>
              <a:ahLst/>
              <a:cxnLst>
                <a:cxn ang="0">
                  <a:pos x="T0" y="T1"/>
                </a:cxn>
                <a:cxn ang="0">
                  <a:pos x="T2" y="T3"/>
                </a:cxn>
                <a:cxn ang="0">
                  <a:pos x="T4" y="T5"/>
                </a:cxn>
                <a:cxn ang="0">
                  <a:pos x="T6" y="T7"/>
                </a:cxn>
                <a:cxn ang="0">
                  <a:pos x="T8" y="T9"/>
                </a:cxn>
              </a:cxnLst>
              <a:rect l="0" t="0" r="r" b="b"/>
              <a:pathLst>
                <a:path w="5" h="15">
                  <a:moveTo>
                    <a:pt x="0" y="0"/>
                  </a:moveTo>
                  <a:cubicBezTo>
                    <a:pt x="0" y="4"/>
                    <a:pt x="0" y="8"/>
                    <a:pt x="0" y="12"/>
                  </a:cubicBezTo>
                  <a:cubicBezTo>
                    <a:pt x="0" y="13"/>
                    <a:pt x="0" y="14"/>
                    <a:pt x="0" y="15"/>
                  </a:cubicBezTo>
                  <a:cubicBezTo>
                    <a:pt x="3" y="14"/>
                    <a:pt x="5" y="11"/>
                    <a:pt x="5" y="7"/>
                  </a:cubicBezTo>
                  <a:cubicBezTo>
                    <a:pt x="5" y="4"/>
                    <a:pt x="3" y="1"/>
                    <a:pt x="0" y="0"/>
                  </a:cubicBezTo>
                </a:path>
              </a:pathLst>
            </a:cu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96" name="Oval 23">
              <a:extLst>
                <a:ext uri="{FF2B5EF4-FFF2-40B4-BE49-F238E27FC236}">
                  <a16:creationId xmlns="" xmlns:a16="http://schemas.microsoft.com/office/drawing/2014/main" id="{6D56D91A-142B-4E92-908B-CCD0B3A36D4B}"/>
                </a:ext>
              </a:extLst>
            </p:cNvPr>
            <p:cNvSpPr>
              <a:spLocks noChangeArrowheads="1"/>
            </p:cNvSpPr>
            <p:nvPr/>
          </p:nvSpPr>
          <p:spPr bwMode="auto">
            <a:xfrm>
              <a:off x="1725" y="304"/>
              <a:ext cx="48" cy="48"/>
            </a:xfrm>
            <a:prstGeom prst="ellipse">
              <a:avLst/>
            </a:pr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97" name="Freeform 24">
              <a:extLst>
                <a:ext uri="{FF2B5EF4-FFF2-40B4-BE49-F238E27FC236}">
                  <a16:creationId xmlns="" xmlns:a16="http://schemas.microsoft.com/office/drawing/2014/main" id="{EC718258-583E-4BF2-838C-D407F73DB0E7}"/>
                </a:ext>
              </a:extLst>
            </p:cNvPr>
            <p:cNvSpPr>
              <a:spLocks/>
            </p:cNvSpPr>
            <p:nvPr/>
          </p:nvSpPr>
          <p:spPr bwMode="auto">
            <a:xfrm>
              <a:off x="1947" y="236"/>
              <a:ext cx="43" cy="41"/>
            </a:xfrm>
            <a:custGeom>
              <a:avLst/>
              <a:gdLst>
                <a:gd name="T0" fmla="*/ 2 w 16"/>
                <a:gd name="T1" fmla="*/ 0 h 15"/>
                <a:gd name="T2" fmla="*/ 0 w 16"/>
                <a:gd name="T3" fmla="*/ 6 h 15"/>
                <a:gd name="T4" fmla="*/ 9 w 16"/>
                <a:gd name="T5" fmla="*/ 15 h 15"/>
                <a:gd name="T6" fmla="*/ 16 w 16"/>
                <a:gd name="T7" fmla="*/ 12 h 15"/>
                <a:gd name="T8" fmla="*/ 2 w 16"/>
                <a:gd name="T9" fmla="*/ 0 h 15"/>
              </a:gdLst>
              <a:ahLst/>
              <a:cxnLst>
                <a:cxn ang="0">
                  <a:pos x="T0" y="T1"/>
                </a:cxn>
                <a:cxn ang="0">
                  <a:pos x="T2" y="T3"/>
                </a:cxn>
                <a:cxn ang="0">
                  <a:pos x="T4" y="T5"/>
                </a:cxn>
                <a:cxn ang="0">
                  <a:pos x="T6" y="T7"/>
                </a:cxn>
                <a:cxn ang="0">
                  <a:pos x="T8" y="T9"/>
                </a:cxn>
              </a:cxnLst>
              <a:rect l="0" t="0" r="r" b="b"/>
              <a:pathLst>
                <a:path w="16" h="15">
                  <a:moveTo>
                    <a:pt x="2" y="0"/>
                  </a:moveTo>
                  <a:cubicBezTo>
                    <a:pt x="1" y="2"/>
                    <a:pt x="0" y="4"/>
                    <a:pt x="0" y="6"/>
                  </a:cubicBezTo>
                  <a:cubicBezTo>
                    <a:pt x="0" y="11"/>
                    <a:pt x="4" y="15"/>
                    <a:pt x="9" y="15"/>
                  </a:cubicBezTo>
                  <a:cubicBezTo>
                    <a:pt x="12" y="15"/>
                    <a:pt x="14" y="13"/>
                    <a:pt x="16" y="12"/>
                  </a:cubicBezTo>
                  <a:cubicBezTo>
                    <a:pt x="11" y="7"/>
                    <a:pt x="7" y="4"/>
                    <a:pt x="2" y="0"/>
                  </a:cubicBezTo>
                </a:path>
              </a:pathLst>
            </a:cu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98" name="Oval 25">
              <a:extLst>
                <a:ext uri="{FF2B5EF4-FFF2-40B4-BE49-F238E27FC236}">
                  <a16:creationId xmlns="" xmlns:a16="http://schemas.microsoft.com/office/drawing/2014/main" id="{1B393BDA-C915-4B18-A855-2F3066BF930C}"/>
                </a:ext>
              </a:extLst>
            </p:cNvPr>
            <p:cNvSpPr>
              <a:spLocks noChangeArrowheads="1"/>
            </p:cNvSpPr>
            <p:nvPr/>
          </p:nvSpPr>
          <p:spPr bwMode="auto">
            <a:xfrm>
              <a:off x="2363" y="210"/>
              <a:ext cx="48" cy="48"/>
            </a:xfrm>
            <a:prstGeom prst="ellipse">
              <a:avLst/>
            </a:pr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99" name="Oval 26">
              <a:extLst>
                <a:ext uri="{FF2B5EF4-FFF2-40B4-BE49-F238E27FC236}">
                  <a16:creationId xmlns="" xmlns:a16="http://schemas.microsoft.com/office/drawing/2014/main" id="{BA47BD34-3095-418D-85EF-7012403FA1A3}"/>
                </a:ext>
              </a:extLst>
            </p:cNvPr>
            <p:cNvSpPr>
              <a:spLocks noChangeArrowheads="1"/>
            </p:cNvSpPr>
            <p:nvPr/>
          </p:nvSpPr>
          <p:spPr bwMode="auto">
            <a:xfrm>
              <a:off x="2126" y="172"/>
              <a:ext cx="42" cy="43"/>
            </a:xfrm>
            <a:prstGeom prst="ellipse">
              <a:avLst/>
            </a:pr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00" name="Oval 27">
              <a:extLst>
                <a:ext uri="{FF2B5EF4-FFF2-40B4-BE49-F238E27FC236}">
                  <a16:creationId xmlns="" xmlns:a16="http://schemas.microsoft.com/office/drawing/2014/main" id="{D34B9301-F907-4948-8C1B-67CDFD69A836}"/>
                </a:ext>
              </a:extLst>
            </p:cNvPr>
            <p:cNvSpPr>
              <a:spLocks noChangeArrowheads="1"/>
            </p:cNvSpPr>
            <p:nvPr/>
          </p:nvSpPr>
          <p:spPr bwMode="auto">
            <a:xfrm>
              <a:off x="2198" y="250"/>
              <a:ext cx="43" cy="43"/>
            </a:xfrm>
            <a:prstGeom prst="ellipse">
              <a:avLst/>
            </a:pr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01" name="Oval 28">
              <a:extLst>
                <a:ext uri="{FF2B5EF4-FFF2-40B4-BE49-F238E27FC236}">
                  <a16:creationId xmlns="" xmlns:a16="http://schemas.microsoft.com/office/drawing/2014/main" id="{1130CBD3-3528-492B-84F4-9285DBD56E4B}"/>
                </a:ext>
              </a:extLst>
            </p:cNvPr>
            <p:cNvSpPr>
              <a:spLocks noChangeArrowheads="1"/>
            </p:cNvSpPr>
            <p:nvPr/>
          </p:nvSpPr>
          <p:spPr bwMode="auto">
            <a:xfrm>
              <a:off x="2257" y="196"/>
              <a:ext cx="42" cy="43"/>
            </a:xfrm>
            <a:prstGeom prst="ellipse">
              <a:avLst/>
            </a:pr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02" name="Oval 29">
              <a:extLst>
                <a:ext uri="{FF2B5EF4-FFF2-40B4-BE49-F238E27FC236}">
                  <a16:creationId xmlns="" xmlns:a16="http://schemas.microsoft.com/office/drawing/2014/main" id="{1ECB8B72-CB4A-4640-A60A-360488D9992C}"/>
                </a:ext>
              </a:extLst>
            </p:cNvPr>
            <p:cNvSpPr>
              <a:spLocks noChangeArrowheads="1"/>
            </p:cNvSpPr>
            <p:nvPr/>
          </p:nvSpPr>
          <p:spPr bwMode="auto">
            <a:xfrm>
              <a:off x="1819" y="266"/>
              <a:ext cx="48" cy="48"/>
            </a:xfrm>
            <a:prstGeom prst="ellipse">
              <a:avLst/>
            </a:pr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03" name="Oval 30">
              <a:extLst>
                <a:ext uri="{FF2B5EF4-FFF2-40B4-BE49-F238E27FC236}">
                  <a16:creationId xmlns="" xmlns:a16="http://schemas.microsoft.com/office/drawing/2014/main" id="{2E4B48F4-611F-4B13-A8A9-4C27B2B2C842}"/>
                </a:ext>
              </a:extLst>
            </p:cNvPr>
            <p:cNvSpPr>
              <a:spLocks noChangeArrowheads="1"/>
            </p:cNvSpPr>
            <p:nvPr/>
          </p:nvSpPr>
          <p:spPr bwMode="auto">
            <a:xfrm>
              <a:off x="1917" y="312"/>
              <a:ext cx="38" cy="37"/>
            </a:xfrm>
            <a:prstGeom prst="ellipse">
              <a:avLst/>
            </a:pr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04" name="Oval 31">
              <a:extLst>
                <a:ext uri="{FF2B5EF4-FFF2-40B4-BE49-F238E27FC236}">
                  <a16:creationId xmlns="" xmlns:a16="http://schemas.microsoft.com/office/drawing/2014/main" id="{90E3DE60-DAC9-456D-9800-FBA07B6D7C2D}"/>
                </a:ext>
              </a:extLst>
            </p:cNvPr>
            <p:cNvSpPr>
              <a:spLocks noChangeArrowheads="1"/>
            </p:cNvSpPr>
            <p:nvPr/>
          </p:nvSpPr>
          <p:spPr bwMode="auto">
            <a:xfrm>
              <a:off x="2176" y="387"/>
              <a:ext cx="38" cy="38"/>
            </a:xfrm>
            <a:prstGeom prst="ellipse">
              <a:avLst/>
            </a:pr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05" name="Freeform 32">
              <a:extLst>
                <a:ext uri="{FF2B5EF4-FFF2-40B4-BE49-F238E27FC236}">
                  <a16:creationId xmlns="" xmlns:a16="http://schemas.microsoft.com/office/drawing/2014/main" id="{9E8FAE2C-F758-4547-9032-4CAF71BDC078}"/>
                </a:ext>
              </a:extLst>
            </p:cNvPr>
            <p:cNvSpPr>
              <a:spLocks/>
            </p:cNvSpPr>
            <p:nvPr/>
          </p:nvSpPr>
          <p:spPr bwMode="auto">
            <a:xfrm>
              <a:off x="2011" y="317"/>
              <a:ext cx="40" cy="46"/>
            </a:xfrm>
            <a:custGeom>
              <a:avLst/>
              <a:gdLst>
                <a:gd name="T0" fmla="*/ 7 w 15"/>
                <a:gd name="T1" fmla="*/ 0 h 17"/>
                <a:gd name="T2" fmla="*/ 0 w 15"/>
                <a:gd name="T3" fmla="*/ 8 h 17"/>
                <a:gd name="T4" fmla="*/ 9 w 15"/>
                <a:gd name="T5" fmla="*/ 17 h 17"/>
                <a:gd name="T6" fmla="*/ 15 w 15"/>
                <a:gd name="T7" fmla="*/ 15 h 17"/>
                <a:gd name="T8" fmla="*/ 7 w 15"/>
                <a:gd name="T9" fmla="*/ 0 h 17"/>
              </a:gdLst>
              <a:ahLst/>
              <a:cxnLst>
                <a:cxn ang="0">
                  <a:pos x="T0" y="T1"/>
                </a:cxn>
                <a:cxn ang="0">
                  <a:pos x="T2" y="T3"/>
                </a:cxn>
                <a:cxn ang="0">
                  <a:pos x="T4" y="T5"/>
                </a:cxn>
                <a:cxn ang="0">
                  <a:pos x="T6" y="T7"/>
                </a:cxn>
                <a:cxn ang="0">
                  <a:pos x="T8" y="T9"/>
                </a:cxn>
              </a:cxnLst>
              <a:rect l="0" t="0" r="r" b="b"/>
              <a:pathLst>
                <a:path w="15" h="17">
                  <a:moveTo>
                    <a:pt x="7" y="0"/>
                  </a:moveTo>
                  <a:cubicBezTo>
                    <a:pt x="3" y="1"/>
                    <a:pt x="0" y="4"/>
                    <a:pt x="0" y="8"/>
                  </a:cubicBezTo>
                  <a:cubicBezTo>
                    <a:pt x="0" y="13"/>
                    <a:pt x="4" y="17"/>
                    <a:pt x="9" y="17"/>
                  </a:cubicBezTo>
                  <a:cubicBezTo>
                    <a:pt x="11" y="17"/>
                    <a:pt x="13" y="16"/>
                    <a:pt x="15" y="15"/>
                  </a:cubicBezTo>
                  <a:cubicBezTo>
                    <a:pt x="13" y="10"/>
                    <a:pt x="10" y="5"/>
                    <a:pt x="7" y="0"/>
                  </a:cubicBezTo>
                </a:path>
              </a:pathLst>
            </a:cu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06" name="Oval 33">
              <a:extLst>
                <a:ext uri="{FF2B5EF4-FFF2-40B4-BE49-F238E27FC236}">
                  <a16:creationId xmlns="" xmlns:a16="http://schemas.microsoft.com/office/drawing/2014/main" id="{31F41E27-E3F8-4CA6-998F-07C505EAD316}"/>
                </a:ext>
              </a:extLst>
            </p:cNvPr>
            <p:cNvSpPr>
              <a:spLocks noChangeArrowheads="1"/>
            </p:cNvSpPr>
            <p:nvPr/>
          </p:nvSpPr>
          <p:spPr bwMode="auto">
            <a:xfrm>
              <a:off x="1880" y="384"/>
              <a:ext cx="48" cy="49"/>
            </a:xfrm>
            <a:prstGeom prst="ellipse">
              <a:avLst/>
            </a:pr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07" name="Oval 34">
              <a:extLst>
                <a:ext uri="{FF2B5EF4-FFF2-40B4-BE49-F238E27FC236}">
                  <a16:creationId xmlns="" xmlns:a16="http://schemas.microsoft.com/office/drawing/2014/main" id="{2340E4AB-41B4-4257-80C2-0910DFD3481E}"/>
                </a:ext>
              </a:extLst>
            </p:cNvPr>
            <p:cNvSpPr>
              <a:spLocks noChangeArrowheads="1"/>
            </p:cNvSpPr>
            <p:nvPr/>
          </p:nvSpPr>
          <p:spPr bwMode="auto">
            <a:xfrm>
              <a:off x="2040" y="384"/>
              <a:ext cx="48" cy="49"/>
            </a:xfrm>
            <a:prstGeom prst="ellipse">
              <a:avLst/>
            </a:pr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08" name="Freeform 35">
              <a:extLst>
                <a:ext uri="{FF2B5EF4-FFF2-40B4-BE49-F238E27FC236}">
                  <a16:creationId xmlns="" xmlns:a16="http://schemas.microsoft.com/office/drawing/2014/main" id="{0E24AEEF-269F-4803-BC2B-D5826A05507D}"/>
                </a:ext>
              </a:extLst>
            </p:cNvPr>
            <p:cNvSpPr>
              <a:spLocks/>
            </p:cNvSpPr>
            <p:nvPr/>
          </p:nvSpPr>
          <p:spPr bwMode="auto">
            <a:xfrm>
              <a:off x="2350" y="328"/>
              <a:ext cx="48" cy="48"/>
            </a:xfrm>
            <a:custGeom>
              <a:avLst/>
              <a:gdLst>
                <a:gd name="T0" fmla="*/ 9 w 18"/>
                <a:gd name="T1" fmla="*/ 0 h 18"/>
                <a:gd name="T2" fmla="*/ 0 w 18"/>
                <a:gd name="T3" fmla="*/ 9 h 18"/>
                <a:gd name="T4" fmla="*/ 6 w 18"/>
                <a:gd name="T5" fmla="*/ 18 h 18"/>
                <a:gd name="T6" fmla="*/ 18 w 18"/>
                <a:gd name="T7" fmla="*/ 8 h 18"/>
                <a:gd name="T8" fmla="*/ 9 w 18"/>
                <a:gd name="T9" fmla="*/ 0 h 18"/>
              </a:gdLst>
              <a:ahLst/>
              <a:cxnLst>
                <a:cxn ang="0">
                  <a:pos x="T0" y="T1"/>
                </a:cxn>
                <a:cxn ang="0">
                  <a:pos x="T2" y="T3"/>
                </a:cxn>
                <a:cxn ang="0">
                  <a:pos x="T4" y="T5"/>
                </a:cxn>
                <a:cxn ang="0">
                  <a:pos x="T6" y="T7"/>
                </a:cxn>
                <a:cxn ang="0">
                  <a:pos x="T8" y="T9"/>
                </a:cxn>
              </a:cxnLst>
              <a:rect l="0" t="0" r="r" b="b"/>
              <a:pathLst>
                <a:path w="18" h="18">
                  <a:moveTo>
                    <a:pt x="9" y="0"/>
                  </a:moveTo>
                  <a:cubicBezTo>
                    <a:pt x="4" y="0"/>
                    <a:pt x="0" y="4"/>
                    <a:pt x="0" y="9"/>
                  </a:cubicBezTo>
                  <a:cubicBezTo>
                    <a:pt x="0" y="13"/>
                    <a:pt x="3" y="17"/>
                    <a:pt x="6" y="18"/>
                  </a:cubicBezTo>
                  <a:cubicBezTo>
                    <a:pt x="11" y="15"/>
                    <a:pt x="14" y="12"/>
                    <a:pt x="18" y="8"/>
                  </a:cubicBezTo>
                  <a:cubicBezTo>
                    <a:pt x="17" y="4"/>
                    <a:pt x="14" y="0"/>
                    <a:pt x="9" y="0"/>
                  </a:cubicBezTo>
                </a:path>
              </a:pathLst>
            </a:cu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09" name="Oval 36">
              <a:extLst>
                <a:ext uri="{FF2B5EF4-FFF2-40B4-BE49-F238E27FC236}">
                  <a16:creationId xmlns="" xmlns:a16="http://schemas.microsoft.com/office/drawing/2014/main" id="{A08EA424-8DC6-411B-9465-C1C373EFE6DA}"/>
                </a:ext>
              </a:extLst>
            </p:cNvPr>
            <p:cNvSpPr>
              <a:spLocks noChangeArrowheads="1"/>
            </p:cNvSpPr>
            <p:nvPr/>
          </p:nvSpPr>
          <p:spPr bwMode="auto">
            <a:xfrm>
              <a:off x="2128" y="317"/>
              <a:ext cx="43" cy="43"/>
            </a:xfrm>
            <a:prstGeom prst="ellipse">
              <a:avLst/>
            </a:pr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10" name="Freeform 37">
              <a:extLst>
                <a:ext uri="{FF2B5EF4-FFF2-40B4-BE49-F238E27FC236}">
                  <a16:creationId xmlns="" xmlns:a16="http://schemas.microsoft.com/office/drawing/2014/main" id="{4143FFAF-FFE2-4996-8770-199AFF7B9B45}"/>
                </a:ext>
              </a:extLst>
            </p:cNvPr>
            <p:cNvSpPr>
              <a:spLocks/>
            </p:cNvSpPr>
            <p:nvPr/>
          </p:nvSpPr>
          <p:spPr bwMode="auto">
            <a:xfrm>
              <a:off x="2294" y="390"/>
              <a:ext cx="40" cy="35"/>
            </a:xfrm>
            <a:custGeom>
              <a:avLst/>
              <a:gdLst>
                <a:gd name="T0" fmla="*/ 8 w 15"/>
                <a:gd name="T1" fmla="*/ 0 h 13"/>
                <a:gd name="T2" fmla="*/ 0 w 15"/>
                <a:gd name="T3" fmla="*/ 8 h 13"/>
                <a:gd name="T4" fmla="*/ 2 w 15"/>
                <a:gd name="T5" fmla="*/ 13 h 13"/>
                <a:gd name="T6" fmla="*/ 15 w 15"/>
                <a:gd name="T7" fmla="*/ 4 h 13"/>
                <a:gd name="T8" fmla="*/ 8 w 15"/>
                <a:gd name="T9" fmla="*/ 0 h 13"/>
              </a:gdLst>
              <a:ahLst/>
              <a:cxnLst>
                <a:cxn ang="0">
                  <a:pos x="T0" y="T1"/>
                </a:cxn>
                <a:cxn ang="0">
                  <a:pos x="T2" y="T3"/>
                </a:cxn>
                <a:cxn ang="0">
                  <a:pos x="T4" y="T5"/>
                </a:cxn>
                <a:cxn ang="0">
                  <a:pos x="T6" y="T7"/>
                </a:cxn>
                <a:cxn ang="0">
                  <a:pos x="T8" y="T9"/>
                </a:cxn>
              </a:cxnLst>
              <a:rect l="0" t="0" r="r" b="b"/>
              <a:pathLst>
                <a:path w="15" h="13">
                  <a:moveTo>
                    <a:pt x="8" y="0"/>
                  </a:moveTo>
                  <a:cubicBezTo>
                    <a:pt x="3" y="0"/>
                    <a:pt x="0" y="3"/>
                    <a:pt x="0" y="8"/>
                  </a:cubicBezTo>
                  <a:cubicBezTo>
                    <a:pt x="0" y="10"/>
                    <a:pt x="1" y="12"/>
                    <a:pt x="2" y="13"/>
                  </a:cubicBezTo>
                  <a:cubicBezTo>
                    <a:pt x="6" y="10"/>
                    <a:pt x="11" y="7"/>
                    <a:pt x="15" y="4"/>
                  </a:cubicBezTo>
                  <a:cubicBezTo>
                    <a:pt x="13" y="1"/>
                    <a:pt x="11" y="0"/>
                    <a:pt x="8" y="0"/>
                  </a:cubicBezTo>
                </a:path>
              </a:pathLst>
            </a:cu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11" name="Oval 38">
              <a:extLst>
                <a:ext uri="{FF2B5EF4-FFF2-40B4-BE49-F238E27FC236}">
                  <a16:creationId xmlns="" xmlns:a16="http://schemas.microsoft.com/office/drawing/2014/main" id="{B4A42F60-EA35-41BB-A96F-14C7AC80EE4F}"/>
                </a:ext>
              </a:extLst>
            </p:cNvPr>
            <p:cNvSpPr>
              <a:spLocks noChangeArrowheads="1"/>
            </p:cNvSpPr>
            <p:nvPr/>
          </p:nvSpPr>
          <p:spPr bwMode="auto">
            <a:xfrm>
              <a:off x="2273" y="293"/>
              <a:ext cx="42" cy="43"/>
            </a:xfrm>
            <a:prstGeom prst="ellipse">
              <a:avLst/>
            </a:pr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12" name="Freeform 39">
              <a:extLst>
                <a:ext uri="{FF2B5EF4-FFF2-40B4-BE49-F238E27FC236}">
                  <a16:creationId xmlns="" xmlns:a16="http://schemas.microsoft.com/office/drawing/2014/main" id="{37E7AC67-D425-4151-A2D7-C0FF9544DCB2}"/>
                </a:ext>
              </a:extLst>
            </p:cNvPr>
            <p:cNvSpPr>
              <a:spLocks/>
            </p:cNvSpPr>
            <p:nvPr/>
          </p:nvSpPr>
          <p:spPr bwMode="auto">
            <a:xfrm>
              <a:off x="2409" y="134"/>
              <a:ext cx="32" cy="46"/>
            </a:xfrm>
            <a:custGeom>
              <a:avLst/>
              <a:gdLst>
                <a:gd name="T0" fmla="*/ 7 w 12"/>
                <a:gd name="T1" fmla="*/ 0 h 17"/>
                <a:gd name="T2" fmla="*/ 0 w 12"/>
                <a:gd name="T3" fmla="*/ 8 h 17"/>
                <a:gd name="T4" fmla="*/ 9 w 12"/>
                <a:gd name="T5" fmla="*/ 17 h 17"/>
                <a:gd name="T6" fmla="*/ 12 w 12"/>
                <a:gd name="T7" fmla="*/ 17 h 17"/>
                <a:gd name="T8" fmla="*/ 7 w 12"/>
                <a:gd name="T9" fmla="*/ 0 h 17"/>
              </a:gdLst>
              <a:ahLst/>
              <a:cxnLst>
                <a:cxn ang="0">
                  <a:pos x="T0" y="T1"/>
                </a:cxn>
                <a:cxn ang="0">
                  <a:pos x="T2" y="T3"/>
                </a:cxn>
                <a:cxn ang="0">
                  <a:pos x="T4" y="T5"/>
                </a:cxn>
                <a:cxn ang="0">
                  <a:pos x="T6" y="T7"/>
                </a:cxn>
                <a:cxn ang="0">
                  <a:pos x="T8" y="T9"/>
                </a:cxn>
              </a:cxnLst>
              <a:rect l="0" t="0" r="r" b="b"/>
              <a:pathLst>
                <a:path w="12" h="17">
                  <a:moveTo>
                    <a:pt x="7" y="0"/>
                  </a:moveTo>
                  <a:cubicBezTo>
                    <a:pt x="3" y="1"/>
                    <a:pt x="0" y="4"/>
                    <a:pt x="0" y="8"/>
                  </a:cubicBezTo>
                  <a:cubicBezTo>
                    <a:pt x="0" y="13"/>
                    <a:pt x="4" y="17"/>
                    <a:pt x="9" y="17"/>
                  </a:cubicBezTo>
                  <a:cubicBezTo>
                    <a:pt x="10" y="17"/>
                    <a:pt x="11" y="17"/>
                    <a:pt x="12" y="17"/>
                  </a:cubicBezTo>
                  <a:cubicBezTo>
                    <a:pt x="11" y="11"/>
                    <a:pt x="9" y="5"/>
                    <a:pt x="7" y="0"/>
                  </a:cubicBezTo>
                </a:path>
              </a:pathLst>
            </a:cu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13" name="Freeform 40">
              <a:extLst>
                <a:ext uri="{FF2B5EF4-FFF2-40B4-BE49-F238E27FC236}">
                  <a16:creationId xmlns="" xmlns:a16="http://schemas.microsoft.com/office/drawing/2014/main" id="{1B4A1766-72AD-402F-86CB-B45DFEC1DACB}"/>
                </a:ext>
              </a:extLst>
            </p:cNvPr>
            <p:cNvSpPr>
              <a:spLocks/>
            </p:cNvSpPr>
            <p:nvPr/>
          </p:nvSpPr>
          <p:spPr bwMode="auto">
            <a:xfrm>
              <a:off x="1541" y="-16"/>
              <a:ext cx="918" cy="755"/>
            </a:xfrm>
            <a:custGeom>
              <a:avLst/>
              <a:gdLst>
                <a:gd name="T0" fmla="*/ 193 w 344"/>
                <a:gd name="T1" fmla="*/ 103 h 281"/>
                <a:gd name="T2" fmla="*/ 237 w 344"/>
                <a:gd name="T3" fmla="*/ 14 h 281"/>
                <a:gd name="T4" fmla="*/ 321 w 344"/>
                <a:gd name="T5" fmla="*/ 40 h 281"/>
                <a:gd name="T6" fmla="*/ 326 w 344"/>
                <a:gd name="T7" fmla="*/ 94 h 281"/>
                <a:gd name="T8" fmla="*/ 279 w 344"/>
                <a:gd name="T9" fmla="*/ 146 h 281"/>
                <a:gd name="T10" fmla="*/ 260 w 344"/>
                <a:gd name="T11" fmla="*/ 280 h 281"/>
                <a:gd name="T12" fmla="*/ 266 w 344"/>
                <a:gd name="T13" fmla="*/ 278 h 281"/>
                <a:gd name="T14" fmla="*/ 175 w 344"/>
                <a:gd name="T15" fmla="*/ 233 h 281"/>
                <a:gd name="T16" fmla="*/ 59 w 344"/>
                <a:gd name="T17" fmla="*/ 197 h 281"/>
                <a:gd name="T18" fmla="*/ 48 w 344"/>
                <a:gd name="T19" fmla="*/ 80 h 281"/>
                <a:gd name="T20" fmla="*/ 185 w 344"/>
                <a:gd name="T21" fmla="*/ 136 h 281"/>
                <a:gd name="T22" fmla="*/ 191 w 344"/>
                <a:gd name="T23" fmla="*/ 134 h 281"/>
                <a:gd name="T24" fmla="*/ 86 w 344"/>
                <a:gd name="T25" fmla="*/ 65 h 281"/>
                <a:gd name="T26" fmla="*/ 13 w 344"/>
                <a:gd name="T27" fmla="*/ 149 h 281"/>
                <a:gd name="T28" fmla="*/ 117 w 344"/>
                <a:gd name="T29" fmla="*/ 226 h 281"/>
                <a:gd name="T30" fmla="*/ 190 w 344"/>
                <a:gd name="T31" fmla="*/ 239 h 281"/>
                <a:gd name="T32" fmla="*/ 261 w 344"/>
                <a:gd name="T33" fmla="*/ 280 h 281"/>
                <a:gd name="T34" fmla="*/ 266 w 344"/>
                <a:gd name="T35" fmla="*/ 278 h 281"/>
                <a:gd name="T36" fmla="*/ 258 w 344"/>
                <a:gd name="T37" fmla="*/ 174 h 281"/>
                <a:gd name="T38" fmla="*/ 319 w 344"/>
                <a:gd name="T39" fmla="*/ 119 h 281"/>
                <a:gd name="T40" fmla="*/ 307 w 344"/>
                <a:gd name="T41" fmla="*/ 16 h 281"/>
                <a:gd name="T42" fmla="*/ 228 w 344"/>
                <a:gd name="T43" fmla="*/ 15 h 281"/>
                <a:gd name="T44" fmla="*/ 187 w 344"/>
                <a:gd name="T45" fmla="*/ 104 h 281"/>
                <a:gd name="T46" fmla="*/ 193 w 344"/>
                <a:gd name="T47" fmla="*/ 103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44" h="281">
                  <a:moveTo>
                    <a:pt x="193" y="103"/>
                  </a:moveTo>
                  <a:cubicBezTo>
                    <a:pt x="187" y="65"/>
                    <a:pt x="201" y="30"/>
                    <a:pt x="237" y="14"/>
                  </a:cubicBezTo>
                  <a:cubicBezTo>
                    <a:pt x="267" y="1"/>
                    <a:pt x="305" y="10"/>
                    <a:pt x="321" y="40"/>
                  </a:cubicBezTo>
                  <a:cubicBezTo>
                    <a:pt x="329" y="56"/>
                    <a:pt x="329" y="77"/>
                    <a:pt x="326" y="94"/>
                  </a:cubicBezTo>
                  <a:cubicBezTo>
                    <a:pt x="321" y="120"/>
                    <a:pt x="298" y="132"/>
                    <a:pt x="279" y="146"/>
                  </a:cubicBezTo>
                  <a:cubicBezTo>
                    <a:pt x="232" y="182"/>
                    <a:pt x="236" y="232"/>
                    <a:pt x="260" y="280"/>
                  </a:cubicBezTo>
                  <a:cubicBezTo>
                    <a:pt x="262" y="279"/>
                    <a:pt x="264" y="278"/>
                    <a:pt x="266" y="278"/>
                  </a:cubicBezTo>
                  <a:cubicBezTo>
                    <a:pt x="241" y="247"/>
                    <a:pt x="214" y="238"/>
                    <a:pt x="175" y="233"/>
                  </a:cubicBezTo>
                  <a:cubicBezTo>
                    <a:pt x="135" y="228"/>
                    <a:pt x="94" y="219"/>
                    <a:pt x="59" y="197"/>
                  </a:cubicBezTo>
                  <a:cubicBezTo>
                    <a:pt x="15" y="170"/>
                    <a:pt x="0" y="111"/>
                    <a:pt x="48" y="80"/>
                  </a:cubicBezTo>
                  <a:cubicBezTo>
                    <a:pt x="103" y="44"/>
                    <a:pt x="164" y="82"/>
                    <a:pt x="185" y="136"/>
                  </a:cubicBezTo>
                  <a:cubicBezTo>
                    <a:pt x="186" y="137"/>
                    <a:pt x="192" y="136"/>
                    <a:pt x="191" y="134"/>
                  </a:cubicBezTo>
                  <a:cubicBezTo>
                    <a:pt x="173" y="88"/>
                    <a:pt x="136" y="61"/>
                    <a:pt x="86" y="65"/>
                  </a:cubicBezTo>
                  <a:cubicBezTo>
                    <a:pt x="42" y="68"/>
                    <a:pt x="3" y="103"/>
                    <a:pt x="13" y="149"/>
                  </a:cubicBezTo>
                  <a:cubicBezTo>
                    <a:pt x="23" y="195"/>
                    <a:pt x="78" y="215"/>
                    <a:pt x="117" y="226"/>
                  </a:cubicBezTo>
                  <a:cubicBezTo>
                    <a:pt x="141" y="233"/>
                    <a:pt x="166" y="235"/>
                    <a:pt x="190" y="239"/>
                  </a:cubicBezTo>
                  <a:cubicBezTo>
                    <a:pt x="220" y="243"/>
                    <a:pt x="242" y="257"/>
                    <a:pt x="261" y="280"/>
                  </a:cubicBezTo>
                  <a:cubicBezTo>
                    <a:pt x="262" y="281"/>
                    <a:pt x="267" y="280"/>
                    <a:pt x="266" y="278"/>
                  </a:cubicBezTo>
                  <a:cubicBezTo>
                    <a:pt x="249" y="245"/>
                    <a:pt x="238" y="209"/>
                    <a:pt x="258" y="174"/>
                  </a:cubicBezTo>
                  <a:cubicBezTo>
                    <a:pt x="272" y="150"/>
                    <a:pt x="300" y="139"/>
                    <a:pt x="319" y="119"/>
                  </a:cubicBezTo>
                  <a:cubicBezTo>
                    <a:pt x="344" y="91"/>
                    <a:pt x="337" y="37"/>
                    <a:pt x="307" y="16"/>
                  </a:cubicBezTo>
                  <a:cubicBezTo>
                    <a:pt x="284" y="0"/>
                    <a:pt x="252" y="3"/>
                    <a:pt x="228" y="15"/>
                  </a:cubicBezTo>
                  <a:cubicBezTo>
                    <a:pt x="195" y="33"/>
                    <a:pt x="181" y="67"/>
                    <a:pt x="187" y="104"/>
                  </a:cubicBezTo>
                  <a:cubicBezTo>
                    <a:pt x="188" y="106"/>
                    <a:pt x="193" y="105"/>
                    <a:pt x="193" y="103"/>
                  </a:cubicBezTo>
                  <a:close/>
                </a:path>
              </a:pathLst>
            </a:custGeom>
            <a:solidFill>
              <a:srgbClr val="73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14" name="Freeform 41">
              <a:extLst>
                <a:ext uri="{FF2B5EF4-FFF2-40B4-BE49-F238E27FC236}">
                  <a16:creationId xmlns="" xmlns:a16="http://schemas.microsoft.com/office/drawing/2014/main" id="{CF11DE17-CE96-4830-801D-31353129DBE6}"/>
                </a:ext>
              </a:extLst>
            </p:cNvPr>
            <p:cNvSpPr>
              <a:spLocks/>
            </p:cNvSpPr>
            <p:nvPr/>
          </p:nvSpPr>
          <p:spPr bwMode="auto">
            <a:xfrm>
              <a:off x="5546" y="314"/>
              <a:ext cx="564" cy="600"/>
            </a:xfrm>
            <a:custGeom>
              <a:avLst/>
              <a:gdLst>
                <a:gd name="T0" fmla="*/ 113 w 211"/>
                <a:gd name="T1" fmla="*/ 81 h 223"/>
                <a:gd name="T2" fmla="*/ 195 w 211"/>
                <a:gd name="T3" fmla="*/ 35 h 223"/>
                <a:gd name="T4" fmla="*/ 211 w 211"/>
                <a:gd name="T5" fmla="*/ 79 h 223"/>
                <a:gd name="T6" fmla="*/ 176 w 211"/>
                <a:gd name="T7" fmla="*/ 119 h 223"/>
                <a:gd name="T8" fmla="*/ 131 w 211"/>
                <a:gd name="T9" fmla="*/ 167 h 223"/>
                <a:gd name="T10" fmla="*/ 86 w 211"/>
                <a:gd name="T11" fmla="*/ 200 h 223"/>
                <a:gd name="T12" fmla="*/ 19 w 211"/>
                <a:gd name="T13" fmla="*/ 35 h 223"/>
                <a:gd name="T14" fmla="*/ 82 w 211"/>
                <a:gd name="T15" fmla="*/ 25 h 223"/>
                <a:gd name="T16" fmla="*/ 109 w 211"/>
                <a:gd name="T17" fmla="*/ 90 h 223"/>
                <a:gd name="T18" fmla="*/ 113 w 211"/>
                <a:gd name="T19" fmla="*/ 8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1" h="223">
                  <a:moveTo>
                    <a:pt x="113" y="81"/>
                  </a:moveTo>
                  <a:cubicBezTo>
                    <a:pt x="126" y="48"/>
                    <a:pt x="161" y="0"/>
                    <a:pt x="195" y="35"/>
                  </a:cubicBezTo>
                  <a:cubicBezTo>
                    <a:pt x="203" y="44"/>
                    <a:pt x="211" y="69"/>
                    <a:pt x="211" y="79"/>
                  </a:cubicBezTo>
                  <a:cubicBezTo>
                    <a:pt x="209" y="106"/>
                    <a:pt x="195" y="104"/>
                    <a:pt x="176" y="119"/>
                  </a:cubicBezTo>
                  <a:cubicBezTo>
                    <a:pt x="151" y="137"/>
                    <a:pt x="147" y="142"/>
                    <a:pt x="131" y="167"/>
                  </a:cubicBezTo>
                  <a:cubicBezTo>
                    <a:pt x="116" y="190"/>
                    <a:pt x="115" y="223"/>
                    <a:pt x="86" y="200"/>
                  </a:cubicBezTo>
                  <a:cubicBezTo>
                    <a:pt x="55" y="177"/>
                    <a:pt x="0" y="73"/>
                    <a:pt x="19" y="35"/>
                  </a:cubicBezTo>
                  <a:cubicBezTo>
                    <a:pt x="30" y="10"/>
                    <a:pt x="59" y="8"/>
                    <a:pt x="82" y="25"/>
                  </a:cubicBezTo>
                  <a:cubicBezTo>
                    <a:pt x="105" y="42"/>
                    <a:pt x="94" y="69"/>
                    <a:pt x="109" y="90"/>
                  </a:cubicBezTo>
                  <a:cubicBezTo>
                    <a:pt x="113" y="81"/>
                    <a:pt x="113" y="81"/>
                    <a:pt x="113" y="81"/>
                  </a:cubicBezTo>
                </a:path>
              </a:pathLst>
            </a:custGeom>
            <a:solidFill>
              <a:srgbClr val="E3A3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15" name="Oval 42">
              <a:extLst>
                <a:ext uri="{FF2B5EF4-FFF2-40B4-BE49-F238E27FC236}">
                  <a16:creationId xmlns="" xmlns:a16="http://schemas.microsoft.com/office/drawing/2014/main" id="{80FCB16E-38B2-444E-8A43-7751266A5323}"/>
                </a:ext>
              </a:extLst>
            </p:cNvPr>
            <p:cNvSpPr>
              <a:spLocks noChangeArrowheads="1"/>
            </p:cNvSpPr>
            <p:nvPr/>
          </p:nvSpPr>
          <p:spPr bwMode="auto">
            <a:xfrm>
              <a:off x="5744" y="739"/>
              <a:ext cx="37" cy="38"/>
            </a:xfrm>
            <a:prstGeom prst="ellipse">
              <a:avLst/>
            </a:pr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16" name="Freeform 43">
              <a:extLst>
                <a:ext uri="{FF2B5EF4-FFF2-40B4-BE49-F238E27FC236}">
                  <a16:creationId xmlns="" xmlns:a16="http://schemas.microsoft.com/office/drawing/2014/main" id="{27AE0303-9E7A-4E83-A3D3-322503B23BF2}"/>
                </a:ext>
              </a:extLst>
            </p:cNvPr>
            <p:cNvSpPr>
              <a:spLocks/>
            </p:cNvSpPr>
            <p:nvPr/>
          </p:nvSpPr>
          <p:spPr bwMode="auto">
            <a:xfrm>
              <a:off x="5923" y="691"/>
              <a:ext cx="26" cy="32"/>
            </a:xfrm>
            <a:custGeom>
              <a:avLst/>
              <a:gdLst>
                <a:gd name="T0" fmla="*/ 9 w 10"/>
                <a:gd name="T1" fmla="*/ 0 h 12"/>
                <a:gd name="T2" fmla="*/ 0 w 10"/>
                <a:gd name="T3" fmla="*/ 9 h 12"/>
                <a:gd name="T4" fmla="*/ 0 w 10"/>
                <a:gd name="T5" fmla="*/ 12 h 12"/>
                <a:gd name="T6" fmla="*/ 10 w 10"/>
                <a:gd name="T7" fmla="*/ 0 h 12"/>
                <a:gd name="T8" fmla="*/ 9 w 10"/>
                <a:gd name="T9" fmla="*/ 0 h 12"/>
              </a:gdLst>
              <a:ahLst/>
              <a:cxnLst>
                <a:cxn ang="0">
                  <a:pos x="T0" y="T1"/>
                </a:cxn>
                <a:cxn ang="0">
                  <a:pos x="T2" y="T3"/>
                </a:cxn>
                <a:cxn ang="0">
                  <a:pos x="T4" y="T5"/>
                </a:cxn>
                <a:cxn ang="0">
                  <a:pos x="T6" y="T7"/>
                </a:cxn>
                <a:cxn ang="0">
                  <a:pos x="T8" y="T9"/>
                </a:cxn>
              </a:cxnLst>
              <a:rect l="0" t="0" r="r" b="b"/>
              <a:pathLst>
                <a:path w="10" h="12">
                  <a:moveTo>
                    <a:pt x="9" y="0"/>
                  </a:moveTo>
                  <a:cubicBezTo>
                    <a:pt x="4" y="0"/>
                    <a:pt x="0" y="4"/>
                    <a:pt x="0" y="9"/>
                  </a:cubicBezTo>
                  <a:cubicBezTo>
                    <a:pt x="0" y="10"/>
                    <a:pt x="0" y="11"/>
                    <a:pt x="0" y="12"/>
                  </a:cubicBezTo>
                  <a:cubicBezTo>
                    <a:pt x="3" y="7"/>
                    <a:pt x="6" y="4"/>
                    <a:pt x="10" y="0"/>
                  </a:cubicBezTo>
                  <a:cubicBezTo>
                    <a:pt x="9" y="0"/>
                    <a:pt x="9" y="0"/>
                    <a:pt x="9" y="0"/>
                  </a:cubicBezTo>
                </a:path>
              </a:pathLst>
            </a:cu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17" name="Oval 44">
              <a:extLst>
                <a:ext uri="{FF2B5EF4-FFF2-40B4-BE49-F238E27FC236}">
                  <a16:creationId xmlns="" xmlns:a16="http://schemas.microsoft.com/office/drawing/2014/main" id="{0875D6B3-9AEA-49BB-9599-2E9B59144A40}"/>
                </a:ext>
              </a:extLst>
            </p:cNvPr>
            <p:cNvSpPr>
              <a:spLocks noChangeArrowheads="1"/>
            </p:cNvSpPr>
            <p:nvPr/>
          </p:nvSpPr>
          <p:spPr bwMode="auto">
            <a:xfrm>
              <a:off x="5696" y="669"/>
              <a:ext cx="42" cy="43"/>
            </a:xfrm>
            <a:prstGeom prst="ellipse">
              <a:avLst/>
            </a:pr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18" name="Freeform 45">
              <a:extLst>
                <a:ext uri="{FF2B5EF4-FFF2-40B4-BE49-F238E27FC236}">
                  <a16:creationId xmlns="" xmlns:a16="http://schemas.microsoft.com/office/drawing/2014/main" id="{A14B296C-F8C1-43D3-BE97-8B62172B0914}"/>
                </a:ext>
              </a:extLst>
            </p:cNvPr>
            <p:cNvSpPr>
              <a:spLocks/>
            </p:cNvSpPr>
            <p:nvPr/>
          </p:nvSpPr>
          <p:spPr bwMode="auto">
            <a:xfrm>
              <a:off x="5848" y="768"/>
              <a:ext cx="40" cy="43"/>
            </a:xfrm>
            <a:custGeom>
              <a:avLst/>
              <a:gdLst>
                <a:gd name="T0" fmla="*/ 8 w 15"/>
                <a:gd name="T1" fmla="*/ 0 h 16"/>
                <a:gd name="T2" fmla="*/ 0 w 15"/>
                <a:gd name="T3" fmla="*/ 8 h 16"/>
                <a:gd name="T4" fmla="*/ 8 w 15"/>
                <a:gd name="T5" fmla="*/ 16 h 16"/>
                <a:gd name="T6" fmla="*/ 9 w 15"/>
                <a:gd name="T7" fmla="*/ 16 h 16"/>
                <a:gd name="T8" fmla="*/ 15 w 15"/>
                <a:gd name="T9" fmla="*/ 4 h 16"/>
                <a:gd name="T10" fmla="*/ 8 w 15"/>
                <a:gd name="T11" fmla="*/ 0 h 16"/>
              </a:gdLst>
              <a:ahLst/>
              <a:cxnLst>
                <a:cxn ang="0">
                  <a:pos x="T0" y="T1"/>
                </a:cxn>
                <a:cxn ang="0">
                  <a:pos x="T2" y="T3"/>
                </a:cxn>
                <a:cxn ang="0">
                  <a:pos x="T4" y="T5"/>
                </a:cxn>
                <a:cxn ang="0">
                  <a:pos x="T6" y="T7"/>
                </a:cxn>
                <a:cxn ang="0">
                  <a:pos x="T8" y="T9"/>
                </a:cxn>
                <a:cxn ang="0">
                  <a:pos x="T10" y="T11"/>
                </a:cxn>
              </a:cxnLst>
              <a:rect l="0" t="0" r="r" b="b"/>
              <a:pathLst>
                <a:path w="15" h="16">
                  <a:moveTo>
                    <a:pt x="8" y="0"/>
                  </a:moveTo>
                  <a:cubicBezTo>
                    <a:pt x="3" y="0"/>
                    <a:pt x="0" y="4"/>
                    <a:pt x="0" y="8"/>
                  </a:cubicBezTo>
                  <a:cubicBezTo>
                    <a:pt x="0" y="12"/>
                    <a:pt x="3" y="16"/>
                    <a:pt x="8" y="16"/>
                  </a:cubicBezTo>
                  <a:cubicBezTo>
                    <a:pt x="8" y="16"/>
                    <a:pt x="9" y="16"/>
                    <a:pt x="9" y="16"/>
                  </a:cubicBezTo>
                  <a:cubicBezTo>
                    <a:pt x="11" y="12"/>
                    <a:pt x="13" y="8"/>
                    <a:pt x="15" y="4"/>
                  </a:cubicBezTo>
                  <a:cubicBezTo>
                    <a:pt x="13" y="2"/>
                    <a:pt x="11" y="0"/>
                    <a:pt x="8" y="0"/>
                  </a:cubicBezTo>
                </a:path>
              </a:pathLst>
            </a:cu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19" name="Oval 46">
              <a:extLst>
                <a:ext uri="{FF2B5EF4-FFF2-40B4-BE49-F238E27FC236}">
                  <a16:creationId xmlns="" xmlns:a16="http://schemas.microsoft.com/office/drawing/2014/main" id="{82BD810A-ABEC-45E4-A466-1A9D467C679B}"/>
                </a:ext>
              </a:extLst>
            </p:cNvPr>
            <p:cNvSpPr>
              <a:spLocks noChangeArrowheads="1"/>
            </p:cNvSpPr>
            <p:nvPr/>
          </p:nvSpPr>
          <p:spPr bwMode="auto">
            <a:xfrm>
              <a:off x="5802" y="680"/>
              <a:ext cx="43" cy="43"/>
            </a:xfrm>
            <a:prstGeom prst="ellipse">
              <a:avLst/>
            </a:pr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20" name="Freeform 47">
              <a:extLst>
                <a:ext uri="{FF2B5EF4-FFF2-40B4-BE49-F238E27FC236}">
                  <a16:creationId xmlns="" xmlns:a16="http://schemas.microsoft.com/office/drawing/2014/main" id="{C90110A7-B845-419D-8D2D-54FE20D268B5}"/>
                </a:ext>
              </a:extLst>
            </p:cNvPr>
            <p:cNvSpPr>
              <a:spLocks/>
            </p:cNvSpPr>
            <p:nvPr/>
          </p:nvSpPr>
          <p:spPr bwMode="auto">
            <a:xfrm>
              <a:off x="5773" y="836"/>
              <a:ext cx="40" cy="35"/>
            </a:xfrm>
            <a:custGeom>
              <a:avLst/>
              <a:gdLst>
                <a:gd name="T0" fmla="*/ 7 w 15"/>
                <a:gd name="T1" fmla="*/ 0 h 13"/>
                <a:gd name="T2" fmla="*/ 0 w 15"/>
                <a:gd name="T3" fmla="*/ 5 h 13"/>
                <a:gd name="T4" fmla="*/ 1 w 15"/>
                <a:gd name="T5" fmla="*/ 6 h 13"/>
                <a:gd name="T6" fmla="*/ 13 w 15"/>
                <a:gd name="T7" fmla="*/ 13 h 13"/>
                <a:gd name="T8" fmla="*/ 15 w 15"/>
                <a:gd name="T9" fmla="*/ 8 h 13"/>
                <a:gd name="T10" fmla="*/ 7 w 15"/>
                <a:gd name="T11" fmla="*/ 0 h 13"/>
              </a:gdLst>
              <a:ahLst/>
              <a:cxnLst>
                <a:cxn ang="0">
                  <a:pos x="T0" y="T1"/>
                </a:cxn>
                <a:cxn ang="0">
                  <a:pos x="T2" y="T3"/>
                </a:cxn>
                <a:cxn ang="0">
                  <a:pos x="T4" y="T5"/>
                </a:cxn>
                <a:cxn ang="0">
                  <a:pos x="T6" y="T7"/>
                </a:cxn>
                <a:cxn ang="0">
                  <a:pos x="T8" y="T9"/>
                </a:cxn>
                <a:cxn ang="0">
                  <a:pos x="T10" y="T11"/>
                </a:cxn>
              </a:cxnLst>
              <a:rect l="0" t="0" r="r" b="b"/>
              <a:pathLst>
                <a:path w="15" h="13">
                  <a:moveTo>
                    <a:pt x="7" y="0"/>
                  </a:moveTo>
                  <a:cubicBezTo>
                    <a:pt x="4" y="0"/>
                    <a:pt x="1" y="2"/>
                    <a:pt x="0" y="5"/>
                  </a:cubicBezTo>
                  <a:cubicBezTo>
                    <a:pt x="0" y="6"/>
                    <a:pt x="1" y="6"/>
                    <a:pt x="1" y="6"/>
                  </a:cubicBezTo>
                  <a:cubicBezTo>
                    <a:pt x="6" y="10"/>
                    <a:pt x="10" y="12"/>
                    <a:pt x="13" y="13"/>
                  </a:cubicBezTo>
                  <a:cubicBezTo>
                    <a:pt x="14" y="12"/>
                    <a:pt x="15" y="10"/>
                    <a:pt x="15" y="8"/>
                  </a:cubicBezTo>
                  <a:cubicBezTo>
                    <a:pt x="15" y="3"/>
                    <a:pt x="12" y="0"/>
                    <a:pt x="7" y="0"/>
                  </a:cubicBezTo>
                </a:path>
              </a:pathLst>
            </a:cu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21" name="Freeform 48">
              <a:extLst>
                <a:ext uri="{FF2B5EF4-FFF2-40B4-BE49-F238E27FC236}">
                  <a16:creationId xmlns="" xmlns:a16="http://schemas.microsoft.com/office/drawing/2014/main" id="{886B58EE-F92E-4FC3-B61D-F13A95019EF6}"/>
                </a:ext>
              </a:extLst>
            </p:cNvPr>
            <p:cNvSpPr>
              <a:spLocks/>
            </p:cNvSpPr>
            <p:nvPr/>
          </p:nvSpPr>
          <p:spPr bwMode="auto">
            <a:xfrm>
              <a:off x="5757" y="382"/>
              <a:ext cx="35" cy="34"/>
            </a:xfrm>
            <a:custGeom>
              <a:avLst/>
              <a:gdLst>
                <a:gd name="T0" fmla="*/ 3 w 13"/>
                <a:gd name="T1" fmla="*/ 0 h 13"/>
                <a:gd name="T2" fmla="*/ 0 w 13"/>
                <a:gd name="T3" fmla="*/ 6 h 13"/>
                <a:gd name="T4" fmla="*/ 7 w 13"/>
                <a:gd name="T5" fmla="*/ 13 h 13"/>
                <a:gd name="T6" fmla="*/ 13 w 13"/>
                <a:gd name="T7" fmla="*/ 10 h 13"/>
                <a:gd name="T8" fmla="*/ 3 w 13"/>
                <a:gd name="T9" fmla="*/ 0 h 13"/>
              </a:gdLst>
              <a:ahLst/>
              <a:cxnLst>
                <a:cxn ang="0">
                  <a:pos x="T0" y="T1"/>
                </a:cxn>
                <a:cxn ang="0">
                  <a:pos x="T2" y="T3"/>
                </a:cxn>
                <a:cxn ang="0">
                  <a:pos x="T4" y="T5"/>
                </a:cxn>
                <a:cxn ang="0">
                  <a:pos x="T6" y="T7"/>
                </a:cxn>
                <a:cxn ang="0">
                  <a:pos x="T8" y="T9"/>
                </a:cxn>
              </a:cxnLst>
              <a:rect l="0" t="0" r="r" b="b"/>
              <a:pathLst>
                <a:path w="13" h="13">
                  <a:moveTo>
                    <a:pt x="3" y="0"/>
                  </a:moveTo>
                  <a:cubicBezTo>
                    <a:pt x="1" y="1"/>
                    <a:pt x="0" y="3"/>
                    <a:pt x="0" y="6"/>
                  </a:cubicBezTo>
                  <a:cubicBezTo>
                    <a:pt x="0" y="10"/>
                    <a:pt x="3" y="13"/>
                    <a:pt x="7" y="13"/>
                  </a:cubicBezTo>
                  <a:cubicBezTo>
                    <a:pt x="9" y="13"/>
                    <a:pt x="11" y="12"/>
                    <a:pt x="13" y="10"/>
                  </a:cubicBezTo>
                  <a:cubicBezTo>
                    <a:pt x="10" y="7"/>
                    <a:pt x="7" y="3"/>
                    <a:pt x="3" y="0"/>
                  </a:cubicBezTo>
                </a:path>
              </a:pathLst>
            </a:cu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22" name="Freeform 49">
              <a:extLst>
                <a:ext uri="{FF2B5EF4-FFF2-40B4-BE49-F238E27FC236}">
                  <a16:creationId xmlns="" xmlns:a16="http://schemas.microsoft.com/office/drawing/2014/main" id="{3DED48F9-CB82-41D0-B655-7101737FA582}"/>
                </a:ext>
              </a:extLst>
            </p:cNvPr>
            <p:cNvSpPr>
              <a:spLocks/>
            </p:cNvSpPr>
            <p:nvPr/>
          </p:nvSpPr>
          <p:spPr bwMode="auto">
            <a:xfrm>
              <a:off x="5594" y="382"/>
              <a:ext cx="43" cy="48"/>
            </a:xfrm>
            <a:custGeom>
              <a:avLst/>
              <a:gdLst>
                <a:gd name="T0" fmla="*/ 8 w 16"/>
                <a:gd name="T1" fmla="*/ 0 h 18"/>
                <a:gd name="T2" fmla="*/ 1 w 16"/>
                <a:gd name="T3" fmla="*/ 10 h 18"/>
                <a:gd name="T4" fmla="*/ 0 w 16"/>
                <a:gd name="T5" fmla="*/ 14 h 18"/>
                <a:gd name="T6" fmla="*/ 7 w 16"/>
                <a:gd name="T7" fmla="*/ 18 h 18"/>
                <a:gd name="T8" fmla="*/ 16 w 16"/>
                <a:gd name="T9" fmla="*/ 9 h 18"/>
                <a:gd name="T10" fmla="*/ 8 w 16"/>
                <a:gd name="T11" fmla="*/ 0 h 18"/>
              </a:gdLst>
              <a:ahLst/>
              <a:cxnLst>
                <a:cxn ang="0">
                  <a:pos x="T0" y="T1"/>
                </a:cxn>
                <a:cxn ang="0">
                  <a:pos x="T2" y="T3"/>
                </a:cxn>
                <a:cxn ang="0">
                  <a:pos x="T4" y="T5"/>
                </a:cxn>
                <a:cxn ang="0">
                  <a:pos x="T6" y="T7"/>
                </a:cxn>
                <a:cxn ang="0">
                  <a:pos x="T8" y="T9"/>
                </a:cxn>
                <a:cxn ang="0">
                  <a:pos x="T10" y="T11"/>
                </a:cxn>
              </a:cxnLst>
              <a:rect l="0" t="0" r="r" b="b"/>
              <a:pathLst>
                <a:path w="16" h="18">
                  <a:moveTo>
                    <a:pt x="8" y="0"/>
                  </a:moveTo>
                  <a:cubicBezTo>
                    <a:pt x="5" y="3"/>
                    <a:pt x="3" y="6"/>
                    <a:pt x="1" y="10"/>
                  </a:cubicBezTo>
                  <a:cubicBezTo>
                    <a:pt x="0" y="12"/>
                    <a:pt x="0" y="13"/>
                    <a:pt x="0" y="14"/>
                  </a:cubicBezTo>
                  <a:cubicBezTo>
                    <a:pt x="1" y="16"/>
                    <a:pt x="4" y="18"/>
                    <a:pt x="7" y="18"/>
                  </a:cubicBezTo>
                  <a:cubicBezTo>
                    <a:pt x="12" y="18"/>
                    <a:pt x="16" y="14"/>
                    <a:pt x="16" y="9"/>
                  </a:cubicBezTo>
                  <a:cubicBezTo>
                    <a:pt x="16" y="4"/>
                    <a:pt x="12" y="0"/>
                    <a:pt x="8" y="0"/>
                  </a:cubicBezTo>
                </a:path>
              </a:pathLst>
            </a:cu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23" name="Freeform 50">
              <a:extLst>
                <a:ext uri="{FF2B5EF4-FFF2-40B4-BE49-F238E27FC236}">
                  <a16:creationId xmlns="" xmlns:a16="http://schemas.microsoft.com/office/drawing/2014/main" id="{E999E69D-9E04-4498-A7E6-3DC2D5B396F1}"/>
                </a:ext>
              </a:extLst>
            </p:cNvPr>
            <p:cNvSpPr>
              <a:spLocks/>
            </p:cNvSpPr>
            <p:nvPr/>
          </p:nvSpPr>
          <p:spPr bwMode="auto">
            <a:xfrm>
              <a:off x="5955" y="379"/>
              <a:ext cx="24" cy="11"/>
            </a:xfrm>
            <a:custGeom>
              <a:avLst/>
              <a:gdLst>
                <a:gd name="T0" fmla="*/ 9 w 9"/>
                <a:gd name="T1" fmla="*/ 0 h 4"/>
                <a:gd name="T2" fmla="*/ 0 w 9"/>
                <a:gd name="T3" fmla="*/ 4 h 4"/>
                <a:gd name="T4" fmla="*/ 2 w 9"/>
                <a:gd name="T5" fmla="*/ 4 h 4"/>
                <a:gd name="T6" fmla="*/ 9 w 9"/>
                <a:gd name="T7" fmla="*/ 0 h 4"/>
              </a:gdLst>
              <a:ahLst/>
              <a:cxnLst>
                <a:cxn ang="0">
                  <a:pos x="T0" y="T1"/>
                </a:cxn>
                <a:cxn ang="0">
                  <a:pos x="T2" y="T3"/>
                </a:cxn>
                <a:cxn ang="0">
                  <a:pos x="T4" y="T5"/>
                </a:cxn>
                <a:cxn ang="0">
                  <a:pos x="T6" y="T7"/>
                </a:cxn>
              </a:cxnLst>
              <a:rect l="0" t="0" r="r" b="b"/>
              <a:pathLst>
                <a:path w="9" h="4">
                  <a:moveTo>
                    <a:pt x="9" y="0"/>
                  </a:moveTo>
                  <a:cubicBezTo>
                    <a:pt x="6" y="1"/>
                    <a:pt x="3" y="2"/>
                    <a:pt x="0" y="4"/>
                  </a:cubicBezTo>
                  <a:cubicBezTo>
                    <a:pt x="1" y="4"/>
                    <a:pt x="1" y="4"/>
                    <a:pt x="2" y="4"/>
                  </a:cubicBezTo>
                  <a:cubicBezTo>
                    <a:pt x="5" y="4"/>
                    <a:pt x="7" y="2"/>
                    <a:pt x="9" y="0"/>
                  </a:cubicBezTo>
                </a:path>
              </a:pathLst>
            </a:cu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24" name="Freeform 51">
              <a:extLst>
                <a:ext uri="{FF2B5EF4-FFF2-40B4-BE49-F238E27FC236}">
                  <a16:creationId xmlns="" xmlns:a16="http://schemas.microsoft.com/office/drawing/2014/main" id="{CA5C0933-78E7-48F0-B9BE-489996942084}"/>
                </a:ext>
              </a:extLst>
            </p:cNvPr>
            <p:cNvSpPr>
              <a:spLocks/>
            </p:cNvSpPr>
            <p:nvPr/>
          </p:nvSpPr>
          <p:spPr bwMode="auto">
            <a:xfrm>
              <a:off x="5669" y="352"/>
              <a:ext cx="43" cy="38"/>
            </a:xfrm>
            <a:custGeom>
              <a:avLst/>
              <a:gdLst>
                <a:gd name="T0" fmla="*/ 5 w 16"/>
                <a:gd name="T1" fmla="*/ 0 h 14"/>
                <a:gd name="T2" fmla="*/ 2 w 16"/>
                <a:gd name="T3" fmla="*/ 0 h 14"/>
                <a:gd name="T4" fmla="*/ 0 w 16"/>
                <a:gd name="T5" fmla="*/ 6 h 14"/>
                <a:gd name="T6" fmla="*/ 8 w 16"/>
                <a:gd name="T7" fmla="*/ 14 h 14"/>
                <a:gd name="T8" fmla="*/ 16 w 16"/>
                <a:gd name="T9" fmla="*/ 6 h 14"/>
                <a:gd name="T10" fmla="*/ 14 w 16"/>
                <a:gd name="T11" fmla="*/ 1 h 14"/>
                <a:gd name="T12" fmla="*/ 5 w 16"/>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16" h="14">
                  <a:moveTo>
                    <a:pt x="5" y="0"/>
                  </a:moveTo>
                  <a:cubicBezTo>
                    <a:pt x="4" y="0"/>
                    <a:pt x="3" y="0"/>
                    <a:pt x="2" y="0"/>
                  </a:cubicBezTo>
                  <a:cubicBezTo>
                    <a:pt x="1" y="2"/>
                    <a:pt x="0" y="4"/>
                    <a:pt x="0" y="6"/>
                  </a:cubicBezTo>
                  <a:cubicBezTo>
                    <a:pt x="0" y="10"/>
                    <a:pt x="3" y="14"/>
                    <a:pt x="8" y="14"/>
                  </a:cubicBezTo>
                  <a:cubicBezTo>
                    <a:pt x="12" y="14"/>
                    <a:pt x="16" y="10"/>
                    <a:pt x="16" y="6"/>
                  </a:cubicBezTo>
                  <a:cubicBezTo>
                    <a:pt x="16" y="4"/>
                    <a:pt x="15" y="2"/>
                    <a:pt x="14" y="1"/>
                  </a:cubicBezTo>
                  <a:cubicBezTo>
                    <a:pt x="11" y="0"/>
                    <a:pt x="8" y="0"/>
                    <a:pt x="5" y="0"/>
                  </a:cubicBezTo>
                </a:path>
              </a:pathLst>
            </a:cu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25" name="Freeform 52">
              <a:extLst>
                <a:ext uri="{FF2B5EF4-FFF2-40B4-BE49-F238E27FC236}">
                  <a16:creationId xmlns="" xmlns:a16="http://schemas.microsoft.com/office/drawing/2014/main" id="{E874D08B-F6D1-4F49-8391-609CF54B3A57}"/>
                </a:ext>
              </a:extLst>
            </p:cNvPr>
            <p:cNvSpPr>
              <a:spLocks/>
            </p:cNvSpPr>
            <p:nvPr/>
          </p:nvSpPr>
          <p:spPr bwMode="auto">
            <a:xfrm>
              <a:off x="6045" y="392"/>
              <a:ext cx="30" cy="27"/>
            </a:xfrm>
            <a:custGeom>
              <a:avLst/>
              <a:gdLst>
                <a:gd name="T0" fmla="*/ 0 w 11"/>
                <a:gd name="T1" fmla="*/ 0 h 10"/>
                <a:gd name="T2" fmla="*/ 0 w 11"/>
                <a:gd name="T3" fmla="*/ 1 h 10"/>
                <a:gd name="T4" fmla="*/ 9 w 11"/>
                <a:gd name="T5" fmla="*/ 10 h 10"/>
                <a:gd name="T6" fmla="*/ 11 w 11"/>
                <a:gd name="T7" fmla="*/ 10 h 10"/>
                <a:gd name="T8" fmla="*/ 8 w 11"/>
                <a:gd name="T9" fmla="*/ 6 h 10"/>
                <a:gd name="T10" fmla="*/ 0 w 11"/>
                <a:gd name="T11" fmla="*/ 0 h 10"/>
              </a:gdLst>
              <a:ahLst/>
              <a:cxnLst>
                <a:cxn ang="0">
                  <a:pos x="T0" y="T1"/>
                </a:cxn>
                <a:cxn ang="0">
                  <a:pos x="T2" y="T3"/>
                </a:cxn>
                <a:cxn ang="0">
                  <a:pos x="T4" y="T5"/>
                </a:cxn>
                <a:cxn ang="0">
                  <a:pos x="T6" y="T7"/>
                </a:cxn>
                <a:cxn ang="0">
                  <a:pos x="T8" y="T9"/>
                </a:cxn>
                <a:cxn ang="0">
                  <a:pos x="T10" y="T11"/>
                </a:cxn>
              </a:cxnLst>
              <a:rect l="0" t="0" r="r" b="b"/>
              <a:pathLst>
                <a:path w="11" h="10">
                  <a:moveTo>
                    <a:pt x="0" y="0"/>
                  </a:moveTo>
                  <a:cubicBezTo>
                    <a:pt x="0" y="0"/>
                    <a:pt x="0" y="1"/>
                    <a:pt x="0" y="1"/>
                  </a:cubicBezTo>
                  <a:cubicBezTo>
                    <a:pt x="0" y="6"/>
                    <a:pt x="4" y="10"/>
                    <a:pt x="9" y="10"/>
                  </a:cubicBezTo>
                  <a:cubicBezTo>
                    <a:pt x="10" y="10"/>
                    <a:pt x="10" y="10"/>
                    <a:pt x="11" y="10"/>
                  </a:cubicBezTo>
                  <a:cubicBezTo>
                    <a:pt x="10" y="9"/>
                    <a:pt x="9" y="7"/>
                    <a:pt x="8" y="6"/>
                  </a:cubicBezTo>
                  <a:cubicBezTo>
                    <a:pt x="5" y="4"/>
                    <a:pt x="3" y="2"/>
                    <a:pt x="0" y="0"/>
                  </a:cubicBezTo>
                </a:path>
              </a:pathLst>
            </a:cu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26" name="Freeform 53">
              <a:extLst>
                <a:ext uri="{FF2B5EF4-FFF2-40B4-BE49-F238E27FC236}">
                  <a16:creationId xmlns="" xmlns:a16="http://schemas.microsoft.com/office/drawing/2014/main" id="{5D224A46-391B-4EFC-992A-9E884138E8AF}"/>
                </a:ext>
              </a:extLst>
            </p:cNvPr>
            <p:cNvSpPr>
              <a:spLocks/>
            </p:cNvSpPr>
            <p:nvPr/>
          </p:nvSpPr>
          <p:spPr bwMode="auto">
            <a:xfrm>
              <a:off x="5551" y="277"/>
              <a:ext cx="567" cy="569"/>
            </a:xfrm>
            <a:custGeom>
              <a:avLst/>
              <a:gdLst>
                <a:gd name="T0" fmla="*/ 107 w 212"/>
                <a:gd name="T1" fmla="*/ 80 h 212"/>
                <a:gd name="T2" fmla="*/ 185 w 212"/>
                <a:gd name="T3" fmla="*/ 39 h 212"/>
                <a:gd name="T4" fmla="*/ 199 w 212"/>
                <a:gd name="T5" fmla="*/ 76 h 212"/>
                <a:gd name="T6" fmla="*/ 177 w 212"/>
                <a:gd name="T7" fmla="*/ 111 h 212"/>
                <a:gd name="T8" fmla="*/ 131 w 212"/>
                <a:gd name="T9" fmla="*/ 150 h 212"/>
                <a:gd name="T10" fmla="*/ 110 w 212"/>
                <a:gd name="T11" fmla="*/ 185 h 212"/>
                <a:gd name="T12" fmla="*/ 80 w 212"/>
                <a:gd name="T13" fmla="*/ 199 h 212"/>
                <a:gd name="T14" fmla="*/ 42 w 212"/>
                <a:gd name="T15" fmla="*/ 151 h 212"/>
                <a:gd name="T16" fmla="*/ 13 w 212"/>
                <a:gd name="T17" fmla="*/ 80 h 212"/>
                <a:gd name="T18" fmla="*/ 51 w 212"/>
                <a:gd name="T19" fmla="*/ 16 h 212"/>
                <a:gd name="T20" fmla="*/ 97 w 212"/>
                <a:gd name="T21" fmla="*/ 90 h 212"/>
                <a:gd name="T22" fmla="*/ 103 w 212"/>
                <a:gd name="T23" fmla="*/ 89 h 212"/>
                <a:gd name="T24" fmla="*/ 86 w 212"/>
                <a:gd name="T25" fmla="*/ 36 h 212"/>
                <a:gd name="T26" fmla="*/ 46 w 212"/>
                <a:gd name="T27" fmla="*/ 13 h 212"/>
                <a:gd name="T28" fmla="*/ 3 w 212"/>
                <a:gd name="T29" fmla="*/ 51 h 212"/>
                <a:gd name="T30" fmla="*/ 34 w 212"/>
                <a:gd name="T31" fmla="*/ 148 h 212"/>
                <a:gd name="T32" fmla="*/ 91 w 212"/>
                <a:gd name="T33" fmla="*/ 209 h 212"/>
                <a:gd name="T34" fmla="*/ 106 w 212"/>
                <a:gd name="T35" fmla="*/ 202 h 212"/>
                <a:gd name="T36" fmla="*/ 131 w 212"/>
                <a:gd name="T37" fmla="*/ 157 h 212"/>
                <a:gd name="T38" fmla="*/ 169 w 212"/>
                <a:gd name="T39" fmla="*/ 118 h 212"/>
                <a:gd name="T40" fmla="*/ 203 w 212"/>
                <a:gd name="T41" fmla="*/ 89 h 212"/>
                <a:gd name="T42" fmla="*/ 161 w 212"/>
                <a:gd name="T43" fmla="*/ 21 h 212"/>
                <a:gd name="T44" fmla="*/ 101 w 212"/>
                <a:gd name="T45" fmla="*/ 82 h 212"/>
                <a:gd name="T46" fmla="*/ 107 w 212"/>
                <a:gd name="T47" fmla="*/ 80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2" h="212">
                  <a:moveTo>
                    <a:pt x="107" y="80"/>
                  </a:moveTo>
                  <a:cubicBezTo>
                    <a:pt x="118" y="51"/>
                    <a:pt x="153" y="0"/>
                    <a:pt x="185" y="39"/>
                  </a:cubicBezTo>
                  <a:cubicBezTo>
                    <a:pt x="193" y="48"/>
                    <a:pt x="197" y="64"/>
                    <a:pt x="199" y="76"/>
                  </a:cubicBezTo>
                  <a:cubicBezTo>
                    <a:pt x="202" y="93"/>
                    <a:pt x="190" y="103"/>
                    <a:pt x="177" y="111"/>
                  </a:cubicBezTo>
                  <a:cubicBezTo>
                    <a:pt x="159" y="120"/>
                    <a:pt x="143" y="134"/>
                    <a:pt x="131" y="150"/>
                  </a:cubicBezTo>
                  <a:cubicBezTo>
                    <a:pt x="123" y="161"/>
                    <a:pt x="116" y="172"/>
                    <a:pt x="110" y="185"/>
                  </a:cubicBezTo>
                  <a:cubicBezTo>
                    <a:pt x="103" y="200"/>
                    <a:pt x="97" y="212"/>
                    <a:pt x="80" y="199"/>
                  </a:cubicBezTo>
                  <a:cubicBezTo>
                    <a:pt x="63" y="187"/>
                    <a:pt x="52" y="168"/>
                    <a:pt x="42" y="151"/>
                  </a:cubicBezTo>
                  <a:cubicBezTo>
                    <a:pt x="29" y="129"/>
                    <a:pt x="19" y="105"/>
                    <a:pt x="13" y="80"/>
                  </a:cubicBezTo>
                  <a:cubicBezTo>
                    <a:pt x="6" y="53"/>
                    <a:pt x="7" y="7"/>
                    <a:pt x="51" y="16"/>
                  </a:cubicBezTo>
                  <a:cubicBezTo>
                    <a:pt x="90" y="24"/>
                    <a:pt x="81" y="64"/>
                    <a:pt x="97" y="90"/>
                  </a:cubicBezTo>
                  <a:cubicBezTo>
                    <a:pt x="98" y="91"/>
                    <a:pt x="103" y="89"/>
                    <a:pt x="103" y="89"/>
                  </a:cubicBezTo>
                  <a:cubicBezTo>
                    <a:pt x="93" y="72"/>
                    <a:pt x="94" y="53"/>
                    <a:pt x="86" y="36"/>
                  </a:cubicBezTo>
                  <a:cubicBezTo>
                    <a:pt x="80" y="22"/>
                    <a:pt x="60" y="12"/>
                    <a:pt x="46" y="13"/>
                  </a:cubicBezTo>
                  <a:cubicBezTo>
                    <a:pt x="22" y="13"/>
                    <a:pt x="6" y="27"/>
                    <a:pt x="3" y="51"/>
                  </a:cubicBezTo>
                  <a:cubicBezTo>
                    <a:pt x="0" y="83"/>
                    <a:pt x="19" y="120"/>
                    <a:pt x="34" y="148"/>
                  </a:cubicBezTo>
                  <a:cubicBezTo>
                    <a:pt x="44" y="166"/>
                    <a:pt x="66" y="209"/>
                    <a:pt x="91" y="209"/>
                  </a:cubicBezTo>
                  <a:cubicBezTo>
                    <a:pt x="98" y="209"/>
                    <a:pt x="102" y="206"/>
                    <a:pt x="106" y="202"/>
                  </a:cubicBezTo>
                  <a:cubicBezTo>
                    <a:pt x="117" y="190"/>
                    <a:pt x="122" y="170"/>
                    <a:pt x="131" y="157"/>
                  </a:cubicBezTo>
                  <a:cubicBezTo>
                    <a:pt x="141" y="141"/>
                    <a:pt x="154" y="130"/>
                    <a:pt x="169" y="118"/>
                  </a:cubicBezTo>
                  <a:cubicBezTo>
                    <a:pt x="182" y="109"/>
                    <a:pt x="197" y="105"/>
                    <a:pt x="203" y="89"/>
                  </a:cubicBezTo>
                  <a:cubicBezTo>
                    <a:pt x="212" y="65"/>
                    <a:pt x="190" y="18"/>
                    <a:pt x="161" y="21"/>
                  </a:cubicBezTo>
                  <a:cubicBezTo>
                    <a:pt x="130" y="25"/>
                    <a:pt x="112" y="55"/>
                    <a:pt x="101" y="82"/>
                  </a:cubicBezTo>
                  <a:cubicBezTo>
                    <a:pt x="101" y="82"/>
                    <a:pt x="106" y="82"/>
                    <a:pt x="107" y="80"/>
                  </a:cubicBezTo>
                  <a:close/>
                </a:path>
              </a:pathLst>
            </a:custGeom>
            <a:solidFill>
              <a:srgbClr val="73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27" name="Freeform 54">
              <a:extLst>
                <a:ext uri="{FF2B5EF4-FFF2-40B4-BE49-F238E27FC236}">
                  <a16:creationId xmlns="" xmlns:a16="http://schemas.microsoft.com/office/drawing/2014/main" id="{1A591E97-C999-4C03-8613-3B8C3F54E0FE}"/>
                </a:ext>
              </a:extLst>
            </p:cNvPr>
            <p:cNvSpPr>
              <a:spLocks/>
            </p:cNvSpPr>
            <p:nvPr/>
          </p:nvSpPr>
          <p:spPr bwMode="auto">
            <a:xfrm>
              <a:off x="2294" y="489"/>
              <a:ext cx="3180" cy="631"/>
            </a:xfrm>
            <a:custGeom>
              <a:avLst/>
              <a:gdLst>
                <a:gd name="T0" fmla="*/ 65 w 1191"/>
                <a:gd name="T1" fmla="*/ 118 h 235"/>
                <a:gd name="T2" fmla="*/ 167 w 1191"/>
                <a:gd name="T3" fmla="*/ 10 h 235"/>
                <a:gd name="T4" fmla="*/ 365 w 1191"/>
                <a:gd name="T5" fmla="*/ 5 h 235"/>
                <a:gd name="T6" fmla="*/ 561 w 1191"/>
                <a:gd name="T7" fmla="*/ 14 h 235"/>
                <a:gd name="T8" fmla="*/ 895 w 1191"/>
                <a:gd name="T9" fmla="*/ 24 h 235"/>
                <a:gd name="T10" fmla="*/ 1096 w 1191"/>
                <a:gd name="T11" fmla="*/ 26 h 235"/>
                <a:gd name="T12" fmla="*/ 1170 w 1191"/>
                <a:gd name="T13" fmla="*/ 65 h 235"/>
                <a:gd name="T14" fmla="*/ 1170 w 1191"/>
                <a:gd name="T15" fmla="*/ 145 h 235"/>
                <a:gd name="T16" fmla="*/ 1082 w 1191"/>
                <a:gd name="T17" fmla="*/ 179 h 235"/>
                <a:gd name="T18" fmla="*/ 979 w 1191"/>
                <a:gd name="T19" fmla="*/ 174 h 235"/>
                <a:gd name="T20" fmla="*/ 794 w 1191"/>
                <a:gd name="T21" fmla="*/ 147 h 235"/>
                <a:gd name="T22" fmla="*/ 515 w 1191"/>
                <a:gd name="T23" fmla="*/ 175 h 235"/>
                <a:gd name="T24" fmla="*/ 65 w 1191"/>
                <a:gd name="T25" fmla="*/ 118 h 235"/>
                <a:gd name="T26" fmla="*/ 60 w 1191"/>
                <a:gd name="T27" fmla="*/ 120 h 235"/>
                <a:gd name="T28" fmla="*/ 578 w 1191"/>
                <a:gd name="T29" fmla="*/ 168 h 235"/>
                <a:gd name="T30" fmla="*/ 864 w 1191"/>
                <a:gd name="T31" fmla="*/ 156 h 235"/>
                <a:gd name="T32" fmla="*/ 1035 w 1191"/>
                <a:gd name="T33" fmla="*/ 182 h 235"/>
                <a:gd name="T34" fmla="*/ 1177 w 1191"/>
                <a:gd name="T35" fmla="*/ 142 h 235"/>
                <a:gd name="T36" fmla="*/ 1182 w 1191"/>
                <a:gd name="T37" fmla="*/ 73 h 235"/>
                <a:gd name="T38" fmla="*/ 1125 w 1191"/>
                <a:gd name="T39" fmla="*/ 30 h 235"/>
                <a:gd name="T40" fmla="*/ 934 w 1191"/>
                <a:gd name="T41" fmla="*/ 19 h 235"/>
                <a:gd name="T42" fmla="*/ 635 w 1191"/>
                <a:gd name="T43" fmla="*/ 16 h 235"/>
                <a:gd name="T44" fmla="*/ 391 w 1191"/>
                <a:gd name="T45" fmla="*/ 3 h 235"/>
                <a:gd name="T46" fmla="*/ 271 w 1191"/>
                <a:gd name="T47" fmla="*/ 0 h 235"/>
                <a:gd name="T48" fmla="*/ 166 w 1191"/>
                <a:gd name="T49" fmla="*/ 8 h 235"/>
                <a:gd name="T50" fmla="*/ 60 w 1191"/>
                <a:gd name="T51" fmla="*/ 120 h 235"/>
                <a:gd name="T52" fmla="*/ 65 w 1191"/>
                <a:gd name="T53" fmla="*/ 118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91" h="235">
                  <a:moveTo>
                    <a:pt x="65" y="118"/>
                  </a:moveTo>
                  <a:cubicBezTo>
                    <a:pt x="7" y="50"/>
                    <a:pt x="115" y="17"/>
                    <a:pt x="167" y="10"/>
                  </a:cubicBezTo>
                  <a:cubicBezTo>
                    <a:pt x="234" y="2"/>
                    <a:pt x="298" y="3"/>
                    <a:pt x="365" y="5"/>
                  </a:cubicBezTo>
                  <a:cubicBezTo>
                    <a:pt x="431" y="7"/>
                    <a:pt x="496" y="10"/>
                    <a:pt x="561" y="14"/>
                  </a:cubicBezTo>
                  <a:cubicBezTo>
                    <a:pt x="672" y="21"/>
                    <a:pt x="783" y="30"/>
                    <a:pt x="895" y="24"/>
                  </a:cubicBezTo>
                  <a:cubicBezTo>
                    <a:pt x="961" y="20"/>
                    <a:pt x="1029" y="13"/>
                    <a:pt x="1096" y="26"/>
                  </a:cubicBezTo>
                  <a:cubicBezTo>
                    <a:pt x="1123" y="32"/>
                    <a:pt x="1152" y="42"/>
                    <a:pt x="1170" y="65"/>
                  </a:cubicBezTo>
                  <a:cubicBezTo>
                    <a:pt x="1187" y="87"/>
                    <a:pt x="1187" y="122"/>
                    <a:pt x="1170" y="145"/>
                  </a:cubicBezTo>
                  <a:cubicBezTo>
                    <a:pt x="1151" y="171"/>
                    <a:pt x="1112" y="177"/>
                    <a:pt x="1082" y="179"/>
                  </a:cubicBezTo>
                  <a:cubicBezTo>
                    <a:pt x="1048" y="182"/>
                    <a:pt x="1013" y="179"/>
                    <a:pt x="979" y="174"/>
                  </a:cubicBezTo>
                  <a:cubicBezTo>
                    <a:pt x="917" y="166"/>
                    <a:pt x="858" y="148"/>
                    <a:pt x="794" y="147"/>
                  </a:cubicBezTo>
                  <a:cubicBezTo>
                    <a:pt x="700" y="146"/>
                    <a:pt x="607" y="162"/>
                    <a:pt x="515" y="175"/>
                  </a:cubicBezTo>
                  <a:cubicBezTo>
                    <a:pt x="366" y="196"/>
                    <a:pt x="192" y="218"/>
                    <a:pt x="65" y="118"/>
                  </a:cubicBezTo>
                  <a:cubicBezTo>
                    <a:pt x="64" y="117"/>
                    <a:pt x="59" y="119"/>
                    <a:pt x="60" y="120"/>
                  </a:cubicBezTo>
                  <a:cubicBezTo>
                    <a:pt x="206" y="235"/>
                    <a:pt x="410" y="192"/>
                    <a:pt x="578" y="168"/>
                  </a:cubicBezTo>
                  <a:cubicBezTo>
                    <a:pt x="672" y="155"/>
                    <a:pt x="769" y="141"/>
                    <a:pt x="864" y="156"/>
                  </a:cubicBezTo>
                  <a:cubicBezTo>
                    <a:pt x="921" y="165"/>
                    <a:pt x="976" y="180"/>
                    <a:pt x="1035" y="182"/>
                  </a:cubicBezTo>
                  <a:cubicBezTo>
                    <a:pt x="1081" y="185"/>
                    <a:pt x="1147" y="184"/>
                    <a:pt x="1177" y="142"/>
                  </a:cubicBezTo>
                  <a:cubicBezTo>
                    <a:pt x="1191" y="123"/>
                    <a:pt x="1191" y="94"/>
                    <a:pt x="1182" y="73"/>
                  </a:cubicBezTo>
                  <a:cubicBezTo>
                    <a:pt x="1171" y="51"/>
                    <a:pt x="1148" y="38"/>
                    <a:pt x="1125" y="30"/>
                  </a:cubicBezTo>
                  <a:cubicBezTo>
                    <a:pt x="1065" y="10"/>
                    <a:pt x="996" y="15"/>
                    <a:pt x="934" y="19"/>
                  </a:cubicBezTo>
                  <a:cubicBezTo>
                    <a:pt x="834" y="25"/>
                    <a:pt x="735" y="22"/>
                    <a:pt x="635" y="16"/>
                  </a:cubicBezTo>
                  <a:cubicBezTo>
                    <a:pt x="554" y="11"/>
                    <a:pt x="472" y="3"/>
                    <a:pt x="391" y="3"/>
                  </a:cubicBezTo>
                  <a:cubicBezTo>
                    <a:pt x="351" y="3"/>
                    <a:pt x="311" y="0"/>
                    <a:pt x="271" y="0"/>
                  </a:cubicBezTo>
                  <a:cubicBezTo>
                    <a:pt x="235" y="0"/>
                    <a:pt x="201" y="4"/>
                    <a:pt x="166" y="8"/>
                  </a:cubicBezTo>
                  <a:cubicBezTo>
                    <a:pt x="113" y="15"/>
                    <a:pt x="0" y="50"/>
                    <a:pt x="60" y="120"/>
                  </a:cubicBezTo>
                  <a:cubicBezTo>
                    <a:pt x="61" y="121"/>
                    <a:pt x="66" y="119"/>
                    <a:pt x="65" y="118"/>
                  </a:cubicBezTo>
                </a:path>
              </a:pathLst>
            </a:custGeom>
            <a:solidFill>
              <a:srgbClr val="73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28" name="Freeform 55">
              <a:extLst>
                <a:ext uri="{FF2B5EF4-FFF2-40B4-BE49-F238E27FC236}">
                  <a16:creationId xmlns="" xmlns:a16="http://schemas.microsoft.com/office/drawing/2014/main" id="{FF341E5E-0D82-4ECF-9AB1-B91CDD0CBA80}"/>
                </a:ext>
              </a:extLst>
            </p:cNvPr>
            <p:cNvSpPr>
              <a:spLocks/>
            </p:cNvSpPr>
            <p:nvPr/>
          </p:nvSpPr>
          <p:spPr bwMode="auto">
            <a:xfrm>
              <a:off x="2494" y="621"/>
              <a:ext cx="86" cy="260"/>
            </a:xfrm>
            <a:custGeom>
              <a:avLst/>
              <a:gdLst>
                <a:gd name="T0" fmla="*/ 16 w 32"/>
                <a:gd name="T1" fmla="*/ 0 h 97"/>
                <a:gd name="T2" fmla="*/ 0 w 32"/>
                <a:gd name="T3" fmla="*/ 10 h 97"/>
                <a:gd name="T4" fmla="*/ 13 w 32"/>
                <a:gd name="T5" fmla="*/ 74 h 97"/>
                <a:gd name="T6" fmla="*/ 15 w 32"/>
                <a:gd name="T7" fmla="*/ 87 h 97"/>
                <a:gd name="T8" fmla="*/ 32 w 32"/>
                <a:gd name="T9" fmla="*/ 97 h 97"/>
                <a:gd name="T10" fmla="*/ 30 w 32"/>
                <a:gd name="T11" fmla="*/ 72 h 97"/>
                <a:gd name="T12" fmla="*/ 16 w 32"/>
                <a:gd name="T13" fmla="*/ 0 h 97"/>
              </a:gdLst>
              <a:ahLst/>
              <a:cxnLst>
                <a:cxn ang="0">
                  <a:pos x="T0" y="T1"/>
                </a:cxn>
                <a:cxn ang="0">
                  <a:pos x="T2" y="T3"/>
                </a:cxn>
                <a:cxn ang="0">
                  <a:pos x="T4" y="T5"/>
                </a:cxn>
                <a:cxn ang="0">
                  <a:pos x="T6" y="T7"/>
                </a:cxn>
                <a:cxn ang="0">
                  <a:pos x="T8" y="T9"/>
                </a:cxn>
                <a:cxn ang="0">
                  <a:pos x="T10" y="T11"/>
                </a:cxn>
                <a:cxn ang="0">
                  <a:pos x="T12" y="T13"/>
                </a:cxn>
              </a:cxnLst>
              <a:rect l="0" t="0" r="r" b="b"/>
              <a:pathLst>
                <a:path w="32" h="97">
                  <a:moveTo>
                    <a:pt x="16" y="0"/>
                  </a:moveTo>
                  <a:cubicBezTo>
                    <a:pt x="10" y="3"/>
                    <a:pt x="5" y="6"/>
                    <a:pt x="0" y="10"/>
                  </a:cubicBezTo>
                  <a:cubicBezTo>
                    <a:pt x="4" y="31"/>
                    <a:pt x="9" y="53"/>
                    <a:pt x="13" y="74"/>
                  </a:cubicBezTo>
                  <a:cubicBezTo>
                    <a:pt x="13" y="78"/>
                    <a:pt x="14" y="82"/>
                    <a:pt x="15" y="87"/>
                  </a:cubicBezTo>
                  <a:cubicBezTo>
                    <a:pt x="21" y="90"/>
                    <a:pt x="26" y="93"/>
                    <a:pt x="32" y="97"/>
                  </a:cubicBezTo>
                  <a:cubicBezTo>
                    <a:pt x="31" y="88"/>
                    <a:pt x="31" y="79"/>
                    <a:pt x="30" y="72"/>
                  </a:cubicBezTo>
                  <a:cubicBezTo>
                    <a:pt x="26" y="48"/>
                    <a:pt x="21" y="24"/>
                    <a:pt x="16" y="0"/>
                  </a:cubicBezTo>
                </a:path>
              </a:pathLst>
            </a:custGeom>
            <a:solidFill>
              <a:srgbClr val="D4BB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29" name="Freeform 56">
              <a:extLst>
                <a:ext uri="{FF2B5EF4-FFF2-40B4-BE49-F238E27FC236}">
                  <a16:creationId xmlns="" xmlns:a16="http://schemas.microsoft.com/office/drawing/2014/main" id="{9D49E0AE-0895-4635-A653-0B9759ED67F5}"/>
                </a:ext>
              </a:extLst>
            </p:cNvPr>
            <p:cNvSpPr>
              <a:spLocks/>
            </p:cNvSpPr>
            <p:nvPr/>
          </p:nvSpPr>
          <p:spPr bwMode="auto">
            <a:xfrm>
              <a:off x="2542" y="892"/>
              <a:ext cx="40" cy="30"/>
            </a:xfrm>
            <a:custGeom>
              <a:avLst/>
              <a:gdLst>
                <a:gd name="T0" fmla="*/ 0 w 15"/>
                <a:gd name="T1" fmla="*/ 0 h 11"/>
                <a:gd name="T2" fmla="*/ 0 w 15"/>
                <a:gd name="T3" fmla="*/ 1 h 11"/>
                <a:gd name="T4" fmla="*/ 15 w 15"/>
                <a:gd name="T5" fmla="*/ 11 h 11"/>
                <a:gd name="T6" fmla="*/ 15 w 15"/>
                <a:gd name="T7" fmla="*/ 9 h 11"/>
                <a:gd name="T8" fmla="*/ 0 w 15"/>
                <a:gd name="T9" fmla="*/ 0 h 11"/>
              </a:gdLst>
              <a:ahLst/>
              <a:cxnLst>
                <a:cxn ang="0">
                  <a:pos x="T0" y="T1"/>
                </a:cxn>
                <a:cxn ang="0">
                  <a:pos x="T2" y="T3"/>
                </a:cxn>
                <a:cxn ang="0">
                  <a:pos x="T4" y="T5"/>
                </a:cxn>
                <a:cxn ang="0">
                  <a:pos x="T6" y="T7"/>
                </a:cxn>
                <a:cxn ang="0">
                  <a:pos x="T8" y="T9"/>
                </a:cxn>
              </a:cxnLst>
              <a:rect l="0" t="0" r="r" b="b"/>
              <a:pathLst>
                <a:path w="15" h="11">
                  <a:moveTo>
                    <a:pt x="0" y="0"/>
                  </a:moveTo>
                  <a:cubicBezTo>
                    <a:pt x="0" y="1"/>
                    <a:pt x="0" y="1"/>
                    <a:pt x="0" y="1"/>
                  </a:cubicBezTo>
                  <a:cubicBezTo>
                    <a:pt x="5" y="5"/>
                    <a:pt x="10" y="8"/>
                    <a:pt x="15" y="11"/>
                  </a:cubicBezTo>
                  <a:cubicBezTo>
                    <a:pt x="15" y="10"/>
                    <a:pt x="15" y="10"/>
                    <a:pt x="15" y="9"/>
                  </a:cubicBezTo>
                  <a:cubicBezTo>
                    <a:pt x="10" y="6"/>
                    <a:pt x="5" y="3"/>
                    <a:pt x="0" y="0"/>
                  </a:cubicBezTo>
                </a:path>
              </a:pathLst>
            </a:custGeom>
            <a:solidFill>
              <a:srgbClr val="EBED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30" name="Freeform 57">
              <a:extLst>
                <a:ext uri="{FF2B5EF4-FFF2-40B4-BE49-F238E27FC236}">
                  <a16:creationId xmlns="" xmlns:a16="http://schemas.microsoft.com/office/drawing/2014/main" id="{94B546AB-E4DE-468A-9707-5F987B03CC2B}"/>
                </a:ext>
              </a:extLst>
            </p:cNvPr>
            <p:cNvSpPr>
              <a:spLocks/>
            </p:cNvSpPr>
            <p:nvPr/>
          </p:nvSpPr>
          <p:spPr bwMode="auto">
            <a:xfrm>
              <a:off x="2537" y="871"/>
              <a:ext cx="45" cy="45"/>
            </a:xfrm>
            <a:custGeom>
              <a:avLst/>
              <a:gdLst>
                <a:gd name="T0" fmla="*/ 0 w 17"/>
                <a:gd name="T1" fmla="*/ 0 h 17"/>
                <a:gd name="T2" fmla="*/ 2 w 17"/>
                <a:gd name="T3" fmla="*/ 8 h 17"/>
                <a:gd name="T4" fmla="*/ 17 w 17"/>
                <a:gd name="T5" fmla="*/ 17 h 17"/>
                <a:gd name="T6" fmla="*/ 16 w 17"/>
                <a:gd name="T7" fmla="*/ 9 h 17"/>
                <a:gd name="T8" fmla="*/ 0 w 17"/>
                <a:gd name="T9" fmla="*/ 0 h 17"/>
              </a:gdLst>
              <a:ahLst/>
              <a:cxnLst>
                <a:cxn ang="0">
                  <a:pos x="T0" y="T1"/>
                </a:cxn>
                <a:cxn ang="0">
                  <a:pos x="T2" y="T3"/>
                </a:cxn>
                <a:cxn ang="0">
                  <a:pos x="T4" y="T5"/>
                </a:cxn>
                <a:cxn ang="0">
                  <a:pos x="T6" y="T7"/>
                </a:cxn>
                <a:cxn ang="0">
                  <a:pos x="T8" y="T9"/>
                </a:cxn>
              </a:cxnLst>
              <a:rect l="0" t="0" r="r" b="b"/>
              <a:pathLst>
                <a:path w="17" h="17">
                  <a:moveTo>
                    <a:pt x="0" y="0"/>
                  </a:moveTo>
                  <a:cubicBezTo>
                    <a:pt x="1" y="3"/>
                    <a:pt x="1" y="5"/>
                    <a:pt x="2" y="8"/>
                  </a:cubicBezTo>
                  <a:cubicBezTo>
                    <a:pt x="7" y="11"/>
                    <a:pt x="12" y="14"/>
                    <a:pt x="17" y="17"/>
                  </a:cubicBezTo>
                  <a:cubicBezTo>
                    <a:pt x="17" y="15"/>
                    <a:pt x="16" y="12"/>
                    <a:pt x="16" y="9"/>
                  </a:cubicBezTo>
                  <a:cubicBezTo>
                    <a:pt x="11" y="6"/>
                    <a:pt x="6" y="3"/>
                    <a:pt x="0" y="0"/>
                  </a:cubicBezTo>
                </a:path>
              </a:pathLst>
            </a:custGeom>
            <a:solidFill>
              <a:srgbClr val="D4BB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31" name="Freeform 58">
              <a:extLst>
                <a:ext uri="{FF2B5EF4-FFF2-40B4-BE49-F238E27FC236}">
                  <a16:creationId xmlns="" xmlns:a16="http://schemas.microsoft.com/office/drawing/2014/main" id="{3C5EEB25-1B4A-4F46-B9C6-10616CBF3E21}"/>
                </a:ext>
              </a:extLst>
            </p:cNvPr>
            <p:cNvSpPr>
              <a:spLocks/>
            </p:cNvSpPr>
            <p:nvPr/>
          </p:nvSpPr>
          <p:spPr bwMode="auto">
            <a:xfrm>
              <a:off x="2534" y="854"/>
              <a:ext cx="46" cy="41"/>
            </a:xfrm>
            <a:custGeom>
              <a:avLst/>
              <a:gdLst>
                <a:gd name="T0" fmla="*/ 0 w 17"/>
                <a:gd name="T1" fmla="*/ 0 h 15"/>
                <a:gd name="T2" fmla="*/ 1 w 17"/>
                <a:gd name="T3" fmla="*/ 6 h 15"/>
                <a:gd name="T4" fmla="*/ 17 w 17"/>
                <a:gd name="T5" fmla="*/ 15 h 15"/>
                <a:gd name="T6" fmla="*/ 17 w 17"/>
                <a:gd name="T7" fmla="*/ 10 h 15"/>
                <a:gd name="T8" fmla="*/ 0 w 17"/>
                <a:gd name="T9" fmla="*/ 0 h 15"/>
              </a:gdLst>
              <a:ahLst/>
              <a:cxnLst>
                <a:cxn ang="0">
                  <a:pos x="T0" y="T1"/>
                </a:cxn>
                <a:cxn ang="0">
                  <a:pos x="T2" y="T3"/>
                </a:cxn>
                <a:cxn ang="0">
                  <a:pos x="T4" y="T5"/>
                </a:cxn>
                <a:cxn ang="0">
                  <a:pos x="T6" y="T7"/>
                </a:cxn>
                <a:cxn ang="0">
                  <a:pos x="T8" y="T9"/>
                </a:cxn>
              </a:cxnLst>
              <a:rect l="0" t="0" r="r" b="b"/>
              <a:pathLst>
                <a:path w="17" h="15">
                  <a:moveTo>
                    <a:pt x="0" y="0"/>
                  </a:moveTo>
                  <a:cubicBezTo>
                    <a:pt x="1" y="2"/>
                    <a:pt x="1" y="4"/>
                    <a:pt x="1" y="6"/>
                  </a:cubicBezTo>
                  <a:cubicBezTo>
                    <a:pt x="7" y="9"/>
                    <a:pt x="12" y="12"/>
                    <a:pt x="17" y="15"/>
                  </a:cubicBezTo>
                  <a:cubicBezTo>
                    <a:pt x="17" y="13"/>
                    <a:pt x="17" y="11"/>
                    <a:pt x="17" y="10"/>
                  </a:cubicBezTo>
                  <a:cubicBezTo>
                    <a:pt x="11" y="6"/>
                    <a:pt x="6" y="3"/>
                    <a:pt x="0" y="0"/>
                  </a:cubicBezTo>
                </a:path>
              </a:pathLst>
            </a:custGeom>
            <a:solidFill>
              <a:srgbClr val="6A2E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32" name="Freeform 59">
              <a:extLst>
                <a:ext uri="{FF2B5EF4-FFF2-40B4-BE49-F238E27FC236}">
                  <a16:creationId xmlns="" xmlns:a16="http://schemas.microsoft.com/office/drawing/2014/main" id="{B0776C4F-2567-4C4A-B190-E2A1E9451941}"/>
                </a:ext>
              </a:extLst>
            </p:cNvPr>
            <p:cNvSpPr>
              <a:spLocks/>
            </p:cNvSpPr>
            <p:nvPr/>
          </p:nvSpPr>
          <p:spPr bwMode="auto">
            <a:xfrm>
              <a:off x="2681" y="562"/>
              <a:ext cx="80" cy="395"/>
            </a:xfrm>
            <a:custGeom>
              <a:avLst/>
              <a:gdLst>
                <a:gd name="T0" fmla="*/ 16 w 30"/>
                <a:gd name="T1" fmla="*/ 0 h 147"/>
                <a:gd name="T2" fmla="*/ 0 w 30"/>
                <a:gd name="T3" fmla="*/ 3 h 147"/>
                <a:gd name="T4" fmla="*/ 12 w 30"/>
                <a:gd name="T5" fmla="*/ 141 h 147"/>
                <a:gd name="T6" fmla="*/ 30 w 30"/>
                <a:gd name="T7" fmla="*/ 147 h 147"/>
                <a:gd name="T8" fmla="*/ 16 w 30"/>
                <a:gd name="T9" fmla="*/ 0 h 147"/>
              </a:gdLst>
              <a:ahLst/>
              <a:cxnLst>
                <a:cxn ang="0">
                  <a:pos x="T0" y="T1"/>
                </a:cxn>
                <a:cxn ang="0">
                  <a:pos x="T2" y="T3"/>
                </a:cxn>
                <a:cxn ang="0">
                  <a:pos x="T4" y="T5"/>
                </a:cxn>
                <a:cxn ang="0">
                  <a:pos x="T6" y="T7"/>
                </a:cxn>
                <a:cxn ang="0">
                  <a:pos x="T8" y="T9"/>
                </a:cxn>
              </a:cxnLst>
              <a:rect l="0" t="0" r="r" b="b"/>
              <a:pathLst>
                <a:path w="30" h="147">
                  <a:moveTo>
                    <a:pt x="16" y="0"/>
                  </a:moveTo>
                  <a:cubicBezTo>
                    <a:pt x="11" y="1"/>
                    <a:pt x="6" y="2"/>
                    <a:pt x="0" y="3"/>
                  </a:cubicBezTo>
                  <a:cubicBezTo>
                    <a:pt x="7" y="49"/>
                    <a:pt x="12" y="95"/>
                    <a:pt x="12" y="141"/>
                  </a:cubicBezTo>
                  <a:cubicBezTo>
                    <a:pt x="18" y="143"/>
                    <a:pt x="24" y="145"/>
                    <a:pt x="30" y="147"/>
                  </a:cubicBezTo>
                  <a:cubicBezTo>
                    <a:pt x="26" y="98"/>
                    <a:pt x="24" y="49"/>
                    <a:pt x="16" y="0"/>
                  </a:cubicBezTo>
                </a:path>
              </a:pathLst>
            </a:custGeom>
            <a:solidFill>
              <a:srgbClr val="D4BB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33" name="Freeform 60">
              <a:extLst>
                <a:ext uri="{FF2B5EF4-FFF2-40B4-BE49-F238E27FC236}">
                  <a16:creationId xmlns="" xmlns:a16="http://schemas.microsoft.com/office/drawing/2014/main" id="{85D9D724-D6BF-4952-A719-E0476FF0F0EF}"/>
                </a:ext>
              </a:extLst>
            </p:cNvPr>
            <p:cNvSpPr>
              <a:spLocks/>
            </p:cNvSpPr>
            <p:nvPr/>
          </p:nvSpPr>
          <p:spPr bwMode="auto">
            <a:xfrm>
              <a:off x="2710" y="975"/>
              <a:ext cx="57" cy="22"/>
            </a:xfrm>
            <a:custGeom>
              <a:avLst/>
              <a:gdLst>
                <a:gd name="T0" fmla="*/ 0 w 21"/>
                <a:gd name="T1" fmla="*/ 0 h 8"/>
                <a:gd name="T2" fmla="*/ 0 w 21"/>
                <a:gd name="T3" fmla="*/ 2 h 8"/>
                <a:gd name="T4" fmla="*/ 21 w 21"/>
                <a:gd name="T5" fmla="*/ 8 h 8"/>
                <a:gd name="T6" fmla="*/ 21 w 21"/>
                <a:gd name="T7" fmla="*/ 7 h 8"/>
                <a:gd name="T8" fmla="*/ 0 w 21"/>
                <a:gd name="T9" fmla="*/ 0 h 8"/>
              </a:gdLst>
              <a:ahLst/>
              <a:cxnLst>
                <a:cxn ang="0">
                  <a:pos x="T0" y="T1"/>
                </a:cxn>
                <a:cxn ang="0">
                  <a:pos x="T2" y="T3"/>
                </a:cxn>
                <a:cxn ang="0">
                  <a:pos x="T4" y="T5"/>
                </a:cxn>
                <a:cxn ang="0">
                  <a:pos x="T6" y="T7"/>
                </a:cxn>
                <a:cxn ang="0">
                  <a:pos x="T8" y="T9"/>
                </a:cxn>
              </a:cxnLst>
              <a:rect l="0" t="0" r="r" b="b"/>
              <a:pathLst>
                <a:path w="21" h="8">
                  <a:moveTo>
                    <a:pt x="0" y="0"/>
                  </a:moveTo>
                  <a:cubicBezTo>
                    <a:pt x="0" y="1"/>
                    <a:pt x="0" y="1"/>
                    <a:pt x="0" y="2"/>
                  </a:cubicBezTo>
                  <a:cubicBezTo>
                    <a:pt x="7" y="4"/>
                    <a:pt x="14" y="6"/>
                    <a:pt x="21" y="8"/>
                  </a:cubicBezTo>
                  <a:cubicBezTo>
                    <a:pt x="21" y="8"/>
                    <a:pt x="21" y="7"/>
                    <a:pt x="21" y="7"/>
                  </a:cubicBezTo>
                  <a:cubicBezTo>
                    <a:pt x="14" y="5"/>
                    <a:pt x="7" y="3"/>
                    <a:pt x="0" y="0"/>
                  </a:cubicBezTo>
                </a:path>
              </a:pathLst>
            </a:custGeom>
            <a:solidFill>
              <a:srgbClr val="EBED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34" name="Freeform 61">
              <a:extLst>
                <a:ext uri="{FF2B5EF4-FFF2-40B4-BE49-F238E27FC236}">
                  <a16:creationId xmlns="" xmlns:a16="http://schemas.microsoft.com/office/drawing/2014/main" id="{F0500E07-032E-4D95-A1A3-36A3F9F90B52}"/>
                </a:ext>
              </a:extLst>
            </p:cNvPr>
            <p:cNvSpPr>
              <a:spLocks/>
            </p:cNvSpPr>
            <p:nvPr/>
          </p:nvSpPr>
          <p:spPr bwMode="auto">
            <a:xfrm>
              <a:off x="2710" y="951"/>
              <a:ext cx="57" cy="43"/>
            </a:xfrm>
            <a:custGeom>
              <a:avLst/>
              <a:gdLst>
                <a:gd name="T0" fmla="*/ 1 w 21"/>
                <a:gd name="T1" fmla="*/ 0 h 16"/>
                <a:gd name="T2" fmla="*/ 0 w 21"/>
                <a:gd name="T3" fmla="*/ 9 h 16"/>
                <a:gd name="T4" fmla="*/ 21 w 21"/>
                <a:gd name="T5" fmla="*/ 16 h 16"/>
                <a:gd name="T6" fmla="*/ 20 w 21"/>
                <a:gd name="T7" fmla="*/ 6 h 16"/>
                <a:gd name="T8" fmla="*/ 1 w 21"/>
                <a:gd name="T9" fmla="*/ 0 h 16"/>
              </a:gdLst>
              <a:ahLst/>
              <a:cxnLst>
                <a:cxn ang="0">
                  <a:pos x="T0" y="T1"/>
                </a:cxn>
                <a:cxn ang="0">
                  <a:pos x="T2" y="T3"/>
                </a:cxn>
                <a:cxn ang="0">
                  <a:pos x="T4" y="T5"/>
                </a:cxn>
                <a:cxn ang="0">
                  <a:pos x="T6" y="T7"/>
                </a:cxn>
                <a:cxn ang="0">
                  <a:pos x="T8" y="T9"/>
                </a:cxn>
              </a:cxnLst>
              <a:rect l="0" t="0" r="r" b="b"/>
              <a:pathLst>
                <a:path w="21" h="16">
                  <a:moveTo>
                    <a:pt x="1" y="0"/>
                  </a:moveTo>
                  <a:cubicBezTo>
                    <a:pt x="1" y="3"/>
                    <a:pt x="0" y="6"/>
                    <a:pt x="0" y="9"/>
                  </a:cubicBezTo>
                  <a:cubicBezTo>
                    <a:pt x="7" y="12"/>
                    <a:pt x="14" y="14"/>
                    <a:pt x="21" y="16"/>
                  </a:cubicBezTo>
                  <a:cubicBezTo>
                    <a:pt x="20" y="13"/>
                    <a:pt x="20" y="10"/>
                    <a:pt x="20" y="6"/>
                  </a:cubicBezTo>
                  <a:cubicBezTo>
                    <a:pt x="13" y="5"/>
                    <a:pt x="7" y="3"/>
                    <a:pt x="1" y="0"/>
                  </a:cubicBezTo>
                </a:path>
              </a:pathLst>
            </a:custGeom>
            <a:solidFill>
              <a:srgbClr val="D4BB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35" name="Freeform 62">
              <a:extLst>
                <a:ext uri="{FF2B5EF4-FFF2-40B4-BE49-F238E27FC236}">
                  <a16:creationId xmlns="" xmlns:a16="http://schemas.microsoft.com/office/drawing/2014/main" id="{3FB85DF5-3109-459B-A96D-C0BE9B901717}"/>
                </a:ext>
              </a:extLst>
            </p:cNvPr>
            <p:cNvSpPr>
              <a:spLocks/>
            </p:cNvSpPr>
            <p:nvPr/>
          </p:nvSpPr>
          <p:spPr bwMode="auto">
            <a:xfrm>
              <a:off x="2713" y="940"/>
              <a:ext cx="51" cy="27"/>
            </a:xfrm>
            <a:custGeom>
              <a:avLst/>
              <a:gdLst>
                <a:gd name="T0" fmla="*/ 0 w 19"/>
                <a:gd name="T1" fmla="*/ 0 h 10"/>
                <a:gd name="T2" fmla="*/ 0 w 19"/>
                <a:gd name="T3" fmla="*/ 4 h 10"/>
                <a:gd name="T4" fmla="*/ 19 w 19"/>
                <a:gd name="T5" fmla="*/ 10 h 10"/>
                <a:gd name="T6" fmla="*/ 18 w 19"/>
                <a:gd name="T7" fmla="*/ 6 h 10"/>
                <a:gd name="T8" fmla="*/ 0 w 19"/>
                <a:gd name="T9" fmla="*/ 0 h 10"/>
              </a:gdLst>
              <a:ahLst/>
              <a:cxnLst>
                <a:cxn ang="0">
                  <a:pos x="T0" y="T1"/>
                </a:cxn>
                <a:cxn ang="0">
                  <a:pos x="T2" y="T3"/>
                </a:cxn>
                <a:cxn ang="0">
                  <a:pos x="T4" y="T5"/>
                </a:cxn>
                <a:cxn ang="0">
                  <a:pos x="T6" y="T7"/>
                </a:cxn>
                <a:cxn ang="0">
                  <a:pos x="T8" y="T9"/>
                </a:cxn>
              </a:cxnLst>
              <a:rect l="0" t="0" r="r" b="b"/>
              <a:pathLst>
                <a:path w="19" h="10">
                  <a:moveTo>
                    <a:pt x="0" y="0"/>
                  </a:moveTo>
                  <a:cubicBezTo>
                    <a:pt x="0" y="2"/>
                    <a:pt x="0" y="3"/>
                    <a:pt x="0" y="4"/>
                  </a:cubicBezTo>
                  <a:cubicBezTo>
                    <a:pt x="6" y="7"/>
                    <a:pt x="12" y="9"/>
                    <a:pt x="19" y="10"/>
                  </a:cubicBezTo>
                  <a:cubicBezTo>
                    <a:pt x="19" y="9"/>
                    <a:pt x="18" y="8"/>
                    <a:pt x="18" y="6"/>
                  </a:cubicBezTo>
                  <a:cubicBezTo>
                    <a:pt x="12" y="4"/>
                    <a:pt x="6" y="2"/>
                    <a:pt x="0" y="0"/>
                  </a:cubicBezTo>
                </a:path>
              </a:pathLst>
            </a:custGeom>
            <a:solidFill>
              <a:srgbClr val="6A2E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36" name="Freeform 63">
              <a:extLst>
                <a:ext uri="{FF2B5EF4-FFF2-40B4-BE49-F238E27FC236}">
                  <a16:creationId xmlns="" xmlns:a16="http://schemas.microsoft.com/office/drawing/2014/main" id="{6AAE1B9D-80F8-494D-8539-E43F801AB537}"/>
                </a:ext>
              </a:extLst>
            </p:cNvPr>
            <p:cNvSpPr>
              <a:spLocks noEditPoints="1"/>
            </p:cNvSpPr>
            <p:nvPr/>
          </p:nvSpPr>
          <p:spPr bwMode="auto">
            <a:xfrm>
              <a:off x="2857" y="537"/>
              <a:ext cx="107" cy="479"/>
            </a:xfrm>
            <a:custGeom>
              <a:avLst/>
              <a:gdLst>
                <a:gd name="T0" fmla="*/ 16 w 40"/>
                <a:gd name="T1" fmla="*/ 172 h 178"/>
                <a:gd name="T2" fmla="*/ 17 w 40"/>
                <a:gd name="T3" fmla="*/ 173 h 178"/>
                <a:gd name="T4" fmla="*/ 26 w 40"/>
                <a:gd name="T5" fmla="*/ 178 h 178"/>
                <a:gd name="T6" fmla="*/ 33 w 40"/>
                <a:gd name="T7" fmla="*/ 174 h 178"/>
                <a:gd name="T8" fmla="*/ 16 w 40"/>
                <a:gd name="T9" fmla="*/ 172 h 178"/>
                <a:gd name="T10" fmla="*/ 18 w 40"/>
                <a:gd name="T11" fmla="*/ 0 h 178"/>
                <a:gd name="T12" fmla="*/ 0 w 40"/>
                <a:gd name="T13" fmla="*/ 1 h 178"/>
                <a:gd name="T14" fmla="*/ 6 w 40"/>
                <a:gd name="T15" fmla="*/ 60 h 178"/>
                <a:gd name="T16" fmla="*/ 12 w 40"/>
                <a:gd name="T17" fmla="*/ 124 h 178"/>
                <a:gd name="T18" fmla="*/ 15 w 40"/>
                <a:gd name="T19" fmla="*/ 168 h 178"/>
                <a:gd name="T20" fmla="*/ 34 w 40"/>
                <a:gd name="T21" fmla="*/ 171 h 178"/>
                <a:gd name="T22" fmla="*/ 25 w 40"/>
                <a:gd name="T23" fmla="*/ 77 h 178"/>
                <a:gd name="T24" fmla="*/ 18 w 40"/>
                <a:gd name="T25" fmla="*/ 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 h="178">
                  <a:moveTo>
                    <a:pt x="16" y="172"/>
                  </a:moveTo>
                  <a:cubicBezTo>
                    <a:pt x="17" y="172"/>
                    <a:pt x="17" y="172"/>
                    <a:pt x="17" y="173"/>
                  </a:cubicBezTo>
                  <a:cubicBezTo>
                    <a:pt x="18" y="176"/>
                    <a:pt x="22" y="178"/>
                    <a:pt x="26" y="178"/>
                  </a:cubicBezTo>
                  <a:cubicBezTo>
                    <a:pt x="29" y="178"/>
                    <a:pt x="31" y="177"/>
                    <a:pt x="33" y="174"/>
                  </a:cubicBezTo>
                  <a:cubicBezTo>
                    <a:pt x="27" y="173"/>
                    <a:pt x="22" y="173"/>
                    <a:pt x="16" y="172"/>
                  </a:cubicBezTo>
                  <a:moveTo>
                    <a:pt x="18" y="0"/>
                  </a:moveTo>
                  <a:cubicBezTo>
                    <a:pt x="12" y="0"/>
                    <a:pt x="6" y="1"/>
                    <a:pt x="0" y="1"/>
                  </a:cubicBezTo>
                  <a:cubicBezTo>
                    <a:pt x="1" y="21"/>
                    <a:pt x="5" y="41"/>
                    <a:pt x="6" y="60"/>
                  </a:cubicBezTo>
                  <a:cubicBezTo>
                    <a:pt x="8" y="82"/>
                    <a:pt x="10" y="103"/>
                    <a:pt x="12" y="124"/>
                  </a:cubicBezTo>
                  <a:cubicBezTo>
                    <a:pt x="13" y="138"/>
                    <a:pt x="12" y="154"/>
                    <a:pt x="15" y="168"/>
                  </a:cubicBezTo>
                  <a:cubicBezTo>
                    <a:pt x="21" y="169"/>
                    <a:pt x="27" y="170"/>
                    <a:pt x="34" y="171"/>
                  </a:cubicBezTo>
                  <a:cubicBezTo>
                    <a:pt x="40" y="141"/>
                    <a:pt x="29" y="106"/>
                    <a:pt x="25" y="77"/>
                  </a:cubicBezTo>
                  <a:cubicBezTo>
                    <a:pt x="22" y="52"/>
                    <a:pt x="21" y="26"/>
                    <a:pt x="18" y="0"/>
                  </a:cubicBezTo>
                </a:path>
              </a:pathLst>
            </a:custGeom>
            <a:solidFill>
              <a:srgbClr val="D4BB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37" name="Freeform 64">
              <a:extLst>
                <a:ext uri="{FF2B5EF4-FFF2-40B4-BE49-F238E27FC236}">
                  <a16:creationId xmlns="" xmlns:a16="http://schemas.microsoft.com/office/drawing/2014/main" id="{0526E8EF-F4F0-461C-B386-B99CDCA71FF1}"/>
                </a:ext>
              </a:extLst>
            </p:cNvPr>
            <p:cNvSpPr>
              <a:spLocks/>
            </p:cNvSpPr>
            <p:nvPr/>
          </p:nvSpPr>
          <p:spPr bwMode="auto">
            <a:xfrm>
              <a:off x="2897" y="989"/>
              <a:ext cx="51" cy="16"/>
            </a:xfrm>
            <a:custGeom>
              <a:avLst/>
              <a:gdLst>
                <a:gd name="T0" fmla="*/ 0 w 19"/>
                <a:gd name="T1" fmla="*/ 0 h 6"/>
                <a:gd name="T2" fmla="*/ 1 w 19"/>
                <a:gd name="T3" fmla="*/ 4 h 6"/>
                <a:gd name="T4" fmla="*/ 18 w 19"/>
                <a:gd name="T5" fmla="*/ 6 h 6"/>
                <a:gd name="T6" fmla="*/ 18 w 19"/>
                <a:gd name="T7" fmla="*/ 5 h 6"/>
                <a:gd name="T8" fmla="*/ 19 w 19"/>
                <a:gd name="T9" fmla="*/ 3 h 6"/>
                <a:gd name="T10" fmla="*/ 0 w 19"/>
                <a:gd name="T11" fmla="*/ 0 h 6"/>
              </a:gdLst>
              <a:ahLst/>
              <a:cxnLst>
                <a:cxn ang="0">
                  <a:pos x="T0" y="T1"/>
                </a:cxn>
                <a:cxn ang="0">
                  <a:pos x="T2" y="T3"/>
                </a:cxn>
                <a:cxn ang="0">
                  <a:pos x="T4" y="T5"/>
                </a:cxn>
                <a:cxn ang="0">
                  <a:pos x="T6" y="T7"/>
                </a:cxn>
                <a:cxn ang="0">
                  <a:pos x="T8" y="T9"/>
                </a:cxn>
                <a:cxn ang="0">
                  <a:pos x="T10" y="T11"/>
                </a:cxn>
              </a:cxnLst>
              <a:rect l="0" t="0" r="r" b="b"/>
              <a:pathLst>
                <a:path w="19" h="6">
                  <a:moveTo>
                    <a:pt x="0" y="0"/>
                  </a:moveTo>
                  <a:cubicBezTo>
                    <a:pt x="1" y="1"/>
                    <a:pt x="1" y="2"/>
                    <a:pt x="1" y="4"/>
                  </a:cubicBezTo>
                  <a:cubicBezTo>
                    <a:pt x="7" y="5"/>
                    <a:pt x="12" y="5"/>
                    <a:pt x="18" y="6"/>
                  </a:cubicBezTo>
                  <a:cubicBezTo>
                    <a:pt x="18" y="6"/>
                    <a:pt x="18" y="5"/>
                    <a:pt x="18" y="5"/>
                  </a:cubicBezTo>
                  <a:cubicBezTo>
                    <a:pt x="18" y="4"/>
                    <a:pt x="18" y="3"/>
                    <a:pt x="19" y="3"/>
                  </a:cubicBezTo>
                  <a:cubicBezTo>
                    <a:pt x="12" y="2"/>
                    <a:pt x="6" y="1"/>
                    <a:pt x="0" y="0"/>
                  </a:cubicBezTo>
                </a:path>
              </a:pathLst>
            </a:custGeom>
            <a:solidFill>
              <a:srgbClr val="6A2E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38" name="Freeform 65">
              <a:extLst>
                <a:ext uri="{FF2B5EF4-FFF2-40B4-BE49-F238E27FC236}">
                  <a16:creationId xmlns="" xmlns:a16="http://schemas.microsoft.com/office/drawing/2014/main" id="{E1084321-0EC9-4B07-8787-CF1AE4A2CA2F}"/>
                </a:ext>
              </a:extLst>
            </p:cNvPr>
            <p:cNvSpPr>
              <a:spLocks/>
            </p:cNvSpPr>
            <p:nvPr/>
          </p:nvSpPr>
          <p:spPr bwMode="auto">
            <a:xfrm>
              <a:off x="3012" y="535"/>
              <a:ext cx="96" cy="473"/>
            </a:xfrm>
            <a:custGeom>
              <a:avLst/>
              <a:gdLst>
                <a:gd name="T0" fmla="*/ 2 w 36"/>
                <a:gd name="T1" fmla="*/ 0 h 176"/>
                <a:gd name="T2" fmla="*/ 0 w 36"/>
                <a:gd name="T3" fmla="*/ 0 h 176"/>
                <a:gd name="T4" fmla="*/ 17 w 36"/>
                <a:gd name="T5" fmla="*/ 169 h 176"/>
                <a:gd name="T6" fmla="*/ 19 w 36"/>
                <a:gd name="T7" fmla="*/ 175 h 176"/>
                <a:gd name="T8" fmla="*/ 34 w 36"/>
                <a:gd name="T9" fmla="*/ 176 h 176"/>
                <a:gd name="T10" fmla="*/ 36 w 36"/>
                <a:gd name="T11" fmla="*/ 169 h 176"/>
                <a:gd name="T12" fmla="*/ 16 w 36"/>
                <a:gd name="T13" fmla="*/ 0 h 176"/>
                <a:gd name="T14" fmla="*/ 2 w 36"/>
                <a:gd name="T15" fmla="*/ 0 h 1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 h="176">
                  <a:moveTo>
                    <a:pt x="2" y="0"/>
                  </a:moveTo>
                  <a:cubicBezTo>
                    <a:pt x="1" y="0"/>
                    <a:pt x="1" y="0"/>
                    <a:pt x="0" y="0"/>
                  </a:cubicBezTo>
                  <a:cubicBezTo>
                    <a:pt x="4" y="56"/>
                    <a:pt x="16" y="112"/>
                    <a:pt x="17" y="169"/>
                  </a:cubicBezTo>
                  <a:cubicBezTo>
                    <a:pt x="17" y="172"/>
                    <a:pt x="18" y="174"/>
                    <a:pt x="19" y="175"/>
                  </a:cubicBezTo>
                  <a:cubicBezTo>
                    <a:pt x="24" y="175"/>
                    <a:pt x="29" y="176"/>
                    <a:pt x="34" y="176"/>
                  </a:cubicBezTo>
                  <a:cubicBezTo>
                    <a:pt x="35" y="174"/>
                    <a:pt x="36" y="172"/>
                    <a:pt x="36" y="169"/>
                  </a:cubicBezTo>
                  <a:cubicBezTo>
                    <a:pt x="32" y="112"/>
                    <a:pt x="23" y="56"/>
                    <a:pt x="16" y="0"/>
                  </a:cubicBezTo>
                  <a:cubicBezTo>
                    <a:pt x="12" y="0"/>
                    <a:pt x="7" y="0"/>
                    <a:pt x="2" y="0"/>
                  </a:cubicBezTo>
                </a:path>
              </a:pathLst>
            </a:custGeom>
            <a:solidFill>
              <a:srgbClr val="D4BB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39" name="Freeform 66">
              <a:extLst>
                <a:ext uri="{FF2B5EF4-FFF2-40B4-BE49-F238E27FC236}">
                  <a16:creationId xmlns="" xmlns:a16="http://schemas.microsoft.com/office/drawing/2014/main" id="{075BC05B-030F-48AE-8D65-03476B9579FB}"/>
                </a:ext>
              </a:extLst>
            </p:cNvPr>
            <p:cNvSpPr>
              <a:spLocks/>
            </p:cNvSpPr>
            <p:nvPr/>
          </p:nvSpPr>
          <p:spPr bwMode="auto">
            <a:xfrm>
              <a:off x="3063" y="1005"/>
              <a:ext cx="40" cy="8"/>
            </a:xfrm>
            <a:custGeom>
              <a:avLst/>
              <a:gdLst>
                <a:gd name="T0" fmla="*/ 0 w 15"/>
                <a:gd name="T1" fmla="*/ 0 h 3"/>
                <a:gd name="T2" fmla="*/ 8 w 15"/>
                <a:gd name="T3" fmla="*/ 3 h 3"/>
                <a:gd name="T4" fmla="*/ 15 w 15"/>
                <a:gd name="T5" fmla="*/ 1 h 3"/>
                <a:gd name="T6" fmla="*/ 0 w 15"/>
                <a:gd name="T7" fmla="*/ 0 h 3"/>
              </a:gdLst>
              <a:ahLst/>
              <a:cxnLst>
                <a:cxn ang="0">
                  <a:pos x="T0" y="T1"/>
                </a:cxn>
                <a:cxn ang="0">
                  <a:pos x="T2" y="T3"/>
                </a:cxn>
                <a:cxn ang="0">
                  <a:pos x="T4" y="T5"/>
                </a:cxn>
                <a:cxn ang="0">
                  <a:pos x="T6" y="T7"/>
                </a:cxn>
              </a:cxnLst>
              <a:rect l="0" t="0" r="r" b="b"/>
              <a:pathLst>
                <a:path w="15" h="3">
                  <a:moveTo>
                    <a:pt x="0" y="0"/>
                  </a:moveTo>
                  <a:cubicBezTo>
                    <a:pt x="2" y="2"/>
                    <a:pt x="5" y="3"/>
                    <a:pt x="8" y="3"/>
                  </a:cubicBezTo>
                  <a:cubicBezTo>
                    <a:pt x="10" y="3"/>
                    <a:pt x="13" y="2"/>
                    <a:pt x="15" y="1"/>
                  </a:cubicBezTo>
                  <a:cubicBezTo>
                    <a:pt x="10" y="1"/>
                    <a:pt x="5" y="0"/>
                    <a:pt x="0" y="0"/>
                  </a:cubicBezTo>
                </a:path>
              </a:pathLst>
            </a:custGeom>
            <a:solidFill>
              <a:srgbClr val="6A2E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40" name="Freeform 67">
              <a:extLst>
                <a:ext uri="{FF2B5EF4-FFF2-40B4-BE49-F238E27FC236}">
                  <a16:creationId xmlns="" xmlns:a16="http://schemas.microsoft.com/office/drawing/2014/main" id="{F36E6C64-ABAC-4D81-840F-B2F4FD0B67B3}"/>
                </a:ext>
              </a:extLst>
            </p:cNvPr>
            <p:cNvSpPr>
              <a:spLocks/>
            </p:cNvSpPr>
            <p:nvPr/>
          </p:nvSpPr>
          <p:spPr bwMode="auto">
            <a:xfrm>
              <a:off x="2566" y="588"/>
              <a:ext cx="91" cy="65"/>
            </a:xfrm>
            <a:custGeom>
              <a:avLst/>
              <a:gdLst>
                <a:gd name="T0" fmla="*/ 19 w 34"/>
                <a:gd name="T1" fmla="*/ 0 h 24"/>
                <a:gd name="T2" fmla="*/ 4 w 34"/>
                <a:gd name="T3" fmla="*/ 6 h 24"/>
                <a:gd name="T4" fmla="*/ 8 w 34"/>
                <a:gd name="T5" fmla="*/ 22 h 24"/>
                <a:gd name="T6" fmla="*/ 16 w 34"/>
                <a:gd name="T7" fmla="*/ 24 h 24"/>
                <a:gd name="T8" fmla="*/ 29 w 34"/>
                <a:gd name="T9" fmla="*/ 9 h 24"/>
                <a:gd name="T10" fmla="*/ 19 w 34"/>
                <a:gd name="T11" fmla="*/ 0 h 24"/>
              </a:gdLst>
              <a:ahLst/>
              <a:cxnLst>
                <a:cxn ang="0">
                  <a:pos x="T0" y="T1"/>
                </a:cxn>
                <a:cxn ang="0">
                  <a:pos x="T2" y="T3"/>
                </a:cxn>
                <a:cxn ang="0">
                  <a:pos x="T4" y="T5"/>
                </a:cxn>
                <a:cxn ang="0">
                  <a:pos x="T6" y="T7"/>
                </a:cxn>
                <a:cxn ang="0">
                  <a:pos x="T8" y="T9"/>
                </a:cxn>
                <a:cxn ang="0">
                  <a:pos x="T10" y="T11"/>
                </a:cxn>
              </a:cxnLst>
              <a:rect l="0" t="0" r="r" b="b"/>
              <a:pathLst>
                <a:path w="34" h="24">
                  <a:moveTo>
                    <a:pt x="19" y="0"/>
                  </a:moveTo>
                  <a:cubicBezTo>
                    <a:pt x="14" y="2"/>
                    <a:pt x="9" y="4"/>
                    <a:pt x="4" y="6"/>
                  </a:cubicBezTo>
                  <a:cubicBezTo>
                    <a:pt x="2" y="9"/>
                    <a:pt x="0" y="18"/>
                    <a:pt x="8" y="22"/>
                  </a:cubicBezTo>
                  <a:cubicBezTo>
                    <a:pt x="10" y="24"/>
                    <a:pt x="13" y="24"/>
                    <a:pt x="16" y="24"/>
                  </a:cubicBezTo>
                  <a:cubicBezTo>
                    <a:pt x="25" y="24"/>
                    <a:pt x="34" y="17"/>
                    <a:pt x="29" y="9"/>
                  </a:cubicBezTo>
                  <a:cubicBezTo>
                    <a:pt x="27" y="5"/>
                    <a:pt x="23" y="2"/>
                    <a:pt x="19" y="0"/>
                  </a:cubicBezTo>
                </a:path>
              </a:pathLst>
            </a:custGeom>
            <a:solidFill>
              <a:srgbClr val="FAF4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41" name="Freeform 68">
              <a:extLst>
                <a:ext uri="{FF2B5EF4-FFF2-40B4-BE49-F238E27FC236}">
                  <a16:creationId xmlns="" xmlns:a16="http://schemas.microsoft.com/office/drawing/2014/main" id="{A3F29AE8-0515-4371-AE66-89E48A537E88}"/>
                </a:ext>
              </a:extLst>
            </p:cNvPr>
            <p:cNvSpPr>
              <a:spLocks/>
            </p:cNvSpPr>
            <p:nvPr/>
          </p:nvSpPr>
          <p:spPr bwMode="auto">
            <a:xfrm>
              <a:off x="2577" y="728"/>
              <a:ext cx="91" cy="70"/>
            </a:xfrm>
            <a:custGeom>
              <a:avLst/>
              <a:gdLst>
                <a:gd name="T0" fmla="*/ 20 w 34"/>
                <a:gd name="T1" fmla="*/ 0 h 26"/>
                <a:gd name="T2" fmla="*/ 15 w 34"/>
                <a:gd name="T3" fmla="*/ 2 h 26"/>
                <a:gd name="T4" fmla="*/ 8 w 34"/>
                <a:gd name="T5" fmla="*/ 18 h 26"/>
                <a:gd name="T6" fmla="*/ 22 w 34"/>
                <a:gd name="T7" fmla="*/ 26 h 26"/>
                <a:gd name="T8" fmla="*/ 33 w 34"/>
                <a:gd name="T9" fmla="*/ 18 h 26"/>
                <a:gd name="T10" fmla="*/ 20 w 34"/>
                <a:gd name="T11" fmla="*/ 0 h 26"/>
              </a:gdLst>
              <a:ahLst/>
              <a:cxnLst>
                <a:cxn ang="0">
                  <a:pos x="T0" y="T1"/>
                </a:cxn>
                <a:cxn ang="0">
                  <a:pos x="T2" y="T3"/>
                </a:cxn>
                <a:cxn ang="0">
                  <a:pos x="T4" y="T5"/>
                </a:cxn>
                <a:cxn ang="0">
                  <a:pos x="T6" y="T7"/>
                </a:cxn>
                <a:cxn ang="0">
                  <a:pos x="T8" y="T9"/>
                </a:cxn>
                <a:cxn ang="0">
                  <a:pos x="T10" y="T11"/>
                </a:cxn>
              </a:cxnLst>
              <a:rect l="0" t="0" r="r" b="b"/>
              <a:pathLst>
                <a:path w="34" h="26">
                  <a:moveTo>
                    <a:pt x="20" y="0"/>
                  </a:moveTo>
                  <a:cubicBezTo>
                    <a:pt x="19" y="0"/>
                    <a:pt x="17" y="1"/>
                    <a:pt x="15" y="2"/>
                  </a:cubicBezTo>
                  <a:cubicBezTo>
                    <a:pt x="15" y="2"/>
                    <a:pt x="0" y="4"/>
                    <a:pt x="8" y="18"/>
                  </a:cubicBezTo>
                  <a:cubicBezTo>
                    <a:pt x="11" y="24"/>
                    <a:pt x="17" y="26"/>
                    <a:pt x="22" y="26"/>
                  </a:cubicBezTo>
                  <a:cubicBezTo>
                    <a:pt x="27" y="26"/>
                    <a:pt x="32" y="23"/>
                    <a:pt x="33" y="18"/>
                  </a:cubicBezTo>
                  <a:cubicBezTo>
                    <a:pt x="34" y="11"/>
                    <a:pt x="28" y="0"/>
                    <a:pt x="20" y="0"/>
                  </a:cubicBezTo>
                </a:path>
              </a:pathLst>
            </a:custGeom>
            <a:solidFill>
              <a:srgbClr val="FAF4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42" name="Freeform 69">
              <a:extLst>
                <a:ext uri="{FF2B5EF4-FFF2-40B4-BE49-F238E27FC236}">
                  <a16:creationId xmlns="" xmlns:a16="http://schemas.microsoft.com/office/drawing/2014/main" id="{D5EAB5A9-3324-4A61-87F9-03B76E5E2E52}"/>
                </a:ext>
              </a:extLst>
            </p:cNvPr>
            <p:cNvSpPr>
              <a:spLocks/>
            </p:cNvSpPr>
            <p:nvPr/>
          </p:nvSpPr>
          <p:spPr bwMode="auto">
            <a:xfrm>
              <a:off x="2620" y="897"/>
              <a:ext cx="58" cy="30"/>
            </a:xfrm>
            <a:custGeom>
              <a:avLst/>
              <a:gdLst>
                <a:gd name="T0" fmla="*/ 6 w 22"/>
                <a:gd name="T1" fmla="*/ 0 h 11"/>
                <a:gd name="T2" fmla="*/ 0 w 22"/>
                <a:gd name="T3" fmla="*/ 2 h 11"/>
                <a:gd name="T4" fmla="*/ 22 w 22"/>
                <a:gd name="T5" fmla="*/ 11 h 11"/>
                <a:gd name="T6" fmla="*/ 20 w 22"/>
                <a:gd name="T7" fmla="*/ 9 h 11"/>
                <a:gd name="T8" fmla="*/ 6 w 22"/>
                <a:gd name="T9" fmla="*/ 0 h 11"/>
              </a:gdLst>
              <a:ahLst/>
              <a:cxnLst>
                <a:cxn ang="0">
                  <a:pos x="T0" y="T1"/>
                </a:cxn>
                <a:cxn ang="0">
                  <a:pos x="T2" y="T3"/>
                </a:cxn>
                <a:cxn ang="0">
                  <a:pos x="T4" y="T5"/>
                </a:cxn>
                <a:cxn ang="0">
                  <a:pos x="T6" y="T7"/>
                </a:cxn>
                <a:cxn ang="0">
                  <a:pos x="T8" y="T9"/>
                </a:cxn>
              </a:cxnLst>
              <a:rect l="0" t="0" r="r" b="b"/>
              <a:pathLst>
                <a:path w="22" h="11">
                  <a:moveTo>
                    <a:pt x="6" y="0"/>
                  </a:moveTo>
                  <a:cubicBezTo>
                    <a:pt x="4" y="0"/>
                    <a:pt x="2" y="0"/>
                    <a:pt x="0" y="2"/>
                  </a:cubicBezTo>
                  <a:cubicBezTo>
                    <a:pt x="7" y="5"/>
                    <a:pt x="15" y="8"/>
                    <a:pt x="22" y="11"/>
                  </a:cubicBezTo>
                  <a:cubicBezTo>
                    <a:pt x="22" y="10"/>
                    <a:pt x="21" y="10"/>
                    <a:pt x="20" y="9"/>
                  </a:cubicBezTo>
                  <a:cubicBezTo>
                    <a:pt x="16" y="4"/>
                    <a:pt x="11" y="0"/>
                    <a:pt x="6" y="0"/>
                  </a:cubicBezTo>
                </a:path>
              </a:pathLst>
            </a:custGeom>
            <a:solidFill>
              <a:srgbClr val="FAF4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43" name="Freeform 70">
              <a:extLst>
                <a:ext uri="{FF2B5EF4-FFF2-40B4-BE49-F238E27FC236}">
                  <a16:creationId xmlns="" xmlns:a16="http://schemas.microsoft.com/office/drawing/2014/main" id="{3628E96C-B656-4722-BE75-FDA2AA7B3187}"/>
                </a:ext>
              </a:extLst>
            </p:cNvPr>
            <p:cNvSpPr>
              <a:spLocks/>
            </p:cNvSpPr>
            <p:nvPr/>
          </p:nvSpPr>
          <p:spPr bwMode="auto">
            <a:xfrm>
              <a:off x="2609" y="932"/>
              <a:ext cx="61" cy="30"/>
            </a:xfrm>
            <a:custGeom>
              <a:avLst/>
              <a:gdLst>
                <a:gd name="T0" fmla="*/ 0 w 23"/>
                <a:gd name="T1" fmla="*/ 0 h 11"/>
                <a:gd name="T2" fmla="*/ 0 w 23"/>
                <a:gd name="T3" fmla="*/ 1 h 11"/>
                <a:gd name="T4" fmla="*/ 22 w 23"/>
                <a:gd name="T5" fmla="*/ 11 h 11"/>
                <a:gd name="T6" fmla="*/ 23 w 23"/>
                <a:gd name="T7" fmla="*/ 10 h 11"/>
                <a:gd name="T8" fmla="*/ 0 w 23"/>
                <a:gd name="T9" fmla="*/ 0 h 11"/>
              </a:gdLst>
              <a:ahLst/>
              <a:cxnLst>
                <a:cxn ang="0">
                  <a:pos x="T0" y="T1"/>
                </a:cxn>
                <a:cxn ang="0">
                  <a:pos x="T2" y="T3"/>
                </a:cxn>
                <a:cxn ang="0">
                  <a:pos x="T4" y="T5"/>
                </a:cxn>
                <a:cxn ang="0">
                  <a:pos x="T6" y="T7"/>
                </a:cxn>
                <a:cxn ang="0">
                  <a:pos x="T8" y="T9"/>
                </a:cxn>
              </a:cxnLst>
              <a:rect l="0" t="0" r="r" b="b"/>
              <a:pathLst>
                <a:path w="23" h="11">
                  <a:moveTo>
                    <a:pt x="0" y="0"/>
                  </a:moveTo>
                  <a:cubicBezTo>
                    <a:pt x="0" y="0"/>
                    <a:pt x="0" y="0"/>
                    <a:pt x="0" y="1"/>
                  </a:cubicBezTo>
                  <a:cubicBezTo>
                    <a:pt x="7" y="5"/>
                    <a:pt x="14" y="8"/>
                    <a:pt x="22" y="11"/>
                  </a:cubicBezTo>
                  <a:cubicBezTo>
                    <a:pt x="22" y="11"/>
                    <a:pt x="22" y="11"/>
                    <a:pt x="23" y="10"/>
                  </a:cubicBezTo>
                  <a:cubicBezTo>
                    <a:pt x="15" y="7"/>
                    <a:pt x="7" y="4"/>
                    <a:pt x="0"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44" name="Freeform 71">
              <a:extLst>
                <a:ext uri="{FF2B5EF4-FFF2-40B4-BE49-F238E27FC236}">
                  <a16:creationId xmlns="" xmlns:a16="http://schemas.microsoft.com/office/drawing/2014/main" id="{4E6B06C3-055B-411A-9EBB-C2823CD98AD0}"/>
                </a:ext>
              </a:extLst>
            </p:cNvPr>
            <p:cNvSpPr>
              <a:spLocks/>
            </p:cNvSpPr>
            <p:nvPr/>
          </p:nvSpPr>
          <p:spPr bwMode="auto">
            <a:xfrm>
              <a:off x="2609" y="911"/>
              <a:ext cx="72" cy="48"/>
            </a:xfrm>
            <a:custGeom>
              <a:avLst/>
              <a:gdLst>
                <a:gd name="T0" fmla="*/ 1 w 27"/>
                <a:gd name="T1" fmla="*/ 0 h 18"/>
                <a:gd name="T2" fmla="*/ 0 w 27"/>
                <a:gd name="T3" fmla="*/ 2 h 18"/>
                <a:gd name="T4" fmla="*/ 0 w 27"/>
                <a:gd name="T5" fmla="*/ 8 h 18"/>
                <a:gd name="T6" fmla="*/ 23 w 27"/>
                <a:gd name="T7" fmla="*/ 18 h 18"/>
                <a:gd name="T8" fmla="*/ 27 w 27"/>
                <a:gd name="T9" fmla="*/ 11 h 18"/>
                <a:gd name="T10" fmla="*/ 1 w 27"/>
                <a:gd name="T11" fmla="*/ 0 h 18"/>
              </a:gdLst>
              <a:ahLst/>
              <a:cxnLst>
                <a:cxn ang="0">
                  <a:pos x="T0" y="T1"/>
                </a:cxn>
                <a:cxn ang="0">
                  <a:pos x="T2" y="T3"/>
                </a:cxn>
                <a:cxn ang="0">
                  <a:pos x="T4" y="T5"/>
                </a:cxn>
                <a:cxn ang="0">
                  <a:pos x="T6" y="T7"/>
                </a:cxn>
                <a:cxn ang="0">
                  <a:pos x="T8" y="T9"/>
                </a:cxn>
                <a:cxn ang="0">
                  <a:pos x="T10" y="T11"/>
                </a:cxn>
              </a:cxnLst>
              <a:rect l="0" t="0" r="r" b="b"/>
              <a:pathLst>
                <a:path w="27" h="18">
                  <a:moveTo>
                    <a:pt x="1" y="0"/>
                  </a:moveTo>
                  <a:cubicBezTo>
                    <a:pt x="1" y="1"/>
                    <a:pt x="1" y="1"/>
                    <a:pt x="0" y="2"/>
                  </a:cubicBezTo>
                  <a:cubicBezTo>
                    <a:pt x="0" y="2"/>
                    <a:pt x="0" y="4"/>
                    <a:pt x="0" y="8"/>
                  </a:cubicBezTo>
                  <a:cubicBezTo>
                    <a:pt x="7" y="12"/>
                    <a:pt x="15" y="15"/>
                    <a:pt x="23" y="18"/>
                  </a:cubicBezTo>
                  <a:cubicBezTo>
                    <a:pt x="25" y="16"/>
                    <a:pt x="26" y="14"/>
                    <a:pt x="27" y="11"/>
                  </a:cubicBezTo>
                  <a:cubicBezTo>
                    <a:pt x="18" y="8"/>
                    <a:pt x="10" y="4"/>
                    <a:pt x="1" y="0"/>
                  </a:cubicBezTo>
                </a:path>
              </a:pathLst>
            </a:custGeom>
            <a:solidFill>
              <a:srgbClr val="FAF4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45" name="Freeform 72">
              <a:extLst>
                <a:ext uri="{FF2B5EF4-FFF2-40B4-BE49-F238E27FC236}">
                  <a16:creationId xmlns="" xmlns:a16="http://schemas.microsoft.com/office/drawing/2014/main" id="{3ADE66C7-CC36-4D23-AA23-14A2B9D1E0DA}"/>
                </a:ext>
              </a:extLst>
            </p:cNvPr>
            <p:cNvSpPr>
              <a:spLocks/>
            </p:cNvSpPr>
            <p:nvPr/>
          </p:nvSpPr>
          <p:spPr bwMode="auto">
            <a:xfrm>
              <a:off x="2612" y="903"/>
              <a:ext cx="69" cy="37"/>
            </a:xfrm>
            <a:custGeom>
              <a:avLst/>
              <a:gdLst>
                <a:gd name="T0" fmla="*/ 3 w 26"/>
                <a:gd name="T1" fmla="*/ 0 h 14"/>
                <a:gd name="T2" fmla="*/ 0 w 26"/>
                <a:gd name="T3" fmla="*/ 3 h 14"/>
                <a:gd name="T4" fmla="*/ 26 w 26"/>
                <a:gd name="T5" fmla="*/ 14 h 14"/>
                <a:gd name="T6" fmla="*/ 25 w 26"/>
                <a:gd name="T7" fmla="*/ 9 h 14"/>
                <a:gd name="T8" fmla="*/ 3 w 26"/>
                <a:gd name="T9" fmla="*/ 0 h 14"/>
              </a:gdLst>
              <a:ahLst/>
              <a:cxnLst>
                <a:cxn ang="0">
                  <a:pos x="T0" y="T1"/>
                </a:cxn>
                <a:cxn ang="0">
                  <a:pos x="T2" y="T3"/>
                </a:cxn>
                <a:cxn ang="0">
                  <a:pos x="T4" y="T5"/>
                </a:cxn>
                <a:cxn ang="0">
                  <a:pos x="T6" y="T7"/>
                </a:cxn>
                <a:cxn ang="0">
                  <a:pos x="T8" y="T9"/>
                </a:cxn>
              </a:cxnLst>
              <a:rect l="0" t="0" r="r" b="b"/>
              <a:pathLst>
                <a:path w="26" h="14">
                  <a:moveTo>
                    <a:pt x="3" y="0"/>
                  </a:moveTo>
                  <a:cubicBezTo>
                    <a:pt x="2" y="1"/>
                    <a:pt x="1" y="2"/>
                    <a:pt x="0" y="3"/>
                  </a:cubicBezTo>
                  <a:cubicBezTo>
                    <a:pt x="9" y="7"/>
                    <a:pt x="17" y="11"/>
                    <a:pt x="26" y="14"/>
                  </a:cubicBezTo>
                  <a:cubicBezTo>
                    <a:pt x="26" y="12"/>
                    <a:pt x="26" y="11"/>
                    <a:pt x="25" y="9"/>
                  </a:cubicBezTo>
                  <a:cubicBezTo>
                    <a:pt x="18" y="6"/>
                    <a:pt x="10" y="3"/>
                    <a:pt x="3" y="0"/>
                  </a:cubicBezTo>
                </a:path>
              </a:pathLst>
            </a:custGeom>
            <a:solidFill>
              <a:srgbClr val="E3D6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46" name="Freeform 73">
              <a:extLst>
                <a:ext uri="{FF2B5EF4-FFF2-40B4-BE49-F238E27FC236}">
                  <a16:creationId xmlns="" xmlns:a16="http://schemas.microsoft.com/office/drawing/2014/main" id="{481F7FEE-0F2F-4C08-A1A4-BCEC3CC363DE}"/>
                </a:ext>
              </a:extLst>
            </p:cNvPr>
            <p:cNvSpPr>
              <a:spLocks/>
            </p:cNvSpPr>
            <p:nvPr/>
          </p:nvSpPr>
          <p:spPr bwMode="auto">
            <a:xfrm>
              <a:off x="2953" y="889"/>
              <a:ext cx="94" cy="76"/>
            </a:xfrm>
            <a:custGeom>
              <a:avLst/>
              <a:gdLst>
                <a:gd name="T0" fmla="*/ 14 w 35"/>
                <a:gd name="T1" fmla="*/ 0 h 28"/>
                <a:gd name="T2" fmla="*/ 4 w 35"/>
                <a:gd name="T3" fmla="*/ 7 h 28"/>
                <a:gd name="T4" fmla="*/ 12 w 35"/>
                <a:gd name="T5" fmla="*/ 27 h 28"/>
                <a:gd name="T6" fmla="*/ 16 w 35"/>
                <a:gd name="T7" fmla="*/ 28 h 28"/>
                <a:gd name="T8" fmla="*/ 28 w 35"/>
                <a:gd name="T9" fmla="*/ 9 h 28"/>
                <a:gd name="T10" fmla="*/ 14 w 35"/>
                <a:gd name="T11" fmla="*/ 0 h 28"/>
              </a:gdLst>
              <a:ahLst/>
              <a:cxnLst>
                <a:cxn ang="0">
                  <a:pos x="T0" y="T1"/>
                </a:cxn>
                <a:cxn ang="0">
                  <a:pos x="T2" y="T3"/>
                </a:cxn>
                <a:cxn ang="0">
                  <a:pos x="T4" y="T5"/>
                </a:cxn>
                <a:cxn ang="0">
                  <a:pos x="T6" y="T7"/>
                </a:cxn>
                <a:cxn ang="0">
                  <a:pos x="T8" y="T9"/>
                </a:cxn>
                <a:cxn ang="0">
                  <a:pos x="T10" y="T11"/>
                </a:cxn>
              </a:cxnLst>
              <a:rect l="0" t="0" r="r" b="b"/>
              <a:pathLst>
                <a:path w="35" h="28">
                  <a:moveTo>
                    <a:pt x="14" y="0"/>
                  </a:moveTo>
                  <a:cubicBezTo>
                    <a:pt x="10" y="0"/>
                    <a:pt x="7" y="2"/>
                    <a:pt x="4" y="7"/>
                  </a:cubicBezTo>
                  <a:cubicBezTo>
                    <a:pt x="4" y="7"/>
                    <a:pt x="0" y="25"/>
                    <a:pt x="12" y="27"/>
                  </a:cubicBezTo>
                  <a:cubicBezTo>
                    <a:pt x="13" y="28"/>
                    <a:pt x="15" y="28"/>
                    <a:pt x="16" y="28"/>
                  </a:cubicBezTo>
                  <a:cubicBezTo>
                    <a:pt x="26" y="28"/>
                    <a:pt x="35" y="17"/>
                    <a:pt x="28" y="9"/>
                  </a:cubicBezTo>
                  <a:cubicBezTo>
                    <a:pt x="24" y="4"/>
                    <a:pt x="19" y="0"/>
                    <a:pt x="14" y="0"/>
                  </a:cubicBezTo>
                </a:path>
              </a:pathLst>
            </a:custGeom>
            <a:solidFill>
              <a:srgbClr val="FAF4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47" name="Freeform 74">
              <a:extLst>
                <a:ext uri="{FF2B5EF4-FFF2-40B4-BE49-F238E27FC236}">
                  <a16:creationId xmlns="" xmlns:a16="http://schemas.microsoft.com/office/drawing/2014/main" id="{E0A99078-5C8C-4332-8AA5-A51CF09F89A6}"/>
                </a:ext>
              </a:extLst>
            </p:cNvPr>
            <p:cNvSpPr>
              <a:spLocks/>
            </p:cNvSpPr>
            <p:nvPr/>
          </p:nvSpPr>
          <p:spPr bwMode="auto">
            <a:xfrm>
              <a:off x="2932" y="712"/>
              <a:ext cx="94" cy="75"/>
            </a:xfrm>
            <a:custGeom>
              <a:avLst/>
              <a:gdLst>
                <a:gd name="T0" fmla="*/ 14 w 35"/>
                <a:gd name="T1" fmla="*/ 0 h 28"/>
                <a:gd name="T2" fmla="*/ 4 w 35"/>
                <a:gd name="T3" fmla="*/ 7 h 28"/>
                <a:gd name="T4" fmla="*/ 12 w 35"/>
                <a:gd name="T5" fmla="*/ 28 h 28"/>
                <a:gd name="T6" fmla="*/ 15 w 35"/>
                <a:gd name="T7" fmla="*/ 28 h 28"/>
                <a:gd name="T8" fmla="*/ 28 w 35"/>
                <a:gd name="T9" fmla="*/ 9 h 28"/>
                <a:gd name="T10" fmla="*/ 14 w 35"/>
                <a:gd name="T11" fmla="*/ 0 h 28"/>
              </a:gdLst>
              <a:ahLst/>
              <a:cxnLst>
                <a:cxn ang="0">
                  <a:pos x="T0" y="T1"/>
                </a:cxn>
                <a:cxn ang="0">
                  <a:pos x="T2" y="T3"/>
                </a:cxn>
                <a:cxn ang="0">
                  <a:pos x="T4" y="T5"/>
                </a:cxn>
                <a:cxn ang="0">
                  <a:pos x="T6" y="T7"/>
                </a:cxn>
                <a:cxn ang="0">
                  <a:pos x="T8" y="T9"/>
                </a:cxn>
                <a:cxn ang="0">
                  <a:pos x="T10" y="T11"/>
                </a:cxn>
              </a:cxnLst>
              <a:rect l="0" t="0" r="r" b="b"/>
              <a:pathLst>
                <a:path w="35" h="28">
                  <a:moveTo>
                    <a:pt x="14" y="0"/>
                  </a:moveTo>
                  <a:cubicBezTo>
                    <a:pt x="10" y="0"/>
                    <a:pt x="7" y="2"/>
                    <a:pt x="4" y="7"/>
                  </a:cubicBezTo>
                  <a:cubicBezTo>
                    <a:pt x="4" y="7"/>
                    <a:pt x="0" y="25"/>
                    <a:pt x="12" y="28"/>
                  </a:cubicBezTo>
                  <a:cubicBezTo>
                    <a:pt x="13" y="28"/>
                    <a:pt x="14" y="28"/>
                    <a:pt x="15" y="28"/>
                  </a:cubicBezTo>
                  <a:cubicBezTo>
                    <a:pt x="26" y="28"/>
                    <a:pt x="35" y="17"/>
                    <a:pt x="28" y="9"/>
                  </a:cubicBezTo>
                  <a:cubicBezTo>
                    <a:pt x="23" y="4"/>
                    <a:pt x="18" y="0"/>
                    <a:pt x="14" y="0"/>
                  </a:cubicBezTo>
                </a:path>
              </a:pathLst>
            </a:custGeom>
            <a:solidFill>
              <a:srgbClr val="FAF4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48" name="Freeform 75">
              <a:extLst>
                <a:ext uri="{FF2B5EF4-FFF2-40B4-BE49-F238E27FC236}">
                  <a16:creationId xmlns="" xmlns:a16="http://schemas.microsoft.com/office/drawing/2014/main" id="{78D38D22-6F9A-4492-AE96-9CE333BE45C5}"/>
                </a:ext>
              </a:extLst>
            </p:cNvPr>
            <p:cNvSpPr>
              <a:spLocks/>
            </p:cNvSpPr>
            <p:nvPr/>
          </p:nvSpPr>
          <p:spPr bwMode="auto">
            <a:xfrm>
              <a:off x="2919" y="564"/>
              <a:ext cx="93" cy="75"/>
            </a:xfrm>
            <a:custGeom>
              <a:avLst/>
              <a:gdLst>
                <a:gd name="T0" fmla="*/ 14 w 35"/>
                <a:gd name="T1" fmla="*/ 0 h 28"/>
                <a:gd name="T2" fmla="*/ 4 w 35"/>
                <a:gd name="T3" fmla="*/ 7 h 28"/>
                <a:gd name="T4" fmla="*/ 12 w 35"/>
                <a:gd name="T5" fmla="*/ 28 h 28"/>
                <a:gd name="T6" fmla="*/ 16 w 35"/>
                <a:gd name="T7" fmla="*/ 28 h 28"/>
                <a:gd name="T8" fmla="*/ 28 w 35"/>
                <a:gd name="T9" fmla="*/ 9 h 28"/>
                <a:gd name="T10" fmla="*/ 14 w 35"/>
                <a:gd name="T11" fmla="*/ 0 h 28"/>
              </a:gdLst>
              <a:ahLst/>
              <a:cxnLst>
                <a:cxn ang="0">
                  <a:pos x="T0" y="T1"/>
                </a:cxn>
                <a:cxn ang="0">
                  <a:pos x="T2" y="T3"/>
                </a:cxn>
                <a:cxn ang="0">
                  <a:pos x="T4" y="T5"/>
                </a:cxn>
                <a:cxn ang="0">
                  <a:pos x="T6" y="T7"/>
                </a:cxn>
                <a:cxn ang="0">
                  <a:pos x="T8" y="T9"/>
                </a:cxn>
                <a:cxn ang="0">
                  <a:pos x="T10" y="T11"/>
                </a:cxn>
              </a:cxnLst>
              <a:rect l="0" t="0" r="r" b="b"/>
              <a:pathLst>
                <a:path w="35" h="28">
                  <a:moveTo>
                    <a:pt x="14" y="0"/>
                  </a:moveTo>
                  <a:cubicBezTo>
                    <a:pt x="10" y="0"/>
                    <a:pt x="7" y="2"/>
                    <a:pt x="4" y="7"/>
                  </a:cubicBezTo>
                  <a:cubicBezTo>
                    <a:pt x="4" y="7"/>
                    <a:pt x="0" y="25"/>
                    <a:pt x="12" y="28"/>
                  </a:cubicBezTo>
                  <a:cubicBezTo>
                    <a:pt x="13" y="28"/>
                    <a:pt x="15" y="28"/>
                    <a:pt x="16" y="28"/>
                  </a:cubicBezTo>
                  <a:cubicBezTo>
                    <a:pt x="26" y="28"/>
                    <a:pt x="35" y="17"/>
                    <a:pt x="28" y="9"/>
                  </a:cubicBezTo>
                  <a:cubicBezTo>
                    <a:pt x="24" y="4"/>
                    <a:pt x="19" y="0"/>
                    <a:pt x="14" y="0"/>
                  </a:cubicBezTo>
                </a:path>
              </a:pathLst>
            </a:custGeom>
            <a:solidFill>
              <a:srgbClr val="FAF4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49" name="Freeform 76">
              <a:extLst>
                <a:ext uri="{FF2B5EF4-FFF2-40B4-BE49-F238E27FC236}">
                  <a16:creationId xmlns="" xmlns:a16="http://schemas.microsoft.com/office/drawing/2014/main" id="{F9607761-E230-4105-9F14-797FEC56A6A1}"/>
                </a:ext>
              </a:extLst>
            </p:cNvPr>
            <p:cNvSpPr>
              <a:spLocks/>
            </p:cNvSpPr>
            <p:nvPr/>
          </p:nvSpPr>
          <p:spPr bwMode="auto">
            <a:xfrm>
              <a:off x="3175" y="537"/>
              <a:ext cx="134" cy="468"/>
            </a:xfrm>
            <a:custGeom>
              <a:avLst/>
              <a:gdLst>
                <a:gd name="T0" fmla="*/ 0 w 50"/>
                <a:gd name="T1" fmla="*/ 0 h 174"/>
                <a:gd name="T2" fmla="*/ 21 w 50"/>
                <a:gd name="T3" fmla="*/ 105 h 174"/>
                <a:gd name="T4" fmla="*/ 29 w 50"/>
                <a:gd name="T5" fmla="*/ 172 h 174"/>
                <a:gd name="T6" fmla="*/ 30 w 50"/>
                <a:gd name="T7" fmla="*/ 174 h 174"/>
                <a:gd name="T8" fmla="*/ 50 w 50"/>
                <a:gd name="T9" fmla="*/ 173 h 174"/>
                <a:gd name="T10" fmla="*/ 49 w 50"/>
                <a:gd name="T11" fmla="*/ 167 h 174"/>
                <a:gd name="T12" fmla="*/ 38 w 50"/>
                <a:gd name="T13" fmla="*/ 103 h 174"/>
                <a:gd name="T14" fmla="*/ 18 w 50"/>
                <a:gd name="T15" fmla="*/ 1 h 174"/>
                <a:gd name="T16" fmla="*/ 0 w 50"/>
                <a:gd name="T17"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174">
                  <a:moveTo>
                    <a:pt x="0" y="0"/>
                  </a:moveTo>
                  <a:cubicBezTo>
                    <a:pt x="7" y="35"/>
                    <a:pt x="14" y="70"/>
                    <a:pt x="21" y="105"/>
                  </a:cubicBezTo>
                  <a:cubicBezTo>
                    <a:pt x="24" y="126"/>
                    <a:pt x="31" y="151"/>
                    <a:pt x="29" y="172"/>
                  </a:cubicBezTo>
                  <a:cubicBezTo>
                    <a:pt x="29" y="172"/>
                    <a:pt x="30" y="173"/>
                    <a:pt x="30" y="174"/>
                  </a:cubicBezTo>
                  <a:cubicBezTo>
                    <a:pt x="37" y="173"/>
                    <a:pt x="43" y="173"/>
                    <a:pt x="50" y="173"/>
                  </a:cubicBezTo>
                  <a:cubicBezTo>
                    <a:pt x="50" y="171"/>
                    <a:pt x="50" y="169"/>
                    <a:pt x="49" y="167"/>
                  </a:cubicBezTo>
                  <a:cubicBezTo>
                    <a:pt x="38" y="152"/>
                    <a:pt x="41" y="121"/>
                    <a:pt x="38" y="103"/>
                  </a:cubicBezTo>
                  <a:cubicBezTo>
                    <a:pt x="32" y="69"/>
                    <a:pt x="25" y="35"/>
                    <a:pt x="18" y="1"/>
                  </a:cubicBezTo>
                  <a:cubicBezTo>
                    <a:pt x="12" y="0"/>
                    <a:pt x="6" y="0"/>
                    <a:pt x="0" y="0"/>
                  </a:cubicBezTo>
                </a:path>
              </a:pathLst>
            </a:custGeom>
            <a:solidFill>
              <a:srgbClr val="D4BB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50" name="Freeform 77">
              <a:extLst>
                <a:ext uri="{FF2B5EF4-FFF2-40B4-BE49-F238E27FC236}">
                  <a16:creationId xmlns="" xmlns:a16="http://schemas.microsoft.com/office/drawing/2014/main" id="{F872CFFA-5CEE-46F2-BE8C-D0FDF0F69EC4}"/>
                </a:ext>
              </a:extLst>
            </p:cNvPr>
            <p:cNvSpPr>
              <a:spLocks/>
            </p:cNvSpPr>
            <p:nvPr/>
          </p:nvSpPr>
          <p:spPr bwMode="auto">
            <a:xfrm>
              <a:off x="3274" y="1021"/>
              <a:ext cx="24" cy="3"/>
            </a:xfrm>
            <a:custGeom>
              <a:avLst/>
              <a:gdLst>
                <a:gd name="T0" fmla="*/ 9 w 9"/>
                <a:gd name="T1" fmla="*/ 0 h 1"/>
                <a:gd name="T2" fmla="*/ 0 w 9"/>
                <a:gd name="T3" fmla="*/ 0 h 1"/>
                <a:gd name="T4" fmla="*/ 3 w 9"/>
                <a:gd name="T5" fmla="*/ 1 h 1"/>
                <a:gd name="T6" fmla="*/ 3 w 9"/>
                <a:gd name="T7" fmla="*/ 1 h 1"/>
                <a:gd name="T8" fmla="*/ 4 w 9"/>
                <a:gd name="T9" fmla="*/ 1 h 1"/>
                <a:gd name="T10" fmla="*/ 9 w 9"/>
                <a:gd name="T11" fmla="*/ 0 h 1"/>
              </a:gdLst>
              <a:ahLst/>
              <a:cxnLst>
                <a:cxn ang="0">
                  <a:pos x="T0" y="T1"/>
                </a:cxn>
                <a:cxn ang="0">
                  <a:pos x="T2" y="T3"/>
                </a:cxn>
                <a:cxn ang="0">
                  <a:pos x="T4" y="T5"/>
                </a:cxn>
                <a:cxn ang="0">
                  <a:pos x="T6" y="T7"/>
                </a:cxn>
                <a:cxn ang="0">
                  <a:pos x="T8" y="T9"/>
                </a:cxn>
                <a:cxn ang="0">
                  <a:pos x="T10" y="T11"/>
                </a:cxn>
              </a:cxnLst>
              <a:rect l="0" t="0" r="r" b="b"/>
              <a:pathLst>
                <a:path w="9" h="1">
                  <a:moveTo>
                    <a:pt x="9" y="0"/>
                  </a:moveTo>
                  <a:cubicBezTo>
                    <a:pt x="6" y="0"/>
                    <a:pt x="3" y="0"/>
                    <a:pt x="0" y="0"/>
                  </a:cubicBezTo>
                  <a:cubicBezTo>
                    <a:pt x="1" y="1"/>
                    <a:pt x="2" y="1"/>
                    <a:pt x="3" y="1"/>
                  </a:cubicBezTo>
                  <a:cubicBezTo>
                    <a:pt x="3" y="1"/>
                    <a:pt x="3" y="1"/>
                    <a:pt x="3" y="1"/>
                  </a:cubicBezTo>
                  <a:cubicBezTo>
                    <a:pt x="4" y="1"/>
                    <a:pt x="4" y="1"/>
                    <a:pt x="4" y="1"/>
                  </a:cubicBezTo>
                  <a:cubicBezTo>
                    <a:pt x="6" y="1"/>
                    <a:pt x="7" y="0"/>
                    <a:pt x="9" y="0"/>
                  </a:cubicBezTo>
                </a:path>
              </a:pathLst>
            </a:custGeom>
            <a:solidFill>
              <a:srgbClr val="EBED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51" name="Freeform 78">
              <a:extLst>
                <a:ext uri="{FF2B5EF4-FFF2-40B4-BE49-F238E27FC236}">
                  <a16:creationId xmlns="" xmlns:a16="http://schemas.microsoft.com/office/drawing/2014/main" id="{4135A657-14F7-479E-8F82-354191406478}"/>
                </a:ext>
              </a:extLst>
            </p:cNvPr>
            <p:cNvSpPr>
              <a:spLocks/>
            </p:cNvSpPr>
            <p:nvPr/>
          </p:nvSpPr>
          <p:spPr bwMode="auto">
            <a:xfrm>
              <a:off x="3258" y="1010"/>
              <a:ext cx="48" cy="11"/>
            </a:xfrm>
            <a:custGeom>
              <a:avLst/>
              <a:gdLst>
                <a:gd name="T0" fmla="*/ 18 w 18"/>
                <a:gd name="T1" fmla="*/ 0 h 4"/>
                <a:gd name="T2" fmla="*/ 0 w 18"/>
                <a:gd name="T3" fmla="*/ 1 h 4"/>
                <a:gd name="T4" fmla="*/ 6 w 18"/>
                <a:gd name="T5" fmla="*/ 4 h 4"/>
                <a:gd name="T6" fmla="*/ 15 w 18"/>
                <a:gd name="T7" fmla="*/ 4 h 4"/>
                <a:gd name="T8" fmla="*/ 17 w 18"/>
                <a:gd name="T9" fmla="*/ 1 h 4"/>
                <a:gd name="T10" fmla="*/ 18 w 18"/>
                <a:gd name="T11" fmla="*/ 0 h 4"/>
                <a:gd name="T12" fmla="*/ 18 w 18"/>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18" h="4">
                  <a:moveTo>
                    <a:pt x="18" y="0"/>
                  </a:moveTo>
                  <a:cubicBezTo>
                    <a:pt x="12" y="0"/>
                    <a:pt x="6" y="1"/>
                    <a:pt x="0" y="1"/>
                  </a:cubicBezTo>
                  <a:cubicBezTo>
                    <a:pt x="2" y="3"/>
                    <a:pt x="4" y="4"/>
                    <a:pt x="6" y="4"/>
                  </a:cubicBezTo>
                  <a:cubicBezTo>
                    <a:pt x="9" y="4"/>
                    <a:pt x="12" y="4"/>
                    <a:pt x="15" y="4"/>
                  </a:cubicBezTo>
                  <a:cubicBezTo>
                    <a:pt x="16" y="3"/>
                    <a:pt x="17" y="2"/>
                    <a:pt x="17" y="1"/>
                  </a:cubicBezTo>
                  <a:cubicBezTo>
                    <a:pt x="18" y="0"/>
                    <a:pt x="18" y="0"/>
                    <a:pt x="18" y="0"/>
                  </a:cubicBezTo>
                  <a:cubicBezTo>
                    <a:pt x="18" y="0"/>
                    <a:pt x="18" y="0"/>
                    <a:pt x="18" y="0"/>
                  </a:cubicBezTo>
                </a:path>
              </a:pathLst>
            </a:custGeom>
            <a:solidFill>
              <a:srgbClr val="D4BB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52" name="Freeform 79">
              <a:extLst>
                <a:ext uri="{FF2B5EF4-FFF2-40B4-BE49-F238E27FC236}">
                  <a16:creationId xmlns="" xmlns:a16="http://schemas.microsoft.com/office/drawing/2014/main" id="{810A2164-455C-48CE-B79E-D02436C8505C}"/>
                </a:ext>
              </a:extLst>
            </p:cNvPr>
            <p:cNvSpPr>
              <a:spLocks/>
            </p:cNvSpPr>
            <p:nvPr/>
          </p:nvSpPr>
          <p:spPr bwMode="auto">
            <a:xfrm>
              <a:off x="3255" y="1002"/>
              <a:ext cx="54" cy="11"/>
            </a:xfrm>
            <a:custGeom>
              <a:avLst/>
              <a:gdLst>
                <a:gd name="T0" fmla="*/ 20 w 20"/>
                <a:gd name="T1" fmla="*/ 0 h 4"/>
                <a:gd name="T2" fmla="*/ 0 w 20"/>
                <a:gd name="T3" fmla="*/ 1 h 4"/>
                <a:gd name="T4" fmla="*/ 1 w 20"/>
                <a:gd name="T5" fmla="*/ 4 h 4"/>
                <a:gd name="T6" fmla="*/ 19 w 20"/>
                <a:gd name="T7" fmla="*/ 3 h 4"/>
                <a:gd name="T8" fmla="*/ 20 w 20"/>
                <a:gd name="T9" fmla="*/ 0 h 4"/>
              </a:gdLst>
              <a:ahLst/>
              <a:cxnLst>
                <a:cxn ang="0">
                  <a:pos x="T0" y="T1"/>
                </a:cxn>
                <a:cxn ang="0">
                  <a:pos x="T2" y="T3"/>
                </a:cxn>
                <a:cxn ang="0">
                  <a:pos x="T4" y="T5"/>
                </a:cxn>
                <a:cxn ang="0">
                  <a:pos x="T6" y="T7"/>
                </a:cxn>
                <a:cxn ang="0">
                  <a:pos x="T8" y="T9"/>
                </a:cxn>
              </a:cxnLst>
              <a:rect l="0" t="0" r="r" b="b"/>
              <a:pathLst>
                <a:path w="20" h="4">
                  <a:moveTo>
                    <a:pt x="20" y="0"/>
                  </a:moveTo>
                  <a:cubicBezTo>
                    <a:pt x="13" y="0"/>
                    <a:pt x="7" y="0"/>
                    <a:pt x="0" y="1"/>
                  </a:cubicBezTo>
                  <a:cubicBezTo>
                    <a:pt x="0" y="2"/>
                    <a:pt x="0" y="3"/>
                    <a:pt x="1" y="4"/>
                  </a:cubicBezTo>
                  <a:cubicBezTo>
                    <a:pt x="7" y="4"/>
                    <a:pt x="13" y="3"/>
                    <a:pt x="19" y="3"/>
                  </a:cubicBezTo>
                  <a:cubicBezTo>
                    <a:pt x="20" y="2"/>
                    <a:pt x="20" y="1"/>
                    <a:pt x="20" y="0"/>
                  </a:cubicBezTo>
                </a:path>
              </a:pathLst>
            </a:custGeom>
            <a:solidFill>
              <a:srgbClr val="6A2E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53" name="Freeform 80">
              <a:extLst>
                <a:ext uri="{FF2B5EF4-FFF2-40B4-BE49-F238E27FC236}">
                  <a16:creationId xmlns="" xmlns:a16="http://schemas.microsoft.com/office/drawing/2014/main" id="{81C0F419-98B3-4754-BACE-FBE152AE4099}"/>
                </a:ext>
              </a:extLst>
            </p:cNvPr>
            <p:cNvSpPr>
              <a:spLocks/>
            </p:cNvSpPr>
            <p:nvPr/>
          </p:nvSpPr>
          <p:spPr bwMode="auto">
            <a:xfrm>
              <a:off x="3378" y="543"/>
              <a:ext cx="88" cy="448"/>
            </a:xfrm>
            <a:custGeom>
              <a:avLst/>
              <a:gdLst>
                <a:gd name="T0" fmla="*/ 0 w 33"/>
                <a:gd name="T1" fmla="*/ 0 h 167"/>
                <a:gd name="T2" fmla="*/ 13 w 33"/>
                <a:gd name="T3" fmla="*/ 167 h 167"/>
                <a:gd name="T4" fmla="*/ 33 w 33"/>
                <a:gd name="T5" fmla="*/ 165 h 167"/>
                <a:gd name="T6" fmla="*/ 17 w 33"/>
                <a:gd name="T7" fmla="*/ 1 h 167"/>
                <a:gd name="T8" fmla="*/ 0 w 33"/>
                <a:gd name="T9" fmla="*/ 0 h 167"/>
              </a:gdLst>
              <a:ahLst/>
              <a:cxnLst>
                <a:cxn ang="0">
                  <a:pos x="T0" y="T1"/>
                </a:cxn>
                <a:cxn ang="0">
                  <a:pos x="T2" y="T3"/>
                </a:cxn>
                <a:cxn ang="0">
                  <a:pos x="T4" y="T5"/>
                </a:cxn>
                <a:cxn ang="0">
                  <a:pos x="T6" y="T7"/>
                </a:cxn>
                <a:cxn ang="0">
                  <a:pos x="T8" y="T9"/>
                </a:cxn>
              </a:cxnLst>
              <a:rect l="0" t="0" r="r" b="b"/>
              <a:pathLst>
                <a:path w="33" h="167">
                  <a:moveTo>
                    <a:pt x="0" y="0"/>
                  </a:moveTo>
                  <a:cubicBezTo>
                    <a:pt x="10" y="55"/>
                    <a:pt x="15" y="112"/>
                    <a:pt x="13" y="167"/>
                  </a:cubicBezTo>
                  <a:cubicBezTo>
                    <a:pt x="20" y="167"/>
                    <a:pt x="26" y="166"/>
                    <a:pt x="33" y="165"/>
                  </a:cubicBezTo>
                  <a:cubicBezTo>
                    <a:pt x="28" y="110"/>
                    <a:pt x="26" y="55"/>
                    <a:pt x="17" y="1"/>
                  </a:cubicBezTo>
                  <a:cubicBezTo>
                    <a:pt x="11" y="0"/>
                    <a:pt x="5" y="0"/>
                    <a:pt x="0" y="0"/>
                  </a:cubicBezTo>
                </a:path>
              </a:pathLst>
            </a:custGeom>
            <a:solidFill>
              <a:srgbClr val="D4BB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54" name="Freeform 81">
              <a:extLst>
                <a:ext uri="{FF2B5EF4-FFF2-40B4-BE49-F238E27FC236}">
                  <a16:creationId xmlns="" xmlns:a16="http://schemas.microsoft.com/office/drawing/2014/main" id="{69C809C4-0AFC-4AF0-9A00-64EB66E891B5}"/>
                </a:ext>
              </a:extLst>
            </p:cNvPr>
            <p:cNvSpPr>
              <a:spLocks/>
            </p:cNvSpPr>
            <p:nvPr/>
          </p:nvSpPr>
          <p:spPr bwMode="auto">
            <a:xfrm>
              <a:off x="3413" y="997"/>
              <a:ext cx="56" cy="11"/>
            </a:xfrm>
            <a:custGeom>
              <a:avLst/>
              <a:gdLst>
                <a:gd name="T0" fmla="*/ 20 w 21"/>
                <a:gd name="T1" fmla="*/ 0 h 4"/>
                <a:gd name="T2" fmla="*/ 0 w 21"/>
                <a:gd name="T3" fmla="*/ 3 h 4"/>
                <a:gd name="T4" fmla="*/ 0 w 21"/>
                <a:gd name="T5" fmla="*/ 4 h 4"/>
                <a:gd name="T6" fmla="*/ 21 w 21"/>
                <a:gd name="T7" fmla="*/ 1 h 4"/>
                <a:gd name="T8" fmla="*/ 20 w 21"/>
                <a:gd name="T9" fmla="*/ 0 h 4"/>
              </a:gdLst>
              <a:ahLst/>
              <a:cxnLst>
                <a:cxn ang="0">
                  <a:pos x="T0" y="T1"/>
                </a:cxn>
                <a:cxn ang="0">
                  <a:pos x="T2" y="T3"/>
                </a:cxn>
                <a:cxn ang="0">
                  <a:pos x="T4" y="T5"/>
                </a:cxn>
                <a:cxn ang="0">
                  <a:pos x="T6" y="T7"/>
                </a:cxn>
                <a:cxn ang="0">
                  <a:pos x="T8" y="T9"/>
                </a:cxn>
              </a:cxnLst>
              <a:rect l="0" t="0" r="r" b="b"/>
              <a:pathLst>
                <a:path w="21" h="4">
                  <a:moveTo>
                    <a:pt x="20" y="0"/>
                  </a:moveTo>
                  <a:cubicBezTo>
                    <a:pt x="14" y="1"/>
                    <a:pt x="7" y="2"/>
                    <a:pt x="0" y="3"/>
                  </a:cubicBezTo>
                  <a:cubicBezTo>
                    <a:pt x="0" y="3"/>
                    <a:pt x="0" y="4"/>
                    <a:pt x="0" y="4"/>
                  </a:cubicBezTo>
                  <a:cubicBezTo>
                    <a:pt x="7" y="3"/>
                    <a:pt x="14" y="2"/>
                    <a:pt x="21" y="1"/>
                  </a:cubicBezTo>
                  <a:cubicBezTo>
                    <a:pt x="20" y="1"/>
                    <a:pt x="20" y="0"/>
                    <a:pt x="20" y="0"/>
                  </a:cubicBezTo>
                </a:path>
              </a:pathLst>
            </a:custGeom>
            <a:solidFill>
              <a:srgbClr val="EBED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55" name="Freeform 82">
              <a:extLst>
                <a:ext uri="{FF2B5EF4-FFF2-40B4-BE49-F238E27FC236}">
                  <a16:creationId xmlns="" xmlns:a16="http://schemas.microsoft.com/office/drawing/2014/main" id="{C79391C5-718E-45AB-96CB-1907E75E1687}"/>
                </a:ext>
              </a:extLst>
            </p:cNvPr>
            <p:cNvSpPr>
              <a:spLocks/>
            </p:cNvSpPr>
            <p:nvPr/>
          </p:nvSpPr>
          <p:spPr bwMode="auto">
            <a:xfrm>
              <a:off x="3413" y="994"/>
              <a:ext cx="53" cy="11"/>
            </a:xfrm>
            <a:custGeom>
              <a:avLst/>
              <a:gdLst>
                <a:gd name="T0" fmla="*/ 20 w 20"/>
                <a:gd name="T1" fmla="*/ 0 h 4"/>
                <a:gd name="T2" fmla="*/ 0 w 20"/>
                <a:gd name="T3" fmla="*/ 2 h 4"/>
                <a:gd name="T4" fmla="*/ 0 w 20"/>
                <a:gd name="T5" fmla="*/ 4 h 4"/>
                <a:gd name="T6" fmla="*/ 20 w 20"/>
                <a:gd name="T7" fmla="*/ 1 h 4"/>
                <a:gd name="T8" fmla="*/ 20 w 20"/>
                <a:gd name="T9" fmla="*/ 0 h 4"/>
              </a:gdLst>
              <a:ahLst/>
              <a:cxnLst>
                <a:cxn ang="0">
                  <a:pos x="T0" y="T1"/>
                </a:cxn>
                <a:cxn ang="0">
                  <a:pos x="T2" y="T3"/>
                </a:cxn>
                <a:cxn ang="0">
                  <a:pos x="T4" y="T5"/>
                </a:cxn>
                <a:cxn ang="0">
                  <a:pos x="T6" y="T7"/>
                </a:cxn>
                <a:cxn ang="0">
                  <a:pos x="T8" y="T9"/>
                </a:cxn>
              </a:cxnLst>
              <a:rect l="0" t="0" r="r" b="b"/>
              <a:pathLst>
                <a:path w="20" h="4">
                  <a:moveTo>
                    <a:pt x="20" y="0"/>
                  </a:moveTo>
                  <a:cubicBezTo>
                    <a:pt x="14" y="1"/>
                    <a:pt x="7" y="2"/>
                    <a:pt x="0" y="2"/>
                  </a:cubicBezTo>
                  <a:cubicBezTo>
                    <a:pt x="0" y="3"/>
                    <a:pt x="0" y="3"/>
                    <a:pt x="0" y="4"/>
                  </a:cubicBezTo>
                  <a:cubicBezTo>
                    <a:pt x="7" y="3"/>
                    <a:pt x="14" y="2"/>
                    <a:pt x="20" y="1"/>
                  </a:cubicBezTo>
                  <a:cubicBezTo>
                    <a:pt x="20" y="1"/>
                    <a:pt x="20" y="0"/>
                    <a:pt x="20" y="0"/>
                  </a:cubicBezTo>
                </a:path>
              </a:pathLst>
            </a:custGeom>
            <a:solidFill>
              <a:srgbClr val="D4BB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56" name="Freeform 83">
              <a:extLst>
                <a:ext uri="{FF2B5EF4-FFF2-40B4-BE49-F238E27FC236}">
                  <a16:creationId xmlns="" xmlns:a16="http://schemas.microsoft.com/office/drawing/2014/main" id="{44817B1E-F47D-4A5C-85BC-04039B39644D}"/>
                </a:ext>
              </a:extLst>
            </p:cNvPr>
            <p:cNvSpPr>
              <a:spLocks/>
            </p:cNvSpPr>
            <p:nvPr/>
          </p:nvSpPr>
          <p:spPr bwMode="auto">
            <a:xfrm>
              <a:off x="3413" y="986"/>
              <a:ext cx="53" cy="14"/>
            </a:xfrm>
            <a:custGeom>
              <a:avLst/>
              <a:gdLst>
                <a:gd name="T0" fmla="*/ 20 w 20"/>
                <a:gd name="T1" fmla="*/ 0 h 5"/>
                <a:gd name="T2" fmla="*/ 0 w 20"/>
                <a:gd name="T3" fmla="*/ 2 h 5"/>
                <a:gd name="T4" fmla="*/ 0 w 20"/>
                <a:gd name="T5" fmla="*/ 5 h 5"/>
                <a:gd name="T6" fmla="*/ 20 w 20"/>
                <a:gd name="T7" fmla="*/ 3 h 5"/>
                <a:gd name="T8" fmla="*/ 20 w 20"/>
                <a:gd name="T9" fmla="*/ 0 h 5"/>
              </a:gdLst>
              <a:ahLst/>
              <a:cxnLst>
                <a:cxn ang="0">
                  <a:pos x="T0" y="T1"/>
                </a:cxn>
                <a:cxn ang="0">
                  <a:pos x="T2" y="T3"/>
                </a:cxn>
                <a:cxn ang="0">
                  <a:pos x="T4" y="T5"/>
                </a:cxn>
                <a:cxn ang="0">
                  <a:pos x="T6" y="T7"/>
                </a:cxn>
                <a:cxn ang="0">
                  <a:pos x="T8" y="T9"/>
                </a:cxn>
              </a:cxnLst>
              <a:rect l="0" t="0" r="r" b="b"/>
              <a:pathLst>
                <a:path w="20" h="5">
                  <a:moveTo>
                    <a:pt x="20" y="0"/>
                  </a:moveTo>
                  <a:cubicBezTo>
                    <a:pt x="13" y="1"/>
                    <a:pt x="7" y="2"/>
                    <a:pt x="0" y="2"/>
                  </a:cubicBezTo>
                  <a:cubicBezTo>
                    <a:pt x="0" y="3"/>
                    <a:pt x="0" y="4"/>
                    <a:pt x="0" y="5"/>
                  </a:cubicBezTo>
                  <a:cubicBezTo>
                    <a:pt x="7" y="5"/>
                    <a:pt x="14" y="4"/>
                    <a:pt x="20" y="3"/>
                  </a:cubicBezTo>
                  <a:cubicBezTo>
                    <a:pt x="20" y="2"/>
                    <a:pt x="20" y="1"/>
                    <a:pt x="20" y="0"/>
                  </a:cubicBezTo>
                </a:path>
              </a:pathLst>
            </a:custGeom>
            <a:solidFill>
              <a:srgbClr val="6A2E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57" name="Freeform 84">
              <a:extLst>
                <a:ext uri="{FF2B5EF4-FFF2-40B4-BE49-F238E27FC236}">
                  <a16:creationId xmlns="" xmlns:a16="http://schemas.microsoft.com/office/drawing/2014/main" id="{1DF8BAD9-91CC-4352-BC55-72E835F26C2E}"/>
                </a:ext>
              </a:extLst>
            </p:cNvPr>
            <p:cNvSpPr>
              <a:spLocks/>
            </p:cNvSpPr>
            <p:nvPr/>
          </p:nvSpPr>
          <p:spPr bwMode="auto">
            <a:xfrm>
              <a:off x="3560" y="551"/>
              <a:ext cx="98" cy="419"/>
            </a:xfrm>
            <a:custGeom>
              <a:avLst/>
              <a:gdLst>
                <a:gd name="T0" fmla="*/ 0 w 37"/>
                <a:gd name="T1" fmla="*/ 0 h 156"/>
                <a:gd name="T2" fmla="*/ 6 w 37"/>
                <a:gd name="T3" fmla="*/ 55 h 156"/>
                <a:gd name="T4" fmla="*/ 12 w 37"/>
                <a:gd name="T5" fmla="*/ 119 h 156"/>
                <a:gd name="T6" fmla="*/ 14 w 37"/>
                <a:gd name="T7" fmla="*/ 156 h 156"/>
                <a:gd name="T8" fmla="*/ 35 w 37"/>
                <a:gd name="T9" fmla="*/ 153 h 156"/>
                <a:gd name="T10" fmla="*/ 25 w 37"/>
                <a:gd name="T11" fmla="*/ 72 h 156"/>
                <a:gd name="T12" fmla="*/ 18 w 37"/>
                <a:gd name="T13" fmla="*/ 1 h 156"/>
                <a:gd name="T14" fmla="*/ 0 w 37"/>
                <a:gd name="T15" fmla="*/ 0 h 1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 h="156">
                  <a:moveTo>
                    <a:pt x="0" y="0"/>
                  </a:moveTo>
                  <a:cubicBezTo>
                    <a:pt x="2" y="19"/>
                    <a:pt x="5" y="38"/>
                    <a:pt x="6" y="55"/>
                  </a:cubicBezTo>
                  <a:cubicBezTo>
                    <a:pt x="8" y="77"/>
                    <a:pt x="10" y="98"/>
                    <a:pt x="12" y="119"/>
                  </a:cubicBezTo>
                  <a:cubicBezTo>
                    <a:pt x="13" y="131"/>
                    <a:pt x="12" y="144"/>
                    <a:pt x="14" y="156"/>
                  </a:cubicBezTo>
                  <a:cubicBezTo>
                    <a:pt x="21" y="155"/>
                    <a:pt x="28" y="154"/>
                    <a:pt x="35" y="153"/>
                  </a:cubicBezTo>
                  <a:cubicBezTo>
                    <a:pt x="37" y="127"/>
                    <a:pt x="28" y="97"/>
                    <a:pt x="25" y="72"/>
                  </a:cubicBezTo>
                  <a:cubicBezTo>
                    <a:pt x="22" y="49"/>
                    <a:pt x="21" y="25"/>
                    <a:pt x="18" y="1"/>
                  </a:cubicBezTo>
                  <a:cubicBezTo>
                    <a:pt x="12" y="0"/>
                    <a:pt x="6" y="0"/>
                    <a:pt x="0" y="0"/>
                  </a:cubicBezTo>
                </a:path>
              </a:pathLst>
            </a:custGeom>
            <a:solidFill>
              <a:srgbClr val="D4BB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58" name="Freeform 85">
              <a:extLst>
                <a:ext uri="{FF2B5EF4-FFF2-40B4-BE49-F238E27FC236}">
                  <a16:creationId xmlns="" xmlns:a16="http://schemas.microsoft.com/office/drawing/2014/main" id="{A21A7D3B-76C7-4C71-BBE5-AC8211AE7355}"/>
                </a:ext>
              </a:extLst>
            </p:cNvPr>
            <p:cNvSpPr>
              <a:spLocks/>
            </p:cNvSpPr>
            <p:nvPr/>
          </p:nvSpPr>
          <p:spPr bwMode="auto">
            <a:xfrm>
              <a:off x="3597" y="975"/>
              <a:ext cx="13" cy="3"/>
            </a:xfrm>
            <a:custGeom>
              <a:avLst/>
              <a:gdLst>
                <a:gd name="T0" fmla="*/ 5 w 5"/>
                <a:gd name="T1" fmla="*/ 0 h 1"/>
                <a:gd name="T2" fmla="*/ 0 w 5"/>
                <a:gd name="T3" fmla="*/ 1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cubicBezTo>
                    <a:pt x="3" y="0"/>
                    <a:pt x="2" y="0"/>
                    <a:pt x="0" y="1"/>
                  </a:cubicBezTo>
                  <a:cubicBezTo>
                    <a:pt x="0" y="1"/>
                    <a:pt x="0" y="1"/>
                    <a:pt x="0" y="1"/>
                  </a:cubicBezTo>
                  <a:cubicBezTo>
                    <a:pt x="2" y="0"/>
                    <a:pt x="3" y="0"/>
                    <a:pt x="5" y="0"/>
                  </a:cubicBezTo>
                </a:path>
              </a:pathLst>
            </a:custGeom>
            <a:solidFill>
              <a:srgbClr val="EBED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59" name="Freeform 86">
              <a:extLst>
                <a:ext uri="{FF2B5EF4-FFF2-40B4-BE49-F238E27FC236}">
                  <a16:creationId xmlns="" xmlns:a16="http://schemas.microsoft.com/office/drawing/2014/main" id="{54101653-5038-45E3-B079-676F3E9F469F}"/>
                </a:ext>
              </a:extLst>
            </p:cNvPr>
            <p:cNvSpPr>
              <a:spLocks/>
            </p:cNvSpPr>
            <p:nvPr/>
          </p:nvSpPr>
          <p:spPr bwMode="auto">
            <a:xfrm>
              <a:off x="3597" y="962"/>
              <a:ext cx="56" cy="16"/>
            </a:xfrm>
            <a:custGeom>
              <a:avLst/>
              <a:gdLst>
                <a:gd name="T0" fmla="*/ 21 w 21"/>
                <a:gd name="T1" fmla="*/ 0 h 6"/>
                <a:gd name="T2" fmla="*/ 0 w 21"/>
                <a:gd name="T3" fmla="*/ 3 h 6"/>
                <a:gd name="T4" fmla="*/ 0 w 21"/>
                <a:gd name="T5" fmla="*/ 6 h 6"/>
                <a:gd name="T6" fmla="*/ 5 w 21"/>
                <a:gd name="T7" fmla="*/ 5 h 6"/>
                <a:gd name="T8" fmla="*/ 21 w 21"/>
                <a:gd name="T9" fmla="*/ 2 h 6"/>
                <a:gd name="T10" fmla="*/ 21 w 21"/>
                <a:gd name="T11" fmla="*/ 0 h 6"/>
              </a:gdLst>
              <a:ahLst/>
              <a:cxnLst>
                <a:cxn ang="0">
                  <a:pos x="T0" y="T1"/>
                </a:cxn>
                <a:cxn ang="0">
                  <a:pos x="T2" y="T3"/>
                </a:cxn>
                <a:cxn ang="0">
                  <a:pos x="T4" y="T5"/>
                </a:cxn>
                <a:cxn ang="0">
                  <a:pos x="T6" y="T7"/>
                </a:cxn>
                <a:cxn ang="0">
                  <a:pos x="T8" y="T9"/>
                </a:cxn>
                <a:cxn ang="0">
                  <a:pos x="T10" y="T11"/>
                </a:cxn>
              </a:cxnLst>
              <a:rect l="0" t="0" r="r" b="b"/>
              <a:pathLst>
                <a:path w="21" h="6">
                  <a:moveTo>
                    <a:pt x="21" y="0"/>
                  </a:moveTo>
                  <a:cubicBezTo>
                    <a:pt x="14" y="1"/>
                    <a:pt x="7" y="2"/>
                    <a:pt x="0" y="3"/>
                  </a:cubicBezTo>
                  <a:cubicBezTo>
                    <a:pt x="0" y="4"/>
                    <a:pt x="0" y="5"/>
                    <a:pt x="0" y="6"/>
                  </a:cubicBezTo>
                  <a:cubicBezTo>
                    <a:pt x="2" y="5"/>
                    <a:pt x="3" y="5"/>
                    <a:pt x="5" y="5"/>
                  </a:cubicBezTo>
                  <a:cubicBezTo>
                    <a:pt x="10" y="4"/>
                    <a:pt x="16" y="3"/>
                    <a:pt x="21" y="2"/>
                  </a:cubicBezTo>
                  <a:cubicBezTo>
                    <a:pt x="21" y="1"/>
                    <a:pt x="21" y="1"/>
                    <a:pt x="21" y="0"/>
                  </a:cubicBezTo>
                </a:path>
              </a:pathLst>
            </a:custGeom>
            <a:solidFill>
              <a:srgbClr val="6A2E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60" name="Freeform 87">
              <a:extLst>
                <a:ext uri="{FF2B5EF4-FFF2-40B4-BE49-F238E27FC236}">
                  <a16:creationId xmlns="" xmlns:a16="http://schemas.microsoft.com/office/drawing/2014/main" id="{B6EBE2BA-87B4-4227-916E-39138034A355}"/>
                </a:ext>
              </a:extLst>
            </p:cNvPr>
            <p:cNvSpPr>
              <a:spLocks/>
            </p:cNvSpPr>
            <p:nvPr/>
          </p:nvSpPr>
          <p:spPr bwMode="auto">
            <a:xfrm>
              <a:off x="3757" y="935"/>
              <a:ext cx="51" cy="11"/>
            </a:xfrm>
            <a:custGeom>
              <a:avLst/>
              <a:gdLst>
                <a:gd name="T0" fmla="*/ 18 w 19"/>
                <a:gd name="T1" fmla="*/ 0 h 4"/>
                <a:gd name="T2" fmla="*/ 0 w 19"/>
                <a:gd name="T3" fmla="*/ 3 h 4"/>
                <a:gd name="T4" fmla="*/ 0 w 19"/>
                <a:gd name="T5" fmla="*/ 4 h 4"/>
                <a:gd name="T6" fmla="*/ 7 w 19"/>
                <a:gd name="T7" fmla="*/ 3 h 4"/>
                <a:gd name="T8" fmla="*/ 19 w 19"/>
                <a:gd name="T9" fmla="*/ 1 h 4"/>
                <a:gd name="T10" fmla="*/ 18 w 19"/>
                <a:gd name="T11" fmla="*/ 0 h 4"/>
              </a:gdLst>
              <a:ahLst/>
              <a:cxnLst>
                <a:cxn ang="0">
                  <a:pos x="T0" y="T1"/>
                </a:cxn>
                <a:cxn ang="0">
                  <a:pos x="T2" y="T3"/>
                </a:cxn>
                <a:cxn ang="0">
                  <a:pos x="T4" y="T5"/>
                </a:cxn>
                <a:cxn ang="0">
                  <a:pos x="T6" y="T7"/>
                </a:cxn>
                <a:cxn ang="0">
                  <a:pos x="T8" y="T9"/>
                </a:cxn>
                <a:cxn ang="0">
                  <a:pos x="T10" y="T11"/>
                </a:cxn>
              </a:cxnLst>
              <a:rect l="0" t="0" r="r" b="b"/>
              <a:pathLst>
                <a:path w="19" h="4">
                  <a:moveTo>
                    <a:pt x="18" y="0"/>
                  </a:moveTo>
                  <a:cubicBezTo>
                    <a:pt x="12" y="1"/>
                    <a:pt x="6" y="2"/>
                    <a:pt x="0" y="3"/>
                  </a:cubicBezTo>
                  <a:cubicBezTo>
                    <a:pt x="0" y="4"/>
                    <a:pt x="0" y="4"/>
                    <a:pt x="0" y="4"/>
                  </a:cubicBezTo>
                  <a:cubicBezTo>
                    <a:pt x="2" y="4"/>
                    <a:pt x="5" y="4"/>
                    <a:pt x="7" y="3"/>
                  </a:cubicBezTo>
                  <a:cubicBezTo>
                    <a:pt x="11" y="3"/>
                    <a:pt x="15" y="2"/>
                    <a:pt x="19" y="1"/>
                  </a:cubicBezTo>
                  <a:cubicBezTo>
                    <a:pt x="18" y="1"/>
                    <a:pt x="18" y="0"/>
                    <a:pt x="18" y="0"/>
                  </a:cubicBezTo>
                </a:path>
              </a:pathLst>
            </a:custGeom>
            <a:solidFill>
              <a:srgbClr val="EBED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61" name="Freeform 88">
              <a:extLst>
                <a:ext uri="{FF2B5EF4-FFF2-40B4-BE49-F238E27FC236}">
                  <a16:creationId xmlns="" xmlns:a16="http://schemas.microsoft.com/office/drawing/2014/main" id="{79BA8F24-8B47-43A6-B9F9-72175EBD33BF}"/>
                </a:ext>
              </a:extLst>
            </p:cNvPr>
            <p:cNvSpPr>
              <a:spLocks/>
            </p:cNvSpPr>
            <p:nvPr/>
          </p:nvSpPr>
          <p:spPr bwMode="auto">
            <a:xfrm>
              <a:off x="3717" y="559"/>
              <a:ext cx="88" cy="384"/>
            </a:xfrm>
            <a:custGeom>
              <a:avLst/>
              <a:gdLst>
                <a:gd name="T0" fmla="*/ 0 w 33"/>
                <a:gd name="T1" fmla="*/ 0 h 143"/>
                <a:gd name="T2" fmla="*/ 15 w 33"/>
                <a:gd name="T3" fmla="*/ 143 h 143"/>
                <a:gd name="T4" fmla="*/ 33 w 33"/>
                <a:gd name="T5" fmla="*/ 140 h 143"/>
                <a:gd name="T6" fmla="*/ 17 w 33"/>
                <a:gd name="T7" fmla="*/ 1 h 143"/>
                <a:gd name="T8" fmla="*/ 0 w 33"/>
                <a:gd name="T9" fmla="*/ 0 h 143"/>
              </a:gdLst>
              <a:ahLst/>
              <a:cxnLst>
                <a:cxn ang="0">
                  <a:pos x="T0" y="T1"/>
                </a:cxn>
                <a:cxn ang="0">
                  <a:pos x="T2" y="T3"/>
                </a:cxn>
                <a:cxn ang="0">
                  <a:pos x="T4" y="T5"/>
                </a:cxn>
                <a:cxn ang="0">
                  <a:pos x="T6" y="T7"/>
                </a:cxn>
                <a:cxn ang="0">
                  <a:pos x="T8" y="T9"/>
                </a:cxn>
              </a:cxnLst>
              <a:rect l="0" t="0" r="r" b="b"/>
              <a:pathLst>
                <a:path w="33" h="143">
                  <a:moveTo>
                    <a:pt x="0" y="0"/>
                  </a:moveTo>
                  <a:cubicBezTo>
                    <a:pt x="3" y="48"/>
                    <a:pt x="12" y="96"/>
                    <a:pt x="15" y="143"/>
                  </a:cubicBezTo>
                  <a:cubicBezTo>
                    <a:pt x="21" y="142"/>
                    <a:pt x="27" y="141"/>
                    <a:pt x="33" y="140"/>
                  </a:cubicBezTo>
                  <a:cubicBezTo>
                    <a:pt x="29" y="94"/>
                    <a:pt x="22" y="47"/>
                    <a:pt x="17" y="1"/>
                  </a:cubicBezTo>
                  <a:cubicBezTo>
                    <a:pt x="11" y="1"/>
                    <a:pt x="5" y="1"/>
                    <a:pt x="0" y="0"/>
                  </a:cubicBezTo>
                </a:path>
              </a:pathLst>
            </a:custGeom>
            <a:solidFill>
              <a:srgbClr val="D4BB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62" name="Freeform 89">
              <a:extLst>
                <a:ext uri="{FF2B5EF4-FFF2-40B4-BE49-F238E27FC236}">
                  <a16:creationId xmlns="" xmlns:a16="http://schemas.microsoft.com/office/drawing/2014/main" id="{53ED28BE-08CB-458B-BE2D-DA4EEE33D826}"/>
                </a:ext>
              </a:extLst>
            </p:cNvPr>
            <p:cNvSpPr>
              <a:spLocks/>
            </p:cNvSpPr>
            <p:nvPr/>
          </p:nvSpPr>
          <p:spPr bwMode="auto">
            <a:xfrm>
              <a:off x="3757" y="943"/>
              <a:ext cx="19" cy="5"/>
            </a:xfrm>
            <a:custGeom>
              <a:avLst/>
              <a:gdLst>
                <a:gd name="T0" fmla="*/ 7 w 7"/>
                <a:gd name="T1" fmla="*/ 0 h 2"/>
                <a:gd name="T2" fmla="*/ 0 w 7"/>
                <a:gd name="T3" fmla="*/ 1 h 2"/>
                <a:gd name="T4" fmla="*/ 0 w 7"/>
                <a:gd name="T5" fmla="*/ 2 h 2"/>
                <a:gd name="T6" fmla="*/ 7 w 7"/>
                <a:gd name="T7" fmla="*/ 0 h 2"/>
              </a:gdLst>
              <a:ahLst/>
              <a:cxnLst>
                <a:cxn ang="0">
                  <a:pos x="T0" y="T1"/>
                </a:cxn>
                <a:cxn ang="0">
                  <a:pos x="T2" y="T3"/>
                </a:cxn>
                <a:cxn ang="0">
                  <a:pos x="T4" y="T5"/>
                </a:cxn>
                <a:cxn ang="0">
                  <a:pos x="T6" y="T7"/>
                </a:cxn>
              </a:cxnLst>
              <a:rect l="0" t="0" r="r" b="b"/>
              <a:pathLst>
                <a:path w="7" h="2">
                  <a:moveTo>
                    <a:pt x="7" y="0"/>
                  </a:moveTo>
                  <a:cubicBezTo>
                    <a:pt x="5" y="1"/>
                    <a:pt x="2" y="1"/>
                    <a:pt x="0" y="1"/>
                  </a:cubicBezTo>
                  <a:cubicBezTo>
                    <a:pt x="0" y="1"/>
                    <a:pt x="0" y="1"/>
                    <a:pt x="0" y="2"/>
                  </a:cubicBezTo>
                  <a:cubicBezTo>
                    <a:pt x="2" y="1"/>
                    <a:pt x="5" y="1"/>
                    <a:pt x="7" y="0"/>
                  </a:cubicBezTo>
                </a:path>
              </a:pathLst>
            </a:custGeom>
            <a:solidFill>
              <a:srgbClr val="6A2E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63" name="Freeform 90">
              <a:extLst>
                <a:ext uri="{FF2B5EF4-FFF2-40B4-BE49-F238E27FC236}">
                  <a16:creationId xmlns="" xmlns:a16="http://schemas.microsoft.com/office/drawing/2014/main" id="{7922FE28-653C-4DB7-A31C-2383F82322EA}"/>
                </a:ext>
              </a:extLst>
            </p:cNvPr>
            <p:cNvSpPr>
              <a:spLocks/>
            </p:cNvSpPr>
            <p:nvPr/>
          </p:nvSpPr>
          <p:spPr bwMode="auto">
            <a:xfrm>
              <a:off x="3261" y="586"/>
              <a:ext cx="96" cy="67"/>
            </a:xfrm>
            <a:custGeom>
              <a:avLst/>
              <a:gdLst>
                <a:gd name="T0" fmla="*/ 16 w 36"/>
                <a:gd name="T1" fmla="*/ 0 h 25"/>
                <a:gd name="T2" fmla="*/ 7 w 36"/>
                <a:gd name="T3" fmla="*/ 5 h 25"/>
                <a:gd name="T4" fmla="*/ 11 w 36"/>
                <a:gd name="T5" fmla="*/ 23 h 25"/>
                <a:gd name="T6" fmla="*/ 18 w 36"/>
                <a:gd name="T7" fmla="*/ 25 h 25"/>
                <a:gd name="T8" fmla="*/ 32 w 36"/>
                <a:gd name="T9" fmla="*/ 10 h 25"/>
                <a:gd name="T10" fmla="*/ 16 w 36"/>
                <a:gd name="T11" fmla="*/ 0 h 25"/>
              </a:gdLst>
              <a:ahLst/>
              <a:cxnLst>
                <a:cxn ang="0">
                  <a:pos x="T0" y="T1"/>
                </a:cxn>
                <a:cxn ang="0">
                  <a:pos x="T2" y="T3"/>
                </a:cxn>
                <a:cxn ang="0">
                  <a:pos x="T4" y="T5"/>
                </a:cxn>
                <a:cxn ang="0">
                  <a:pos x="T6" y="T7"/>
                </a:cxn>
                <a:cxn ang="0">
                  <a:pos x="T8" y="T9"/>
                </a:cxn>
                <a:cxn ang="0">
                  <a:pos x="T10" y="T11"/>
                </a:cxn>
              </a:cxnLst>
              <a:rect l="0" t="0" r="r" b="b"/>
              <a:pathLst>
                <a:path w="36" h="25">
                  <a:moveTo>
                    <a:pt x="16" y="0"/>
                  </a:moveTo>
                  <a:cubicBezTo>
                    <a:pt x="13" y="0"/>
                    <a:pt x="10" y="1"/>
                    <a:pt x="7" y="5"/>
                  </a:cubicBezTo>
                  <a:cubicBezTo>
                    <a:pt x="7" y="5"/>
                    <a:pt x="0" y="17"/>
                    <a:pt x="11" y="23"/>
                  </a:cubicBezTo>
                  <a:cubicBezTo>
                    <a:pt x="13" y="25"/>
                    <a:pt x="16" y="25"/>
                    <a:pt x="18" y="25"/>
                  </a:cubicBezTo>
                  <a:cubicBezTo>
                    <a:pt x="28" y="25"/>
                    <a:pt x="36" y="18"/>
                    <a:pt x="32" y="10"/>
                  </a:cubicBezTo>
                  <a:cubicBezTo>
                    <a:pt x="28" y="4"/>
                    <a:pt x="22" y="0"/>
                    <a:pt x="16" y="0"/>
                  </a:cubicBezTo>
                </a:path>
              </a:pathLst>
            </a:custGeom>
            <a:solidFill>
              <a:srgbClr val="FAF4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64" name="Freeform 91">
              <a:extLst>
                <a:ext uri="{FF2B5EF4-FFF2-40B4-BE49-F238E27FC236}">
                  <a16:creationId xmlns="" xmlns:a16="http://schemas.microsoft.com/office/drawing/2014/main" id="{906D3C21-6A66-443E-A517-2FF8E10D4DCF}"/>
                </a:ext>
              </a:extLst>
            </p:cNvPr>
            <p:cNvSpPr>
              <a:spLocks/>
            </p:cNvSpPr>
            <p:nvPr/>
          </p:nvSpPr>
          <p:spPr bwMode="auto">
            <a:xfrm>
              <a:off x="3277" y="728"/>
              <a:ext cx="93" cy="70"/>
            </a:xfrm>
            <a:custGeom>
              <a:avLst/>
              <a:gdLst>
                <a:gd name="T0" fmla="*/ 21 w 35"/>
                <a:gd name="T1" fmla="*/ 0 h 26"/>
                <a:gd name="T2" fmla="*/ 15 w 35"/>
                <a:gd name="T3" fmla="*/ 2 h 26"/>
                <a:gd name="T4" fmla="*/ 8 w 35"/>
                <a:gd name="T5" fmla="*/ 18 h 26"/>
                <a:gd name="T6" fmla="*/ 23 w 35"/>
                <a:gd name="T7" fmla="*/ 26 h 26"/>
                <a:gd name="T8" fmla="*/ 34 w 35"/>
                <a:gd name="T9" fmla="*/ 18 h 26"/>
                <a:gd name="T10" fmla="*/ 21 w 35"/>
                <a:gd name="T11" fmla="*/ 0 h 26"/>
              </a:gdLst>
              <a:ahLst/>
              <a:cxnLst>
                <a:cxn ang="0">
                  <a:pos x="T0" y="T1"/>
                </a:cxn>
                <a:cxn ang="0">
                  <a:pos x="T2" y="T3"/>
                </a:cxn>
                <a:cxn ang="0">
                  <a:pos x="T4" y="T5"/>
                </a:cxn>
                <a:cxn ang="0">
                  <a:pos x="T6" y="T7"/>
                </a:cxn>
                <a:cxn ang="0">
                  <a:pos x="T8" y="T9"/>
                </a:cxn>
                <a:cxn ang="0">
                  <a:pos x="T10" y="T11"/>
                </a:cxn>
              </a:cxnLst>
              <a:rect l="0" t="0" r="r" b="b"/>
              <a:pathLst>
                <a:path w="35" h="26">
                  <a:moveTo>
                    <a:pt x="21" y="0"/>
                  </a:moveTo>
                  <a:cubicBezTo>
                    <a:pt x="19" y="0"/>
                    <a:pt x="17" y="1"/>
                    <a:pt x="15" y="2"/>
                  </a:cubicBezTo>
                  <a:cubicBezTo>
                    <a:pt x="15" y="2"/>
                    <a:pt x="0" y="4"/>
                    <a:pt x="8" y="18"/>
                  </a:cubicBezTo>
                  <a:cubicBezTo>
                    <a:pt x="12" y="24"/>
                    <a:pt x="18" y="26"/>
                    <a:pt x="23" y="26"/>
                  </a:cubicBezTo>
                  <a:cubicBezTo>
                    <a:pt x="28" y="26"/>
                    <a:pt x="33" y="23"/>
                    <a:pt x="34" y="18"/>
                  </a:cubicBezTo>
                  <a:cubicBezTo>
                    <a:pt x="35" y="11"/>
                    <a:pt x="29" y="0"/>
                    <a:pt x="21" y="0"/>
                  </a:cubicBezTo>
                </a:path>
              </a:pathLst>
            </a:custGeom>
            <a:solidFill>
              <a:srgbClr val="FAF4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65" name="Freeform 92">
              <a:extLst>
                <a:ext uri="{FF2B5EF4-FFF2-40B4-BE49-F238E27FC236}">
                  <a16:creationId xmlns="" xmlns:a16="http://schemas.microsoft.com/office/drawing/2014/main" id="{55014C36-4D5D-47E5-BEB4-C01DAE96F31E}"/>
                </a:ext>
              </a:extLst>
            </p:cNvPr>
            <p:cNvSpPr>
              <a:spLocks/>
            </p:cNvSpPr>
            <p:nvPr/>
          </p:nvSpPr>
          <p:spPr bwMode="auto">
            <a:xfrm>
              <a:off x="3301" y="897"/>
              <a:ext cx="93" cy="76"/>
            </a:xfrm>
            <a:custGeom>
              <a:avLst/>
              <a:gdLst>
                <a:gd name="T0" fmla="*/ 14 w 35"/>
                <a:gd name="T1" fmla="*/ 0 h 28"/>
                <a:gd name="T2" fmla="*/ 4 w 35"/>
                <a:gd name="T3" fmla="*/ 7 h 28"/>
                <a:gd name="T4" fmla="*/ 12 w 35"/>
                <a:gd name="T5" fmla="*/ 27 h 28"/>
                <a:gd name="T6" fmla="*/ 16 w 35"/>
                <a:gd name="T7" fmla="*/ 28 h 28"/>
                <a:gd name="T8" fmla="*/ 28 w 35"/>
                <a:gd name="T9" fmla="*/ 9 h 28"/>
                <a:gd name="T10" fmla="*/ 14 w 35"/>
                <a:gd name="T11" fmla="*/ 0 h 28"/>
              </a:gdLst>
              <a:ahLst/>
              <a:cxnLst>
                <a:cxn ang="0">
                  <a:pos x="T0" y="T1"/>
                </a:cxn>
                <a:cxn ang="0">
                  <a:pos x="T2" y="T3"/>
                </a:cxn>
                <a:cxn ang="0">
                  <a:pos x="T4" y="T5"/>
                </a:cxn>
                <a:cxn ang="0">
                  <a:pos x="T6" y="T7"/>
                </a:cxn>
                <a:cxn ang="0">
                  <a:pos x="T8" y="T9"/>
                </a:cxn>
                <a:cxn ang="0">
                  <a:pos x="T10" y="T11"/>
                </a:cxn>
              </a:cxnLst>
              <a:rect l="0" t="0" r="r" b="b"/>
              <a:pathLst>
                <a:path w="35" h="28">
                  <a:moveTo>
                    <a:pt x="14" y="0"/>
                  </a:moveTo>
                  <a:cubicBezTo>
                    <a:pt x="10" y="0"/>
                    <a:pt x="7" y="2"/>
                    <a:pt x="4" y="7"/>
                  </a:cubicBezTo>
                  <a:cubicBezTo>
                    <a:pt x="4" y="7"/>
                    <a:pt x="0" y="25"/>
                    <a:pt x="12" y="27"/>
                  </a:cubicBezTo>
                  <a:cubicBezTo>
                    <a:pt x="13" y="28"/>
                    <a:pt x="14" y="28"/>
                    <a:pt x="16" y="28"/>
                  </a:cubicBezTo>
                  <a:cubicBezTo>
                    <a:pt x="26" y="28"/>
                    <a:pt x="35" y="17"/>
                    <a:pt x="28" y="9"/>
                  </a:cubicBezTo>
                  <a:cubicBezTo>
                    <a:pt x="24" y="4"/>
                    <a:pt x="18" y="0"/>
                    <a:pt x="14" y="0"/>
                  </a:cubicBezTo>
                </a:path>
              </a:pathLst>
            </a:custGeom>
            <a:solidFill>
              <a:srgbClr val="FAF4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66" name="Freeform 93">
              <a:extLst>
                <a:ext uri="{FF2B5EF4-FFF2-40B4-BE49-F238E27FC236}">
                  <a16:creationId xmlns="" xmlns:a16="http://schemas.microsoft.com/office/drawing/2014/main" id="{AFF78DFE-B8AF-4F54-BB82-7C7C0645C44E}"/>
                </a:ext>
              </a:extLst>
            </p:cNvPr>
            <p:cNvSpPr>
              <a:spLocks/>
            </p:cNvSpPr>
            <p:nvPr/>
          </p:nvSpPr>
          <p:spPr bwMode="auto">
            <a:xfrm>
              <a:off x="3701" y="948"/>
              <a:ext cx="27" cy="6"/>
            </a:xfrm>
            <a:custGeom>
              <a:avLst/>
              <a:gdLst>
                <a:gd name="T0" fmla="*/ 10 w 10"/>
                <a:gd name="T1" fmla="*/ 0 h 2"/>
                <a:gd name="T2" fmla="*/ 0 w 10"/>
                <a:gd name="T3" fmla="*/ 2 h 2"/>
                <a:gd name="T4" fmla="*/ 10 w 10"/>
                <a:gd name="T5" fmla="*/ 1 h 2"/>
                <a:gd name="T6" fmla="*/ 10 w 10"/>
                <a:gd name="T7" fmla="*/ 0 h 2"/>
              </a:gdLst>
              <a:ahLst/>
              <a:cxnLst>
                <a:cxn ang="0">
                  <a:pos x="T0" y="T1"/>
                </a:cxn>
                <a:cxn ang="0">
                  <a:pos x="T2" y="T3"/>
                </a:cxn>
                <a:cxn ang="0">
                  <a:pos x="T4" y="T5"/>
                </a:cxn>
                <a:cxn ang="0">
                  <a:pos x="T6" y="T7"/>
                </a:cxn>
              </a:cxnLst>
              <a:rect l="0" t="0" r="r" b="b"/>
              <a:pathLst>
                <a:path w="10" h="2">
                  <a:moveTo>
                    <a:pt x="10" y="0"/>
                  </a:moveTo>
                  <a:cubicBezTo>
                    <a:pt x="7" y="1"/>
                    <a:pt x="4" y="2"/>
                    <a:pt x="0" y="2"/>
                  </a:cubicBezTo>
                  <a:cubicBezTo>
                    <a:pt x="4" y="2"/>
                    <a:pt x="7" y="1"/>
                    <a:pt x="10" y="1"/>
                  </a:cubicBezTo>
                  <a:cubicBezTo>
                    <a:pt x="10" y="1"/>
                    <a:pt x="10" y="1"/>
                    <a:pt x="10"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67" name="Freeform 94">
              <a:extLst>
                <a:ext uri="{FF2B5EF4-FFF2-40B4-BE49-F238E27FC236}">
                  <a16:creationId xmlns="" xmlns:a16="http://schemas.microsoft.com/office/drawing/2014/main" id="{96BE34A3-30B2-4BCB-B901-0370D66A8F8B}"/>
                </a:ext>
              </a:extLst>
            </p:cNvPr>
            <p:cNvSpPr>
              <a:spLocks/>
            </p:cNvSpPr>
            <p:nvPr/>
          </p:nvSpPr>
          <p:spPr bwMode="auto">
            <a:xfrm>
              <a:off x="3658" y="889"/>
              <a:ext cx="83" cy="70"/>
            </a:xfrm>
            <a:custGeom>
              <a:avLst/>
              <a:gdLst>
                <a:gd name="T0" fmla="*/ 12 w 31"/>
                <a:gd name="T1" fmla="*/ 0 h 26"/>
                <a:gd name="T2" fmla="*/ 3 w 31"/>
                <a:gd name="T3" fmla="*/ 7 h 26"/>
                <a:gd name="T4" fmla="*/ 7 w 31"/>
                <a:gd name="T5" fmla="*/ 26 h 26"/>
                <a:gd name="T6" fmla="*/ 16 w 31"/>
                <a:gd name="T7" fmla="*/ 24 h 26"/>
                <a:gd name="T8" fmla="*/ 26 w 31"/>
                <a:gd name="T9" fmla="*/ 22 h 26"/>
                <a:gd name="T10" fmla="*/ 27 w 31"/>
                <a:gd name="T11" fmla="*/ 9 h 26"/>
                <a:gd name="T12" fmla="*/ 12 w 31"/>
                <a:gd name="T13" fmla="*/ 0 h 26"/>
              </a:gdLst>
              <a:ahLst/>
              <a:cxnLst>
                <a:cxn ang="0">
                  <a:pos x="T0" y="T1"/>
                </a:cxn>
                <a:cxn ang="0">
                  <a:pos x="T2" y="T3"/>
                </a:cxn>
                <a:cxn ang="0">
                  <a:pos x="T4" y="T5"/>
                </a:cxn>
                <a:cxn ang="0">
                  <a:pos x="T6" y="T7"/>
                </a:cxn>
                <a:cxn ang="0">
                  <a:pos x="T8" y="T9"/>
                </a:cxn>
                <a:cxn ang="0">
                  <a:pos x="T10" y="T11"/>
                </a:cxn>
                <a:cxn ang="0">
                  <a:pos x="T12" y="T13"/>
                </a:cxn>
              </a:cxnLst>
              <a:rect l="0" t="0" r="r" b="b"/>
              <a:pathLst>
                <a:path w="31" h="26">
                  <a:moveTo>
                    <a:pt x="12" y="0"/>
                  </a:moveTo>
                  <a:cubicBezTo>
                    <a:pt x="9" y="0"/>
                    <a:pt x="6" y="2"/>
                    <a:pt x="3" y="7"/>
                  </a:cubicBezTo>
                  <a:cubicBezTo>
                    <a:pt x="3" y="7"/>
                    <a:pt x="0" y="20"/>
                    <a:pt x="7" y="26"/>
                  </a:cubicBezTo>
                  <a:cubicBezTo>
                    <a:pt x="10" y="25"/>
                    <a:pt x="13" y="25"/>
                    <a:pt x="16" y="24"/>
                  </a:cubicBezTo>
                  <a:cubicBezTo>
                    <a:pt x="20" y="24"/>
                    <a:pt x="23" y="23"/>
                    <a:pt x="26" y="22"/>
                  </a:cubicBezTo>
                  <a:cubicBezTo>
                    <a:pt x="30" y="19"/>
                    <a:pt x="31" y="13"/>
                    <a:pt x="27" y="9"/>
                  </a:cubicBezTo>
                  <a:cubicBezTo>
                    <a:pt x="22" y="4"/>
                    <a:pt x="17" y="0"/>
                    <a:pt x="12" y="0"/>
                  </a:cubicBezTo>
                </a:path>
              </a:pathLst>
            </a:custGeom>
            <a:solidFill>
              <a:srgbClr val="FAF4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68" name="Freeform 95">
              <a:extLst>
                <a:ext uri="{FF2B5EF4-FFF2-40B4-BE49-F238E27FC236}">
                  <a16:creationId xmlns="" xmlns:a16="http://schemas.microsoft.com/office/drawing/2014/main" id="{B38BE061-895D-45D3-83A6-604DA95F49B7}"/>
                </a:ext>
              </a:extLst>
            </p:cNvPr>
            <p:cNvSpPr>
              <a:spLocks/>
            </p:cNvSpPr>
            <p:nvPr/>
          </p:nvSpPr>
          <p:spPr bwMode="auto">
            <a:xfrm>
              <a:off x="3677" y="951"/>
              <a:ext cx="51" cy="11"/>
            </a:xfrm>
            <a:custGeom>
              <a:avLst/>
              <a:gdLst>
                <a:gd name="T0" fmla="*/ 19 w 19"/>
                <a:gd name="T1" fmla="*/ 0 h 4"/>
                <a:gd name="T2" fmla="*/ 9 w 19"/>
                <a:gd name="T3" fmla="*/ 1 h 4"/>
                <a:gd name="T4" fmla="*/ 0 w 19"/>
                <a:gd name="T5" fmla="*/ 3 h 4"/>
                <a:gd name="T6" fmla="*/ 2 w 19"/>
                <a:gd name="T7" fmla="*/ 4 h 4"/>
                <a:gd name="T8" fmla="*/ 18 w 19"/>
                <a:gd name="T9" fmla="*/ 1 h 4"/>
                <a:gd name="T10" fmla="*/ 19 w 19"/>
                <a:gd name="T11" fmla="*/ 0 h 4"/>
              </a:gdLst>
              <a:ahLst/>
              <a:cxnLst>
                <a:cxn ang="0">
                  <a:pos x="T0" y="T1"/>
                </a:cxn>
                <a:cxn ang="0">
                  <a:pos x="T2" y="T3"/>
                </a:cxn>
                <a:cxn ang="0">
                  <a:pos x="T4" y="T5"/>
                </a:cxn>
                <a:cxn ang="0">
                  <a:pos x="T6" y="T7"/>
                </a:cxn>
                <a:cxn ang="0">
                  <a:pos x="T8" y="T9"/>
                </a:cxn>
                <a:cxn ang="0">
                  <a:pos x="T10" y="T11"/>
                </a:cxn>
              </a:cxnLst>
              <a:rect l="0" t="0" r="r" b="b"/>
              <a:pathLst>
                <a:path w="19" h="4">
                  <a:moveTo>
                    <a:pt x="19" y="0"/>
                  </a:moveTo>
                  <a:cubicBezTo>
                    <a:pt x="16" y="0"/>
                    <a:pt x="13" y="1"/>
                    <a:pt x="9" y="1"/>
                  </a:cubicBezTo>
                  <a:cubicBezTo>
                    <a:pt x="6" y="2"/>
                    <a:pt x="3" y="2"/>
                    <a:pt x="0" y="3"/>
                  </a:cubicBezTo>
                  <a:cubicBezTo>
                    <a:pt x="1" y="3"/>
                    <a:pt x="1" y="4"/>
                    <a:pt x="2" y="4"/>
                  </a:cubicBezTo>
                  <a:cubicBezTo>
                    <a:pt x="7" y="3"/>
                    <a:pt x="13" y="2"/>
                    <a:pt x="18" y="1"/>
                  </a:cubicBezTo>
                  <a:cubicBezTo>
                    <a:pt x="18" y="1"/>
                    <a:pt x="19" y="0"/>
                    <a:pt x="19" y="0"/>
                  </a:cubicBezTo>
                </a:path>
              </a:pathLst>
            </a:custGeom>
            <a:solidFill>
              <a:srgbClr val="E3D6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69" name="Freeform 96">
              <a:extLst>
                <a:ext uri="{FF2B5EF4-FFF2-40B4-BE49-F238E27FC236}">
                  <a16:creationId xmlns="" xmlns:a16="http://schemas.microsoft.com/office/drawing/2014/main" id="{0760000D-2720-41CF-A916-04B10A72AB4B}"/>
                </a:ext>
              </a:extLst>
            </p:cNvPr>
            <p:cNvSpPr>
              <a:spLocks/>
            </p:cNvSpPr>
            <p:nvPr/>
          </p:nvSpPr>
          <p:spPr bwMode="auto">
            <a:xfrm>
              <a:off x="3634" y="712"/>
              <a:ext cx="94" cy="75"/>
            </a:xfrm>
            <a:custGeom>
              <a:avLst/>
              <a:gdLst>
                <a:gd name="T0" fmla="*/ 13 w 35"/>
                <a:gd name="T1" fmla="*/ 0 h 28"/>
                <a:gd name="T2" fmla="*/ 4 w 35"/>
                <a:gd name="T3" fmla="*/ 7 h 28"/>
                <a:gd name="T4" fmla="*/ 12 w 35"/>
                <a:gd name="T5" fmla="*/ 28 h 28"/>
                <a:gd name="T6" fmla="*/ 15 w 35"/>
                <a:gd name="T7" fmla="*/ 28 h 28"/>
                <a:gd name="T8" fmla="*/ 28 w 35"/>
                <a:gd name="T9" fmla="*/ 9 h 28"/>
                <a:gd name="T10" fmla="*/ 13 w 35"/>
                <a:gd name="T11" fmla="*/ 0 h 28"/>
              </a:gdLst>
              <a:ahLst/>
              <a:cxnLst>
                <a:cxn ang="0">
                  <a:pos x="T0" y="T1"/>
                </a:cxn>
                <a:cxn ang="0">
                  <a:pos x="T2" y="T3"/>
                </a:cxn>
                <a:cxn ang="0">
                  <a:pos x="T4" y="T5"/>
                </a:cxn>
                <a:cxn ang="0">
                  <a:pos x="T6" y="T7"/>
                </a:cxn>
                <a:cxn ang="0">
                  <a:pos x="T8" y="T9"/>
                </a:cxn>
                <a:cxn ang="0">
                  <a:pos x="T10" y="T11"/>
                </a:cxn>
              </a:cxnLst>
              <a:rect l="0" t="0" r="r" b="b"/>
              <a:pathLst>
                <a:path w="35" h="28">
                  <a:moveTo>
                    <a:pt x="13" y="0"/>
                  </a:moveTo>
                  <a:cubicBezTo>
                    <a:pt x="10" y="0"/>
                    <a:pt x="7" y="2"/>
                    <a:pt x="4" y="7"/>
                  </a:cubicBezTo>
                  <a:cubicBezTo>
                    <a:pt x="4" y="7"/>
                    <a:pt x="0" y="25"/>
                    <a:pt x="12" y="28"/>
                  </a:cubicBezTo>
                  <a:cubicBezTo>
                    <a:pt x="13" y="28"/>
                    <a:pt x="14" y="28"/>
                    <a:pt x="15" y="28"/>
                  </a:cubicBezTo>
                  <a:cubicBezTo>
                    <a:pt x="26" y="28"/>
                    <a:pt x="35" y="17"/>
                    <a:pt x="28" y="9"/>
                  </a:cubicBezTo>
                  <a:cubicBezTo>
                    <a:pt x="23" y="4"/>
                    <a:pt x="18" y="0"/>
                    <a:pt x="13" y="0"/>
                  </a:cubicBezTo>
                </a:path>
              </a:pathLst>
            </a:custGeom>
            <a:solidFill>
              <a:srgbClr val="FAF4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70" name="Freeform 97">
              <a:extLst>
                <a:ext uri="{FF2B5EF4-FFF2-40B4-BE49-F238E27FC236}">
                  <a16:creationId xmlns="" xmlns:a16="http://schemas.microsoft.com/office/drawing/2014/main" id="{41111CFF-110C-4FF4-B3E6-76B9787405C6}"/>
                </a:ext>
              </a:extLst>
            </p:cNvPr>
            <p:cNvSpPr>
              <a:spLocks/>
            </p:cNvSpPr>
            <p:nvPr/>
          </p:nvSpPr>
          <p:spPr bwMode="auto">
            <a:xfrm>
              <a:off x="3621" y="564"/>
              <a:ext cx="93" cy="75"/>
            </a:xfrm>
            <a:custGeom>
              <a:avLst/>
              <a:gdLst>
                <a:gd name="T0" fmla="*/ 14 w 35"/>
                <a:gd name="T1" fmla="*/ 0 h 28"/>
                <a:gd name="T2" fmla="*/ 4 w 35"/>
                <a:gd name="T3" fmla="*/ 7 h 28"/>
                <a:gd name="T4" fmla="*/ 12 w 35"/>
                <a:gd name="T5" fmla="*/ 28 h 28"/>
                <a:gd name="T6" fmla="*/ 15 w 35"/>
                <a:gd name="T7" fmla="*/ 28 h 28"/>
                <a:gd name="T8" fmla="*/ 28 w 35"/>
                <a:gd name="T9" fmla="*/ 9 h 28"/>
                <a:gd name="T10" fmla="*/ 14 w 35"/>
                <a:gd name="T11" fmla="*/ 0 h 28"/>
              </a:gdLst>
              <a:ahLst/>
              <a:cxnLst>
                <a:cxn ang="0">
                  <a:pos x="T0" y="T1"/>
                </a:cxn>
                <a:cxn ang="0">
                  <a:pos x="T2" y="T3"/>
                </a:cxn>
                <a:cxn ang="0">
                  <a:pos x="T4" y="T5"/>
                </a:cxn>
                <a:cxn ang="0">
                  <a:pos x="T6" y="T7"/>
                </a:cxn>
                <a:cxn ang="0">
                  <a:pos x="T8" y="T9"/>
                </a:cxn>
                <a:cxn ang="0">
                  <a:pos x="T10" y="T11"/>
                </a:cxn>
              </a:cxnLst>
              <a:rect l="0" t="0" r="r" b="b"/>
              <a:pathLst>
                <a:path w="35" h="28">
                  <a:moveTo>
                    <a:pt x="14" y="0"/>
                  </a:moveTo>
                  <a:cubicBezTo>
                    <a:pt x="10" y="0"/>
                    <a:pt x="7" y="2"/>
                    <a:pt x="4" y="7"/>
                  </a:cubicBezTo>
                  <a:cubicBezTo>
                    <a:pt x="4" y="7"/>
                    <a:pt x="0" y="25"/>
                    <a:pt x="12" y="28"/>
                  </a:cubicBezTo>
                  <a:cubicBezTo>
                    <a:pt x="13" y="28"/>
                    <a:pt x="14" y="28"/>
                    <a:pt x="15" y="28"/>
                  </a:cubicBezTo>
                  <a:cubicBezTo>
                    <a:pt x="26" y="28"/>
                    <a:pt x="35" y="17"/>
                    <a:pt x="28" y="9"/>
                  </a:cubicBezTo>
                  <a:cubicBezTo>
                    <a:pt x="23" y="4"/>
                    <a:pt x="18" y="0"/>
                    <a:pt x="14" y="0"/>
                  </a:cubicBezTo>
                </a:path>
              </a:pathLst>
            </a:custGeom>
            <a:solidFill>
              <a:srgbClr val="FAF4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71" name="Freeform 98">
              <a:extLst>
                <a:ext uri="{FF2B5EF4-FFF2-40B4-BE49-F238E27FC236}">
                  <a16:creationId xmlns="" xmlns:a16="http://schemas.microsoft.com/office/drawing/2014/main" id="{FFF0721B-B670-4A29-9D82-5244F57E2892}"/>
                </a:ext>
              </a:extLst>
            </p:cNvPr>
            <p:cNvSpPr>
              <a:spLocks/>
            </p:cNvSpPr>
            <p:nvPr/>
          </p:nvSpPr>
          <p:spPr bwMode="auto">
            <a:xfrm>
              <a:off x="3976" y="897"/>
              <a:ext cx="35" cy="11"/>
            </a:xfrm>
            <a:custGeom>
              <a:avLst/>
              <a:gdLst>
                <a:gd name="T0" fmla="*/ 13 w 13"/>
                <a:gd name="T1" fmla="*/ 0 h 4"/>
                <a:gd name="T2" fmla="*/ 0 w 13"/>
                <a:gd name="T3" fmla="*/ 3 h 4"/>
                <a:gd name="T4" fmla="*/ 0 w 13"/>
                <a:gd name="T5" fmla="*/ 4 h 4"/>
                <a:gd name="T6" fmla="*/ 13 w 13"/>
                <a:gd name="T7" fmla="*/ 2 h 4"/>
                <a:gd name="T8" fmla="*/ 13 w 13"/>
                <a:gd name="T9" fmla="*/ 0 h 4"/>
              </a:gdLst>
              <a:ahLst/>
              <a:cxnLst>
                <a:cxn ang="0">
                  <a:pos x="T0" y="T1"/>
                </a:cxn>
                <a:cxn ang="0">
                  <a:pos x="T2" y="T3"/>
                </a:cxn>
                <a:cxn ang="0">
                  <a:pos x="T4" y="T5"/>
                </a:cxn>
                <a:cxn ang="0">
                  <a:pos x="T6" y="T7"/>
                </a:cxn>
                <a:cxn ang="0">
                  <a:pos x="T8" y="T9"/>
                </a:cxn>
              </a:cxnLst>
              <a:rect l="0" t="0" r="r" b="b"/>
              <a:pathLst>
                <a:path w="13" h="4">
                  <a:moveTo>
                    <a:pt x="13" y="0"/>
                  </a:moveTo>
                  <a:cubicBezTo>
                    <a:pt x="9" y="1"/>
                    <a:pt x="5" y="2"/>
                    <a:pt x="0" y="3"/>
                  </a:cubicBezTo>
                  <a:cubicBezTo>
                    <a:pt x="0" y="3"/>
                    <a:pt x="0" y="3"/>
                    <a:pt x="0" y="4"/>
                  </a:cubicBezTo>
                  <a:cubicBezTo>
                    <a:pt x="5" y="3"/>
                    <a:pt x="9" y="2"/>
                    <a:pt x="13" y="2"/>
                  </a:cubicBezTo>
                  <a:cubicBezTo>
                    <a:pt x="13" y="1"/>
                    <a:pt x="13" y="1"/>
                    <a:pt x="13" y="0"/>
                  </a:cubicBezTo>
                </a:path>
              </a:pathLst>
            </a:custGeom>
            <a:solidFill>
              <a:srgbClr val="EBED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72" name="Freeform 99">
              <a:extLst>
                <a:ext uri="{FF2B5EF4-FFF2-40B4-BE49-F238E27FC236}">
                  <a16:creationId xmlns="" xmlns:a16="http://schemas.microsoft.com/office/drawing/2014/main" id="{B78CF91A-B664-4E28-AC64-FD580841EA31}"/>
                </a:ext>
              </a:extLst>
            </p:cNvPr>
            <p:cNvSpPr>
              <a:spLocks/>
            </p:cNvSpPr>
            <p:nvPr/>
          </p:nvSpPr>
          <p:spPr bwMode="auto">
            <a:xfrm>
              <a:off x="3912" y="572"/>
              <a:ext cx="99" cy="333"/>
            </a:xfrm>
            <a:custGeom>
              <a:avLst/>
              <a:gdLst>
                <a:gd name="T0" fmla="*/ 0 w 37"/>
                <a:gd name="T1" fmla="*/ 0 h 124"/>
                <a:gd name="T2" fmla="*/ 17 w 37"/>
                <a:gd name="T3" fmla="*/ 84 h 124"/>
                <a:gd name="T4" fmla="*/ 24 w 37"/>
                <a:gd name="T5" fmla="*/ 124 h 124"/>
                <a:gd name="T6" fmla="*/ 37 w 37"/>
                <a:gd name="T7" fmla="*/ 121 h 124"/>
                <a:gd name="T8" fmla="*/ 34 w 37"/>
                <a:gd name="T9" fmla="*/ 82 h 124"/>
                <a:gd name="T10" fmla="*/ 19 w 37"/>
                <a:gd name="T11" fmla="*/ 1 h 124"/>
                <a:gd name="T12" fmla="*/ 0 w 37"/>
                <a:gd name="T13" fmla="*/ 0 h 124"/>
              </a:gdLst>
              <a:ahLst/>
              <a:cxnLst>
                <a:cxn ang="0">
                  <a:pos x="T0" y="T1"/>
                </a:cxn>
                <a:cxn ang="0">
                  <a:pos x="T2" y="T3"/>
                </a:cxn>
                <a:cxn ang="0">
                  <a:pos x="T4" y="T5"/>
                </a:cxn>
                <a:cxn ang="0">
                  <a:pos x="T6" y="T7"/>
                </a:cxn>
                <a:cxn ang="0">
                  <a:pos x="T8" y="T9"/>
                </a:cxn>
                <a:cxn ang="0">
                  <a:pos x="T10" y="T11"/>
                </a:cxn>
                <a:cxn ang="0">
                  <a:pos x="T12" y="T13"/>
                </a:cxn>
              </a:cxnLst>
              <a:rect l="0" t="0" r="r" b="b"/>
              <a:pathLst>
                <a:path w="37" h="124">
                  <a:moveTo>
                    <a:pt x="0" y="0"/>
                  </a:moveTo>
                  <a:cubicBezTo>
                    <a:pt x="6" y="28"/>
                    <a:pt x="12" y="56"/>
                    <a:pt x="17" y="84"/>
                  </a:cubicBezTo>
                  <a:cubicBezTo>
                    <a:pt x="19" y="96"/>
                    <a:pt x="22" y="110"/>
                    <a:pt x="24" y="124"/>
                  </a:cubicBezTo>
                  <a:cubicBezTo>
                    <a:pt x="29" y="123"/>
                    <a:pt x="33" y="122"/>
                    <a:pt x="37" y="121"/>
                  </a:cubicBezTo>
                  <a:cubicBezTo>
                    <a:pt x="36" y="108"/>
                    <a:pt x="36" y="92"/>
                    <a:pt x="34" y="82"/>
                  </a:cubicBezTo>
                  <a:cubicBezTo>
                    <a:pt x="29" y="55"/>
                    <a:pt x="24" y="28"/>
                    <a:pt x="19" y="1"/>
                  </a:cubicBezTo>
                  <a:cubicBezTo>
                    <a:pt x="12" y="1"/>
                    <a:pt x="6" y="0"/>
                    <a:pt x="0" y="0"/>
                  </a:cubicBezTo>
                </a:path>
              </a:pathLst>
            </a:custGeom>
            <a:solidFill>
              <a:srgbClr val="D4BB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73" name="Freeform 100">
              <a:extLst>
                <a:ext uri="{FF2B5EF4-FFF2-40B4-BE49-F238E27FC236}">
                  <a16:creationId xmlns="" xmlns:a16="http://schemas.microsoft.com/office/drawing/2014/main" id="{B3D32B98-FBF4-4C66-95D7-1FBF308912EF}"/>
                </a:ext>
              </a:extLst>
            </p:cNvPr>
            <p:cNvSpPr>
              <a:spLocks/>
            </p:cNvSpPr>
            <p:nvPr/>
          </p:nvSpPr>
          <p:spPr bwMode="auto">
            <a:xfrm>
              <a:off x="4142" y="876"/>
              <a:ext cx="45" cy="8"/>
            </a:xfrm>
            <a:custGeom>
              <a:avLst/>
              <a:gdLst>
                <a:gd name="T0" fmla="*/ 17 w 17"/>
                <a:gd name="T1" fmla="*/ 0 h 3"/>
                <a:gd name="T2" fmla="*/ 0 w 17"/>
                <a:gd name="T3" fmla="*/ 2 h 3"/>
                <a:gd name="T4" fmla="*/ 0 w 17"/>
                <a:gd name="T5" fmla="*/ 3 h 3"/>
                <a:gd name="T6" fmla="*/ 17 w 17"/>
                <a:gd name="T7" fmla="*/ 1 h 3"/>
                <a:gd name="T8" fmla="*/ 17 w 17"/>
                <a:gd name="T9" fmla="*/ 0 h 3"/>
              </a:gdLst>
              <a:ahLst/>
              <a:cxnLst>
                <a:cxn ang="0">
                  <a:pos x="T0" y="T1"/>
                </a:cxn>
                <a:cxn ang="0">
                  <a:pos x="T2" y="T3"/>
                </a:cxn>
                <a:cxn ang="0">
                  <a:pos x="T4" y="T5"/>
                </a:cxn>
                <a:cxn ang="0">
                  <a:pos x="T6" y="T7"/>
                </a:cxn>
                <a:cxn ang="0">
                  <a:pos x="T8" y="T9"/>
                </a:cxn>
              </a:cxnLst>
              <a:rect l="0" t="0" r="r" b="b"/>
              <a:pathLst>
                <a:path w="17" h="3">
                  <a:moveTo>
                    <a:pt x="17" y="0"/>
                  </a:moveTo>
                  <a:cubicBezTo>
                    <a:pt x="11" y="0"/>
                    <a:pt x="5" y="1"/>
                    <a:pt x="0" y="2"/>
                  </a:cubicBezTo>
                  <a:cubicBezTo>
                    <a:pt x="0" y="2"/>
                    <a:pt x="0" y="2"/>
                    <a:pt x="0" y="3"/>
                  </a:cubicBezTo>
                  <a:cubicBezTo>
                    <a:pt x="5" y="2"/>
                    <a:pt x="11" y="1"/>
                    <a:pt x="17" y="1"/>
                  </a:cubicBezTo>
                  <a:cubicBezTo>
                    <a:pt x="17" y="0"/>
                    <a:pt x="17" y="0"/>
                    <a:pt x="17" y="0"/>
                  </a:cubicBezTo>
                </a:path>
              </a:pathLst>
            </a:custGeom>
            <a:solidFill>
              <a:srgbClr val="EBED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74" name="Freeform 101">
              <a:extLst>
                <a:ext uri="{FF2B5EF4-FFF2-40B4-BE49-F238E27FC236}">
                  <a16:creationId xmlns="" xmlns:a16="http://schemas.microsoft.com/office/drawing/2014/main" id="{6A1B981D-07F1-40DD-871E-E4AE257D362E}"/>
                </a:ext>
              </a:extLst>
            </p:cNvPr>
            <p:cNvSpPr>
              <a:spLocks/>
            </p:cNvSpPr>
            <p:nvPr/>
          </p:nvSpPr>
          <p:spPr bwMode="auto">
            <a:xfrm>
              <a:off x="4115" y="583"/>
              <a:ext cx="72" cy="298"/>
            </a:xfrm>
            <a:custGeom>
              <a:avLst/>
              <a:gdLst>
                <a:gd name="T0" fmla="*/ 0 w 27"/>
                <a:gd name="T1" fmla="*/ 0 h 111"/>
                <a:gd name="T2" fmla="*/ 10 w 27"/>
                <a:gd name="T3" fmla="*/ 111 h 111"/>
                <a:gd name="T4" fmla="*/ 27 w 27"/>
                <a:gd name="T5" fmla="*/ 109 h 111"/>
                <a:gd name="T6" fmla="*/ 17 w 27"/>
                <a:gd name="T7" fmla="*/ 1 h 111"/>
                <a:gd name="T8" fmla="*/ 0 w 27"/>
                <a:gd name="T9" fmla="*/ 0 h 111"/>
              </a:gdLst>
              <a:ahLst/>
              <a:cxnLst>
                <a:cxn ang="0">
                  <a:pos x="T0" y="T1"/>
                </a:cxn>
                <a:cxn ang="0">
                  <a:pos x="T2" y="T3"/>
                </a:cxn>
                <a:cxn ang="0">
                  <a:pos x="T4" y="T5"/>
                </a:cxn>
                <a:cxn ang="0">
                  <a:pos x="T6" y="T7"/>
                </a:cxn>
                <a:cxn ang="0">
                  <a:pos x="T8" y="T9"/>
                </a:cxn>
              </a:cxnLst>
              <a:rect l="0" t="0" r="r" b="b"/>
              <a:pathLst>
                <a:path w="27" h="111">
                  <a:moveTo>
                    <a:pt x="0" y="0"/>
                  </a:moveTo>
                  <a:cubicBezTo>
                    <a:pt x="6" y="37"/>
                    <a:pt x="9" y="74"/>
                    <a:pt x="10" y="111"/>
                  </a:cubicBezTo>
                  <a:cubicBezTo>
                    <a:pt x="15" y="110"/>
                    <a:pt x="21" y="109"/>
                    <a:pt x="27" y="109"/>
                  </a:cubicBezTo>
                  <a:cubicBezTo>
                    <a:pt x="24" y="73"/>
                    <a:pt x="21" y="37"/>
                    <a:pt x="17" y="1"/>
                  </a:cubicBezTo>
                  <a:cubicBezTo>
                    <a:pt x="11" y="1"/>
                    <a:pt x="6" y="1"/>
                    <a:pt x="0" y="0"/>
                  </a:cubicBezTo>
                </a:path>
              </a:pathLst>
            </a:custGeom>
            <a:solidFill>
              <a:srgbClr val="D4BB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75" name="Freeform 102">
              <a:extLst>
                <a:ext uri="{FF2B5EF4-FFF2-40B4-BE49-F238E27FC236}">
                  <a16:creationId xmlns="" xmlns:a16="http://schemas.microsoft.com/office/drawing/2014/main" id="{84AD05F6-4E3E-44F1-9FCC-F77C13F7B9AF}"/>
                </a:ext>
              </a:extLst>
            </p:cNvPr>
            <p:cNvSpPr>
              <a:spLocks/>
            </p:cNvSpPr>
            <p:nvPr/>
          </p:nvSpPr>
          <p:spPr bwMode="auto">
            <a:xfrm>
              <a:off x="4318" y="863"/>
              <a:ext cx="59" cy="5"/>
            </a:xfrm>
            <a:custGeom>
              <a:avLst/>
              <a:gdLst>
                <a:gd name="T0" fmla="*/ 22 w 22"/>
                <a:gd name="T1" fmla="*/ 0 h 2"/>
                <a:gd name="T2" fmla="*/ 0 w 22"/>
                <a:gd name="T3" fmla="*/ 1 h 2"/>
                <a:gd name="T4" fmla="*/ 0 w 22"/>
                <a:gd name="T5" fmla="*/ 2 h 2"/>
                <a:gd name="T6" fmla="*/ 22 w 22"/>
                <a:gd name="T7" fmla="*/ 1 h 2"/>
                <a:gd name="T8" fmla="*/ 22 w 22"/>
                <a:gd name="T9" fmla="*/ 0 h 2"/>
              </a:gdLst>
              <a:ahLst/>
              <a:cxnLst>
                <a:cxn ang="0">
                  <a:pos x="T0" y="T1"/>
                </a:cxn>
                <a:cxn ang="0">
                  <a:pos x="T2" y="T3"/>
                </a:cxn>
                <a:cxn ang="0">
                  <a:pos x="T4" y="T5"/>
                </a:cxn>
                <a:cxn ang="0">
                  <a:pos x="T6" y="T7"/>
                </a:cxn>
                <a:cxn ang="0">
                  <a:pos x="T8" y="T9"/>
                </a:cxn>
              </a:cxnLst>
              <a:rect l="0" t="0" r="r" b="b"/>
              <a:pathLst>
                <a:path w="22" h="2">
                  <a:moveTo>
                    <a:pt x="22" y="0"/>
                  </a:moveTo>
                  <a:cubicBezTo>
                    <a:pt x="15" y="0"/>
                    <a:pt x="8" y="0"/>
                    <a:pt x="0" y="1"/>
                  </a:cubicBezTo>
                  <a:cubicBezTo>
                    <a:pt x="0" y="1"/>
                    <a:pt x="0" y="1"/>
                    <a:pt x="0" y="2"/>
                  </a:cubicBezTo>
                  <a:cubicBezTo>
                    <a:pt x="8" y="2"/>
                    <a:pt x="15" y="1"/>
                    <a:pt x="22" y="1"/>
                  </a:cubicBezTo>
                  <a:cubicBezTo>
                    <a:pt x="22" y="1"/>
                    <a:pt x="22" y="0"/>
                    <a:pt x="22" y="0"/>
                  </a:cubicBezTo>
                </a:path>
              </a:pathLst>
            </a:custGeom>
            <a:solidFill>
              <a:srgbClr val="EBED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76" name="Freeform 103">
              <a:extLst>
                <a:ext uri="{FF2B5EF4-FFF2-40B4-BE49-F238E27FC236}">
                  <a16:creationId xmlns="" xmlns:a16="http://schemas.microsoft.com/office/drawing/2014/main" id="{B23CA427-AB95-46D6-9B6D-0BCF56FE7F09}"/>
                </a:ext>
              </a:extLst>
            </p:cNvPr>
            <p:cNvSpPr>
              <a:spLocks/>
            </p:cNvSpPr>
            <p:nvPr/>
          </p:nvSpPr>
          <p:spPr bwMode="auto">
            <a:xfrm>
              <a:off x="4294" y="591"/>
              <a:ext cx="83" cy="274"/>
            </a:xfrm>
            <a:custGeom>
              <a:avLst/>
              <a:gdLst>
                <a:gd name="T0" fmla="*/ 0 w 31"/>
                <a:gd name="T1" fmla="*/ 0 h 102"/>
                <a:gd name="T2" fmla="*/ 4 w 31"/>
                <a:gd name="T3" fmla="*/ 32 h 102"/>
                <a:gd name="T4" fmla="*/ 9 w 31"/>
                <a:gd name="T5" fmla="*/ 96 h 102"/>
                <a:gd name="T6" fmla="*/ 9 w 31"/>
                <a:gd name="T7" fmla="*/ 102 h 102"/>
                <a:gd name="T8" fmla="*/ 31 w 31"/>
                <a:gd name="T9" fmla="*/ 101 h 102"/>
                <a:gd name="T10" fmla="*/ 22 w 31"/>
                <a:gd name="T11" fmla="*/ 49 h 102"/>
                <a:gd name="T12" fmla="*/ 18 w 31"/>
                <a:gd name="T13" fmla="*/ 1 h 102"/>
                <a:gd name="T14" fmla="*/ 0 w 31"/>
                <a:gd name="T15" fmla="*/ 0 h 1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 h="102">
                  <a:moveTo>
                    <a:pt x="0" y="0"/>
                  </a:moveTo>
                  <a:cubicBezTo>
                    <a:pt x="1" y="11"/>
                    <a:pt x="3" y="22"/>
                    <a:pt x="4" y="32"/>
                  </a:cubicBezTo>
                  <a:cubicBezTo>
                    <a:pt x="5" y="53"/>
                    <a:pt x="7" y="74"/>
                    <a:pt x="9" y="96"/>
                  </a:cubicBezTo>
                  <a:cubicBezTo>
                    <a:pt x="9" y="98"/>
                    <a:pt x="9" y="100"/>
                    <a:pt x="9" y="102"/>
                  </a:cubicBezTo>
                  <a:cubicBezTo>
                    <a:pt x="17" y="101"/>
                    <a:pt x="24" y="101"/>
                    <a:pt x="31" y="101"/>
                  </a:cubicBezTo>
                  <a:cubicBezTo>
                    <a:pt x="29" y="83"/>
                    <a:pt x="24" y="65"/>
                    <a:pt x="22" y="49"/>
                  </a:cubicBezTo>
                  <a:cubicBezTo>
                    <a:pt x="20" y="33"/>
                    <a:pt x="19" y="17"/>
                    <a:pt x="18" y="1"/>
                  </a:cubicBezTo>
                  <a:cubicBezTo>
                    <a:pt x="12" y="1"/>
                    <a:pt x="6" y="1"/>
                    <a:pt x="0" y="0"/>
                  </a:cubicBezTo>
                </a:path>
              </a:pathLst>
            </a:custGeom>
            <a:solidFill>
              <a:srgbClr val="D4BB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77" name="Freeform 104">
              <a:extLst>
                <a:ext uri="{FF2B5EF4-FFF2-40B4-BE49-F238E27FC236}">
                  <a16:creationId xmlns="" xmlns:a16="http://schemas.microsoft.com/office/drawing/2014/main" id="{E142E0D3-84CD-44B3-BD5F-CBF664C6E0D2}"/>
                </a:ext>
              </a:extLst>
            </p:cNvPr>
            <p:cNvSpPr>
              <a:spLocks/>
            </p:cNvSpPr>
            <p:nvPr/>
          </p:nvSpPr>
          <p:spPr bwMode="auto">
            <a:xfrm>
              <a:off x="4481" y="865"/>
              <a:ext cx="48" cy="8"/>
            </a:xfrm>
            <a:custGeom>
              <a:avLst/>
              <a:gdLst>
                <a:gd name="T0" fmla="*/ 0 w 18"/>
                <a:gd name="T1" fmla="*/ 0 h 3"/>
                <a:gd name="T2" fmla="*/ 0 w 18"/>
                <a:gd name="T3" fmla="*/ 1 h 3"/>
                <a:gd name="T4" fmla="*/ 18 w 18"/>
                <a:gd name="T5" fmla="*/ 3 h 3"/>
                <a:gd name="T6" fmla="*/ 18 w 18"/>
                <a:gd name="T7" fmla="*/ 2 h 3"/>
                <a:gd name="T8" fmla="*/ 0 w 18"/>
                <a:gd name="T9" fmla="*/ 0 h 3"/>
              </a:gdLst>
              <a:ahLst/>
              <a:cxnLst>
                <a:cxn ang="0">
                  <a:pos x="T0" y="T1"/>
                </a:cxn>
                <a:cxn ang="0">
                  <a:pos x="T2" y="T3"/>
                </a:cxn>
                <a:cxn ang="0">
                  <a:pos x="T4" y="T5"/>
                </a:cxn>
                <a:cxn ang="0">
                  <a:pos x="T6" y="T7"/>
                </a:cxn>
                <a:cxn ang="0">
                  <a:pos x="T8" y="T9"/>
                </a:cxn>
              </a:cxnLst>
              <a:rect l="0" t="0" r="r" b="b"/>
              <a:pathLst>
                <a:path w="18" h="3">
                  <a:moveTo>
                    <a:pt x="0" y="0"/>
                  </a:moveTo>
                  <a:cubicBezTo>
                    <a:pt x="0" y="0"/>
                    <a:pt x="0" y="1"/>
                    <a:pt x="0" y="1"/>
                  </a:cubicBezTo>
                  <a:cubicBezTo>
                    <a:pt x="6" y="2"/>
                    <a:pt x="12" y="2"/>
                    <a:pt x="18" y="3"/>
                  </a:cubicBezTo>
                  <a:cubicBezTo>
                    <a:pt x="18" y="2"/>
                    <a:pt x="18" y="2"/>
                    <a:pt x="18" y="2"/>
                  </a:cubicBezTo>
                  <a:cubicBezTo>
                    <a:pt x="12" y="1"/>
                    <a:pt x="6" y="0"/>
                    <a:pt x="0" y="0"/>
                  </a:cubicBezTo>
                </a:path>
              </a:pathLst>
            </a:custGeom>
            <a:solidFill>
              <a:srgbClr val="EBED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78" name="Freeform 105">
              <a:extLst>
                <a:ext uri="{FF2B5EF4-FFF2-40B4-BE49-F238E27FC236}">
                  <a16:creationId xmlns="" xmlns:a16="http://schemas.microsoft.com/office/drawing/2014/main" id="{080B2791-F0D6-45EC-A350-7B4AC22BB464}"/>
                </a:ext>
              </a:extLst>
            </p:cNvPr>
            <p:cNvSpPr>
              <a:spLocks/>
            </p:cNvSpPr>
            <p:nvPr/>
          </p:nvSpPr>
          <p:spPr bwMode="auto">
            <a:xfrm>
              <a:off x="4449" y="597"/>
              <a:ext cx="80" cy="274"/>
            </a:xfrm>
            <a:custGeom>
              <a:avLst/>
              <a:gdLst>
                <a:gd name="T0" fmla="*/ 0 w 30"/>
                <a:gd name="T1" fmla="*/ 0 h 102"/>
                <a:gd name="T2" fmla="*/ 12 w 30"/>
                <a:gd name="T3" fmla="*/ 100 h 102"/>
                <a:gd name="T4" fmla="*/ 30 w 30"/>
                <a:gd name="T5" fmla="*/ 102 h 102"/>
                <a:gd name="T6" fmla="*/ 18 w 30"/>
                <a:gd name="T7" fmla="*/ 0 h 102"/>
                <a:gd name="T8" fmla="*/ 0 w 30"/>
                <a:gd name="T9" fmla="*/ 0 h 102"/>
              </a:gdLst>
              <a:ahLst/>
              <a:cxnLst>
                <a:cxn ang="0">
                  <a:pos x="T0" y="T1"/>
                </a:cxn>
                <a:cxn ang="0">
                  <a:pos x="T2" y="T3"/>
                </a:cxn>
                <a:cxn ang="0">
                  <a:pos x="T4" y="T5"/>
                </a:cxn>
                <a:cxn ang="0">
                  <a:pos x="T6" y="T7"/>
                </a:cxn>
                <a:cxn ang="0">
                  <a:pos x="T8" y="T9"/>
                </a:cxn>
              </a:cxnLst>
              <a:rect l="0" t="0" r="r" b="b"/>
              <a:pathLst>
                <a:path w="30" h="102">
                  <a:moveTo>
                    <a:pt x="0" y="0"/>
                  </a:moveTo>
                  <a:cubicBezTo>
                    <a:pt x="4" y="33"/>
                    <a:pt x="9" y="66"/>
                    <a:pt x="12" y="100"/>
                  </a:cubicBezTo>
                  <a:cubicBezTo>
                    <a:pt x="18" y="100"/>
                    <a:pt x="24" y="101"/>
                    <a:pt x="30" y="102"/>
                  </a:cubicBezTo>
                  <a:cubicBezTo>
                    <a:pt x="27" y="68"/>
                    <a:pt x="22" y="34"/>
                    <a:pt x="18" y="0"/>
                  </a:cubicBezTo>
                  <a:cubicBezTo>
                    <a:pt x="12" y="0"/>
                    <a:pt x="6" y="0"/>
                    <a:pt x="0" y="0"/>
                  </a:cubicBezTo>
                </a:path>
              </a:pathLst>
            </a:custGeom>
            <a:solidFill>
              <a:srgbClr val="D4BB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79" name="Freeform 106">
              <a:extLst>
                <a:ext uri="{FF2B5EF4-FFF2-40B4-BE49-F238E27FC236}">
                  <a16:creationId xmlns="" xmlns:a16="http://schemas.microsoft.com/office/drawing/2014/main" id="{C79CC4D6-9ACE-47A4-9549-A5938E4E688F}"/>
                </a:ext>
              </a:extLst>
            </p:cNvPr>
            <p:cNvSpPr>
              <a:spLocks/>
            </p:cNvSpPr>
            <p:nvPr/>
          </p:nvSpPr>
          <p:spPr bwMode="auto">
            <a:xfrm>
              <a:off x="3992" y="578"/>
              <a:ext cx="94" cy="53"/>
            </a:xfrm>
            <a:custGeom>
              <a:avLst/>
              <a:gdLst>
                <a:gd name="T0" fmla="*/ 5 w 35"/>
                <a:gd name="T1" fmla="*/ 0 h 20"/>
                <a:gd name="T2" fmla="*/ 9 w 35"/>
                <a:gd name="T3" fmla="*/ 18 h 20"/>
                <a:gd name="T4" fmla="*/ 17 w 35"/>
                <a:gd name="T5" fmla="*/ 20 h 20"/>
                <a:gd name="T6" fmla="*/ 30 w 35"/>
                <a:gd name="T7" fmla="*/ 5 h 20"/>
                <a:gd name="T8" fmla="*/ 27 w 35"/>
                <a:gd name="T9" fmla="*/ 1 h 20"/>
                <a:gd name="T10" fmla="*/ 5 w 35"/>
                <a:gd name="T11" fmla="*/ 0 h 20"/>
              </a:gdLst>
              <a:ahLst/>
              <a:cxnLst>
                <a:cxn ang="0">
                  <a:pos x="T0" y="T1"/>
                </a:cxn>
                <a:cxn ang="0">
                  <a:pos x="T2" y="T3"/>
                </a:cxn>
                <a:cxn ang="0">
                  <a:pos x="T4" y="T5"/>
                </a:cxn>
                <a:cxn ang="0">
                  <a:pos x="T6" y="T7"/>
                </a:cxn>
                <a:cxn ang="0">
                  <a:pos x="T8" y="T9"/>
                </a:cxn>
                <a:cxn ang="0">
                  <a:pos x="T10" y="T11"/>
                </a:cxn>
              </a:cxnLst>
              <a:rect l="0" t="0" r="r" b="b"/>
              <a:pathLst>
                <a:path w="35" h="20">
                  <a:moveTo>
                    <a:pt x="5" y="0"/>
                  </a:moveTo>
                  <a:cubicBezTo>
                    <a:pt x="4" y="3"/>
                    <a:pt x="0" y="13"/>
                    <a:pt x="9" y="18"/>
                  </a:cubicBezTo>
                  <a:cubicBezTo>
                    <a:pt x="12" y="19"/>
                    <a:pt x="14" y="20"/>
                    <a:pt x="17" y="20"/>
                  </a:cubicBezTo>
                  <a:cubicBezTo>
                    <a:pt x="26" y="20"/>
                    <a:pt x="35" y="12"/>
                    <a:pt x="30" y="5"/>
                  </a:cubicBezTo>
                  <a:cubicBezTo>
                    <a:pt x="29" y="4"/>
                    <a:pt x="29" y="3"/>
                    <a:pt x="27" y="1"/>
                  </a:cubicBezTo>
                  <a:cubicBezTo>
                    <a:pt x="20" y="1"/>
                    <a:pt x="13" y="1"/>
                    <a:pt x="5" y="0"/>
                  </a:cubicBezTo>
                </a:path>
              </a:pathLst>
            </a:custGeom>
            <a:solidFill>
              <a:srgbClr val="FAF4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80" name="Freeform 107">
              <a:extLst>
                <a:ext uri="{FF2B5EF4-FFF2-40B4-BE49-F238E27FC236}">
                  <a16:creationId xmlns="" xmlns:a16="http://schemas.microsoft.com/office/drawing/2014/main" id="{9202F4E0-206D-4DA3-B3B7-3B2A98E1F267}"/>
                </a:ext>
              </a:extLst>
            </p:cNvPr>
            <p:cNvSpPr>
              <a:spLocks/>
            </p:cNvSpPr>
            <p:nvPr/>
          </p:nvSpPr>
          <p:spPr bwMode="auto">
            <a:xfrm>
              <a:off x="4005" y="707"/>
              <a:ext cx="91" cy="70"/>
            </a:xfrm>
            <a:custGeom>
              <a:avLst/>
              <a:gdLst>
                <a:gd name="T0" fmla="*/ 21 w 34"/>
                <a:gd name="T1" fmla="*/ 0 h 26"/>
                <a:gd name="T2" fmla="*/ 15 w 34"/>
                <a:gd name="T3" fmla="*/ 2 h 26"/>
                <a:gd name="T4" fmla="*/ 8 w 34"/>
                <a:gd name="T5" fmla="*/ 17 h 26"/>
                <a:gd name="T6" fmla="*/ 22 w 34"/>
                <a:gd name="T7" fmla="*/ 26 h 26"/>
                <a:gd name="T8" fmla="*/ 33 w 34"/>
                <a:gd name="T9" fmla="*/ 18 h 26"/>
                <a:gd name="T10" fmla="*/ 21 w 34"/>
                <a:gd name="T11" fmla="*/ 0 h 26"/>
              </a:gdLst>
              <a:ahLst/>
              <a:cxnLst>
                <a:cxn ang="0">
                  <a:pos x="T0" y="T1"/>
                </a:cxn>
                <a:cxn ang="0">
                  <a:pos x="T2" y="T3"/>
                </a:cxn>
                <a:cxn ang="0">
                  <a:pos x="T4" y="T5"/>
                </a:cxn>
                <a:cxn ang="0">
                  <a:pos x="T6" y="T7"/>
                </a:cxn>
                <a:cxn ang="0">
                  <a:pos x="T8" y="T9"/>
                </a:cxn>
                <a:cxn ang="0">
                  <a:pos x="T10" y="T11"/>
                </a:cxn>
              </a:cxnLst>
              <a:rect l="0" t="0" r="r" b="b"/>
              <a:pathLst>
                <a:path w="34" h="26">
                  <a:moveTo>
                    <a:pt x="21" y="0"/>
                  </a:moveTo>
                  <a:cubicBezTo>
                    <a:pt x="19" y="0"/>
                    <a:pt x="17" y="0"/>
                    <a:pt x="15" y="2"/>
                  </a:cubicBezTo>
                  <a:cubicBezTo>
                    <a:pt x="15" y="2"/>
                    <a:pt x="0" y="4"/>
                    <a:pt x="8" y="17"/>
                  </a:cubicBezTo>
                  <a:cubicBezTo>
                    <a:pt x="11" y="23"/>
                    <a:pt x="17" y="26"/>
                    <a:pt x="22" y="26"/>
                  </a:cubicBezTo>
                  <a:cubicBezTo>
                    <a:pt x="28" y="26"/>
                    <a:pt x="33" y="23"/>
                    <a:pt x="33" y="18"/>
                  </a:cubicBezTo>
                  <a:cubicBezTo>
                    <a:pt x="34" y="11"/>
                    <a:pt x="28" y="0"/>
                    <a:pt x="21" y="0"/>
                  </a:cubicBezTo>
                </a:path>
              </a:pathLst>
            </a:custGeom>
            <a:solidFill>
              <a:srgbClr val="FAF4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81" name="Freeform 108">
              <a:extLst>
                <a:ext uri="{FF2B5EF4-FFF2-40B4-BE49-F238E27FC236}">
                  <a16:creationId xmlns="" xmlns:a16="http://schemas.microsoft.com/office/drawing/2014/main" id="{6CB695AE-8FC8-42D7-BAEE-8BE71A5C0BD6}"/>
                </a:ext>
              </a:extLst>
            </p:cNvPr>
            <p:cNvSpPr>
              <a:spLocks/>
            </p:cNvSpPr>
            <p:nvPr/>
          </p:nvSpPr>
          <p:spPr bwMode="auto">
            <a:xfrm>
              <a:off x="4038" y="887"/>
              <a:ext cx="56" cy="10"/>
            </a:xfrm>
            <a:custGeom>
              <a:avLst/>
              <a:gdLst>
                <a:gd name="T0" fmla="*/ 20 w 21"/>
                <a:gd name="T1" fmla="*/ 0 h 4"/>
                <a:gd name="T2" fmla="*/ 0 w 21"/>
                <a:gd name="T3" fmla="*/ 3 h 4"/>
                <a:gd name="T4" fmla="*/ 0 w 21"/>
                <a:gd name="T5" fmla="*/ 4 h 4"/>
                <a:gd name="T6" fmla="*/ 21 w 21"/>
                <a:gd name="T7" fmla="*/ 1 h 4"/>
                <a:gd name="T8" fmla="*/ 20 w 21"/>
                <a:gd name="T9" fmla="*/ 0 h 4"/>
              </a:gdLst>
              <a:ahLst/>
              <a:cxnLst>
                <a:cxn ang="0">
                  <a:pos x="T0" y="T1"/>
                </a:cxn>
                <a:cxn ang="0">
                  <a:pos x="T2" y="T3"/>
                </a:cxn>
                <a:cxn ang="0">
                  <a:pos x="T4" y="T5"/>
                </a:cxn>
                <a:cxn ang="0">
                  <a:pos x="T6" y="T7"/>
                </a:cxn>
                <a:cxn ang="0">
                  <a:pos x="T8" y="T9"/>
                </a:cxn>
              </a:cxnLst>
              <a:rect l="0" t="0" r="r" b="b"/>
              <a:pathLst>
                <a:path w="21" h="4">
                  <a:moveTo>
                    <a:pt x="20" y="0"/>
                  </a:moveTo>
                  <a:cubicBezTo>
                    <a:pt x="13" y="1"/>
                    <a:pt x="7" y="2"/>
                    <a:pt x="0" y="3"/>
                  </a:cubicBezTo>
                  <a:cubicBezTo>
                    <a:pt x="0" y="3"/>
                    <a:pt x="0" y="4"/>
                    <a:pt x="0" y="4"/>
                  </a:cubicBezTo>
                  <a:cubicBezTo>
                    <a:pt x="7" y="3"/>
                    <a:pt x="14" y="2"/>
                    <a:pt x="21" y="1"/>
                  </a:cubicBezTo>
                  <a:cubicBezTo>
                    <a:pt x="21" y="1"/>
                    <a:pt x="20" y="0"/>
                    <a:pt x="20"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82" name="Freeform 109">
              <a:extLst>
                <a:ext uri="{FF2B5EF4-FFF2-40B4-BE49-F238E27FC236}">
                  <a16:creationId xmlns="" xmlns:a16="http://schemas.microsoft.com/office/drawing/2014/main" id="{CD3A602A-AF0F-4408-99CE-6FD70EE1F789}"/>
                </a:ext>
              </a:extLst>
            </p:cNvPr>
            <p:cNvSpPr>
              <a:spLocks/>
            </p:cNvSpPr>
            <p:nvPr/>
          </p:nvSpPr>
          <p:spPr bwMode="auto">
            <a:xfrm>
              <a:off x="4038" y="873"/>
              <a:ext cx="53" cy="22"/>
            </a:xfrm>
            <a:custGeom>
              <a:avLst/>
              <a:gdLst>
                <a:gd name="T0" fmla="*/ 10 w 20"/>
                <a:gd name="T1" fmla="*/ 0 h 8"/>
                <a:gd name="T2" fmla="*/ 0 w 20"/>
                <a:gd name="T3" fmla="*/ 7 h 8"/>
                <a:gd name="T4" fmla="*/ 0 w 20"/>
                <a:gd name="T5" fmla="*/ 8 h 8"/>
                <a:gd name="T6" fmla="*/ 20 w 20"/>
                <a:gd name="T7" fmla="*/ 5 h 8"/>
                <a:gd name="T8" fmla="*/ 10 w 20"/>
                <a:gd name="T9" fmla="*/ 0 h 8"/>
              </a:gdLst>
              <a:ahLst/>
              <a:cxnLst>
                <a:cxn ang="0">
                  <a:pos x="T0" y="T1"/>
                </a:cxn>
                <a:cxn ang="0">
                  <a:pos x="T2" y="T3"/>
                </a:cxn>
                <a:cxn ang="0">
                  <a:pos x="T4" y="T5"/>
                </a:cxn>
                <a:cxn ang="0">
                  <a:pos x="T6" y="T7"/>
                </a:cxn>
                <a:cxn ang="0">
                  <a:pos x="T8" y="T9"/>
                </a:cxn>
              </a:cxnLst>
              <a:rect l="0" t="0" r="r" b="b"/>
              <a:pathLst>
                <a:path w="20" h="8">
                  <a:moveTo>
                    <a:pt x="10" y="0"/>
                  </a:moveTo>
                  <a:cubicBezTo>
                    <a:pt x="7" y="0"/>
                    <a:pt x="3" y="2"/>
                    <a:pt x="0" y="7"/>
                  </a:cubicBezTo>
                  <a:cubicBezTo>
                    <a:pt x="0" y="7"/>
                    <a:pt x="0" y="7"/>
                    <a:pt x="0" y="8"/>
                  </a:cubicBezTo>
                  <a:cubicBezTo>
                    <a:pt x="7" y="7"/>
                    <a:pt x="13" y="6"/>
                    <a:pt x="20" y="5"/>
                  </a:cubicBezTo>
                  <a:cubicBezTo>
                    <a:pt x="17" y="2"/>
                    <a:pt x="13" y="0"/>
                    <a:pt x="10" y="0"/>
                  </a:cubicBezTo>
                </a:path>
              </a:pathLst>
            </a:custGeom>
            <a:solidFill>
              <a:srgbClr val="FAF4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83" name="Freeform 110">
              <a:extLst>
                <a:ext uri="{FF2B5EF4-FFF2-40B4-BE49-F238E27FC236}">
                  <a16:creationId xmlns="" xmlns:a16="http://schemas.microsoft.com/office/drawing/2014/main" id="{27607C79-0BCE-4950-B22F-4D1161D25D4B}"/>
                </a:ext>
              </a:extLst>
            </p:cNvPr>
            <p:cNvSpPr>
              <a:spLocks/>
            </p:cNvSpPr>
            <p:nvPr/>
          </p:nvSpPr>
          <p:spPr bwMode="auto">
            <a:xfrm>
              <a:off x="4361" y="691"/>
              <a:ext cx="93" cy="75"/>
            </a:xfrm>
            <a:custGeom>
              <a:avLst/>
              <a:gdLst>
                <a:gd name="T0" fmla="*/ 14 w 35"/>
                <a:gd name="T1" fmla="*/ 0 h 28"/>
                <a:gd name="T2" fmla="*/ 4 w 35"/>
                <a:gd name="T3" fmla="*/ 7 h 28"/>
                <a:gd name="T4" fmla="*/ 12 w 35"/>
                <a:gd name="T5" fmla="*/ 28 h 28"/>
                <a:gd name="T6" fmla="*/ 16 w 35"/>
                <a:gd name="T7" fmla="*/ 28 h 28"/>
                <a:gd name="T8" fmla="*/ 28 w 35"/>
                <a:gd name="T9" fmla="*/ 9 h 28"/>
                <a:gd name="T10" fmla="*/ 14 w 35"/>
                <a:gd name="T11" fmla="*/ 0 h 28"/>
              </a:gdLst>
              <a:ahLst/>
              <a:cxnLst>
                <a:cxn ang="0">
                  <a:pos x="T0" y="T1"/>
                </a:cxn>
                <a:cxn ang="0">
                  <a:pos x="T2" y="T3"/>
                </a:cxn>
                <a:cxn ang="0">
                  <a:pos x="T4" y="T5"/>
                </a:cxn>
                <a:cxn ang="0">
                  <a:pos x="T6" y="T7"/>
                </a:cxn>
                <a:cxn ang="0">
                  <a:pos x="T8" y="T9"/>
                </a:cxn>
                <a:cxn ang="0">
                  <a:pos x="T10" y="T11"/>
                </a:cxn>
              </a:cxnLst>
              <a:rect l="0" t="0" r="r" b="b"/>
              <a:pathLst>
                <a:path w="35" h="28">
                  <a:moveTo>
                    <a:pt x="14" y="0"/>
                  </a:moveTo>
                  <a:cubicBezTo>
                    <a:pt x="10" y="0"/>
                    <a:pt x="7" y="2"/>
                    <a:pt x="4" y="7"/>
                  </a:cubicBezTo>
                  <a:cubicBezTo>
                    <a:pt x="4" y="7"/>
                    <a:pt x="0" y="25"/>
                    <a:pt x="12" y="28"/>
                  </a:cubicBezTo>
                  <a:cubicBezTo>
                    <a:pt x="13" y="28"/>
                    <a:pt x="15" y="28"/>
                    <a:pt x="16" y="28"/>
                  </a:cubicBezTo>
                  <a:cubicBezTo>
                    <a:pt x="26" y="28"/>
                    <a:pt x="35" y="17"/>
                    <a:pt x="28" y="9"/>
                  </a:cubicBezTo>
                  <a:cubicBezTo>
                    <a:pt x="24" y="4"/>
                    <a:pt x="19" y="0"/>
                    <a:pt x="14" y="0"/>
                  </a:cubicBezTo>
                </a:path>
              </a:pathLst>
            </a:custGeom>
            <a:solidFill>
              <a:srgbClr val="FAF4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84" name="Freeform 111">
              <a:extLst>
                <a:ext uri="{FF2B5EF4-FFF2-40B4-BE49-F238E27FC236}">
                  <a16:creationId xmlns="" xmlns:a16="http://schemas.microsoft.com/office/drawing/2014/main" id="{FED76B2A-E59C-4477-AB22-FDF846CA00DD}"/>
                </a:ext>
              </a:extLst>
            </p:cNvPr>
            <p:cNvSpPr>
              <a:spLocks/>
            </p:cNvSpPr>
            <p:nvPr/>
          </p:nvSpPr>
          <p:spPr bwMode="auto">
            <a:xfrm>
              <a:off x="4358" y="594"/>
              <a:ext cx="69" cy="24"/>
            </a:xfrm>
            <a:custGeom>
              <a:avLst/>
              <a:gdLst>
                <a:gd name="T0" fmla="*/ 0 w 26"/>
                <a:gd name="T1" fmla="*/ 0 h 9"/>
                <a:gd name="T2" fmla="*/ 9 w 26"/>
                <a:gd name="T3" fmla="*/ 8 h 9"/>
                <a:gd name="T4" fmla="*/ 12 w 26"/>
                <a:gd name="T5" fmla="*/ 9 h 9"/>
                <a:gd name="T6" fmla="*/ 26 w 26"/>
                <a:gd name="T7" fmla="*/ 1 h 9"/>
                <a:gd name="T8" fmla="*/ 0 w 26"/>
                <a:gd name="T9" fmla="*/ 0 h 9"/>
              </a:gdLst>
              <a:ahLst/>
              <a:cxnLst>
                <a:cxn ang="0">
                  <a:pos x="T0" y="T1"/>
                </a:cxn>
                <a:cxn ang="0">
                  <a:pos x="T2" y="T3"/>
                </a:cxn>
                <a:cxn ang="0">
                  <a:pos x="T4" y="T5"/>
                </a:cxn>
                <a:cxn ang="0">
                  <a:pos x="T6" y="T7"/>
                </a:cxn>
                <a:cxn ang="0">
                  <a:pos x="T8" y="T9"/>
                </a:cxn>
              </a:cxnLst>
              <a:rect l="0" t="0" r="r" b="b"/>
              <a:pathLst>
                <a:path w="26" h="9">
                  <a:moveTo>
                    <a:pt x="0" y="0"/>
                  </a:moveTo>
                  <a:cubicBezTo>
                    <a:pt x="1" y="4"/>
                    <a:pt x="4" y="7"/>
                    <a:pt x="9" y="8"/>
                  </a:cubicBezTo>
                  <a:cubicBezTo>
                    <a:pt x="10" y="9"/>
                    <a:pt x="11" y="9"/>
                    <a:pt x="12" y="9"/>
                  </a:cubicBezTo>
                  <a:cubicBezTo>
                    <a:pt x="18" y="9"/>
                    <a:pt x="24" y="5"/>
                    <a:pt x="26" y="1"/>
                  </a:cubicBezTo>
                  <a:cubicBezTo>
                    <a:pt x="17" y="0"/>
                    <a:pt x="9" y="0"/>
                    <a:pt x="0" y="0"/>
                  </a:cubicBezTo>
                </a:path>
              </a:pathLst>
            </a:custGeom>
            <a:solidFill>
              <a:srgbClr val="FAF4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85" name="Freeform 112">
              <a:extLst>
                <a:ext uri="{FF2B5EF4-FFF2-40B4-BE49-F238E27FC236}">
                  <a16:creationId xmlns="" xmlns:a16="http://schemas.microsoft.com/office/drawing/2014/main" id="{1BA9427A-9B3E-40D1-A314-D545CB0CE32B}"/>
                </a:ext>
              </a:extLst>
            </p:cNvPr>
            <p:cNvSpPr>
              <a:spLocks/>
            </p:cNvSpPr>
            <p:nvPr/>
          </p:nvSpPr>
          <p:spPr bwMode="auto">
            <a:xfrm>
              <a:off x="4641" y="887"/>
              <a:ext cx="40" cy="13"/>
            </a:xfrm>
            <a:custGeom>
              <a:avLst/>
              <a:gdLst>
                <a:gd name="T0" fmla="*/ 0 w 15"/>
                <a:gd name="T1" fmla="*/ 0 h 5"/>
                <a:gd name="T2" fmla="*/ 1 w 15"/>
                <a:gd name="T3" fmla="*/ 2 h 5"/>
                <a:gd name="T4" fmla="*/ 15 w 15"/>
                <a:gd name="T5" fmla="*/ 5 h 5"/>
                <a:gd name="T6" fmla="*/ 15 w 15"/>
                <a:gd name="T7" fmla="*/ 4 h 5"/>
                <a:gd name="T8" fmla="*/ 0 w 15"/>
                <a:gd name="T9" fmla="*/ 0 h 5"/>
              </a:gdLst>
              <a:ahLst/>
              <a:cxnLst>
                <a:cxn ang="0">
                  <a:pos x="T0" y="T1"/>
                </a:cxn>
                <a:cxn ang="0">
                  <a:pos x="T2" y="T3"/>
                </a:cxn>
                <a:cxn ang="0">
                  <a:pos x="T4" y="T5"/>
                </a:cxn>
                <a:cxn ang="0">
                  <a:pos x="T6" y="T7"/>
                </a:cxn>
                <a:cxn ang="0">
                  <a:pos x="T8" y="T9"/>
                </a:cxn>
              </a:cxnLst>
              <a:rect l="0" t="0" r="r" b="b"/>
              <a:pathLst>
                <a:path w="15" h="5">
                  <a:moveTo>
                    <a:pt x="0" y="0"/>
                  </a:moveTo>
                  <a:cubicBezTo>
                    <a:pt x="1" y="1"/>
                    <a:pt x="1" y="1"/>
                    <a:pt x="1" y="2"/>
                  </a:cubicBezTo>
                  <a:cubicBezTo>
                    <a:pt x="5" y="3"/>
                    <a:pt x="9" y="4"/>
                    <a:pt x="15" y="5"/>
                  </a:cubicBezTo>
                  <a:cubicBezTo>
                    <a:pt x="15" y="5"/>
                    <a:pt x="15" y="4"/>
                    <a:pt x="15" y="4"/>
                  </a:cubicBezTo>
                  <a:cubicBezTo>
                    <a:pt x="9" y="3"/>
                    <a:pt x="4" y="1"/>
                    <a:pt x="0" y="0"/>
                  </a:cubicBezTo>
                </a:path>
              </a:pathLst>
            </a:custGeom>
            <a:solidFill>
              <a:srgbClr val="EBED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86" name="Freeform 113">
              <a:extLst>
                <a:ext uri="{FF2B5EF4-FFF2-40B4-BE49-F238E27FC236}">
                  <a16:creationId xmlns="" xmlns:a16="http://schemas.microsoft.com/office/drawing/2014/main" id="{00960348-D2E9-4B4A-89C4-CDFF738E9DE2}"/>
                </a:ext>
              </a:extLst>
            </p:cNvPr>
            <p:cNvSpPr>
              <a:spLocks/>
            </p:cNvSpPr>
            <p:nvPr/>
          </p:nvSpPr>
          <p:spPr bwMode="auto">
            <a:xfrm>
              <a:off x="4585" y="594"/>
              <a:ext cx="96" cy="303"/>
            </a:xfrm>
            <a:custGeom>
              <a:avLst/>
              <a:gdLst>
                <a:gd name="T0" fmla="*/ 18 w 36"/>
                <a:gd name="T1" fmla="*/ 0 h 113"/>
                <a:gd name="T2" fmla="*/ 0 w 36"/>
                <a:gd name="T3" fmla="*/ 0 h 113"/>
                <a:gd name="T4" fmla="*/ 16 w 36"/>
                <a:gd name="T5" fmla="*/ 79 h 113"/>
                <a:gd name="T6" fmla="*/ 21 w 36"/>
                <a:gd name="T7" fmla="*/ 109 h 113"/>
                <a:gd name="T8" fmla="*/ 36 w 36"/>
                <a:gd name="T9" fmla="*/ 113 h 113"/>
                <a:gd name="T10" fmla="*/ 33 w 36"/>
                <a:gd name="T11" fmla="*/ 77 h 113"/>
                <a:gd name="T12" fmla="*/ 18 w 36"/>
                <a:gd name="T13" fmla="*/ 0 h 113"/>
              </a:gdLst>
              <a:ahLst/>
              <a:cxnLst>
                <a:cxn ang="0">
                  <a:pos x="T0" y="T1"/>
                </a:cxn>
                <a:cxn ang="0">
                  <a:pos x="T2" y="T3"/>
                </a:cxn>
                <a:cxn ang="0">
                  <a:pos x="T4" y="T5"/>
                </a:cxn>
                <a:cxn ang="0">
                  <a:pos x="T6" y="T7"/>
                </a:cxn>
                <a:cxn ang="0">
                  <a:pos x="T8" y="T9"/>
                </a:cxn>
                <a:cxn ang="0">
                  <a:pos x="T10" y="T11"/>
                </a:cxn>
                <a:cxn ang="0">
                  <a:pos x="T12" y="T13"/>
                </a:cxn>
              </a:cxnLst>
              <a:rect l="0" t="0" r="r" b="b"/>
              <a:pathLst>
                <a:path w="36" h="113">
                  <a:moveTo>
                    <a:pt x="18" y="0"/>
                  </a:moveTo>
                  <a:cubicBezTo>
                    <a:pt x="12" y="0"/>
                    <a:pt x="6" y="0"/>
                    <a:pt x="0" y="0"/>
                  </a:cubicBezTo>
                  <a:cubicBezTo>
                    <a:pt x="5" y="27"/>
                    <a:pt x="11" y="53"/>
                    <a:pt x="16" y="79"/>
                  </a:cubicBezTo>
                  <a:cubicBezTo>
                    <a:pt x="17" y="89"/>
                    <a:pt x="20" y="99"/>
                    <a:pt x="21" y="109"/>
                  </a:cubicBezTo>
                  <a:cubicBezTo>
                    <a:pt x="25" y="110"/>
                    <a:pt x="30" y="112"/>
                    <a:pt x="36" y="113"/>
                  </a:cubicBezTo>
                  <a:cubicBezTo>
                    <a:pt x="34" y="100"/>
                    <a:pt x="35" y="87"/>
                    <a:pt x="33" y="77"/>
                  </a:cubicBezTo>
                  <a:cubicBezTo>
                    <a:pt x="28" y="51"/>
                    <a:pt x="23" y="26"/>
                    <a:pt x="18" y="0"/>
                  </a:cubicBezTo>
                </a:path>
              </a:pathLst>
            </a:custGeom>
            <a:solidFill>
              <a:srgbClr val="D4BB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87" name="Freeform 114">
              <a:extLst>
                <a:ext uri="{FF2B5EF4-FFF2-40B4-BE49-F238E27FC236}">
                  <a16:creationId xmlns="" xmlns:a16="http://schemas.microsoft.com/office/drawing/2014/main" id="{FF7B24C4-66CC-4D9F-BF17-B197D32D5677}"/>
                </a:ext>
              </a:extLst>
            </p:cNvPr>
            <p:cNvSpPr>
              <a:spLocks/>
            </p:cNvSpPr>
            <p:nvPr/>
          </p:nvSpPr>
          <p:spPr bwMode="auto">
            <a:xfrm>
              <a:off x="4812" y="930"/>
              <a:ext cx="48" cy="16"/>
            </a:xfrm>
            <a:custGeom>
              <a:avLst/>
              <a:gdLst>
                <a:gd name="T0" fmla="*/ 0 w 18"/>
                <a:gd name="T1" fmla="*/ 0 h 6"/>
                <a:gd name="T2" fmla="*/ 0 w 18"/>
                <a:gd name="T3" fmla="*/ 1 h 6"/>
                <a:gd name="T4" fmla="*/ 18 w 18"/>
                <a:gd name="T5" fmla="*/ 6 h 6"/>
                <a:gd name="T6" fmla="*/ 18 w 18"/>
                <a:gd name="T7" fmla="*/ 4 h 6"/>
                <a:gd name="T8" fmla="*/ 0 w 18"/>
                <a:gd name="T9" fmla="*/ 0 h 6"/>
              </a:gdLst>
              <a:ahLst/>
              <a:cxnLst>
                <a:cxn ang="0">
                  <a:pos x="T0" y="T1"/>
                </a:cxn>
                <a:cxn ang="0">
                  <a:pos x="T2" y="T3"/>
                </a:cxn>
                <a:cxn ang="0">
                  <a:pos x="T4" y="T5"/>
                </a:cxn>
                <a:cxn ang="0">
                  <a:pos x="T6" y="T7"/>
                </a:cxn>
                <a:cxn ang="0">
                  <a:pos x="T8" y="T9"/>
                </a:cxn>
              </a:cxnLst>
              <a:rect l="0" t="0" r="r" b="b"/>
              <a:pathLst>
                <a:path w="18" h="6">
                  <a:moveTo>
                    <a:pt x="0" y="0"/>
                  </a:moveTo>
                  <a:cubicBezTo>
                    <a:pt x="0" y="1"/>
                    <a:pt x="0" y="1"/>
                    <a:pt x="0" y="1"/>
                  </a:cubicBezTo>
                  <a:cubicBezTo>
                    <a:pt x="6" y="3"/>
                    <a:pt x="12" y="4"/>
                    <a:pt x="18" y="6"/>
                  </a:cubicBezTo>
                  <a:cubicBezTo>
                    <a:pt x="18" y="5"/>
                    <a:pt x="18" y="5"/>
                    <a:pt x="18" y="4"/>
                  </a:cubicBezTo>
                  <a:cubicBezTo>
                    <a:pt x="12" y="3"/>
                    <a:pt x="6" y="2"/>
                    <a:pt x="0" y="0"/>
                  </a:cubicBezTo>
                </a:path>
              </a:pathLst>
            </a:custGeom>
            <a:solidFill>
              <a:srgbClr val="EBED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88" name="Freeform 115">
              <a:extLst>
                <a:ext uri="{FF2B5EF4-FFF2-40B4-BE49-F238E27FC236}">
                  <a16:creationId xmlns="" xmlns:a16="http://schemas.microsoft.com/office/drawing/2014/main" id="{6B27D8E7-D8F3-4C1B-AF9D-F1928A15E258}"/>
                </a:ext>
              </a:extLst>
            </p:cNvPr>
            <p:cNvSpPr>
              <a:spLocks/>
            </p:cNvSpPr>
            <p:nvPr/>
          </p:nvSpPr>
          <p:spPr bwMode="auto">
            <a:xfrm>
              <a:off x="4785" y="583"/>
              <a:ext cx="75" cy="357"/>
            </a:xfrm>
            <a:custGeom>
              <a:avLst/>
              <a:gdLst>
                <a:gd name="T0" fmla="*/ 16 w 28"/>
                <a:gd name="T1" fmla="*/ 0 h 133"/>
                <a:gd name="T2" fmla="*/ 0 w 28"/>
                <a:gd name="T3" fmla="*/ 1 h 133"/>
                <a:gd name="T4" fmla="*/ 10 w 28"/>
                <a:gd name="T5" fmla="*/ 129 h 133"/>
                <a:gd name="T6" fmla="*/ 28 w 28"/>
                <a:gd name="T7" fmla="*/ 133 h 133"/>
                <a:gd name="T8" fmla="*/ 16 w 28"/>
                <a:gd name="T9" fmla="*/ 0 h 133"/>
              </a:gdLst>
              <a:ahLst/>
              <a:cxnLst>
                <a:cxn ang="0">
                  <a:pos x="T0" y="T1"/>
                </a:cxn>
                <a:cxn ang="0">
                  <a:pos x="T2" y="T3"/>
                </a:cxn>
                <a:cxn ang="0">
                  <a:pos x="T4" y="T5"/>
                </a:cxn>
                <a:cxn ang="0">
                  <a:pos x="T6" y="T7"/>
                </a:cxn>
                <a:cxn ang="0">
                  <a:pos x="T8" y="T9"/>
                </a:cxn>
              </a:cxnLst>
              <a:rect l="0" t="0" r="r" b="b"/>
              <a:pathLst>
                <a:path w="28" h="133">
                  <a:moveTo>
                    <a:pt x="16" y="0"/>
                  </a:moveTo>
                  <a:cubicBezTo>
                    <a:pt x="10" y="1"/>
                    <a:pt x="5" y="1"/>
                    <a:pt x="0" y="1"/>
                  </a:cubicBezTo>
                  <a:cubicBezTo>
                    <a:pt x="6" y="44"/>
                    <a:pt x="10" y="87"/>
                    <a:pt x="10" y="129"/>
                  </a:cubicBezTo>
                  <a:cubicBezTo>
                    <a:pt x="16" y="131"/>
                    <a:pt x="22" y="132"/>
                    <a:pt x="28" y="133"/>
                  </a:cubicBezTo>
                  <a:cubicBezTo>
                    <a:pt x="25" y="89"/>
                    <a:pt x="22" y="45"/>
                    <a:pt x="16" y="0"/>
                  </a:cubicBezTo>
                </a:path>
              </a:pathLst>
            </a:custGeom>
            <a:solidFill>
              <a:srgbClr val="D4BB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89" name="Freeform 116">
              <a:extLst>
                <a:ext uri="{FF2B5EF4-FFF2-40B4-BE49-F238E27FC236}">
                  <a16:creationId xmlns="" xmlns:a16="http://schemas.microsoft.com/office/drawing/2014/main" id="{23AB0F87-128E-4615-A88E-A01144C009B7}"/>
                </a:ext>
              </a:extLst>
            </p:cNvPr>
            <p:cNvSpPr>
              <a:spLocks/>
            </p:cNvSpPr>
            <p:nvPr/>
          </p:nvSpPr>
          <p:spPr bwMode="auto">
            <a:xfrm>
              <a:off x="4996" y="967"/>
              <a:ext cx="5" cy="0"/>
            </a:xfrm>
            <a:custGeom>
              <a:avLst/>
              <a:gdLst>
                <a:gd name="T0" fmla="*/ 0 w 2"/>
                <a:gd name="T1" fmla="*/ 0 w 2"/>
                <a:gd name="T2" fmla="*/ 2 w 2"/>
                <a:gd name="T3" fmla="*/ 0 w 2"/>
              </a:gdLst>
              <a:ahLst/>
              <a:cxnLst>
                <a:cxn ang="0">
                  <a:pos x="T0" y="0"/>
                </a:cxn>
                <a:cxn ang="0">
                  <a:pos x="T1" y="0"/>
                </a:cxn>
                <a:cxn ang="0">
                  <a:pos x="T2" y="0"/>
                </a:cxn>
                <a:cxn ang="0">
                  <a:pos x="T3" y="0"/>
                </a:cxn>
              </a:cxnLst>
              <a:rect l="0" t="0" r="r" b="b"/>
              <a:pathLst>
                <a:path w="2">
                  <a:moveTo>
                    <a:pt x="0" y="0"/>
                  </a:moveTo>
                  <a:cubicBezTo>
                    <a:pt x="0" y="0"/>
                    <a:pt x="0" y="0"/>
                    <a:pt x="0" y="0"/>
                  </a:cubicBezTo>
                  <a:cubicBezTo>
                    <a:pt x="0" y="0"/>
                    <a:pt x="1" y="0"/>
                    <a:pt x="2" y="0"/>
                  </a:cubicBezTo>
                  <a:cubicBezTo>
                    <a:pt x="1" y="0"/>
                    <a:pt x="0" y="0"/>
                    <a:pt x="0" y="0"/>
                  </a:cubicBezTo>
                </a:path>
              </a:pathLst>
            </a:custGeom>
            <a:solidFill>
              <a:srgbClr val="EBED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90" name="Freeform 117">
              <a:extLst>
                <a:ext uri="{FF2B5EF4-FFF2-40B4-BE49-F238E27FC236}">
                  <a16:creationId xmlns="" xmlns:a16="http://schemas.microsoft.com/office/drawing/2014/main" id="{765EE40A-349A-49D7-B155-F9171C208CA9}"/>
                </a:ext>
              </a:extLst>
            </p:cNvPr>
            <p:cNvSpPr>
              <a:spLocks/>
            </p:cNvSpPr>
            <p:nvPr/>
          </p:nvSpPr>
          <p:spPr bwMode="auto">
            <a:xfrm>
              <a:off x="4961" y="578"/>
              <a:ext cx="99" cy="395"/>
            </a:xfrm>
            <a:custGeom>
              <a:avLst/>
              <a:gdLst>
                <a:gd name="T0" fmla="*/ 16 w 37"/>
                <a:gd name="T1" fmla="*/ 0 h 147"/>
                <a:gd name="T2" fmla="*/ 0 w 37"/>
                <a:gd name="T3" fmla="*/ 0 h 147"/>
                <a:gd name="T4" fmla="*/ 4 w 37"/>
                <a:gd name="T5" fmla="*/ 41 h 147"/>
                <a:gd name="T6" fmla="*/ 10 w 37"/>
                <a:gd name="T7" fmla="*/ 104 h 147"/>
                <a:gd name="T8" fmla="*/ 13 w 37"/>
                <a:gd name="T9" fmla="*/ 145 h 147"/>
                <a:gd name="T10" fmla="*/ 15 w 37"/>
                <a:gd name="T11" fmla="*/ 145 h 147"/>
                <a:gd name="T12" fmla="*/ 32 w 37"/>
                <a:gd name="T13" fmla="*/ 147 h 147"/>
                <a:gd name="T14" fmla="*/ 23 w 37"/>
                <a:gd name="T15" fmla="*/ 57 h 147"/>
                <a:gd name="T16" fmla="*/ 18 w 37"/>
                <a:gd name="T17" fmla="*/ 0 h 147"/>
                <a:gd name="T18" fmla="*/ 16 w 37"/>
                <a:gd name="T19" fmla="*/ 0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 h="147">
                  <a:moveTo>
                    <a:pt x="16" y="0"/>
                  </a:moveTo>
                  <a:cubicBezTo>
                    <a:pt x="11" y="0"/>
                    <a:pt x="5" y="0"/>
                    <a:pt x="0" y="0"/>
                  </a:cubicBezTo>
                  <a:cubicBezTo>
                    <a:pt x="1" y="14"/>
                    <a:pt x="3" y="28"/>
                    <a:pt x="4" y="41"/>
                  </a:cubicBezTo>
                  <a:cubicBezTo>
                    <a:pt x="6" y="62"/>
                    <a:pt x="8" y="83"/>
                    <a:pt x="10" y="104"/>
                  </a:cubicBezTo>
                  <a:cubicBezTo>
                    <a:pt x="11" y="117"/>
                    <a:pt x="10" y="132"/>
                    <a:pt x="13" y="145"/>
                  </a:cubicBezTo>
                  <a:cubicBezTo>
                    <a:pt x="13" y="145"/>
                    <a:pt x="14" y="145"/>
                    <a:pt x="15" y="145"/>
                  </a:cubicBezTo>
                  <a:cubicBezTo>
                    <a:pt x="21" y="146"/>
                    <a:pt x="26" y="146"/>
                    <a:pt x="32" y="147"/>
                  </a:cubicBezTo>
                  <a:cubicBezTo>
                    <a:pt x="37" y="118"/>
                    <a:pt x="27" y="85"/>
                    <a:pt x="23" y="57"/>
                  </a:cubicBezTo>
                  <a:cubicBezTo>
                    <a:pt x="21" y="39"/>
                    <a:pt x="20" y="20"/>
                    <a:pt x="18" y="0"/>
                  </a:cubicBezTo>
                  <a:cubicBezTo>
                    <a:pt x="17" y="0"/>
                    <a:pt x="17" y="0"/>
                    <a:pt x="16" y="0"/>
                  </a:cubicBezTo>
                </a:path>
              </a:pathLst>
            </a:custGeom>
            <a:solidFill>
              <a:srgbClr val="D4BB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91" name="Freeform 118">
              <a:extLst>
                <a:ext uri="{FF2B5EF4-FFF2-40B4-BE49-F238E27FC236}">
                  <a16:creationId xmlns="" xmlns:a16="http://schemas.microsoft.com/office/drawing/2014/main" id="{8CA4AC11-0D79-49D5-BB88-96EAF17132FB}"/>
                </a:ext>
              </a:extLst>
            </p:cNvPr>
            <p:cNvSpPr>
              <a:spLocks/>
            </p:cNvSpPr>
            <p:nvPr/>
          </p:nvSpPr>
          <p:spPr bwMode="auto">
            <a:xfrm>
              <a:off x="4996" y="967"/>
              <a:ext cx="51" cy="11"/>
            </a:xfrm>
            <a:custGeom>
              <a:avLst/>
              <a:gdLst>
                <a:gd name="T0" fmla="*/ 0 w 19"/>
                <a:gd name="T1" fmla="*/ 0 h 4"/>
                <a:gd name="T2" fmla="*/ 0 w 19"/>
                <a:gd name="T3" fmla="*/ 1 h 4"/>
                <a:gd name="T4" fmla="*/ 19 w 19"/>
                <a:gd name="T5" fmla="*/ 4 h 4"/>
                <a:gd name="T6" fmla="*/ 19 w 19"/>
                <a:gd name="T7" fmla="*/ 2 h 4"/>
                <a:gd name="T8" fmla="*/ 2 w 19"/>
                <a:gd name="T9" fmla="*/ 0 h 4"/>
                <a:gd name="T10" fmla="*/ 0 w 19"/>
                <a:gd name="T11" fmla="*/ 0 h 4"/>
              </a:gdLst>
              <a:ahLst/>
              <a:cxnLst>
                <a:cxn ang="0">
                  <a:pos x="T0" y="T1"/>
                </a:cxn>
                <a:cxn ang="0">
                  <a:pos x="T2" y="T3"/>
                </a:cxn>
                <a:cxn ang="0">
                  <a:pos x="T4" y="T5"/>
                </a:cxn>
                <a:cxn ang="0">
                  <a:pos x="T6" y="T7"/>
                </a:cxn>
                <a:cxn ang="0">
                  <a:pos x="T8" y="T9"/>
                </a:cxn>
                <a:cxn ang="0">
                  <a:pos x="T10" y="T11"/>
                </a:cxn>
              </a:cxnLst>
              <a:rect l="0" t="0" r="r" b="b"/>
              <a:pathLst>
                <a:path w="19" h="4">
                  <a:moveTo>
                    <a:pt x="0" y="0"/>
                  </a:moveTo>
                  <a:cubicBezTo>
                    <a:pt x="0" y="1"/>
                    <a:pt x="0" y="1"/>
                    <a:pt x="0" y="1"/>
                  </a:cubicBezTo>
                  <a:cubicBezTo>
                    <a:pt x="6" y="2"/>
                    <a:pt x="13" y="3"/>
                    <a:pt x="19" y="4"/>
                  </a:cubicBezTo>
                  <a:cubicBezTo>
                    <a:pt x="19" y="3"/>
                    <a:pt x="19" y="2"/>
                    <a:pt x="19" y="2"/>
                  </a:cubicBezTo>
                  <a:cubicBezTo>
                    <a:pt x="13" y="1"/>
                    <a:pt x="8" y="1"/>
                    <a:pt x="2" y="0"/>
                  </a:cubicBezTo>
                  <a:cubicBezTo>
                    <a:pt x="1" y="0"/>
                    <a:pt x="0" y="0"/>
                    <a:pt x="0" y="0"/>
                  </a:cubicBezTo>
                </a:path>
              </a:pathLst>
            </a:custGeom>
            <a:solidFill>
              <a:srgbClr val="6A2E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92" name="Freeform 119">
              <a:extLst>
                <a:ext uri="{FF2B5EF4-FFF2-40B4-BE49-F238E27FC236}">
                  <a16:creationId xmlns="" xmlns:a16="http://schemas.microsoft.com/office/drawing/2014/main" id="{0BF9B739-57F4-4447-BCF7-97091462232A}"/>
                </a:ext>
              </a:extLst>
            </p:cNvPr>
            <p:cNvSpPr>
              <a:spLocks/>
            </p:cNvSpPr>
            <p:nvPr/>
          </p:nvSpPr>
          <p:spPr bwMode="auto">
            <a:xfrm>
              <a:off x="5116" y="580"/>
              <a:ext cx="91" cy="393"/>
            </a:xfrm>
            <a:custGeom>
              <a:avLst/>
              <a:gdLst>
                <a:gd name="T0" fmla="*/ 0 w 34"/>
                <a:gd name="T1" fmla="*/ 0 h 146"/>
                <a:gd name="T2" fmla="*/ 15 w 34"/>
                <a:gd name="T3" fmla="*/ 146 h 146"/>
                <a:gd name="T4" fmla="*/ 25 w 34"/>
                <a:gd name="T5" fmla="*/ 145 h 146"/>
                <a:gd name="T6" fmla="*/ 34 w 34"/>
                <a:gd name="T7" fmla="*/ 145 h 146"/>
                <a:gd name="T8" fmla="*/ 17 w 34"/>
                <a:gd name="T9" fmla="*/ 2 h 146"/>
                <a:gd name="T10" fmla="*/ 0 w 34"/>
                <a:gd name="T11" fmla="*/ 0 h 146"/>
              </a:gdLst>
              <a:ahLst/>
              <a:cxnLst>
                <a:cxn ang="0">
                  <a:pos x="T0" y="T1"/>
                </a:cxn>
                <a:cxn ang="0">
                  <a:pos x="T2" y="T3"/>
                </a:cxn>
                <a:cxn ang="0">
                  <a:pos x="T4" y="T5"/>
                </a:cxn>
                <a:cxn ang="0">
                  <a:pos x="T6" y="T7"/>
                </a:cxn>
                <a:cxn ang="0">
                  <a:pos x="T8" y="T9"/>
                </a:cxn>
                <a:cxn ang="0">
                  <a:pos x="T10" y="T11"/>
                </a:cxn>
              </a:cxnLst>
              <a:rect l="0" t="0" r="r" b="b"/>
              <a:pathLst>
                <a:path w="34" h="146">
                  <a:moveTo>
                    <a:pt x="0" y="0"/>
                  </a:moveTo>
                  <a:cubicBezTo>
                    <a:pt x="5" y="49"/>
                    <a:pt x="14" y="97"/>
                    <a:pt x="15" y="146"/>
                  </a:cubicBezTo>
                  <a:cubicBezTo>
                    <a:pt x="18" y="146"/>
                    <a:pt x="21" y="146"/>
                    <a:pt x="25" y="145"/>
                  </a:cubicBezTo>
                  <a:cubicBezTo>
                    <a:pt x="28" y="145"/>
                    <a:pt x="31" y="145"/>
                    <a:pt x="34" y="145"/>
                  </a:cubicBezTo>
                  <a:cubicBezTo>
                    <a:pt x="31" y="97"/>
                    <a:pt x="24" y="49"/>
                    <a:pt x="17" y="2"/>
                  </a:cubicBezTo>
                  <a:cubicBezTo>
                    <a:pt x="12" y="1"/>
                    <a:pt x="6" y="1"/>
                    <a:pt x="0" y="0"/>
                  </a:cubicBezTo>
                </a:path>
              </a:pathLst>
            </a:custGeom>
            <a:solidFill>
              <a:srgbClr val="D4BB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93" name="Freeform 120">
              <a:extLst>
                <a:ext uri="{FF2B5EF4-FFF2-40B4-BE49-F238E27FC236}">
                  <a16:creationId xmlns="" xmlns:a16="http://schemas.microsoft.com/office/drawing/2014/main" id="{02F74A47-D6F3-4C23-8D82-118FEEDE016D}"/>
                </a:ext>
              </a:extLst>
            </p:cNvPr>
            <p:cNvSpPr>
              <a:spLocks/>
            </p:cNvSpPr>
            <p:nvPr/>
          </p:nvSpPr>
          <p:spPr bwMode="auto">
            <a:xfrm>
              <a:off x="5159" y="986"/>
              <a:ext cx="48" cy="3"/>
            </a:xfrm>
            <a:custGeom>
              <a:avLst/>
              <a:gdLst>
                <a:gd name="T0" fmla="*/ 0 w 18"/>
                <a:gd name="T1" fmla="*/ 0 h 1"/>
                <a:gd name="T2" fmla="*/ 0 w 18"/>
                <a:gd name="T3" fmla="*/ 1 h 1"/>
                <a:gd name="T4" fmla="*/ 16 w 18"/>
                <a:gd name="T5" fmla="*/ 1 h 1"/>
                <a:gd name="T6" fmla="*/ 17 w 18"/>
                <a:gd name="T7" fmla="*/ 1 h 1"/>
                <a:gd name="T8" fmla="*/ 18 w 18"/>
                <a:gd name="T9" fmla="*/ 0 h 1"/>
                <a:gd name="T10" fmla="*/ 16 w 18"/>
                <a:gd name="T11" fmla="*/ 0 h 1"/>
                <a:gd name="T12" fmla="*/ 0 w 18"/>
                <a:gd name="T13" fmla="*/ 0 h 1"/>
              </a:gdLst>
              <a:ahLst/>
              <a:cxnLst>
                <a:cxn ang="0">
                  <a:pos x="T0" y="T1"/>
                </a:cxn>
                <a:cxn ang="0">
                  <a:pos x="T2" y="T3"/>
                </a:cxn>
                <a:cxn ang="0">
                  <a:pos x="T4" y="T5"/>
                </a:cxn>
                <a:cxn ang="0">
                  <a:pos x="T6" y="T7"/>
                </a:cxn>
                <a:cxn ang="0">
                  <a:pos x="T8" y="T9"/>
                </a:cxn>
                <a:cxn ang="0">
                  <a:pos x="T10" y="T11"/>
                </a:cxn>
                <a:cxn ang="0">
                  <a:pos x="T12" y="T13"/>
                </a:cxn>
              </a:cxnLst>
              <a:rect l="0" t="0" r="r" b="b"/>
              <a:pathLst>
                <a:path w="18" h="1">
                  <a:moveTo>
                    <a:pt x="0" y="0"/>
                  </a:moveTo>
                  <a:cubicBezTo>
                    <a:pt x="0" y="0"/>
                    <a:pt x="0" y="0"/>
                    <a:pt x="0" y="1"/>
                  </a:cubicBezTo>
                  <a:cubicBezTo>
                    <a:pt x="5" y="1"/>
                    <a:pt x="11" y="1"/>
                    <a:pt x="16" y="1"/>
                  </a:cubicBezTo>
                  <a:cubicBezTo>
                    <a:pt x="16" y="1"/>
                    <a:pt x="17" y="1"/>
                    <a:pt x="17" y="1"/>
                  </a:cubicBezTo>
                  <a:cubicBezTo>
                    <a:pt x="17" y="1"/>
                    <a:pt x="17" y="0"/>
                    <a:pt x="18" y="0"/>
                  </a:cubicBezTo>
                  <a:cubicBezTo>
                    <a:pt x="17" y="0"/>
                    <a:pt x="17" y="0"/>
                    <a:pt x="16" y="0"/>
                  </a:cubicBezTo>
                  <a:cubicBezTo>
                    <a:pt x="11" y="0"/>
                    <a:pt x="5" y="0"/>
                    <a:pt x="0" y="0"/>
                  </a:cubicBezTo>
                </a:path>
              </a:pathLst>
            </a:custGeom>
            <a:solidFill>
              <a:srgbClr val="EBED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94" name="Freeform 121">
              <a:extLst>
                <a:ext uri="{FF2B5EF4-FFF2-40B4-BE49-F238E27FC236}">
                  <a16:creationId xmlns="" xmlns:a16="http://schemas.microsoft.com/office/drawing/2014/main" id="{AF71CB54-97F6-467B-AE7D-452F600C9B78}"/>
                </a:ext>
              </a:extLst>
            </p:cNvPr>
            <p:cNvSpPr>
              <a:spLocks/>
            </p:cNvSpPr>
            <p:nvPr/>
          </p:nvSpPr>
          <p:spPr bwMode="auto">
            <a:xfrm>
              <a:off x="5156" y="978"/>
              <a:ext cx="51" cy="8"/>
            </a:xfrm>
            <a:custGeom>
              <a:avLst/>
              <a:gdLst>
                <a:gd name="T0" fmla="*/ 19 w 19"/>
                <a:gd name="T1" fmla="*/ 0 h 3"/>
                <a:gd name="T2" fmla="*/ 0 w 19"/>
                <a:gd name="T3" fmla="*/ 1 h 3"/>
                <a:gd name="T4" fmla="*/ 1 w 19"/>
                <a:gd name="T5" fmla="*/ 3 h 3"/>
                <a:gd name="T6" fmla="*/ 17 w 19"/>
                <a:gd name="T7" fmla="*/ 3 h 3"/>
                <a:gd name="T8" fmla="*/ 19 w 19"/>
                <a:gd name="T9" fmla="*/ 3 h 3"/>
                <a:gd name="T10" fmla="*/ 19 w 19"/>
                <a:gd name="T11" fmla="*/ 0 h 3"/>
              </a:gdLst>
              <a:ahLst/>
              <a:cxnLst>
                <a:cxn ang="0">
                  <a:pos x="T0" y="T1"/>
                </a:cxn>
                <a:cxn ang="0">
                  <a:pos x="T2" y="T3"/>
                </a:cxn>
                <a:cxn ang="0">
                  <a:pos x="T4" y="T5"/>
                </a:cxn>
                <a:cxn ang="0">
                  <a:pos x="T6" y="T7"/>
                </a:cxn>
                <a:cxn ang="0">
                  <a:pos x="T8" y="T9"/>
                </a:cxn>
                <a:cxn ang="0">
                  <a:pos x="T10" y="T11"/>
                </a:cxn>
              </a:cxnLst>
              <a:rect l="0" t="0" r="r" b="b"/>
              <a:pathLst>
                <a:path w="19" h="3">
                  <a:moveTo>
                    <a:pt x="19" y="0"/>
                  </a:moveTo>
                  <a:cubicBezTo>
                    <a:pt x="13" y="0"/>
                    <a:pt x="6" y="1"/>
                    <a:pt x="0" y="1"/>
                  </a:cubicBezTo>
                  <a:cubicBezTo>
                    <a:pt x="0" y="2"/>
                    <a:pt x="0" y="2"/>
                    <a:pt x="1" y="3"/>
                  </a:cubicBezTo>
                  <a:cubicBezTo>
                    <a:pt x="6" y="3"/>
                    <a:pt x="12" y="3"/>
                    <a:pt x="17" y="3"/>
                  </a:cubicBezTo>
                  <a:cubicBezTo>
                    <a:pt x="18" y="3"/>
                    <a:pt x="18" y="3"/>
                    <a:pt x="19" y="3"/>
                  </a:cubicBezTo>
                  <a:cubicBezTo>
                    <a:pt x="19" y="2"/>
                    <a:pt x="19" y="1"/>
                    <a:pt x="19" y="0"/>
                  </a:cubicBezTo>
                </a:path>
              </a:pathLst>
            </a:custGeom>
            <a:solidFill>
              <a:srgbClr val="D4BB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95" name="Freeform 122">
              <a:extLst>
                <a:ext uri="{FF2B5EF4-FFF2-40B4-BE49-F238E27FC236}">
                  <a16:creationId xmlns="" xmlns:a16="http://schemas.microsoft.com/office/drawing/2014/main" id="{5D57D524-3CDA-40CC-BB75-C93D4F5EF284}"/>
                </a:ext>
              </a:extLst>
            </p:cNvPr>
            <p:cNvSpPr>
              <a:spLocks/>
            </p:cNvSpPr>
            <p:nvPr/>
          </p:nvSpPr>
          <p:spPr bwMode="auto">
            <a:xfrm>
              <a:off x="5156" y="970"/>
              <a:ext cx="51" cy="11"/>
            </a:xfrm>
            <a:custGeom>
              <a:avLst/>
              <a:gdLst>
                <a:gd name="T0" fmla="*/ 19 w 19"/>
                <a:gd name="T1" fmla="*/ 0 h 4"/>
                <a:gd name="T2" fmla="*/ 10 w 19"/>
                <a:gd name="T3" fmla="*/ 0 h 4"/>
                <a:gd name="T4" fmla="*/ 0 w 19"/>
                <a:gd name="T5" fmla="*/ 1 h 4"/>
                <a:gd name="T6" fmla="*/ 0 w 19"/>
                <a:gd name="T7" fmla="*/ 2 h 4"/>
                <a:gd name="T8" fmla="*/ 0 w 19"/>
                <a:gd name="T9" fmla="*/ 4 h 4"/>
                <a:gd name="T10" fmla="*/ 19 w 19"/>
                <a:gd name="T11" fmla="*/ 3 h 4"/>
                <a:gd name="T12" fmla="*/ 19 w 19"/>
                <a:gd name="T13" fmla="*/ 2 h 4"/>
                <a:gd name="T14" fmla="*/ 19 w 19"/>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4">
                  <a:moveTo>
                    <a:pt x="19" y="0"/>
                  </a:moveTo>
                  <a:cubicBezTo>
                    <a:pt x="16" y="0"/>
                    <a:pt x="13" y="0"/>
                    <a:pt x="10" y="0"/>
                  </a:cubicBezTo>
                  <a:cubicBezTo>
                    <a:pt x="6" y="1"/>
                    <a:pt x="3" y="1"/>
                    <a:pt x="0" y="1"/>
                  </a:cubicBezTo>
                  <a:cubicBezTo>
                    <a:pt x="0" y="1"/>
                    <a:pt x="0" y="2"/>
                    <a:pt x="0" y="2"/>
                  </a:cubicBezTo>
                  <a:cubicBezTo>
                    <a:pt x="0" y="3"/>
                    <a:pt x="0" y="3"/>
                    <a:pt x="0" y="4"/>
                  </a:cubicBezTo>
                  <a:cubicBezTo>
                    <a:pt x="6" y="4"/>
                    <a:pt x="13" y="3"/>
                    <a:pt x="19" y="3"/>
                  </a:cubicBezTo>
                  <a:cubicBezTo>
                    <a:pt x="19" y="2"/>
                    <a:pt x="19" y="2"/>
                    <a:pt x="19" y="2"/>
                  </a:cubicBezTo>
                  <a:cubicBezTo>
                    <a:pt x="19" y="1"/>
                    <a:pt x="19" y="0"/>
                    <a:pt x="19" y="0"/>
                  </a:cubicBezTo>
                </a:path>
              </a:pathLst>
            </a:custGeom>
            <a:solidFill>
              <a:srgbClr val="6A2E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96" name="Freeform 123">
              <a:extLst>
                <a:ext uri="{FF2B5EF4-FFF2-40B4-BE49-F238E27FC236}">
                  <a16:creationId xmlns="" xmlns:a16="http://schemas.microsoft.com/office/drawing/2014/main" id="{6650E95E-79BB-455E-9058-FD31100BC96D}"/>
                </a:ext>
              </a:extLst>
            </p:cNvPr>
            <p:cNvSpPr>
              <a:spLocks/>
            </p:cNvSpPr>
            <p:nvPr/>
          </p:nvSpPr>
          <p:spPr bwMode="auto">
            <a:xfrm>
              <a:off x="4665" y="588"/>
              <a:ext cx="91" cy="54"/>
            </a:xfrm>
            <a:custGeom>
              <a:avLst/>
              <a:gdLst>
                <a:gd name="T0" fmla="*/ 26 w 34"/>
                <a:gd name="T1" fmla="*/ 0 h 20"/>
                <a:gd name="T2" fmla="*/ 3 w 34"/>
                <a:gd name="T3" fmla="*/ 2 h 20"/>
                <a:gd name="T4" fmla="*/ 8 w 34"/>
                <a:gd name="T5" fmla="*/ 18 h 20"/>
                <a:gd name="T6" fmla="*/ 16 w 34"/>
                <a:gd name="T7" fmla="*/ 20 h 20"/>
                <a:gd name="T8" fmla="*/ 29 w 34"/>
                <a:gd name="T9" fmla="*/ 5 h 20"/>
                <a:gd name="T10" fmla="*/ 26 w 34"/>
                <a:gd name="T11" fmla="*/ 0 h 20"/>
              </a:gdLst>
              <a:ahLst/>
              <a:cxnLst>
                <a:cxn ang="0">
                  <a:pos x="T0" y="T1"/>
                </a:cxn>
                <a:cxn ang="0">
                  <a:pos x="T2" y="T3"/>
                </a:cxn>
                <a:cxn ang="0">
                  <a:pos x="T4" y="T5"/>
                </a:cxn>
                <a:cxn ang="0">
                  <a:pos x="T6" y="T7"/>
                </a:cxn>
                <a:cxn ang="0">
                  <a:pos x="T8" y="T9"/>
                </a:cxn>
                <a:cxn ang="0">
                  <a:pos x="T10" y="T11"/>
                </a:cxn>
              </a:cxnLst>
              <a:rect l="0" t="0" r="r" b="b"/>
              <a:pathLst>
                <a:path w="34" h="20">
                  <a:moveTo>
                    <a:pt x="26" y="0"/>
                  </a:moveTo>
                  <a:cubicBezTo>
                    <a:pt x="18" y="1"/>
                    <a:pt x="10" y="1"/>
                    <a:pt x="3" y="2"/>
                  </a:cubicBezTo>
                  <a:cubicBezTo>
                    <a:pt x="2" y="6"/>
                    <a:pt x="0" y="13"/>
                    <a:pt x="8" y="18"/>
                  </a:cubicBezTo>
                  <a:cubicBezTo>
                    <a:pt x="10" y="19"/>
                    <a:pt x="13" y="20"/>
                    <a:pt x="16" y="20"/>
                  </a:cubicBezTo>
                  <a:cubicBezTo>
                    <a:pt x="25" y="20"/>
                    <a:pt x="34" y="12"/>
                    <a:pt x="29" y="5"/>
                  </a:cubicBezTo>
                  <a:cubicBezTo>
                    <a:pt x="28" y="3"/>
                    <a:pt x="27" y="2"/>
                    <a:pt x="26" y="0"/>
                  </a:cubicBezTo>
                </a:path>
              </a:pathLst>
            </a:custGeom>
            <a:solidFill>
              <a:srgbClr val="FAF4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97" name="Freeform 124">
              <a:extLst>
                <a:ext uri="{FF2B5EF4-FFF2-40B4-BE49-F238E27FC236}">
                  <a16:creationId xmlns="" xmlns:a16="http://schemas.microsoft.com/office/drawing/2014/main" id="{D46762F9-4EE7-497B-9EB2-FCCA85D43A8F}"/>
                </a:ext>
              </a:extLst>
            </p:cNvPr>
            <p:cNvSpPr>
              <a:spLocks/>
            </p:cNvSpPr>
            <p:nvPr/>
          </p:nvSpPr>
          <p:spPr bwMode="auto">
            <a:xfrm>
              <a:off x="4676" y="715"/>
              <a:ext cx="90" cy="70"/>
            </a:xfrm>
            <a:custGeom>
              <a:avLst/>
              <a:gdLst>
                <a:gd name="T0" fmla="*/ 20 w 34"/>
                <a:gd name="T1" fmla="*/ 0 h 26"/>
                <a:gd name="T2" fmla="*/ 15 w 34"/>
                <a:gd name="T3" fmla="*/ 3 h 26"/>
                <a:gd name="T4" fmla="*/ 8 w 34"/>
                <a:gd name="T5" fmla="*/ 18 h 26"/>
                <a:gd name="T6" fmla="*/ 22 w 34"/>
                <a:gd name="T7" fmla="*/ 26 h 26"/>
                <a:gd name="T8" fmla="*/ 33 w 34"/>
                <a:gd name="T9" fmla="*/ 18 h 26"/>
                <a:gd name="T10" fmla="*/ 20 w 34"/>
                <a:gd name="T11" fmla="*/ 0 h 26"/>
              </a:gdLst>
              <a:ahLst/>
              <a:cxnLst>
                <a:cxn ang="0">
                  <a:pos x="T0" y="T1"/>
                </a:cxn>
                <a:cxn ang="0">
                  <a:pos x="T2" y="T3"/>
                </a:cxn>
                <a:cxn ang="0">
                  <a:pos x="T4" y="T5"/>
                </a:cxn>
                <a:cxn ang="0">
                  <a:pos x="T6" y="T7"/>
                </a:cxn>
                <a:cxn ang="0">
                  <a:pos x="T8" y="T9"/>
                </a:cxn>
                <a:cxn ang="0">
                  <a:pos x="T10" y="T11"/>
                </a:cxn>
              </a:cxnLst>
              <a:rect l="0" t="0" r="r" b="b"/>
              <a:pathLst>
                <a:path w="34" h="26">
                  <a:moveTo>
                    <a:pt x="20" y="0"/>
                  </a:moveTo>
                  <a:cubicBezTo>
                    <a:pt x="19" y="0"/>
                    <a:pt x="17" y="1"/>
                    <a:pt x="15" y="3"/>
                  </a:cubicBezTo>
                  <a:cubicBezTo>
                    <a:pt x="15" y="3"/>
                    <a:pt x="0" y="5"/>
                    <a:pt x="8" y="18"/>
                  </a:cubicBezTo>
                  <a:cubicBezTo>
                    <a:pt x="11" y="24"/>
                    <a:pt x="17" y="26"/>
                    <a:pt x="22" y="26"/>
                  </a:cubicBezTo>
                  <a:cubicBezTo>
                    <a:pt x="27" y="26"/>
                    <a:pt x="32" y="23"/>
                    <a:pt x="33" y="18"/>
                  </a:cubicBezTo>
                  <a:cubicBezTo>
                    <a:pt x="34" y="11"/>
                    <a:pt x="28" y="0"/>
                    <a:pt x="20" y="0"/>
                  </a:cubicBezTo>
                </a:path>
              </a:pathLst>
            </a:custGeom>
            <a:solidFill>
              <a:srgbClr val="FAF4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98" name="Freeform 125">
              <a:extLst>
                <a:ext uri="{FF2B5EF4-FFF2-40B4-BE49-F238E27FC236}">
                  <a16:creationId xmlns="" xmlns:a16="http://schemas.microsoft.com/office/drawing/2014/main" id="{78DF7E11-4070-437C-BD26-301FAEDF0CF7}"/>
                </a:ext>
              </a:extLst>
            </p:cNvPr>
            <p:cNvSpPr>
              <a:spLocks/>
            </p:cNvSpPr>
            <p:nvPr/>
          </p:nvSpPr>
          <p:spPr bwMode="auto">
            <a:xfrm>
              <a:off x="4708" y="905"/>
              <a:ext cx="72" cy="22"/>
            </a:xfrm>
            <a:custGeom>
              <a:avLst/>
              <a:gdLst>
                <a:gd name="T0" fmla="*/ 0 w 27"/>
                <a:gd name="T1" fmla="*/ 0 h 8"/>
                <a:gd name="T2" fmla="*/ 0 w 27"/>
                <a:gd name="T3" fmla="*/ 1 h 8"/>
                <a:gd name="T4" fmla="*/ 27 w 27"/>
                <a:gd name="T5" fmla="*/ 8 h 8"/>
                <a:gd name="T6" fmla="*/ 27 w 27"/>
                <a:gd name="T7" fmla="*/ 6 h 8"/>
                <a:gd name="T8" fmla="*/ 0 w 27"/>
                <a:gd name="T9" fmla="*/ 0 h 8"/>
              </a:gdLst>
              <a:ahLst/>
              <a:cxnLst>
                <a:cxn ang="0">
                  <a:pos x="T0" y="T1"/>
                </a:cxn>
                <a:cxn ang="0">
                  <a:pos x="T2" y="T3"/>
                </a:cxn>
                <a:cxn ang="0">
                  <a:pos x="T4" y="T5"/>
                </a:cxn>
                <a:cxn ang="0">
                  <a:pos x="T6" y="T7"/>
                </a:cxn>
                <a:cxn ang="0">
                  <a:pos x="T8" y="T9"/>
                </a:cxn>
              </a:cxnLst>
              <a:rect l="0" t="0" r="r" b="b"/>
              <a:pathLst>
                <a:path w="27" h="8">
                  <a:moveTo>
                    <a:pt x="0" y="0"/>
                  </a:moveTo>
                  <a:cubicBezTo>
                    <a:pt x="0" y="0"/>
                    <a:pt x="0" y="0"/>
                    <a:pt x="0" y="1"/>
                  </a:cubicBezTo>
                  <a:cubicBezTo>
                    <a:pt x="8" y="3"/>
                    <a:pt x="17" y="5"/>
                    <a:pt x="27" y="8"/>
                  </a:cubicBezTo>
                  <a:cubicBezTo>
                    <a:pt x="27" y="7"/>
                    <a:pt x="27" y="7"/>
                    <a:pt x="27" y="6"/>
                  </a:cubicBezTo>
                  <a:cubicBezTo>
                    <a:pt x="17" y="4"/>
                    <a:pt x="8" y="2"/>
                    <a:pt x="0"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99" name="Freeform 126">
              <a:extLst>
                <a:ext uri="{FF2B5EF4-FFF2-40B4-BE49-F238E27FC236}">
                  <a16:creationId xmlns="" xmlns:a16="http://schemas.microsoft.com/office/drawing/2014/main" id="{37F97315-1FA0-4219-865C-35265CFFF0EC}"/>
                </a:ext>
              </a:extLst>
            </p:cNvPr>
            <p:cNvSpPr>
              <a:spLocks/>
            </p:cNvSpPr>
            <p:nvPr/>
          </p:nvSpPr>
          <p:spPr bwMode="auto">
            <a:xfrm>
              <a:off x="4708" y="884"/>
              <a:ext cx="72" cy="38"/>
            </a:xfrm>
            <a:custGeom>
              <a:avLst/>
              <a:gdLst>
                <a:gd name="T0" fmla="*/ 10 w 27"/>
                <a:gd name="T1" fmla="*/ 0 h 14"/>
                <a:gd name="T2" fmla="*/ 0 w 27"/>
                <a:gd name="T3" fmla="*/ 7 h 14"/>
                <a:gd name="T4" fmla="*/ 0 w 27"/>
                <a:gd name="T5" fmla="*/ 8 h 14"/>
                <a:gd name="T6" fmla="*/ 27 w 27"/>
                <a:gd name="T7" fmla="*/ 14 h 14"/>
                <a:gd name="T8" fmla="*/ 24 w 27"/>
                <a:gd name="T9" fmla="*/ 9 h 14"/>
                <a:gd name="T10" fmla="*/ 10 w 27"/>
                <a:gd name="T11" fmla="*/ 0 h 14"/>
              </a:gdLst>
              <a:ahLst/>
              <a:cxnLst>
                <a:cxn ang="0">
                  <a:pos x="T0" y="T1"/>
                </a:cxn>
                <a:cxn ang="0">
                  <a:pos x="T2" y="T3"/>
                </a:cxn>
                <a:cxn ang="0">
                  <a:pos x="T4" y="T5"/>
                </a:cxn>
                <a:cxn ang="0">
                  <a:pos x="T6" y="T7"/>
                </a:cxn>
                <a:cxn ang="0">
                  <a:pos x="T8" y="T9"/>
                </a:cxn>
                <a:cxn ang="0">
                  <a:pos x="T10" y="T11"/>
                </a:cxn>
              </a:cxnLst>
              <a:rect l="0" t="0" r="r" b="b"/>
              <a:pathLst>
                <a:path w="27" h="14">
                  <a:moveTo>
                    <a:pt x="10" y="0"/>
                  </a:moveTo>
                  <a:cubicBezTo>
                    <a:pt x="6" y="0"/>
                    <a:pt x="3" y="2"/>
                    <a:pt x="0" y="7"/>
                  </a:cubicBezTo>
                  <a:cubicBezTo>
                    <a:pt x="0" y="7"/>
                    <a:pt x="0" y="7"/>
                    <a:pt x="0" y="8"/>
                  </a:cubicBezTo>
                  <a:cubicBezTo>
                    <a:pt x="8" y="10"/>
                    <a:pt x="17" y="12"/>
                    <a:pt x="27" y="14"/>
                  </a:cubicBezTo>
                  <a:cubicBezTo>
                    <a:pt x="27" y="13"/>
                    <a:pt x="26" y="11"/>
                    <a:pt x="24" y="9"/>
                  </a:cubicBezTo>
                  <a:cubicBezTo>
                    <a:pt x="20" y="4"/>
                    <a:pt x="15" y="0"/>
                    <a:pt x="10" y="0"/>
                  </a:cubicBezTo>
                </a:path>
              </a:pathLst>
            </a:custGeom>
            <a:solidFill>
              <a:srgbClr val="FAF4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200" name="Freeform 127">
              <a:extLst>
                <a:ext uri="{FF2B5EF4-FFF2-40B4-BE49-F238E27FC236}">
                  <a16:creationId xmlns="" xmlns:a16="http://schemas.microsoft.com/office/drawing/2014/main" id="{20E450AD-5382-40B3-B2AE-D12A253F48EF}"/>
                </a:ext>
              </a:extLst>
            </p:cNvPr>
            <p:cNvSpPr>
              <a:spLocks/>
            </p:cNvSpPr>
            <p:nvPr/>
          </p:nvSpPr>
          <p:spPr bwMode="auto">
            <a:xfrm>
              <a:off x="5052" y="876"/>
              <a:ext cx="94" cy="75"/>
            </a:xfrm>
            <a:custGeom>
              <a:avLst/>
              <a:gdLst>
                <a:gd name="T0" fmla="*/ 14 w 35"/>
                <a:gd name="T1" fmla="*/ 0 h 28"/>
                <a:gd name="T2" fmla="*/ 4 w 35"/>
                <a:gd name="T3" fmla="*/ 7 h 28"/>
                <a:gd name="T4" fmla="*/ 12 w 35"/>
                <a:gd name="T5" fmla="*/ 28 h 28"/>
                <a:gd name="T6" fmla="*/ 16 w 35"/>
                <a:gd name="T7" fmla="*/ 28 h 28"/>
                <a:gd name="T8" fmla="*/ 28 w 35"/>
                <a:gd name="T9" fmla="*/ 9 h 28"/>
                <a:gd name="T10" fmla="*/ 14 w 35"/>
                <a:gd name="T11" fmla="*/ 0 h 28"/>
              </a:gdLst>
              <a:ahLst/>
              <a:cxnLst>
                <a:cxn ang="0">
                  <a:pos x="T0" y="T1"/>
                </a:cxn>
                <a:cxn ang="0">
                  <a:pos x="T2" y="T3"/>
                </a:cxn>
                <a:cxn ang="0">
                  <a:pos x="T4" y="T5"/>
                </a:cxn>
                <a:cxn ang="0">
                  <a:pos x="T6" y="T7"/>
                </a:cxn>
                <a:cxn ang="0">
                  <a:pos x="T8" y="T9"/>
                </a:cxn>
                <a:cxn ang="0">
                  <a:pos x="T10" y="T11"/>
                </a:cxn>
              </a:cxnLst>
              <a:rect l="0" t="0" r="r" b="b"/>
              <a:pathLst>
                <a:path w="35" h="28">
                  <a:moveTo>
                    <a:pt x="14" y="0"/>
                  </a:moveTo>
                  <a:cubicBezTo>
                    <a:pt x="10" y="0"/>
                    <a:pt x="7" y="2"/>
                    <a:pt x="4" y="7"/>
                  </a:cubicBezTo>
                  <a:cubicBezTo>
                    <a:pt x="4" y="7"/>
                    <a:pt x="0" y="25"/>
                    <a:pt x="12" y="28"/>
                  </a:cubicBezTo>
                  <a:cubicBezTo>
                    <a:pt x="13" y="28"/>
                    <a:pt x="15" y="28"/>
                    <a:pt x="16" y="28"/>
                  </a:cubicBezTo>
                  <a:cubicBezTo>
                    <a:pt x="26" y="28"/>
                    <a:pt x="35" y="17"/>
                    <a:pt x="28" y="9"/>
                  </a:cubicBezTo>
                  <a:cubicBezTo>
                    <a:pt x="24" y="4"/>
                    <a:pt x="18" y="0"/>
                    <a:pt x="14" y="0"/>
                  </a:cubicBezTo>
                </a:path>
              </a:pathLst>
            </a:custGeom>
            <a:solidFill>
              <a:srgbClr val="FAF4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201" name="Freeform 128">
              <a:extLst>
                <a:ext uri="{FF2B5EF4-FFF2-40B4-BE49-F238E27FC236}">
                  <a16:creationId xmlns="" xmlns:a16="http://schemas.microsoft.com/office/drawing/2014/main" id="{853CFC31-B8E9-4F7E-8E69-0C7152FB99E3}"/>
                </a:ext>
              </a:extLst>
            </p:cNvPr>
            <p:cNvSpPr>
              <a:spLocks/>
            </p:cNvSpPr>
            <p:nvPr/>
          </p:nvSpPr>
          <p:spPr bwMode="auto">
            <a:xfrm>
              <a:off x="5031" y="701"/>
              <a:ext cx="93" cy="76"/>
            </a:xfrm>
            <a:custGeom>
              <a:avLst/>
              <a:gdLst>
                <a:gd name="T0" fmla="*/ 14 w 35"/>
                <a:gd name="T1" fmla="*/ 0 h 28"/>
                <a:gd name="T2" fmla="*/ 4 w 35"/>
                <a:gd name="T3" fmla="*/ 7 h 28"/>
                <a:gd name="T4" fmla="*/ 12 w 35"/>
                <a:gd name="T5" fmla="*/ 27 h 28"/>
                <a:gd name="T6" fmla="*/ 15 w 35"/>
                <a:gd name="T7" fmla="*/ 28 h 28"/>
                <a:gd name="T8" fmla="*/ 28 w 35"/>
                <a:gd name="T9" fmla="*/ 9 h 28"/>
                <a:gd name="T10" fmla="*/ 14 w 35"/>
                <a:gd name="T11" fmla="*/ 0 h 28"/>
              </a:gdLst>
              <a:ahLst/>
              <a:cxnLst>
                <a:cxn ang="0">
                  <a:pos x="T0" y="T1"/>
                </a:cxn>
                <a:cxn ang="0">
                  <a:pos x="T2" y="T3"/>
                </a:cxn>
                <a:cxn ang="0">
                  <a:pos x="T4" y="T5"/>
                </a:cxn>
                <a:cxn ang="0">
                  <a:pos x="T6" y="T7"/>
                </a:cxn>
                <a:cxn ang="0">
                  <a:pos x="T8" y="T9"/>
                </a:cxn>
                <a:cxn ang="0">
                  <a:pos x="T10" y="T11"/>
                </a:cxn>
              </a:cxnLst>
              <a:rect l="0" t="0" r="r" b="b"/>
              <a:pathLst>
                <a:path w="35" h="28">
                  <a:moveTo>
                    <a:pt x="14" y="0"/>
                  </a:moveTo>
                  <a:cubicBezTo>
                    <a:pt x="10" y="0"/>
                    <a:pt x="7" y="1"/>
                    <a:pt x="4" y="7"/>
                  </a:cubicBezTo>
                  <a:cubicBezTo>
                    <a:pt x="4" y="7"/>
                    <a:pt x="0" y="25"/>
                    <a:pt x="12" y="27"/>
                  </a:cubicBezTo>
                  <a:cubicBezTo>
                    <a:pt x="13" y="27"/>
                    <a:pt x="14" y="28"/>
                    <a:pt x="15" y="28"/>
                  </a:cubicBezTo>
                  <a:cubicBezTo>
                    <a:pt x="26" y="28"/>
                    <a:pt x="35" y="17"/>
                    <a:pt x="28" y="9"/>
                  </a:cubicBezTo>
                  <a:cubicBezTo>
                    <a:pt x="23" y="4"/>
                    <a:pt x="18" y="0"/>
                    <a:pt x="14" y="0"/>
                  </a:cubicBezTo>
                </a:path>
              </a:pathLst>
            </a:custGeom>
            <a:solidFill>
              <a:srgbClr val="FAF4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202" name="Freeform 129">
              <a:extLst>
                <a:ext uri="{FF2B5EF4-FFF2-40B4-BE49-F238E27FC236}">
                  <a16:creationId xmlns="" xmlns:a16="http://schemas.microsoft.com/office/drawing/2014/main" id="{E13AE3DA-9E4A-4383-9213-FC73EFC9B16B}"/>
                </a:ext>
              </a:extLst>
            </p:cNvPr>
            <p:cNvSpPr>
              <a:spLocks/>
            </p:cNvSpPr>
            <p:nvPr/>
          </p:nvSpPr>
          <p:spPr bwMode="auto">
            <a:xfrm>
              <a:off x="5025" y="578"/>
              <a:ext cx="83" cy="48"/>
            </a:xfrm>
            <a:custGeom>
              <a:avLst/>
              <a:gdLst>
                <a:gd name="T0" fmla="*/ 1 w 31"/>
                <a:gd name="T1" fmla="*/ 0 h 18"/>
                <a:gd name="T2" fmla="*/ 9 w 31"/>
                <a:gd name="T3" fmla="*/ 18 h 18"/>
                <a:gd name="T4" fmla="*/ 13 w 31"/>
                <a:gd name="T5" fmla="*/ 18 h 18"/>
                <a:gd name="T6" fmla="*/ 26 w 31"/>
                <a:gd name="T7" fmla="*/ 1 h 18"/>
                <a:gd name="T8" fmla="*/ 1 w 31"/>
                <a:gd name="T9" fmla="*/ 0 h 18"/>
              </a:gdLst>
              <a:ahLst/>
              <a:cxnLst>
                <a:cxn ang="0">
                  <a:pos x="T0" y="T1"/>
                </a:cxn>
                <a:cxn ang="0">
                  <a:pos x="T2" y="T3"/>
                </a:cxn>
                <a:cxn ang="0">
                  <a:pos x="T4" y="T5"/>
                </a:cxn>
                <a:cxn ang="0">
                  <a:pos x="T6" y="T7"/>
                </a:cxn>
                <a:cxn ang="0">
                  <a:pos x="T8" y="T9"/>
                </a:cxn>
              </a:cxnLst>
              <a:rect l="0" t="0" r="r" b="b"/>
              <a:pathLst>
                <a:path w="31" h="18">
                  <a:moveTo>
                    <a:pt x="1" y="0"/>
                  </a:moveTo>
                  <a:cubicBezTo>
                    <a:pt x="0" y="5"/>
                    <a:pt x="0" y="16"/>
                    <a:pt x="9" y="18"/>
                  </a:cubicBezTo>
                  <a:cubicBezTo>
                    <a:pt x="10" y="18"/>
                    <a:pt x="12" y="18"/>
                    <a:pt x="13" y="18"/>
                  </a:cubicBezTo>
                  <a:cubicBezTo>
                    <a:pt x="23" y="18"/>
                    <a:pt x="31" y="9"/>
                    <a:pt x="26" y="1"/>
                  </a:cubicBezTo>
                  <a:cubicBezTo>
                    <a:pt x="18" y="1"/>
                    <a:pt x="9" y="0"/>
                    <a:pt x="1" y="0"/>
                  </a:cubicBezTo>
                </a:path>
              </a:pathLst>
            </a:custGeom>
            <a:solidFill>
              <a:srgbClr val="FAF4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203" name="Freeform 130">
              <a:extLst>
                <a:ext uri="{FF2B5EF4-FFF2-40B4-BE49-F238E27FC236}">
                  <a16:creationId xmlns="" xmlns:a16="http://schemas.microsoft.com/office/drawing/2014/main" id="{A19EBE98-0593-414B-AF05-871467305270}"/>
                </a:ext>
              </a:extLst>
            </p:cNvPr>
            <p:cNvSpPr>
              <a:spLocks/>
            </p:cNvSpPr>
            <p:nvPr/>
          </p:nvSpPr>
          <p:spPr bwMode="auto">
            <a:xfrm>
              <a:off x="5244" y="599"/>
              <a:ext cx="102" cy="349"/>
            </a:xfrm>
            <a:custGeom>
              <a:avLst/>
              <a:gdLst>
                <a:gd name="T0" fmla="*/ 0 w 38"/>
                <a:gd name="T1" fmla="*/ 0 h 130"/>
                <a:gd name="T2" fmla="*/ 17 w 38"/>
                <a:gd name="T3" fmla="*/ 88 h 130"/>
                <a:gd name="T4" fmla="*/ 25 w 38"/>
                <a:gd name="T5" fmla="*/ 130 h 130"/>
                <a:gd name="T6" fmla="*/ 38 w 38"/>
                <a:gd name="T7" fmla="*/ 125 h 130"/>
                <a:gd name="T8" fmla="*/ 34 w 38"/>
                <a:gd name="T9" fmla="*/ 86 h 130"/>
                <a:gd name="T10" fmla="*/ 19 w 38"/>
                <a:gd name="T11" fmla="*/ 4 h 130"/>
                <a:gd name="T12" fmla="*/ 0 w 38"/>
                <a:gd name="T13" fmla="*/ 0 h 130"/>
              </a:gdLst>
              <a:ahLst/>
              <a:cxnLst>
                <a:cxn ang="0">
                  <a:pos x="T0" y="T1"/>
                </a:cxn>
                <a:cxn ang="0">
                  <a:pos x="T2" y="T3"/>
                </a:cxn>
                <a:cxn ang="0">
                  <a:pos x="T4" y="T5"/>
                </a:cxn>
                <a:cxn ang="0">
                  <a:pos x="T6" y="T7"/>
                </a:cxn>
                <a:cxn ang="0">
                  <a:pos x="T8" y="T9"/>
                </a:cxn>
                <a:cxn ang="0">
                  <a:pos x="T10" y="T11"/>
                </a:cxn>
                <a:cxn ang="0">
                  <a:pos x="T12" y="T13"/>
                </a:cxn>
              </a:cxnLst>
              <a:rect l="0" t="0" r="r" b="b"/>
              <a:pathLst>
                <a:path w="38" h="130">
                  <a:moveTo>
                    <a:pt x="0" y="0"/>
                  </a:moveTo>
                  <a:cubicBezTo>
                    <a:pt x="6" y="29"/>
                    <a:pt x="12" y="59"/>
                    <a:pt x="17" y="88"/>
                  </a:cubicBezTo>
                  <a:cubicBezTo>
                    <a:pt x="20" y="101"/>
                    <a:pt x="23" y="116"/>
                    <a:pt x="25" y="130"/>
                  </a:cubicBezTo>
                  <a:cubicBezTo>
                    <a:pt x="29" y="129"/>
                    <a:pt x="33" y="127"/>
                    <a:pt x="38" y="125"/>
                  </a:cubicBezTo>
                  <a:cubicBezTo>
                    <a:pt x="36" y="112"/>
                    <a:pt x="36" y="96"/>
                    <a:pt x="34" y="86"/>
                  </a:cubicBezTo>
                  <a:cubicBezTo>
                    <a:pt x="29" y="59"/>
                    <a:pt x="24" y="31"/>
                    <a:pt x="19" y="4"/>
                  </a:cubicBezTo>
                  <a:cubicBezTo>
                    <a:pt x="13" y="2"/>
                    <a:pt x="6" y="1"/>
                    <a:pt x="0" y="0"/>
                  </a:cubicBezTo>
                </a:path>
              </a:pathLst>
            </a:custGeom>
            <a:solidFill>
              <a:srgbClr val="D4BB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204" name="Freeform 131">
              <a:extLst>
                <a:ext uri="{FF2B5EF4-FFF2-40B4-BE49-F238E27FC236}">
                  <a16:creationId xmlns="" xmlns:a16="http://schemas.microsoft.com/office/drawing/2014/main" id="{A0FCFADE-6C49-4F77-AC42-052FDF72A7BF}"/>
                </a:ext>
              </a:extLst>
            </p:cNvPr>
            <p:cNvSpPr>
              <a:spLocks/>
            </p:cNvSpPr>
            <p:nvPr/>
          </p:nvSpPr>
          <p:spPr bwMode="auto">
            <a:xfrm>
              <a:off x="5314" y="967"/>
              <a:ext cx="37" cy="14"/>
            </a:xfrm>
            <a:custGeom>
              <a:avLst/>
              <a:gdLst>
                <a:gd name="T0" fmla="*/ 14 w 14"/>
                <a:gd name="T1" fmla="*/ 0 h 5"/>
                <a:gd name="T2" fmla="*/ 0 w 14"/>
                <a:gd name="T3" fmla="*/ 4 h 5"/>
                <a:gd name="T4" fmla="*/ 0 w 14"/>
                <a:gd name="T5" fmla="*/ 5 h 5"/>
                <a:gd name="T6" fmla="*/ 14 w 14"/>
                <a:gd name="T7" fmla="*/ 1 h 5"/>
                <a:gd name="T8" fmla="*/ 14 w 14"/>
                <a:gd name="T9" fmla="*/ 0 h 5"/>
              </a:gdLst>
              <a:ahLst/>
              <a:cxnLst>
                <a:cxn ang="0">
                  <a:pos x="T0" y="T1"/>
                </a:cxn>
                <a:cxn ang="0">
                  <a:pos x="T2" y="T3"/>
                </a:cxn>
                <a:cxn ang="0">
                  <a:pos x="T4" y="T5"/>
                </a:cxn>
                <a:cxn ang="0">
                  <a:pos x="T6" y="T7"/>
                </a:cxn>
                <a:cxn ang="0">
                  <a:pos x="T8" y="T9"/>
                </a:cxn>
              </a:cxnLst>
              <a:rect l="0" t="0" r="r" b="b"/>
              <a:pathLst>
                <a:path w="14" h="5">
                  <a:moveTo>
                    <a:pt x="14" y="0"/>
                  </a:moveTo>
                  <a:cubicBezTo>
                    <a:pt x="9" y="1"/>
                    <a:pt x="5" y="3"/>
                    <a:pt x="0" y="4"/>
                  </a:cubicBezTo>
                  <a:cubicBezTo>
                    <a:pt x="0" y="4"/>
                    <a:pt x="0" y="4"/>
                    <a:pt x="0" y="5"/>
                  </a:cubicBezTo>
                  <a:cubicBezTo>
                    <a:pt x="5" y="4"/>
                    <a:pt x="10" y="3"/>
                    <a:pt x="14" y="1"/>
                  </a:cubicBezTo>
                  <a:cubicBezTo>
                    <a:pt x="14" y="1"/>
                    <a:pt x="14" y="1"/>
                    <a:pt x="14" y="0"/>
                  </a:cubicBezTo>
                </a:path>
              </a:pathLst>
            </a:custGeom>
            <a:solidFill>
              <a:srgbClr val="EBED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205" name="Freeform 132">
              <a:extLst>
                <a:ext uri="{FF2B5EF4-FFF2-40B4-BE49-F238E27FC236}">
                  <a16:creationId xmlns="" xmlns:a16="http://schemas.microsoft.com/office/drawing/2014/main" id="{CEA68433-B169-44BD-8CF7-91CB627DFB11}"/>
                </a:ext>
              </a:extLst>
            </p:cNvPr>
            <p:cNvSpPr>
              <a:spLocks/>
            </p:cNvSpPr>
            <p:nvPr/>
          </p:nvSpPr>
          <p:spPr bwMode="auto">
            <a:xfrm>
              <a:off x="5311" y="943"/>
              <a:ext cx="40" cy="35"/>
            </a:xfrm>
            <a:custGeom>
              <a:avLst/>
              <a:gdLst>
                <a:gd name="T0" fmla="*/ 13 w 15"/>
                <a:gd name="T1" fmla="*/ 0 h 13"/>
                <a:gd name="T2" fmla="*/ 0 w 15"/>
                <a:gd name="T3" fmla="*/ 5 h 13"/>
                <a:gd name="T4" fmla="*/ 1 w 15"/>
                <a:gd name="T5" fmla="*/ 13 h 13"/>
                <a:gd name="T6" fmla="*/ 15 w 15"/>
                <a:gd name="T7" fmla="*/ 9 h 13"/>
                <a:gd name="T8" fmla="*/ 13 w 15"/>
                <a:gd name="T9" fmla="*/ 0 h 13"/>
              </a:gdLst>
              <a:ahLst/>
              <a:cxnLst>
                <a:cxn ang="0">
                  <a:pos x="T0" y="T1"/>
                </a:cxn>
                <a:cxn ang="0">
                  <a:pos x="T2" y="T3"/>
                </a:cxn>
                <a:cxn ang="0">
                  <a:pos x="T4" y="T5"/>
                </a:cxn>
                <a:cxn ang="0">
                  <a:pos x="T6" y="T7"/>
                </a:cxn>
                <a:cxn ang="0">
                  <a:pos x="T8" y="T9"/>
                </a:cxn>
              </a:cxnLst>
              <a:rect l="0" t="0" r="r" b="b"/>
              <a:pathLst>
                <a:path w="15" h="13">
                  <a:moveTo>
                    <a:pt x="13" y="0"/>
                  </a:moveTo>
                  <a:cubicBezTo>
                    <a:pt x="9" y="2"/>
                    <a:pt x="5" y="4"/>
                    <a:pt x="0" y="5"/>
                  </a:cubicBezTo>
                  <a:cubicBezTo>
                    <a:pt x="0" y="8"/>
                    <a:pt x="1" y="10"/>
                    <a:pt x="1" y="13"/>
                  </a:cubicBezTo>
                  <a:cubicBezTo>
                    <a:pt x="6" y="12"/>
                    <a:pt x="10" y="10"/>
                    <a:pt x="15" y="9"/>
                  </a:cubicBezTo>
                  <a:cubicBezTo>
                    <a:pt x="14" y="6"/>
                    <a:pt x="13" y="3"/>
                    <a:pt x="13" y="0"/>
                  </a:cubicBezTo>
                </a:path>
              </a:pathLst>
            </a:custGeom>
            <a:solidFill>
              <a:srgbClr val="D4BB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206" name="Freeform 133">
              <a:extLst>
                <a:ext uri="{FF2B5EF4-FFF2-40B4-BE49-F238E27FC236}">
                  <a16:creationId xmlns="" xmlns:a16="http://schemas.microsoft.com/office/drawing/2014/main" id="{FFBA253E-FC8C-408E-B1D0-CABCA37A6C6D}"/>
                </a:ext>
              </a:extLst>
            </p:cNvPr>
            <p:cNvSpPr>
              <a:spLocks/>
            </p:cNvSpPr>
            <p:nvPr/>
          </p:nvSpPr>
          <p:spPr bwMode="auto">
            <a:xfrm>
              <a:off x="5311" y="935"/>
              <a:ext cx="35" cy="22"/>
            </a:xfrm>
            <a:custGeom>
              <a:avLst/>
              <a:gdLst>
                <a:gd name="T0" fmla="*/ 13 w 13"/>
                <a:gd name="T1" fmla="*/ 0 h 8"/>
                <a:gd name="T2" fmla="*/ 0 w 13"/>
                <a:gd name="T3" fmla="*/ 5 h 8"/>
                <a:gd name="T4" fmla="*/ 0 w 13"/>
                <a:gd name="T5" fmla="*/ 8 h 8"/>
                <a:gd name="T6" fmla="*/ 13 w 13"/>
                <a:gd name="T7" fmla="*/ 3 h 8"/>
                <a:gd name="T8" fmla="*/ 13 w 13"/>
                <a:gd name="T9" fmla="*/ 0 h 8"/>
              </a:gdLst>
              <a:ahLst/>
              <a:cxnLst>
                <a:cxn ang="0">
                  <a:pos x="T0" y="T1"/>
                </a:cxn>
                <a:cxn ang="0">
                  <a:pos x="T2" y="T3"/>
                </a:cxn>
                <a:cxn ang="0">
                  <a:pos x="T4" y="T5"/>
                </a:cxn>
                <a:cxn ang="0">
                  <a:pos x="T6" y="T7"/>
                </a:cxn>
                <a:cxn ang="0">
                  <a:pos x="T8" y="T9"/>
                </a:cxn>
              </a:cxnLst>
              <a:rect l="0" t="0" r="r" b="b"/>
              <a:pathLst>
                <a:path w="13" h="8">
                  <a:moveTo>
                    <a:pt x="13" y="0"/>
                  </a:moveTo>
                  <a:cubicBezTo>
                    <a:pt x="8" y="2"/>
                    <a:pt x="4" y="4"/>
                    <a:pt x="0" y="5"/>
                  </a:cubicBezTo>
                  <a:cubicBezTo>
                    <a:pt x="0" y="6"/>
                    <a:pt x="0" y="7"/>
                    <a:pt x="0" y="8"/>
                  </a:cubicBezTo>
                  <a:cubicBezTo>
                    <a:pt x="5" y="7"/>
                    <a:pt x="9" y="5"/>
                    <a:pt x="13" y="3"/>
                  </a:cubicBezTo>
                  <a:cubicBezTo>
                    <a:pt x="13" y="2"/>
                    <a:pt x="13" y="1"/>
                    <a:pt x="13" y="0"/>
                  </a:cubicBezTo>
                </a:path>
              </a:pathLst>
            </a:custGeom>
            <a:solidFill>
              <a:srgbClr val="6A2E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207" name="Freeform 134">
              <a:extLst>
                <a:ext uri="{FF2B5EF4-FFF2-40B4-BE49-F238E27FC236}">
                  <a16:creationId xmlns="" xmlns:a16="http://schemas.microsoft.com/office/drawing/2014/main" id="{82110F19-11F8-4AAE-BF08-E127F353940C}"/>
                </a:ext>
              </a:extLst>
            </p:cNvPr>
            <p:cNvSpPr>
              <a:spLocks/>
            </p:cNvSpPr>
            <p:nvPr/>
          </p:nvSpPr>
          <p:spPr bwMode="auto">
            <a:xfrm>
              <a:off x="5341" y="629"/>
              <a:ext cx="64" cy="40"/>
            </a:xfrm>
            <a:custGeom>
              <a:avLst/>
              <a:gdLst>
                <a:gd name="T0" fmla="*/ 1 w 24"/>
                <a:gd name="T1" fmla="*/ 0 h 15"/>
                <a:gd name="T2" fmla="*/ 7 w 24"/>
                <a:gd name="T3" fmla="*/ 13 h 15"/>
                <a:gd name="T4" fmla="*/ 15 w 24"/>
                <a:gd name="T5" fmla="*/ 15 h 15"/>
                <a:gd name="T6" fmla="*/ 24 w 24"/>
                <a:gd name="T7" fmla="*/ 13 h 15"/>
                <a:gd name="T8" fmla="*/ 1 w 24"/>
                <a:gd name="T9" fmla="*/ 0 h 15"/>
              </a:gdLst>
              <a:ahLst/>
              <a:cxnLst>
                <a:cxn ang="0">
                  <a:pos x="T0" y="T1"/>
                </a:cxn>
                <a:cxn ang="0">
                  <a:pos x="T2" y="T3"/>
                </a:cxn>
                <a:cxn ang="0">
                  <a:pos x="T4" y="T5"/>
                </a:cxn>
                <a:cxn ang="0">
                  <a:pos x="T6" y="T7"/>
                </a:cxn>
                <a:cxn ang="0">
                  <a:pos x="T8" y="T9"/>
                </a:cxn>
              </a:cxnLst>
              <a:rect l="0" t="0" r="r" b="b"/>
              <a:pathLst>
                <a:path w="24" h="15">
                  <a:moveTo>
                    <a:pt x="1" y="0"/>
                  </a:moveTo>
                  <a:cubicBezTo>
                    <a:pt x="0" y="4"/>
                    <a:pt x="1" y="10"/>
                    <a:pt x="7" y="13"/>
                  </a:cubicBezTo>
                  <a:cubicBezTo>
                    <a:pt x="9" y="15"/>
                    <a:pt x="12" y="15"/>
                    <a:pt x="15" y="15"/>
                  </a:cubicBezTo>
                  <a:cubicBezTo>
                    <a:pt x="18" y="15"/>
                    <a:pt x="21" y="14"/>
                    <a:pt x="24" y="13"/>
                  </a:cubicBezTo>
                  <a:cubicBezTo>
                    <a:pt x="17" y="8"/>
                    <a:pt x="10" y="3"/>
                    <a:pt x="1" y="0"/>
                  </a:cubicBezTo>
                </a:path>
              </a:pathLst>
            </a:custGeom>
            <a:solidFill>
              <a:srgbClr val="FAF4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208" name="Freeform 135">
              <a:extLst>
                <a:ext uri="{FF2B5EF4-FFF2-40B4-BE49-F238E27FC236}">
                  <a16:creationId xmlns="" xmlns:a16="http://schemas.microsoft.com/office/drawing/2014/main" id="{A7690A1D-E397-4117-A561-BC5C72C177A4}"/>
                </a:ext>
              </a:extLst>
            </p:cNvPr>
            <p:cNvSpPr>
              <a:spLocks/>
            </p:cNvSpPr>
            <p:nvPr/>
          </p:nvSpPr>
          <p:spPr bwMode="auto">
            <a:xfrm>
              <a:off x="5349" y="744"/>
              <a:ext cx="90" cy="70"/>
            </a:xfrm>
            <a:custGeom>
              <a:avLst/>
              <a:gdLst>
                <a:gd name="T0" fmla="*/ 21 w 34"/>
                <a:gd name="T1" fmla="*/ 0 h 26"/>
                <a:gd name="T2" fmla="*/ 15 w 34"/>
                <a:gd name="T3" fmla="*/ 2 h 26"/>
                <a:gd name="T4" fmla="*/ 8 w 34"/>
                <a:gd name="T5" fmla="*/ 17 h 26"/>
                <a:gd name="T6" fmla="*/ 22 w 34"/>
                <a:gd name="T7" fmla="*/ 26 h 26"/>
                <a:gd name="T8" fmla="*/ 33 w 34"/>
                <a:gd name="T9" fmla="*/ 18 h 26"/>
                <a:gd name="T10" fmla="*/ 21 w 34"/>
                <a:gd name="T11" fmla="*/ 0 h 26"/>
              </a:gdLst>
              <a:ahLst/>
              <a:cxnLst>
                <a:cxn ang="0">
                  <a:pos x="T0" y="T1"/>
                </a:cxn>
                <a:cxn ang="0">
                  <a:pos x="T2" y="T3"/>
                </a:cxn>
                <a:cxn ang="0">
                  <a:pos x="T4" y="T5"/>
                </a:cxn>
                <a:cxn ang="0">
                  <a:pos x="T6" y="T7"/>
                </a:cxn>
                <a:cxn ang="0">
                  <a:pos x="T8" y="T9"/>
                </a:cxn>
                <a:cxn ang="0">
                  <a:pos x="T10" y="T11"/>
                </a:cxn>
              </a:cxnLst>
              <a:rect l="0" t="0" r="r" b="b"/>
              <a:pathLst>
                <a:path w="34" h="26">
                  <a:moveTo>
                    <a:pt x="21" y="0"/>
                  </a:moveTo>
                  <a:cubicBezTo>
                    <a:pt x="19" y="0"/>
                    <a:pt x="17" y="1"/>
                    <a:pt x="15" y="2"/>
                  </a:cubicBezTo>
                  <a:cubicBezTo>
                    <a:pt x="15" y="2"/>
                    <a:pt x="0" y="4"/>
                    <a:pt x="8" y="17"/>
                  </a:cubicBezTo>
                  <a:cubicBezTo>
                    <a:pt x="11" y="24"/>
                    <a:pt x="17" y="26"/>
                    <a:pt x="22" y="26"/>
                  </a:cubicBezTo>
                  <a:cubicBezTo>
                    <a:pt x="27" y="26"/>
                    <a:pt x="32" y="23"/>
                    <a:pt x="33" y="18"/>
                  </a:cubicBezTo>
                  <a:cubicBezTo>
                    <a:pt x="34" y="11"/>
                    <a:pt x="28" y="0"/>
                    <a:pt x="21" y="0"/>
                  </a:cubicBezTo>
                </a:path>
              </a:pathLst>
            </a:custGeom>
            <a:solidFill>
              <a:srgbClr val="FAF4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209" name="Freeform 136">
              <a:extLst>
                <a:ext uri="{FF2B5EF4-FFF2-40B4-BE49-F238E27FC236}">
                  <a16:creationId xmlns="" xmlns:a16="http://schemas.microsoft.com/office/drawing/2014/main" id="{BBCF8F5D-D24C-4952-B55F-691D5D001C29}"/>
                </a:ext>
              </a:extLst>
            </p:cNvPr>
            <p:cNvSpPr>
              <a:spLocks/>
            </p:cNvSpPr>
            <p:nvPr/>
          </p:nvSpPr>
          <p:spPr bwMode="auto">
            <a:xfrm>
              <a:off x="5381" y="924"/>
              <a:ext cx="53" cy="35"/>
            </a:xfrm>
            <a:custGeom>
              <a:avLst/>
              <a:gdLst>
                <a:gd name="T0" fmla="*/ 19 w 20"/>
                <a:gd name="T1" fmla="*/ 0 h 13"/>
                <a:gd name="T2" fmla="*/ 0 w 20"/>
                <a:gd name="T3" fmla="*/ 12 h 13"/>
                <a:gd name="T4" fmla="*/ 0 w 20"/>
                <a:gd name="T5" fmla="*/ 13 h 13"/>
                <a:gd name="T6" fmla="*/ 20 w 20"/>
                <a:gd name="T7" fmla="*/ 0 h 13"/>
                <a:gd name="T8" fmla="*/ 19 w 20"/>
                <a:gd name="T9" fmla="*/ 0 h 13"/>
              </a:gdLst>
              <a:ahLst/>
              <a:cxnLst>
                <a:cxn ang="0">
                  <a:pos x="T0" y="T1"/>
                </a:cxn>
                <a:cxn ang="0">
                  <a:pos x="T2" y="T3"/>
                </a:cxn>
                <a:cxn ang="0">
                  <a:pos x="T4" y="T5"/>
                </a:cxn>
                <a:cxn ang="0">
                  <a:pos x="T6" y="T7"/>
                </a:cxn>
                <a:cxn ang="0">
                  <a:pos x="T8" y="T9"/>
                </a:cxn>
              </a:cxnLst>
              <a:rect l="0" t="0" r="r" b="b"/>
              <a:pathLst>
                <a:path w="20" h="13">
                  <a:moveTo>
                    <a:pt x="19" y="0"/>
                  </a:moveTo>
                  <a:cubicBezTo>
                    <a:pt x="14" y="5"/>
                    <a:pt x="7" y="9"/>
                    <a:pt x="0" y="12"/>
                  </a:cubicBezTo>
                  <a:cubicBezTo>
                    <a:pt x="0" y="12"/>
                    <a:pt x="0" y="13"/>
                    <a:pt x="0" y="13"/>
                  </a:cubicBezTo>
                  <a:cubicBezTo>
                    <a:pt x="8" y="10"/>
                    <a:pt x="14" y="6"/>
                    <a:pt x="20" y="0"/>
                  </a:cubicBezTo>
                  <a:cubicBezTo>
                    <a:pt x="20" y="0"/>
                    <a:pt x="19" y="0"/>
                    <a:pt x="19"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210" name="Freeform 137">
              <a:extLst>
                <a:ext uri="{FF2B5EF4-FFF2-40B4-BE49-F238E27FC236}">
                  <a16:creationId xmlns="" xmlns:a16="http://schemas.microsoft.com/office/drawing/2014/main" id="{601FDA87-1F10-41D6-B297-ED360E89C803}"/>
                </a:ext>
              </a:extLst>
            </p:cNvPr>
            <p:cNvSpPr>
              <a:spLocks/>
            </p:cNvSpPr>
            <p:nvPr/>
          </p:nvSpPr>
          <p:spPr bwMode="auto">
            <a:xfrm>
              <a:off x="5378" y="914"/>
              <a:ext cx="53" cy="43"/>
            </a:xfrm>
            <a:custGeom>
              <a:avLst/>
              <a:gdLst>
                <a:gd name="T0" fmla="*/ 11 w 20"/>
                <a:gd name="T1" fmla="*/ 0 h 16"/>
                <a:gd name="T2" fmla="*/ 1 w 20"/>
                <a:gd name="T3" fmla="*/ 7 h 16"/>
                <a:gd name="T4" fmla="*/ 1 w 20"/>
                <a:gd name="T5" fmla="*/ 16 h 16"/>
                <a:gd name="T6" fmla="*/ 20 w 20"/>
                <a:gd name="T7" fmla="*/ 4 h 16"/>
                <a:gd name="T8" fmla="*/ 11 w 20"/>
                <a:gd name="T9" fmla="*/ 0 h 16"/>
              </a:gdLst>
              <a:ahLst/>
              <a:cxnLst>
                <a:cxn ang="0">
                  <a:pos x="T0" y="T1"/>
                </a:cxn>
                <a:cxn ang="0">
                  <a:pos x="T2" y="T3"/>
                </a:cxn>
                <a:cxn ang="0">
                  <a:pos x="T4" y="T5"/>
                </a:cxn>
                <a:cxn ang="0">
                  <a:pos x="T6" y="T7"/>
                </a:cxn>
                <a:cxn ang="0">
                  <a:pos x="T8" y="T9"/>
                </a:cxn>
              </a:cxnLst>
              <a:rect l="0" t="0" r="r" b="b"/>
              <a:pathLst>
                <a:path w="20" h="16">
                  <a:moveTo>
                    <a:pt x="11" y="0"/>
                  </a:moveTo>
                  <a:cubicBezTo>
                    <a:pt x="7" y="0"/>
                    <a:pt x="4" y="2"/>
                    <a:pt x="1" y="7"/>
                  </a:cubicBezTo>
                  <a:cubicBezTo>
                    <a:pt x="1" y="7"/>
                    <a:pt x="0" y="11"/>
                    <a:pt x="1" y="16"/>
                  </a:cubicBezTo>
                  <a:cubicBezTo>
                    <a:pt x="8" y="13"/>
                    <a:pt x="15" y="9"/>
                    <a:pt x="20" y="4"/>
                  </a:cubicBezTo>
                  <a:cubicBezTo>
                    <a:pt x="17" y="1"/>
                    <a:pt x="14" y="0"/>
                    <a:pt x="11" y="0"/>
                  </a:cubicBezTo>
                </a:path>
              </a:pathLst>
            </a:custGeom>
            <a:solidFill>
              <a:srgbClr val="FAF4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grpSp>
      <p:sp>
        <p:nvSpPr>
          <p:cNvPr id="211" name="文本框 210">
            <a:extLst>
              <a:ext uri="{FF2B5EF4-FFF2-40B4-BE49-F238E27FC236}">
                <a16:creationId xmlns="" xmlns:a16="http://schemas.microsoft.com/office/drawing/2014/main" id="{AECEE1B2-BEC3-44FF-93EF-7FF8F5D89CAA}"/>
              </a:ext>
            </a:extLst>
          </p:cNvPr>
          <p:cNvSpPr txBox="1"/>
          <p:nvPr/>
        </p:nvSpPr>
        <p:spPr>
          <a:xfrm>
            <a:off x="4675674" y="848538"/>
            <a:ext cx="3073277" cy="523220"/>
          </a:xfrm>
          <a:prstGeom prst="rect">
            <a:avLst/>
          </a:prstGeom>
          <a:noFill/>
          <a:ln>
            <a:noFill/>
          </a:ln>
        </p:spPr>
        <p:txBody>
          <a:bodyPr wrap="none" rtlCol="0">
            <a:spAutoFit/>
            <a:scene3d>
              <a:camera prst="orthographicFront"/>
              <a:lightRig rig="threePt" dir="t"/>
            </a:scene3d>
            <a:sp3d contourW="12700"/>
          </a:bodyPr>
          <a:lstStyle/>
          <a:p>
            <a:pPr algn="ctr"/>
            <a:r>
              <a:rPr lang="en-US" altLang="zh-CN" sz="2800" dirty="0" err="1">
                <a:ln w="63500">
                  <a:solidFill>
                    <a:srgbClr val="FFFFFF"/>
                  </a:solidFill>
                </a:ln>
                <a:solidFill>
                  <a:srgbClr val="FF4D67"/>
                </a:solidFill>
                <a:effectLst>
                  <a:outerShdw blurRad="127000" dist="38100" dir="2700000" algn="tl" rotWithShape="0">
                    <a:prstClr val="black">
                      <a:alpha val="47000"/>
                    </a:prstClr>
                  </a:outerShdw>
                </a:effectLst>
                <a:latin typeface="#9Slide03 AllRoundGothic" panose="020B0703020202020104" pitchFamily="34" charset="0"/>
                <a:ea typeface="字魂36号-正文宋楷" panose="02000000000000000000" pitchFamily="2" charset="-122"/>
              </a:rPr>
              <a:t>Mục</a:t>
            </a:r>
            <a:r>
              <a:rPr lang="en-US" altLang="zh-CN" sz="2800" dirty="0">
                <a:ln w="63500">
                  <a:solidFill>
                    <a:srgbClr val="FFFFFF"/>
                  </a:solidFill>
                </a:ln>
                <a:solidFill>
                  <a:srgbClr val="FF4D67"/>
                </a:solidFill>
                <a:effectLst>
                  <a:outerShdw blurRad="127000" dist="38100" dir="2700000" algn="tl" rotWithShape="0">
                    <a:prstClr val="black">
                      <a:alpha val="47000"/>
                    </a:prstClr>
                  </a:outerShdw>
                </a:effectLst>
                <a:latin typeface="#9Slide03 AllRoundGothic" panose="020B0703020202020104" pitchFamily="34" charset="0"/>
                <a:ea typeface="字魂36号-正文宋楷" panose="02000000000000000000" pitchFamily="2" charset="-122"/>
              </a:rPr>
              <a:t> </a:t>
            </a:r>
            <a:r>
              <a:rPr lang="en-US" altLang="zh-CN" sz="2800" dirty="0" err="1">
                <a:ln w="63500">
                  <a:solidFill>
                    <a:srgbClr val="FFFFFF"/>
                  </a:solidFill>
                </a:ln>
                <a:solidFill>
                  <a:srgbClr val="FF4D67"/>
                </a:solidFill>
                <a:effectLst>
                  <a:outerShdw blurRad="127000" dist="38100" dir="2700000" algn="tl" rotWithShape="0">
                    <a:prstClr val="black">
                      <a:alpha val="47000"/>
                    </a:prstClr>
                  </a:outerShdw>
                </a:effectLst>
                <a:latin typeface="#9Slide03 AllRoundGothic" panose="020B0703020202020104" pitchFamily="34" charset="0"/>
                <a:ea typeface="字魂36号-正文宋楷" panose="02000000000000000000" pitchFamily="2" charset="-122"/>
              </a:rPr>
              <a:t>tiêu</a:t>
            </a:r>
            <a:r>
              <a:rPr lang="en-US" altLang="zh-CN" sz="2800" dirty="0">
                <a:ln w="63500">
                  <a:solidFill>
                    <a:srgbClr val="FFFFFF"/>
                  </a:solidFill>
                </a:ln>
                <a:solidFill>
                  <a:srgbClr val="FF4D67"/>
                </a:solidFill>
                <a:effectLst>
                  <a:outerShdw blurRad="127000" dist="38100" dir="2700000" algn="tl" rotWithShape="0">
                    <a:prstClr val="black">
                      <a:alpha val="47000"/>
                    </a:prstClr>
                  </a:outerShdw>
                </a:effectLst>
                <a:latin typeface="#9Slide03 AllRoundGothic" panose="020B0703020202020104" pitchFamily="34" charset="0"/>
                <a:ea typeface="字魂36号-正文宋楷" panose="02000000000000000000" pitchFamily="2" charset="-122"/>
              </a:rPr>
              <a:t> </a:t>
            </a:r>
            <a:r>
              <a:rPr lang="en-US" altLang="zh-CN" sz="2800" dirty="0" err="1">
                <a:ln w="63500">
                  <a:solidFill>
                    <a:srgbClr val="FFFFFF"/>
                  </a:solidFill>
                </a:ln>
                <a:solidFill>
                  <a:srgbClr val="FF4D67"/>
                </a:solidFill>
                <a:effectLst>
                  <a:outerShdw blurRad="127000" dist="38100" dir="2700000" algn="tl" rotWithShape="0">
                    <a:prstClr val="black">
                      <a:alpha val="47000"/>
                    </a:prstClr>
                  </a:outerShdw>
                </a:effectLst>
                <a:latin typeface="#9Slide03 AllRoundGothic" panose="020B0703020202020104" pitchFamily="34" charset="0"/>
                <a:ea typeface="字魂36号-正文宋楷" panose="02000000000000000000" pitchFamily="2" charset="-122"/>
              </a:rPr>
              <a:t>bài</a:t>
            </a:r>
            <a:r>
              <a:rPr lang="en-US" altLang="zh-CN" sz="2800" dirty="0">
                <a:ln w="63500">
                  <a:solidFill>
                    <a:srgbClr val="FFFFFF"/>
                  </a:solidFill>
                </a:ln>
                <a:solidFill>
                  <a:srgbClr val="FF4D67"/>
                </a:solidFill>
                <a:effectLst>
                  <a:outerShdw blurRad="127000" dist="38100" dir="2700000" algn="tl" rotWithShape="0">
                    <a:prstClr val="black">
                      <a:alpha val="47000"/>
                    </a:prstClr>
                  </a:outerShdw>
                </a:effectLst>
                <a:latin typeface="#9Slide03 AllRoundGothic" panose="020B0703020202020104" pitchFamily="34" charset="0"/>
                <a:ea typeface="字魂36号-正文宋楷" panose="02000000000000000000" pitchFamily="2" charset="-122"/>
              </a:rPr>
              <a:t> </a:t>
            </a:r>
            <a:r>
              <a:rPr lang="en-US" altLang="zh-CN" sz="2800" dirty="0" err="1">
                <a:ln w="63500">
                  <a:solidFill>
                    <a:srgbClr val="FFFFFF"/>
                  </a:solidFill>
                </a:ln>
                <a:solidFill>
                  <a:srgbClr val="FF4D67"/>
                </a:solidFill>
                <a:effectLst>
                  <a:outerShdw blurRad="127000" dist="38100" dir="2700000" algn="tl" rotWithShape="0">
                    <a:prstClr val="black">
                      <a:alpha val="47000"/>
                    </a:prstClr>
                  </a:outerShdw>
                </a:effectLst>
                <a:latin typeface="#9Slide03 AllRoundGothic" panose="020B0703020202020104" pitchFamily="34" charset="0"/>
                <a:ea typeface="字魂36号-正文宋楷" panose="02000000000000000000" pitchFamily="2" charset="-122"/>
              </a:rPr>
              <a:t>học</a:t>
            </a:r>
            <a:endParaRPr lang="zh-CN" altLang="en-US" sz="2800" dirty="0">
              <a:ln w="63500">
                <a:solidFill>
                  <a:srgbClr val="FFFFFF"/>
                </a:solidFill>
              </a:ln>
              <a:solidFill>
                <a:srgbClr val="FF4D67"/>
              </a:solidFill>
              <a:effectLst>
                <a:outerShdw blurRad="127000" dist="38100" dir="2700000" algn="tl" rotWithShape="0">
                  <a:prstClr val="black">
                    <a:alpha val="47000"/>
                  </a:prstClr>
                </a:outerShdw>
              </a:effectLst>
              <a:latin typeface="#9Slide03 AllRoundGothic" panose="020B0703020202020104" pitchFamily="34" charset="0"/>
              <a:ea typeface="字魂36号-正文宋楷" panose="02000000000000000000" pitchFamily="2" charset="-122"/>
            </a:endParaRPr>
          </a:p>
        </p:txBody>
      </p:sp>
      <p:sp>
        <p:nvSpPr>
          <p:cNvPr id="212" name="文本框 211">
            <a:extLst>
              <a:ext uri="{FF2B5EF4-FFF2-40B4-BE49-F238E27FC236}">
                <a16:creationId xmlns="" xmlns:a16="http://schemas.microsoft.com/office/drawing/2014/main" id="{1D009B0C-ACFB-4779-BA93-673BA54DB7AC}"/>
              </a:ext>
            </a:extLst>
          </p:cNvPr>
          <p:cNvSpPr txBox="1"/>
          <p:nvPr/>
        </p:nvSpPr>
        <p:spPr>
          <a:xfrm>
            <a:off x="4662728" y="834019"/>
            <a:ext cx="3073277" cy="523220"/>
          </a:xfrm>
          <a:prstGeom prst="rect">
            <a:avLst/>
          </a:prstGeom>
          <a:noFill/>
        </p:spPr>
        <p:txBody>
          <a:bodyPr wrap="none" rtlCol="0">
            <a:spAutoFit/>
            <a:scene3d>
              <a:camera prst="orthographicFront"/>
              <a:lightRig rig="threePt" dir="t"/>
            </a:scene3d>
            <a:sp3d contourW="12700"/>
          </a:bodyPr>
          <a:lstStyle/>
          <a:p>
            <a:pPr algn="ctr"/>
            <a:r>
              <a:rPr lang="en-US" altLang="zh-CN" sz="2800" dirty="0" err="1">
                <a:pattFill prst="wdDnDiag">
                  <a:fgClr>
                    <a:schemeClr val="tx1">
                      <a:lumMod val="65000"/>
                      <a:lumOff val="35000"/>
                    </a:schemeClr>
                  </a:fgClr>
                  <a:bgClr>
                    <a:schemeClr val="tx1">
                      <a:lumMod val="85000"/>
                      <a:lumOff val="15000"/>
                    </a:schemeClr>
                  </a:bgClr>
                </a:pattFill>
                <a:latin typeface="#9Slide03 AllRoundGothic" panose="020B0703020202020104" pitchFamily="34" charset="0"/>
                <a:ea typeface="字魂36号-正文宋楷" panose="02000000000000000000" pitchFamily="2" charset="-122"/>
              </a:rPr>
              <a:t>Mục</a:t>
            </a:r>
            <a:r>
              <a:rPr lang="en-US" altLang="zh-CN" sz="2800" dirty="0">
                <a:pattFill prst="wdDnDiag">
                  <a:fgClr>
                    <a:schemeClr val="tx1">
                      <a:lumMod val="65000"/>
                      <a:lumOff val="35000"/>
                    </a:schemeClr>
                  </a:fgClr>
                  <a:bgClr>
                    <a:schemeClr val="tx1">
                      <a:lumMod val="85000"/>
                      <a:lumOff val="15000"/>
                    </a:schemeClr>
                  </a:bgClr>
                </a:pattFill>
                <a:latin typeface="#9Slide03 AllRoundGothic" panose="020B0703020202020104" pitchFamily="34" charset="0"/>
                <a:ea typeface="字魂36号-正文宋楷" panose="02000000000000000000" pitchFamily="2" charset="-122"/>
              </a:rPr>
              <a:t> </a:t>
            </a:r>
            <a:r>
              <a:rPr lang="en-US" altLang="zh-CN" sz="2800" dirty="0" err="1">
                <a:pattFill prst="wdDnDiag">
                  <a:fgClr>
                    <a:schemeClr val="tx1">
                      <a:lumMod val="65000"/>
                      <a:lumOff val="35000"/>
                    </a:schemeClr>
                  </a:fgClr>
                  <a:bgClr>
                    <a:schemeClr val="tx1">
                      <a:lumMod val="85000"/>
                      <a:lumOff val="15000"/>
                    </a:schemeClr>
                  </a:bgClr>
                </a:pattFill>
                <a:latin typeface="#9Slide03 AllRoundGothic" panose="020B0703020202020104" pitchFamily="34" charset="0"/>
                <a:ea typeface="字魂36号-正文宋楷" panose="02000000000000000000" pitchFamily="2" charset="-122"/>
              </a:rPr>
              <a:t>tiêu</a:t>
            </a:r>
            <a:r>
              <a:rPr lang="en-US" altLang="zh-CN" sz="2800" dirty="0">
                <a:pattFill prst="wdDnDiag">
                  <a:fgClr>
                    <a:schemeClr val="tx1">
                      <a:lumMod val="65000"/>
                      <a:lumOff val="35000"/>
                    </a:schemeClr>
                  </a:fgClr>
                  <a:bgClr>
                    <a:schemeClr val="tx1">
                      <a:lumMod val="85000"/>
                      <a:lumOff val="15000"/>
                    </a:schemeClr>
                  </a:bgClr>
                </a:pattFill>
                <a:latin typeface="#9Slide03 AllRoundGothic" panose="020B0703020202020104" pitchFamily="34" charset="0"/>
                <a:ea typeface="字魂36号-正文宋楷" panose="02000000000000000000" pitchFamily="2" charset="-122"/>
              </a:rPr>
              <a:t> </a:t>
            </a:r>
            <a:r>
              <a:rPr lang="en-US" altLang="zh-CN" sz="2800" dirty="0" err="1">
                <a:pattFill prst="wdDnDiag">
                  <a:fgClr>
                    <a:schemeClr val="tx1">
                      <a:lumMod val="65000"/>
                      <a:lumOff val="35000"/>
                    </a:schemeClr>
                  </a:fgClr>
                  <a:bgClr>
                    <a:schemeClr val="tx1">
                      <a:lumMod val="85000"/>
                      <a:lumOff val="15000"/>
                    </a:schemeClr>
                  </a:bgClr>
                </a:pattFill>
                <a:latin typeface="#9Slide03 AllRoundGothic" panose="020B0703020202020104" pitchFamily="34" charset="0"/>
                <a:ea typeface="字魂36号-正文宋楷" panose="02000000000000000000" pitchFamily="2" charset="-122"/>
              </a:rPr>
              <a:t>bài</a:t>
            </a:r>
            <a:r>
              <a:rPr lang="en-US" altLang="zh-CN" sz="2800" dirty="0">
                <a:pattFill prst="wdDnDiag">
                  <a:fgClr>
                    <a:schemeClr val="tx1">
                      <a:lumMod val="65000"/>
                      <a:lumOff val="35000"/>
                    </a:schemeClr>
                  </a:fgClr>
                  <a:bgClr>
                    <a:schemeClr val="tx1">
                      <a:lumMod val="85000"/>
                      <a:lumOff val="15000"/>
                    </a:schemeClr>
                  </a:bgClr>
                </a:pattFill>
                <a:latin typeface="#9Slide03 AllRoundGothic" panose="020B0703020202020104" pitchFamily="34" charset="0"/>
                <a:ea typeface="字魂36号-正文宋楷" panose="02000000000000000000" pitchFamily="2" charset="-122"/>
              </a:rPr>
              <a:t> </a:t>
            </a:r>
            <a:r>
              <a:rPr lang="en-US" altLang="zh-CN" sz="2800" dirty="0" err="1">
                <a:pattFill prst="wdDnDiag">
                  <a:fgClr>
                    <a:schemeClr val="tx1">
                      <a:lumMod val="65000"/>
                      <a:lumOff val="35000"/>
                    </a:schemeClr>
                  </a:fgClr>
                  <a:bgClr>
                    <a:schemeClr val="tx1">
                      <a:lumMod val="85000"/>
                      <a:lumOff val="15000"/>
                    </a:schemeClr>
                  </a:bgClr>
                </a:pattFill>
                <a:latin typeface="#9Slide03 AllRoundGothic" panose="020B0703020202020104" pitchFamily="34" charset="0"/>
                <a:ea typeface="字魂36号-正文宋楷" panose="02000000000000000000" pitchFamily="2" charset="-122"/>
              </a:rPr>
              <a:t>học</a:t>
            </a:r>
            <a:endParaRPr lang="zh-CN" altLang="en-US" sz="2800" dirty="0">
              <a:pattFill prst="wdDnDiag">
                <a:fgClr>
                  <a:schemeClr val="tx1">
                    <a:lumMod val="65000"/>
                    <a:lumOff val="35000"/>
                  </a:schemeClr>
                </a:fgClr>
                <a:bgClr>
                  <a:schemeClr val="tx1">
                    <a:lumMod val="85000"/>
                    <a:lumOff val="15000"/>
                  </a:schemeClr>
                </a:bgClr>
              </a:pattFill>
              <a:latin typeface="#9Slide03 AllRoundGothic" panose="020B0703020202020104" pitchFamily="34" charset="0"/>
              <a:ea typeface="字魂36号-正文宋楷" panose="02000000000000000000" pitchFamily="2" charset="-122"/>
            </a:endParaRPr>
          </a:p>
        </p:txBody>
      </p:sp>
      <p:grpSp>
        <p:nvGrpSpPr>
          <p:cNvPr id="222" name="组合 221">
            <a:extLst>
              <a:ext uri="{FF2B5EF4-FFF2-40B4-BE49-F238E27FC236}">
                <a16:creationId xmlns="" xmlns:a16="http://schemas.microsoft.com/office/drawing/2014/main" id="{D09CFD5A-72E9-4E8B-8B50-9BFD599AA0F8}"/>
              </a:ext>
            </a:extLst>
          </p:cNvPr>
          <p:cNvGrpSpPr/>
          <p:nvPr/>
        </p:nvGrpSpPr>
        <p:grpSpPr>
          <a:xfrm>
            <a:off x="64453" y="1519354"/>
            <a:ext cx="3950921" cy="3516471"/>
            <a:chOff x="1043676" y="2160813"/>
            <a:chExt cx="3297280" cy="2550888"/>
          </a:xfrm>
        </p:grpSpPr>
        <p:grpSp>
          <p:nvGrpSpPr>
            <p:cNvPr id="65" name="组合 64">
              <a:extLst>
                <a:ext uri="{FF2B5EF4-FFF2-40B4-BE49-F238E27FC236}">
                  <a16:creationId xmlns="" xmlns:a16="http://schemas.microsoft.com/office/drawing/2014/main" id="{36E32ACF-E8AA-4914-B74C-3C7E5C7294D7}"/>
                </a:ext>
              </a:extLst>
            </p:cNvPr>
            <p:cNvGrpSpPr/>
            <p:nvPr/>
          </p:nvGrpSpPr>
          <p:grpSpPr>
            <a:xfrm>
              <a:off x="1043676" y="2160813"/>
              <a:ext cx="3297280" cy="2550888"/>
              <a:chOff x="1743075" y="1765300"/>
              <a:chExt cx="3660776" cy="2832100"/>
            </a:xfrm>
          </p:grpSpPr>
          <p:sp>
            <p:nvSpPr>
              <p:cNvPr id="64" name="任意多边形: 形状 63">
                <a:extLst>
                  <a:ext uri="{FF2B5EF4-FFF2-40B4-BE49-F238E27FC236}">
                    <a16:creationId xmlns="" xmlns:a16="http://schemas.microsoft.com/office/drawing/2014/main" id="{86290790-BB25-45CA-8CA2-EEFD82AC8742}"/>
                  </a:ext>
                </a:extLst>
              </p:cNvPr>
              <p:cNvSpPr/>
              <p:nvPr/>
            </p:nvSpPr>
            <p:spPr>
              <a:xfrm>
                <a:off x="1895475" y="2143125"/>
                <a:ext cx="3305175" cy="2333625"/>
              </a:xfrm>
              <a:custGeom>
                <a:avLst/>
                <a:gdLst>
                  <a:gd name="connsiteX0" fmla="*/ 0 w 3305175"/>
                  <a:gd name="connsiteY0" fmla="*/ 609600 h 2333625"/>
                  <a:gd name="connsiteX1" fmla="*/ 76200 w 3305175"/>
                  <a:gd name="connsiteY1" fmla="*/ 371475 h 2333625"/>
                  <a:gd name="connsiteX2" fmla="*/ 266700 w 3305175"/>
                  <a:gd name="connsiteY2" fmla="*/ 247650 h 2333625"/>
                  <a:gd name="connsiteX3" fmla="*/ 657225 w 3305175"/>
                  <a:gd name="connsiteY3" fmla="*/ 247650 h 2333625"/>
                  <a:gd name="connsiteX4" fmla="*/ 1057275 w 3305175"/>
                  <a:gd name="connsiteY4" fmla="*/ 276225 h 2333625"/>
                  <a:gd name="connsiteX5" fmla="*/ 1400175 w 3305175"/>
                  <a:gd name="connsiteY5" fmla="*/ 152400 h 2333625"/>
                  <a:gd name="connsiteX6" fmla="*/ 1609725 w 3305175"/>
                  <a:gd name="connsiteY6" fmla="*/ 238125 h 2333625"/>
                  <a:gd name="connsiteX7" fmla="*/ 2057400 w 3305175"/>
                  <a:gd name="connsiteY7" fmla="*/ 142875 h 2333625"/>
                  <a:gd name="connsiteX8" fmla="*/ 2533650 w 3305175"/>
                  <a:gd name="connsiteY8" fmla="*/ 0 h 2333625"/>
                  <a:gd name="connsiteX9" fmla="*/ 2886075 w 3305175"/>
                  <a:gd name="connsiteY9" fmla="*/ 19050 h 2333625"/>
                  <a:gd name="connsiteX10" fmla="*/ 3143250 w 3305175"/>
                  <a:gd name="connsiteY10" fmla="*/ 142875 h 2333625"/>
                  <a:gd name="connsiteX11" fmla="*/ 3305175 w 3305175"/>
                  <a:gd name="connsiteY11" fmla="*/ 352425 h 2333625"/>
                  <a:gd name="connsiteX12" fmla="*/ 3209925 w 3305175"/>
                  <a:gd name="connsiteY12" fmla="*/ 847725 h 2333625"/>
                  <a:gd name="connsiteX13" fmla="*/ 3048000 w 3305175"/>
                  <a:gd name="connsiteY13" fmla="*/ 1104900 h 2333625"/>
                  <a:gd name="connsiteX14" fmla="*/ 2905125 w 3305175"/>
                  <a:gd name="connsiteY14" fmla="*/ 1190625 h 2333625"/>
                  <a:gd name="connsiteX15" fmla="*/ 2990850 w 3305175"/>
                  <a:gd name="connsiteY15" fmla="*/ 1390650 h 2333625"/>
                  <a:gd name="connsiteX16" fmla="*/ 3200400 w 3305175"/>
                  <a:gd name="connsiteY16" fmla="*/ 1609725 h 2333625"/>
                  <a:gd name="connsiteX17" fmla="*/ 3276600 w 3305175"/>
                  <a:gd name="connsiteY17" fmla="*/ 1838325 h 2333625"/>
                  <a:gd name="connsiteX18" fmla="*/ 3067050 w 3305175"/>
                  <a:gd name="connsiteY18" fmla="*/ 2105025 h 2333625"/>
                  <a:gd name="connsiteX19" fmla="*/ 2876550 w 3305175"/>
                  <a:gd name="connsiteY19" fmla="*/ 2181225 h 2333625"/>
                  <a:gd name="connsiteX20" fmla="*/ 2486025 w 3305175"/>
                  <a:gd name="connsiteY20" fmla="*/ 2152650 h 2333625"/>
                  <a:gd name="connsiteX21" fmla="*/ 1981200 w 3305175"/>
                  <a:gd name="connsiteY21" fmla="*/ 2133600 h 2333625"/>
                  <a:gd name="connsiteX22" fmla="*/ 1609725 w 3305175"/>
                  <a:gd name="connsiteY22" fmla="*/ 2133600 h 2333625"/>
                  <a:gd name="connsiteX23" fmla="*/ 1085850 w 3305175"/>
                  <a:gd name="connsiteY23" fmla="*/ 2276475 h 2333625"/>
                  <a:gd name="connsiteX24" fmla="*/ 742950 w 3305175"/>
                  <a:gd name="connsiteY24" fmla="*/ 2333625 h 2333625"/>
                  <a:gd name="connsiteX25" fmla="*/ 400050 w 3305175"/>
                  <a:gd name="connsiteY25" fmla="*/ 2190750 h 2333625"/>
                  <a:gd name="connsiteX26" fmla="*/ 200025 w 3305175"/>
                  <a:gd name="connsiteY26" fmla="*/ 1962150 h 2333625"/>
                  <a:gd name="connsiteX27" fmla="*/ 95250 w 3305175"/>
                  <a:gd name="connsiteY27" fmla="*/ 1714500 h 2333625"/>
                  <a:gd name="connsiteX28" fmla="*/ 76200 w 3305175"/>
                  <a:gd name="connsiteY28" fmla="*/ 1447800 h 2333625"/>
                  <a:gd name="connsiteX29" fmla="*/ 209550 w 3305175"/>
                  <a:gd name="connsiteY29" fmla="*/ 1285875 h 2333625"/>
                  <a:gd name="connsiteX30" fmla="*/ 238125 w 3305175"/>
                  <a:gd name="connsiteY30" fmla="*/ 1200150 h 2333625"/>
                  <a:gd name="connsiteX31" fmla="*/ 57150 w 3305175"/>
                  <a:gd name="connsiteY31" fmla="*/ 904875 h 2333625"/>
                  <a:gd name="connsiteX32" fmla="*/ 0 w 3305175"/>
                  <a:gd name="connsiteY32" fmla="*/ 609600 h 2333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305175" h="2333625">
                    <a:moveTo>
                      <a:pt x="0" y="609600"/>
                    </a:moveTo>
                    <a:lnTo>
                      <a:pt x="76200" y="371475"/>
                    </a:lnTo>
                    <a:lnTo>
                      <a:pt x="266700" y="247650"/>
                    </a:lnTo>
                    <a:lnTo>
                      <a:pt x="657225" y="247650"/>
                    </a:lnTo>
                    <a:lnTo>
                      <a:pt x="1057275" y="276225"/>
                    </a:lnTo>
                    <a:lnTo>
                      <a:pt x="1400175" y="152400"/>
                    </a:lnTo>
                    <a:lnTo>
                      <a:pt x="1609725" y="238125"/>
                    </a:lnTo>
                    <a:lnTo>
                      <a:pt x="2057400" y="142875"/>
                    </a:lnTo>
                    <a:lnTo>
                      <a:pt x="2533650" y="0"/>
                    </a:lnTo>
                    <a:lnTo>
                      <a:pt x="2886075" y="19050"/>
                    </a:lnTo>
                    <a:lnTo>
                      <a:pt x="3143250" y="142875"/>
                    </a:lnTo>
                    <a:lnTo>
                      <a:pt x="3305175" y="352425"/>
                    </a:lnTo>
                    <a:lnTo>
                      <a:pt x="3209925" y="847725"/>
                    </a:lnTo>
                    <a:lnTo>
                      <a:pt x="3048000" y="1104900"/>
                    </a:lnTo>
                    <a:lnTo>
                      <a:pt x="2905125" y="1190625"/>
                    </a:lnTo>
                    <a:lnTo>
                      <a:pt x="2990850" y="1390650"/>
                    </a:lnTo>
                    <a:lnTo>
                      <a:pt x="3200400" y="1609725"/>
                    </a:lnTo>
                    <a:lnTo>
                      <a:pt x="3276600" y="1838325"/>
                    </a:lnTo>
                    <a:lnTo>
                      <a:pt x="3067050" y="2105025"/>
                    </a:lnTo>
                    <a:lnTo>
                      <a:pt x="2876550" y="2181225"/>
                    </a:lnTo>
                    <a:lnTo>
                      <a:pt x="2486025" y="2152650"/>
                    </a:lnTo>
                    <a:lnTo>
                      <a:pt x="1981200" y="2133600"/>
                    </a:lnTo>
                    <a:lnTo>
                      <a:pt x="1609725" y="2133600"/>
                    </a:lnTo>
                    <a:lnTo>
                      <a:pt x="1085850" y="2276475"/>
                    </a:lnTo>
                    <a:lnTo>
                      <a:pt x="742950" y="2333625"/>
                    </a:lnTo>
                    <a:lnTo>
                      <a:pt x="400050" y="2190750"/>
                    </a:lnTo>
                    <a:lnTo>
                      <a:pt x="200025" y="1962150"/>
                    </a:lnTo>
                    <a:lnTo>
                      <a:pt x="95250" y="1714500"/>
                    </a:lnTo>
                    <a:lnTo>
                      <a:pt x="76200" y="1447800"/>
                    </a:lnTo>
                    <a:lnTo>
                      <a:pt x="209550" y="1285875"/>
                    </a:lnTo>
                    <a:lnTo>
                      <a:pt x="238125" y="1200150"/>
                    </a:lnTo>
                    <a:lnTo>
                      <a:pt x="57150" y="904875"/>
                    </a:lnTo>
                    <a:lnTo>
                      <a:pt x="0" y="6096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36号-正文宋楷" panose="02000000000000000000" pitchFamily="2" charset="-122"/>
                  <a:ea typeface="字魂36号-正文宋楷" panose="02000000000000000000" pitchFamily="2" charset="-122"/>
                </a:endParaRPr>
              </a:p>
            </p:txBody>
          </p:sp>
          <p:grpSp>
            <p:nvGrpSpPr>
              <p:cNvPr id="63" name="组合 62">
                <a:extLst>
                  <a:ext uri="{FF2B5EF4-FFF2-40B4-BE49-F238E27FC236}">
                    <a16:creationId xmlns="" xmlns:a16="http://schemas.microsoft.com/office/drawing/2014/main" id="{EA247915-C075-4FDE-93CF-B11A252702AD}"/>
                  </a:ext>
                </a:extLst>
              </p:cNvPr>
              <p:cNvGrpSpPr/>
              <p:nvPr/>
            </p:nvGrpSpPr>
            <p:grpSpPr>
              <a:xfrm>
                <a:off x="1743075" y="1765300"/>
                <a:ext cx="3660776" cy="2832100"/>
                <a:chOff x="1743075" y="1765300"/>
                <a:chExt cx="3660776" cy="2832100"/>
              </a:xfrm>
            </p:grpSpPr>
            <p:sp>
              <p:nvSpPr>
                <p:cNvPr id="5" name="Freeform 5">
                  <a:extLst>
                    <a:ext uri="{FF2B5EF4-FFF2-40B4-BE49-F238E27FC236}">
                      <a16:creationId xmlns="" xmlns:a16="http://schemas.microsoft.com/office/drawing/2014/main" id="{B55DA580-D392-4A02-B5E1-C99678CE7C82}"/>
                    </a:ext>
                  </a:extLst>
                </p:cNvPr>
                <p:cNvSpPr>
                  <a:spLocks noEditPoints="1"/>
                </p:cNvSpPr>
                <p:nvPr/>
              </p:nvSpPr>
              <p:spPr bwMode="auto">
                <a:xfrm>
                  <a:off x="1778000" y="1982788"/>
                  <a:ext cx="3621088" cy="2601913"/>
                </a:xfrm>
                <a:custGeom>
                  <a:avLst/>
                  <a:gdLst>
                    <a:gd name="T0" fmla="*/ 809 w 853"/>
                    <a:gd name="T1" fmla="*/ 415 h 612"/>
                    <a:gd name="T2" fmla="*/ 775 w 853"/>
                    <a:gd name="T3" fmla="*/ 359 h 612"/>
                    <a:gd name="T4" fmla="*/ 728 w 853"/>
                    <a:gd name="T5" fmla="*/ 329 h 612"/>
                    <a:gd name="T6" fmla="*/ 818 w 853"/>
                    <a:gd name="T7" fmla="*/ 110 h 612"/>
                    <a:gd name="T8" fmla="*/ 716 w 853"/>
                    <a:gd name="T9" fmla="*/ 15 h 612"/>
                    <a:gd name="T10" fmla="*/ 547 w 853"/>
                    <a:gd name="T11" fmla="*/ 31 h 612"/>
                    <a:gd name="T12" fmla="*/ 455 w 853"/>
                    <a:gd name="T13" fmla="*/ 67 h 612"/>
                    <a:gd name="T14" fmla="*/ 375 w 853"/>
                    <a:gd name="T15" fmla="*/ 58 h 612"/>
                    <a:gd name="T16" fmla="*/ 371 w 853"/>
                    <a:gd name="T17" fmla="*/ 56 h 612"/>
                    <a:gd name="T18" fmla="*/ 345 w 853"/>
                    <a:gd name="T19" fmla="*/ 56 h 612"/>
                    <a:gd name="T20" fmla="*/ 194 w 853"/>
                    <a:gd name="T21" fmla="*/ 66 h 612"/>
                    <a:gd name="T22" fmla="*/ 48 w 853"/>
                    <a:gd name="T23" fmla="*/ 94 h 612"/>
                    <a:gd name="T24" fmla="*/ 5 w 853"/>
                    <a:gd name="T25" fmla="*/ 229 h 612"/>
                    <a:gd name="T26" fmla="*/ 67 w 853"/>
                    <a:gd name="T27" fmla="*/ 330 h 612"/>
                    <a:gd name="T28" fmla="*/ 19 w 853"/>
                    <a:gd name="T29" fmla="*/ 402 h 612"/>
                    <a:gd name="T30" fmla="*/ 49 w 853"/>
                    <a:gd name="T31" fmla="*/ 513 h 612"/>
                    <a:gd name="T32" fmla="*/ 245 w 853"/>
                    <a:gd name="T33" fmla="*/ 599 h 612"/>
                    <a:gd name="T34" fmla="*/ 384 w 853"/>
                    <a:gd name="T35" fmla="*/ 565 h 612"/>
                    <a:gd name="T36" fmla="*/ 523 w 853"/>
                    <a:gd name="T37" fmla="*/ 550 h 612"/>
                    <a:gd name="T38" fmla="*/ 774 w 853"/>
                    <a:gd name="T39" fmla="*/ 539 h 612"/>
                    <a:gd name="T40" fmla="*/ 817 w 853"/>
                    <a:gd name="T41" fmla="*/ 434 h 612"/>
                    <a:gd name="T42" fmla="*/ 809 w 853"/>
                    <a:gd name="T43" fmla="*/ 415 h 612"/>
                    <a:gd name="T44" fmla="*/ 749 w 853"/>
                    <a:gd name="T45" fmla="*/ 506 h 612"/>
                    <a:gd name="T46" fmla="*/ 535 w 853"/>
                    <a:gd name="T47" fmla="*/ 509 h 612"/>
                    <a:gd name="T48" fmla="*/ 302 w 853"/>
                    <a:gd name="T49" fmla="*/ 543 h 612"/>
                    <a:gd name="T50" fmla="*/ 189 w 853"/>
                    <a:gd name="T51" fmla="*/ 561 h 612"/>
                    <a:gd name="T52" fmla="*/ 111 w 853"/>
                    <a:gd name="T53" fmla="*/ 523 h 612"/>
                    <a:gd name="T54" fmla="*/ 58 w 853"/>
                    <a:gd name="T55" fmla="*/ 435 h 612"/>
                    <a:gd name="T56" fmla="*/ 69 w 853"/>
                    <a:gd name="T57" fmla="*/ 381 h 612"/>
                    <a:gd name="T58" fmla="*/ 102 w 853"/>
                    <a:gd name="T59" fmla="*/ 335 h 612"/>
                    <a:gd name="T60" fmla="*/ 99 w 853"/>
                    <a:gd name="T61" fmla="*/ 320 h 612"/>
                    <a:gd name="T62" fmla="*/ 94 w 853"/>
                    <a:gd name="T63" fmla="*/ 311 h 612"/>
                    <a:gd name="T64" fmla="*/ 46 w 853"/>
                    <a:gd name="T65" fmla="*/ 197 h 612"/>
                    <a:gd name="T66" fmla="*/ 62 w 853"/>
                    <a:gd name="T67" fmla="*/ 138 h 612"/>
                    <a:gd name="T68" fmla="*/ 113 w 853"/>
                    <a:gd name="T69" fmla="*/ 112 h 612"/>
                    <a:gd name="T70" fmla="*/ 257 w 853"/>
                    <a:gd name="T71" fmla="*/ 117 h 612"/>
                    <a:gd name="T72" fmla="*/ 368 w 853"/>
                    <a:gd name="T73" fmla="*/ 89 h 612"/>
                    <a:gd name="T74" fmla="*/ 466 w 853"/>
                    <a:gd name="T75" fmla="*/ 106 h 612"/>
                    <a:gd name="T76" fmla="*/ 541 w 853"/>
                    <a:gd name="T77" fmla="*/ 77 h 612"/>
                    <a:gd name="T78" fmla="*/ 620 w 853"/>
                    <a:gd name="T79" fmla="*/ 56 h 612"/>
                    <a:gd name="T80" fmla="*/ 753 w 853"/>
                    <a:gd name="T81" fmla="*/ 84 h 612"/>
                    <a:gd name="T82" fmla="*/ 785 w 853"/>
                    <a:gd name="T83" fmla="*/ 195 h 612"/>
                    <a:gd name="T84" fmla="*/ 696 w 853"/>
                    <a:gd name="T85" fmla="*/ 298 h 612"/>
                    <a:gd name="T86" fmla="*/ 682 w 853"/>
                    <a:gd name="T87" fmla="*/ 324 h 612"/>
                    <a:gd name="T88" fmla="*/ 689 w 853"/>
                    <a:gd name="T89" fmla="*/ 335 h 612"/>
                    <a:gd name="T90" fmla="*/ 695 w 853"/>
                    <a:gd name="T91" fmla="*/ 352 h 612"/>
                    <a:gd name="T92" fmla="*/ 741 w 853"/>
                    <a:gd name="T93" fmla="*/ 393 h 612"/>
                    <a:gd name="T94" fmla="*/ 777 w 853"/>
                    <a:gd name="T95" fmla="*/ 432 h 612"/>
                    <a:gd name="T96" fmla="*/ 749 w 853"/>
                    <a:gd name="T97" fmla="*/ 506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53" h="612">
                      <a:moveTo>
                        <a:pt x="809" y="415"/>
                      </a:moveTo>
                      <a:cubicBezTo>
                        <a:pt x="813" y="395"/>
                        <a:pt x="788" y="372"/>
                        <a:pt x="775" y="359"/>
                      </a:cubicBezTo>
                      <a:cubicBezTo>
                        <a:pt x="761" y="346"/>
                        <a:pt x="745" y="336"/>
                        <a:pt x="728" y="329"/>
                      </a:cubicBezTo>
                      <a:cubicBezTo>
                        <a:pt x="805" y="287"/>
                        <a:pt x="853" y="197"/>
                        <a:pt x="818" y="110"/>
                      </a:cubicBezTo>
                      <a:cubicBezTo>
                        <a:pt x="800" y="64"/>
                        <a:pt x="764" y="28"/>
                        <a:pt x="716" y="15"/>
                      </a:cubicBezTo>
                      <a:cubicBezTo>
                        <a:pt x="661" y="0"/>
                        <a:pt x="600" y="15"/>
                        <a:pt x="547" y="31"/>
                      </a:cubicBezTo>
                      <a:cubicBezTo>
                        <a:pt x="515" y="41"/>
                        <a:pt x="486" y="56"/>
                        <a:pt x="455" y="67"/>
                      </a:cubicBezTo>
                      <a:cubicBezTo>
                        <a:pt x="430" y="75"/>
                        <a:pt x="395" y="79"/>
                        <a:pt x="375" y="58"/>
                      </a:cubicBezTo>
                      <a:cubicBezTo>
                        <a:pt x="374" y="57"/>
                        <a:pt x="372" y="56"/>
                        <a:pt x="371" y="56"/>
                      </a:cubicBezTo>
                      <a:cubicBezTo>
                        <a:pt x="364" y="50"/>
                        <a:pt x="353" y="49"/>
                        <a:pt x="345" y="56"/>
                      </a:cubicBezTo>
                      <a:cubicBezTo>
                        <a:pt x="303" y="94"/>
                        <a:pt x="244" y="70"/>
                        <a:pt x="194" y="66"/>
                      </a:cubicBezTo>
                      <a:cubicBezTo>
                        <a:pt x="147" y="63"/>
                        <a:pt x="88" y="64"/>
                        <a:pt x="48" y="94"/>
                      </a:cubicBezTo>
                      <a:cubicBezTo>
                        <a:pt x="6" y="125"/>
                        <a:pt x="0" y="180"/>
                        <a:pt x="5" y="229"/>
                      </a:cubicBezTo>
                      <a:cubicBezTo>
                        <a:pt x="8" y="268"/>
                        <a:pt x="26" y="319"/>
                        <a:pt x="67" y="330"/>
                      </a:cubicBezTo>
                      <a:cubicBezTo>
                        <a:pt x="43" y="347"/>
                        <a:pt x="24" y="374"/>
                        <a:pt x="19" y="402"/>
                      </a:cubicBezTo>
                      <a:cubicBezTo>
                        <a:pt x="12" y="441"/>
                        <a:pt x="28" y="482"/>
                        <a:pt x="49" y="513"/>
                      </a:cubicBezTo>
                      <a:cubicBezTo>
                        <a:pt x="93" y="580"/>
                        <a:pt x="166" y="612"/>
                        <a:pt x="245" y="599"/>
                      </a:cubicBezTo>
                      <a:cubicBezTo>
                        <a:pt x="292" y="592"/>
                        <a:pt x="338" y="575"/>
                        <a:pt x="384" y="565"/>
                      </a:cubicBezTo>
                      <a:cubicBezTo>
                        <a:pt x="430" y="555"/>
                        <a:pt x="476" y="548"/>
                        <a:pt x="523" y="550"/>
                      </a:cubicBezTo>
                      <a:cubicBezTo>
                        <a:pt x="605" y="553"/>
                        <a:pt x="699" y="594"/>
                        <a:pt x="774" y="539"/>
                      </a:cubicBezTo>
                      <a:cubicBezTo>
                        <a:pt x="806" y="515"/>
                        <a:pt x="826" y="474"/>
                        <a:pt x="817" y="434"/>
                      </a:cubicBezTo>
                      <a:cubicBezTo>
                        <a:pt x="815" y="427"/>
                        <a:pt x="812" y="421"/>
                        <a:pt x="809" y="415"/>
                      </a:cubicBezTo>
                      <a:close/>
                      <a:moveTo>
                        <a:pt x="749" y="506"/>
                      </a:moveTo>
                      <a:cubicBezTo>
                        <a:pt x="688" y="550"/>
                        <a:pt x="602" y="514"/>
                        <a:pt x="535" y="509"/>
                      </a:cubicBezTo>
                      <a:cubicBezTo>
                        <a:pt x="456" y="504"/>
                        <a:pt x="378" y="523"/>
                        <a:pt x="302" y="543"/>
                      </a:cubicBezTo>
                      <a:cubicBezTo>
                        <a:pt x="266" y="553"/>
                        <a:pt x="227" y="566"/>
                        <a:pt x="189" y="561"/>
                      </a:cubicBezTo>
                      <a:cubicBezTo>
                        <a:pt x="160" y="557"/>
                        <a:pt x="133" y="542"/>
                        <a:pt x="111" y="523"/>
                      </a:cubicBezTo>
                      <a:cubicBezTo>
                        <a:pt x="86" y="500"/>
                        <a:pt x="65" y="469"/>
                        <a:pt x="58" y="435"/>
                      </a:cubicBezTo>
                      <a:cubicBezTo>
                        <a:pt x="55" y="415"/>
                        <a:pt x="58" y="398"/>
                        <a:pt x="69" y="381"/>
                      </a:cubicBezTo>
                      <a:cubicBezTo>
                        <a:pt x="79" y="365"/>
                        <a:pt x="94" y="352"/>
                        <a:pt x="102" y="335"/>
                      </a:cubicBezTo>
                      <a:cubicBezTo>
                        <a:pt x="105" y="330"/>
                        <a:pt x="103" y="323"/>
                        <a:pt x="99" y="320"/>
                      </a:cubicBezTo>
                      <a:cubicBezTo>
                        <a:pt x="99" y="317"/>
                        <a:pt x="97" y="313"/>
                        <a:pt x="94" y="311"/>
                      </a:cubicBezTo>
                      <a:cubicBezTo>
                        <a:pt x="56" y="284"/>
                        <a:pt x="45" y="242"/>
                        <a:pt x="46" y="197"/>
                      </a:cubicBezTo>
                      <a:cubicBezTo>
                        <a:pt x="46" y="177"/>
                        <a:pt x="49" y="154"/>
                        <a:pt x="62" y="138"/>
                      </a:cubicBezTo>
                      <a:cubicBezTo>
                        <a:pt x="74" y="123"/>
                        <a:pt x="94" y="116"/>
                        <a:pt x="113" y="112"/>
                      </a:cubicBezTo>
                      <a:cubicBezTo>
                        <a:pt x="161" y="102"/>
                        <a:pt x="209" y="111"/>
                        <a:pt x="257" y="117"/>
                      </a:cubicBezTo>
                      <a:cubicBezTo>
                        <a:pt x="296" y="122"/>
                        <a:pt x="341" y="119"/>
                        <a:pt x="368" y="89"/>
                      </a:cubicBezTo>
                      <a:cubicBezTo>
                        <a:pt x="390" y="117"/>
                        <a:pt x="430" y="118"/>
                        <a:pt x="466" y="106"/>
                      </a:cubicBezTo>
                      <a:cubicBezTo>
                        <a:pt x="491" y="97"/>
                        <a:pt x="515" y="86"/>
                        <a:pt x="541" y="77"/>
                      </a:cubicBezTo>
                      <a:cubicBezTo>
                        <a:pt x="567" y="68"/>
                        <a:pt x="593" y="61"/>
                        <a:pt x="620" y="56"/>
                      </a:cubicBezTo>
                      <a:cubicBezTo>
                        <a:pt x="667" y="47"/>
                        <a:pt x="718" y="48"/>
                        <a:pt x="753" y="84"/>
                      </a:cubicBezTo>
                      <a:cubicBezTo>
                        <a:pt x="781" y="113"/>
                        <a:pt x="794" y="156"/>
                        <a:pt x="785" y="195"/>
                      </a:cubicBezTo>
                      <a:cubicBezTo>
                        <a:pt x="775" y="241"/>
                        <a:pt x="740" y="280"/>
                        <a:pt x="696" y="298"/>
                      </a:cubicBezTo>
                      <a:cubicBezTo>
                        <a:pt x="686" y="303"/>
                        <a:pt x="678" y="312"/>
                        <a:pt x="682" y="324"/>
                      </a:cubicBezTo>
                      <a:cubicBezTo>
                        <a:pt x="683" y="329"/>
                        <a:pt x="686" y="333"/>
                        <a:pt x="689" y="335"/>
                      </a:cubicBezTo>
                      <a:cubicBezTo>
                        <a:pt x="688" y="341"/>
                        <a:pt x="689" y="347"/>
                        <a:pt x="695" y="352"/>
                      </a:cubicBezTo>
                      <a:cubicBezTo>
                        <a:pt x="710" y="365"/>
                        <a:pt x="725" y="379"/>
                        <a:pt x="741" y="393"/>
                      </a:cubicBezTo>
                      <a:cubicBezTo>
                        <a:pt x="754" y="404"/>
                        <a:pt x="769" y="415"/>
                        <a:pt x="777" y="432"/>
                      </a:cubicBezTo>
                      <a:cubicBezTo>
                        <a:pt x="788" y="458"/>
                        <a:pt x="771" y="491"/>
                        <a:pt x="749" y="506"/>
                      </a:cubicBezTo>
                      <a:close/>
                    </a:path>
                  </a:pathLst>
                </a:custGeom>
                <a:solidFill>
                  <a:srgbClr val="FF9409">
                    <a:alpha val="64000"/>
                  </a:srgbClr>
                </a:solidFill>
                <a:ln>
                  <a:noFill/>
                </a:ln>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6" name="Freeform 6">
                  <a:extLst>
                    <a:ext uri="{FF2B5EF4-FFF2-40B4-BE49-F238E27FC236}">
                      <a16:creationId xmlns="" xmlns:a16="http://schemas.microsoft.com/office/drawing/2014/main" id="{D9D11683-F944-4113-AAA8-9D7DE796A0AF}"/>
                    </a:ext>
                  </a:extLst>
                </p:cNvPr>
                <p:cNvSpPr>
                  <a:spLocks noEditPoints="1"/>
                </p:cNvSpPr>
                <p:nvPr/>
              </p:nvSpPr>
              <p:spPr bwMode="auto">
                <a:xfrm>
                  <a:off x="1743075" y="1765300"/>
                  <a:ext cx="3660776" cy="2832100"/>
                </a:xfrm>
                <a:custGeom>
                  <a:avLst/>
                  <a:gdLst>
                    <a:gd name="T0" fmla="*/ 746 w 862"/>
                    <a:gd name="T1" fmla="*/ 379 h 666"/>
                    <a:gd name="T2" fmla="*/ 826 w 862"/>
                    <a:gd name="T3" fmla="*/ 259 h 666"/>
                    <a:gd name="T4" fmla="*/ 782 w 862"/>
                    <a:gd name="T5" fmla="*/ 95 h 666"/>
                    <a:gd name="T6" fmla="*/ 630 w 862"/>
                    <a:gd name="T7" fmla="*/ 69 h 666"/>
                    <a:gd name="T8" fmla="*/ 432 w 862"/>
                    <a:gd name="T9" fmla="*/ 124 h 666"/>
                    <a:gd name="T10" fmla="*/ 377 w 862"/>
                    <a:gd name="T11" fmla="*/ 89 h 666"/>
                    <a:gd name="T12" fmla="*/ 377 w 862"/>
                    <a:gd name="T13" fmla="*/ 82 h 666"/>
                    <a:gd name="T14" fmla="*/ 379 w 862"/>
                    <a:gd name="T15" fmla="*/ 73 h 666"/>
                    <a:gd name="T16" fmla="*/ 412 w 862"/>
                    <a:gd name="T17" fmla="*/ 43 h 666"/>
                    <a:gd name="T18" fmla="*/ 452 w 862"/>
                    <a:gd name="T19" fmla="*/ 85 h 666"/>
                    <a:gd name="T20" fmla="*/ 422 w 862"/>
                    <a:gd name="T21" fmla="*/ 95 h 666"/>
                    <a:gd name="T22" fmla="*/ 416 w 862"/>
                    <a:gd name="T23" fmla="*/ 65 h 666"/>
                    <a:gd name="T24" fmla="*/ 410 w 862"/>
                    <a:gd name="T25" fmla="*/ 59 h 666"/>
                    <a:gd name="T26" fmla="*/ 426 w 862"/>
                    <a:gd name="T27" fmla="*/ 107 h 666"/>
                    <a:gd name="T28" fmla="*/ 463 w 862"/>
                    <a:gd name="T29" fmla="*/ 66 h 666"/>
                    <a:gd name="T30" fmla="*/ 401 w 862"/>
                    <a:gd name="T31" fmla="*/ 38 h 666"/>
                    <a:gd name="T32" fmla="*/ 379 w 862"/>
                    <a:gd name="T33" fmla="*/ 55 h 666"/>
                    <a:gd name="T34" fmla="*/ 307 w 862"/>
                    <a:gd name="T35" fmla="*/ 13 h 666"/>
                    <a:gd name="T36" fmla="*/ 282 w 862"/>
                    <a:gd name="T37" fmla="*/ 67 h 666"/>
                    <a:gd name="T38" fmla="*/ 329 w 862"/>
                    <a:gd name="T39" fmla="*/ 75 h 666"/>
                    <a:gd name="T40" fmla="*/ 324 w 862"/>
                    <a:gd name="T41" fmla="*/ 70 h 666"/>
                    <a:gd name="T42" fmla="*/ 289 w 862"/>
                    <a:gd name="T43" fmla="*/ 60 h 666"/>
                    <a:gd name="T44" fmla="*/ 318 w 862"/>
                    <a:gd name="T45" fmla="*/ 20 h 666"/>
                    <a:gd name="T46" fmla="*/ 370 w 862"/>
                    <a:gd name="T47" fmla="*/ 71 h 666"/>
                    <a:gd name="T48" fmla="*/ 368 w 862"/>
                    <a:gd name="T49" fmla="*/ 79 h 666"/>
                    <a:gd name="T50" fmla="*/ 367 w 862"/>
                    <a:gd name="T51" fmla="*/ 82 h 666"/>
                    <a:gd name="T52" fmla="*/ 292 w 862"/>
                    <a:gd name="T53" fmla="*/ 120 h 666"/>
                    <a:gd name="T54" fmla="*/ 205 w 862"/>
                    <a:gd name="T55" fmla="*/ 115 h 666"/>
                    <a:gd name="T56" fmla="*/ 112 w 862"/>
                    <a:gd name="T57" fmla="*/ 111 h 666"/>
                    <a:gd name="T58" fmla="*/ 52 w 862"/>
                    <a:gd name="T59" fmla="*/ 140 h 666"/>
                    <a:gd name="T60" fmla="*/ 4 w 862"/>
                    <a:gd name="T61" fmla="*/ 263 h 666"/>
                    <a:gd name="T62" fmla="*/ 75 w 862"/>
                    <a:gd name="T63" fmla="*/ 378 h 666"/>
                    <a:gd name="T64" fmla="*/ 47 w 862"/>
                    <a:gd name="T65" fmla="*/ 567 h 666"/>
                    <a:gd name="T66" fmla="*/ 256 w 862"/>
                    <a:gd name="T67" fmla="*/ 656 h 666"/>
                    <a:gd name="T68" fmla="*/ 549 w 862"/>
                    <a:gd name="T69" fmla="*/ 607 h 666"/>
                    <a:gd name="T70" fmla="*/ 806 w 862"/>
                    <a:gd name="T71" fmla="*/ 582 h 666"/>
                    <a:gd name="T72" fmla="*/ 746 w 862"/>
                    <a:gd name="T73" fmla="*/ 379 h 666"/>
                    <a:gd name="T74" fmla="*/ 794 w 862"/>
                    <a:gd name="T75" fmla="*/ 580 h 666"/>
                    <a:gd name="T76" fmla="*/ 555 w 862"/>
                    <a:gd name="T77" fmla="*/ 598 h 666"/>
                    <a:gd name="T78" fmla="*/ 310 w 862"/>
                    <a:gd name="T79" fmla="*/ 637 h 666"/>
                    <a:gd name="T80" fmla="*/ 82 w 862"/>
                    <a:gd name="T81" fmla="*/ 598 h 666"/>
                    <a:gd name="T82" fmla="*/ 34 w 862"/>
                    <a:gd name="T83" fmla="*/ 489 h 666"/>
                    <a:gd name="T84" fmla="*/ 87 w 862"/>
                    <a:gd name="T85" fmla="*/ 383 h 666"/>
                    <a:gd name="T86" fmla="*/ 87 w 862"/>
                    <a:gd name="T87" fmla="*/ 374 h 666"/>
                    <a:gd name="T88" fmla="*/ 20 w 862"/>
                    <a:gd name="T89" fmla="*/ 209 h 666"/>
                    <a:gd name="T90" fmla="*/ 82 w 862"/>
                    <a:gd name="T91" fmla="*/ 130 h 666"/>
                    <a:gd name="T92" fmla="*/ 196 w 862"/>
                    <a:gd name="T93" fmla="*/ 124 h 666"/>
                    <a:gd name="T94" fmla="*/ 303 w 862"/>
                    <a:gd name="T95" fmla="*/ 130 h 666"/>
                    <a:gd name="T96" fmla="*/ 369 w 862"/>
                    <a:gd name="T97" fmla="*/ 98 h 666"/>
                    <a:gd name="T98" fmla="*/ 369 w 862"/>
                    <a:gd name="T99" fmla="*/ 97 h 666"/>
                    <a:gd name="T100" fmla="*/ 371 w 862"/>
                    <a:gd name="T101" fmla="*/ 104 h 666"/>
                    <a:gd name="T102" fmla="*/ 453 w 862"/>
                    <a:gd name="T103" fmla="*/ 132 h 666"/>
                    <a:gd name="T104" fmla="*/ 578 w 862"/>
                    <a:gd name="T105" fmla="*/ 95 h 666"/>
                    <a:gd name="T106" fmla="*/ 793 w 862"/>
                    <a:gd name="T107" fmla="*/ 120 h 666"/>
                    <a:gd name="T108" fmla="*/ 815 w 862"/>
                    <a:gd name="T109" fmla="*/ 262 h 666"/>
                    <a:gd name="T110" fmla="*/ 729 w 862"/>
                    <a:gd name="T111" fmla="*/ 371 h 666"/>
                    <a:gd name="T112" fmla="*/ 728 w 862"/>
                    <a:gd name="T113" fmla="*/ 381 h 666"/>
                    <a:gd name="T114" fmla="*/ 794 w 862"/>
                    <a:gd name="T115" fmla="*/ 58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62" h="666">
                      <a:moveTo>
                        <a:pt x="746" y="379"/>
                      </a:moveTo>
                      <a:cubicBezTo>
                        <a:pt x="797" y="367"/>
                        <a:pt x="817" y="306"/>
                        <a:pt x="826" y="259"/>
                      </a:cubicBezTo>
                      <a:cubicBezTo>
                        <a:pt x="836" y="201"/>
                        <a:pt x="828" y="135"/>
                        <a:pt x="782" y="95"/>
                      </a:cubicBezTo>
                      <a:cubicBezTo>
                        <a:pt x="740" y="59"/>
                        <a:pt x="681" y="58"/>
                        <a:pt x="630" y="69"/>
                      </a:cubicBezTo>
                      <a:cubicBezTo>
                        <a:pt x="563" y="83"/>
                        <a:pt x="502" y="121"/>
                        <a:pt x="432" y="124"/>
                      </a:cubicBezTo>
                      <a:cubicBezTo>
                        <a:pt x="407" y="126"/>
                        <a:pt x="380" y="118"/>
                        <a:pt x="377" y="89"/>
                      </a:cubicBezTo>
                      <a:cubicBezTo>
                        <a:pt x="377" y="86"/>
                        <a:pt x="377" y="84"/>
                        <a:pt x="377" y="82"/>
                      </a:cubicBezTo>
                      <a:cubicBezTo>
                        <a:pt x="378" y="79"/>
                        <a:pt x="379" y="76"/>
                        <a:pt x="379" y="73"/>
                      </a:cubicBezTo>
                      <a:cubicBezTo>
                        <a:pt x="384" y="58"/>
                        <a:pt x="397" y="46"/>
                        <a:pt x="412" y="43"/>
                      </a:cubicBezTo>
                      <a:cubicBezTo>
                        <a:pt x="435" y="38"/>
                        <a:pt x="465" y="59"/>
                        <a:pt x="452" y="85"/>
                      </a:cubicBezTo>
                      <a:cubicBezTo>
                        <a:pt x="447" y="96"/>
                        <a:pt x="432" y="101"/>
                        <a:pt x="422" y="95"/>
                      </a:cubicBezTo>
                      <a:cubicBezTo>
                        <a:pt x="411" y="89"/>
                        <a:pt x="408" y="75"/>
                        <a:pt x="416" y="65"/>
                      </a:cubicBezTo>
                      <a:cubicBezTo>
                        <a:pt x="420" y="61"/>
                        <a:pt x="414" y="54"/>
                        <a:pt x="410" y="59"/>
                      </a:cubicBezTo>
                      <a:cubicBezTo>
                        <a:pt x="395" y="75"/>
                        <a:pt x="403" y="104"/>
                        <a:pt x="426" y="107"/>
                      </a:cubicBezTo>
                      <a:cubicBezTo>
                        <a:pt x="449" y="110"/>
                        <a:pt x="468" y="88"/>
                        <a:pt x="463" y="66"/>
                      </a:cubicBezTo>
                      <a:cubicBezTo>
                        <a:pt x="457" y="38"/>
                        <a:pt x="425" y="27"/>
                        <a:pt x="401" y="38"/>
                      </a:cubicBezTo>
                      <a:cubicBezTo>
                        <a:pt x="392" y="41"/>
                        <a:pt x="384" y="47"/>
                        <a:pt x="379" y="55"/>
                      </a:cubicBezTo>
                      <a:cubicBezTo>
                        <a:pt x="372" y="25"/>
                        <a:pt x="342" y="0"/>
                        <a:pt x="307" y="13"/>
                      </a:cubicBezTo>
                      <a:cubicBezTo>
                        <a:pt x="287" y="21"/>
                        <a:pt x="270" y="46"/>
                        <a:pt x="282" y="67"/>
                      </a:cubicBezTo>
                      <a:cubicBezTo>
                        <a:pt x="292" y="83"/>
                        <a:pt x="315" y="89"/>
                        <a:pt x="329" y="75"/>
                      </a:cubicBezTo>
                      <a:cubicBezTo>
                        <a:pt x="333" y="72"/>
                        <a:pt x="327" y="67"/>
                        <a:pt x="324" y="70"/>
                      </a:cubicBezTo>
                      <a:cubicBezTo>
                        <a:pt x="313" y="80"/>
                        <a:pt x="295" y="73"/>
                        <a:pt x="289" y="60"/>
                      </a:cubicBezTo>
                      <a:cubicBezTo>
                        <a:pt x="281" y="41"/>
                        <a:pt x="301" y="23"/>
                        <a:pt x="318" y="20"/>
                      </a:cubicBezTo>
                      <a:cubicBezTo>
                        <a:pt x="349" y="14"/>
                        <a:pt x="374" y="42"/>
                        <a:pt x="370" y="71"/>
                      </a:cubicBezTo>
                      <a:cubicBezTo>
                        <a:pt x="370" y="73"/>
                        <a:pt x="369" y="76"/>
                        <a:pt x="368" y="79"/>
                      </a:cubicBezTo>
                      <a:cubicBezTo>
                        <a:pt x="368" y="80"/>
                        <a:pt x="368" y="81"/>
                        <a:pt x="367" y="82"/>
                      </a:cubicBezTo>
                      <a:cubicBezTo>
                        <a:pt x="355" y="111"/>
                        <a:pt x="320" y="120"/>
                        <a:pt x="292" y="120"/>
                      </a:cubicBezTo>
                      <a:cubicBezTo>
                        <a:pt x="263" y="121"/>
                        <a:pt x="234" y="117"/>
                        <a:pt x="205" y="115"/>
                      </a:cubicBezTo>
                      <a:cubicBezTo>
                        <a:pt x="174" y="113"/>
                        <a:pt x="142" y="107"/>
                        <a:pt x="112" y="111"/>
                      </a:cubicBezTo>
                      <a:cubicBezTo>
                        <a:pt x="89" y="113"/>
                        <a:pt x="69" y="124"/>
                        <a:pt x="52" y="140"/>
                      </a:cubicBezTo>
                      <a:cubicBezTo>
                        <a:pt x="18" y="171"/>
                        <a:pt x="0" y="218"/>
                        <a:pt x="4" y="263"/>
                      </a:cubicBezTo>
                      <a:cubicBezTo>
                        <a:pt x="8" y="310"/>
                        <a:pt x="35" y="353"/>
                        <a:pt x="75" y="378"/>
                      </a:cubicBezTo>
                      <a:cubicBezTo>
                        <a:pt x="11" y="416"/>
                        <a:pt x="15" y="510"/>
                        <a:pt x="47" y="567"/>
                      </a:cubicBezTo>
                      <a:cubicBezTo>
                        <a:pt x="90" y="643"/>
                        <a:pt x="174" y="666"/>
                        <a:pt x="256" y="656"/>
                      </a:cubicBezTo>
                      <a:cubicBezTo>
                        <a:pt x="355" y="645"/>
                        <a:pt x="448" y="595"/>
                        <a:pt x="549" y="607"/>
                      </a:cubicBezTo>
                      <a:cubicBezTo>
                        <a:pt x="632" y="616"/>
                        <a:pt x="739" y="655"/>
                        <a:pt x="806" y="582"/>
                      </a:cubicBezTo>
                      <a:cubicBezTo>
                        <a:pt x="862" y="519"/>
                        <a:pt x="814" y="416"/>
                        <a:pt x="746" y="379"/>
                      </a:cubicBezTo>
                      <a:close/>
                      <a:moveTo>
                        <a:pt x="794" y="580"/>
                      </a:moveTo>
                      <a:cubicBezTo>
                        <a:pt x="730" y="643"/>
                        <a:pt x="632" y="608"/>
                        <a:pt x="555" y="598"/>
                      </a:cubicBezTo>
                      <a:cubicBezTo>
                        <a:pt x="470" y="587"/>
                        <a:pt x="391" y="618"/>
                        <a:pt x="310" y="637"/>
                      </a:cubicBezTo>
                      <a:cubicBezTo>
                        <a:pt x="233" y="655"/>
                        <a:pt x="142" y="659"/>
                        <a:pt x="82" y="598"/>
                      </a:cubicBezTo>
                      <a:cubicBezTo>
                        <a:pt x="54" y="569"/>
                        <a:pt x="36" y="530"/>
                        <a:pt x="34" y="489"/>
                      </a:cubicBezTo>
                      <a:cubicBezTo>
                        <a:pt x="32" y="448"/>
                        <a:pt x="47" y="402"/>
                        <a:pt x="87" y="383"/>
                      </a:cubicBezTo>
                      <a:cubicBezTo>
                        <a:pt x="90" y="381"/>
                        <a:pt x="90" y="376"/>
                        <a:pt x="87" y="374"/>
                      </a:cubicBezTo>
                      <a:cubicBezTo>
                        <a:pt x="29" y="341"/>
                        <a:pt x="0" y="273"/>
                        <a:pt x="20" y="209"/>
                      </a:cubicBezTo>
                      <a:cubicBezTo>
                        <a:pt x="30" y="177"/>
                        <a:pt x="52" y="146"/>
                        <a:pt x="82" y="130"/>
                      </a:cubicBezTo>
                      <a:cubicBezTo>
                        <a:pt x="116" y="112"/>
                        <a:pt x="159" y="122"/>
                        <a:pt x="196" y="124"/>
                      </a:cubicBezTo>
                      <a:cubicBezTo>
                        <a:pt x="231" y="127"/>
                        <a:pt x="268" y="133"/>
                        <a:pt x="303" y="130"/>
                      </a:cubicBezTo>
                      <a:cubicBezTo>
                        <a:pt x="328" y="128"/>
                        <a:pt x="354" y="119"/>
                        <a:pt x="369" y="98"/>
                      </a:cubicBezTo>
                      <a:cubicBezTo>
                        <a:pt x="369" y="98"/>
                        <a:pt x="369" y="98"/>
                        <a:pt x="369" y="97"/>
                      </a:cubicBezTo>
                      <a:cubicBezTo>
                        <a:pt x="370" y="100"/>
                        <a:pt x="371" y="102"/>
                        <a:pt x="371" y="104"/>
                      </a:cubicBezTo>
                      <a:cubicBezTo>
                        <a:pt x="385" y="138"/>
                        <a:pt x="423" y="137"/>
                        <a:pt x="453" y="132"/>
                      </a:cubicBezTo>
                      <a:cubicBezTo>
                        <a:pt x="496" y="126"/>
                        <a:pt x="537" y="109"/>
                        <a:pt x="578" y="95"/>
                      </a:cubicBezTo>
                      <a:cubicBezTo>
                        <a:pt x="646" y="70"/>
                        <a:pt x="742" y="51"/>
                        <a:pt x="793" y="120"/>
                      </a:cubicBezTo>
                      <a:cubicBezTo>
                        <a:pt x="822" y="161"/>
                        <a:pt x="824" y="214"/>
                        <a:pt x="815" y="262"/>
                      </a:cubicBezTo>
                      <a:cubicBezTo>
                        <a:pt x="806" y="308"/>
                        <a:pt x="786" y="370"/>
                        <a:pt x="729" y="371"/>
                      </a:cubicBezTo>
                      <a:cubicBezTo>
                        <a:pt x="724" y="372"/>
                        <a:pt x="723" y="379"/>
                        <a:pt x="728" y="381"/>
                      </a:cubicBezTo>
                      <a:cubicBezTo>
                        <a:pt x="799" y="408"/>
                        <a:pt x="856" y="519"/>
                        <a:pt x="794" y="580"/>
                      </a:cubicBezTo>
                      <a:close/>
                    </a:path>
                  </a:pathLst>
                </a:custGeom>
                <a:solidFill>
                  <a:srgbClr val="FF940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grpSp>
        </p:grpSp>
        <p:grpSp>
          <p:nvGrpSpPr>
            <p:cNvPr id="213" name="组合 212">
              <a:extLst>
                <a:ext uri="{FF2B5EF4-FFF2-40B4-BE49-F238E27FC236}">
                  <a16:creationId xmlns="" xmlns:a16="http://schemas.microsoft.com/office/drawing/2014/main" id="{1EA42105-6697-427C-8D02-B1FBA153F04E}"/>
                </a:ext>
              </a:extLst>
            </p:cNvPr>
            <p:cNvGrpSpPr/>
            <p:nvPr/>
          </p:nvGrpSpPr>
          <p:grpSpPr>
            <a:xfrm>
              <a:off x="1310618" y="2918214"/>
              <a:ext cx="2530023" cy="1317261"/>
              <a:chOff x="5649198" y="2156480"/>
              <a:chExt cx="2530023" cy="1317261"/>
            </a:xfrm>
          </p:grpSpPr>
          <p:sp>
            <p:nvSpPr>
              <p:cNvPr id="214" name="文本框 213">
                <a:extLst>
                  <a:ext uri="{FF2B5EF4-FFF2-40B4-BE49-F238E27FC236}">
                    <a16:creationId xmlns="" xmlns:a16="http://schemas.microsoft.com/office/drawing/2014/main" id="{95FA203F-3CDF-40EB-B75B-245064C36801}"/>
                  </a:ext>
                </a:extLst>
              </p:cNvPr>
              <p:cNvSpPr txBox="1"/>
              <p:nvPr/>
            </p:nvSpPr>
            <p:spPr>
              <a:xfrm>
                <a:off x="5649198" y="2156480"/>
                <a:ext cx="2530023" cy="1317261"/>
              </a:xfrm>
              <a:prstGeom prst="rect">
                <a:avLst/>
              </a:prstGeom>
              <a:noFill/>
            </p:spPr>
            <p:txBody>
              <a:bodyPr wrap="square" rtlCol="0">
                <a:spAutoFit/>
                <a:scene3d>
                  <a:camera prst="orthographicFront"/>
                  <a:lightRig rig="threePt" dir="t"/>
                </a:scene3d>
                <a:sp3d contourW="12700"/>
              </a:bodyPr>
              <a:lstStyle/>
              <a:p>
                <a:pPr marL="342900" indent="-342900" algn="ctr">
                  <a:buFont typeface="Wingdings" panose="05000000000000000000" pitchFamily="2" charset="2"/>
                  <a:buChar char="ü"/>
                </a:pPr>
                <a:r>
                  <a:rPr lang="en-US" altLang="zh-CN" sz="2800" dirty="0" err="1">
                    <a:pattFill prst="wdDnDiag">
                      <a:fgClr>
                        <a:schemeClr val="tx1">
                          <a:lumMod val="65000"/>
                          <a:lumOff val="35000"/>
                        </a:schemeClr>
                      </a:fgClr>
                      <a:bgClr>
                        <a:schemeClr val="tx1">
                          <a:lumMod val="85000"/>
                          <a:lumOff val="15000"/>
                        </a:schemeClr>
                      </a:bgClr>
                    </a:pattFill>
                    <a:latin typeface="Times New Roman" panose="02020603050405020304" pitchFamily="18" charset="0"/>
                    <a:ea typeface="字魂36号-正文宋楷" panose="02000000000000000000" pitchFamily="2" charset="-122"/>
                    <a:cs typeface="Times New Roman" panose="02020603050405020304" pitchFamily="18" charset="0"/>
                  </a:rPr>
                  <a:t>Biết</a:t>
                </a:r>
                <a:r>
                  <a:rPr lang="en-US" altLang="zh-CN" sz="2800" dirty="0">
                    <a:pattFill prst="wdDnDiag">
                      <a:fgClr>
                        <a:schemeClr val="tx1">
                          <a:lumMod val="65000"/>
                          <a:lumOff val="35000"/>
                        </a:schemeClr>
                      </a:fgClr>
                      <a:bgClr>
                        <a:schemeClr val="tx1">
                          <a:lumMod val="85000"/>
                          <a:lumOff val="15000"/>
                        </a:schemeClr>
                      </a:bgClr>
                    </a:pattFill>
                    <a:latin typeface="Times New Roman" panose="02020603050405020304" pitchFamily="18" charset="0"/>
                    <a:ea typeface="字魂36号-正文宋楷" panose="02000000000000000000" pitchFamily="2" charset="-122"/>
                    <a:cs typeface="Times New Roman" panose="02020603050405020304" pitchFamily="18" charset="0"/>
                  </a:rPr>
                  <a:t> </a:t>
                </a:r>
                <a:r>
                  <a:rPr lang="en-US" altLang="zh-CN" sz="2800" dirty="0" err="1">
                    <a:pattFill prst="wdDnDiag">
                      <a:fgClr>
                        <a:schemeClr val="tx1">
                          <a:lumMod val="65000"/>
                          <a:lumOff val="35000"/>
                        </a:schemeClr>
                      </a:fgClr>
                      <a:bgClr>
                        <a:schemeClr val="tx1">
                          <a:lumMod val="85000"/>
                          <a:lumOff val="15000"/>
                        </a:schemeClr>
                      </a:bgClr>
                    </a:pattFill>
                    <a:latin typeface="Times New Roman" panose="02020603050405020304" pitchFamily="18" charset="0"/>
                    <a:ea typeface="字魂36号-正文宋楷" panose="02000000000000000000" pitchFamily="2" charset="-122"/>
                    <a:cs typeface="Times New Roman" panose="02020603050405020304" pitchFamily="18" charset="0"/>
                  </a:rPr>
                  <a:t>được</a:t>
                </a:r>
                <a:r>
                  <a:rPr lang="en-US" altLang="zh-CN" sz="2800" dirty="0">
                    <a:pattFill prst="wdDnDiag">
                      <a:fgClr>
                        <a:schemeClr val="tx1">
                          <a:lumMod val="65000"/>
                          <a:lumOff val="35000"/>
                        </a:schemeClr>
                      </a:fgClr>
                      <a:bgClr>
                        <a:schemeClr val="tx1">
                          <a:lumMod val="85000"/>
                          <a:lumOff val="15000"/>
                        </a:schemeClr>
                      </a:bgClr>
                    </a:pattFill>
                    <a:latin typeface="Times New Roman" panose="02020603050405020304" pitchFamily="18" charset="0"/>
                    <a:ea typeface="字魂36号-正文宋楷" panose="02000000000000000000" pitchFamily="2" charset="-122"/>
                    <a:cs typeface="Times New Roman" panose="02020603050405020304" pitchFamily="18" charset="0"/>
                  </a:rPr>
                  <a:t> </a:t>
                </a:r>
                <a:r>
                  <a:rPr lang="en-US" altLang="zh-CN" sz="2800" dirty="0" err="1">
                    <a:pattFill prst="wdDnDiag">
                      <a:fgClr>
                        <a:schemeClr val="tx1">
                          <a:lumMod val="65000"/>
                          <a:lumOff val="35000"/>
                        </a:schemeClr>
                      </a:fgClr>
                      <a:bgClr>
                        <a:schemeClr val="tx1">
                          <a:lumMod val="85000"/>
                          <a:lumOff val="15000"/>
                        </a:schemeClr>
                      </a:bgClr>
                    </a:pattFill>
                    <a:latin typeface="Times New Roman" panose="02020603050405020304" pitchFamily="18" charset="0"/>
                    <a:ea typeface="字魂36号-正文宋楷" panose="02000000000000000000" pitchFamily="2" charset="-122"/>
                    <a:cs typeface="Times New Roman" panose="02020603050405020304" pitchFamily="18" charset="0"/>
                  </a:rPr>
                  <a:t>một</a:t>
                </a:r>
                <a:r>
                  <a:rPr lang="en-US" altLang="zh-CN" sz="2800" dirty="0">
                    <a:pattFill prst="wdDnDiag">
                      <a:fgClr>
                        <a:schemeClr val="tx1">
                          <a:lumMod val="65000"/>
                          <a:lumOff val="35000"/>
                        </a:schemeClr>
                      </a:fgClr>
                      <a:bgClr>
                        <a:schemeClr val="tx1">
                          <a:lumMod val="85000"/>
                          <a:lumOff val="15000"/>
                        </a:schemeClr>
                      </a:bgClr>
                    </a:pattFill>
                    <a:latin typeface="Times New Roman" panose="02020603050405020304" pitchFamily="18" charset="0"/>
                    <a:ea typeface="字魂36号-正文宋楷" panose="02000000000000000000" pitchFamily="2" charset="-122"/>
                    <a:cs typeface="Times New Roman" panose="02020603050405020304" pitchFamily="18" charset="0"/>
                  </a:rPr>
                  <a:t> </a:t>
                </a:r>
                <a:r>
                  <a:rPr lang="en-US" altLang="zh-CN" sz="2800" dirty="0" err="1">
                    <a:pattFill prst="wdDnDiag">
                      <a:fgClr>
                        <a:schemeClr val="tx1">
                          <a:lumMod val="65000"/>
                          <a:lumOff val="35000"/>
                        </a:schemeClr>
                      </a:fgClr>
                      <a:bgClr>
                        <a:schemeClr val="tx1">
                          <a:lumMod val="85000"/>
                          <a:lumOff val="15000"/>
                        </a:schemeClr>
                      </a:bgClr>
                    </a:pattFill>
                    <a:latin typeface="Times New Roman" panose="02020603050405020304" pitchFamily="18" charset="0"/>
                    <a:ea typeface="字魂36号-正文宋楷" panose="02000000000000000000" pitchFamily="2" charset="-122"/>
                    <a:cs typeface="Times New Roman" panose="02020603050405020304" pitchFamily="18" charset="0"/>
                  </a:rPr>
                  <a:t>số</a:t>
                </a:r>
                <a:r>
                  <a:rPr lang="en-US" altLang="zh-CN" sz="2800" dirty="0">
                    <a:pattFill prst="wdDnDiag">
                      <a:fgClr>
                        <a:schemeClr val="tx1">
                          <a:lumMod val="65000"/>
                          <a:lumOff val="35000"/>
                        </a:schemeClr>
                      </a:fgClr>
                      <a:bgClr>
                        <a:schemeClr val="tx1">
                          <a:lumMod val="85000"/>
                          <a:lumOff val="15000"/>
                        </a:schemeClr>
                      </a:bgClr>
                    </a:pattFill>
                    <a:latin typeface="Times New Roman" panose="02020603050405020304" pitchFamily="18" charset="0"/>
                    <a:ea typeface="字魂36号-正文宋楷" panose="02000000000000000000" pitchFamily="2" charset="-122"/>
                    <a:cs typeface="Times New Roman" panose="02020603050405020304" pitchFamily="18" charset="0"/>
                  </a:rPr>
                  <a:t> </a:t>
                </a:r>
                <a:r>
                  <a:rPr lang="en-US" altLang="zh-CN" sz="2800" dirty="0" err="1">
                    <a:pattFill prst="wdDnDiag">
                      <a:fgClr>
                        <a:schemeClr val="tx1">
                          <a:lumMod val="65000"/>
                          <a:lumOff val="35000"/>
                        </a:schemeClr>
                      </a:fgClr>
                      <a:bgClr>
                        <a:schemeClr val="tx1">
                          <a:lumMod val="85000"/>
                          <a:lumOff val="15000"/>
                        </a:schemeClr>
                      </a:bgClr>
                    </a:pattFill>
                    <a:latin typeface="Times New Roman" panose="02020603050405020304" pitchFamily="18" charset="0"/>
                    <a:ea typeface="字魂36号-正文宋楷" panose="02000000000000000000" pitchFamily="2" charset="-122"/>
                    <a:cs typeface="Times New Roman" panose="02020603050405020304" pitchFamily="18" charset="0"/>
                  </a:rPr>
                  <a:t>khái</a:t>
                </a:r>
                <a:r>
                  <a:rPr lang="en-US" altLang="zh-CN" sz="2800" dirty="0">
                    <a:pattFill prst="wdDnDiag">
                      <a:fgClr>
                        <a:schemeClr val="tx1">
                          <a:lumMod val="65000"/>
                          <a:lumOff val="35000"/>
                        </a:schemeClr>
                      </a:fgClr>
                      <a:bgClr>
                        <a:schemeClr val="tx1">
                          <a:lumMod val="85000"/>
                          <a:lumOff val="15000"/>
                        </a:schemeClr>
                      </a:bgClr>
                    </a:pattFill>
                    <a:latin typeface="Times New Roman" panose="02020603050405020304" pitchFamily="18" charset="0"/>
                    <a:ea typeface="字魂36号-正文宋楷" panose="02000000000000000000" pitchFamily="2" charset="-122"/>
                    <a:cs typeface="Times New Roman" panose="02020603050405020304" pitchFamily="18" charset="0"/>
                  </a:rPr>
                  <a:t> </a:t>
                </a:r>
                <a:r>
                  <a:rPr lang="en-US" altLang="zh-CN" sz="2800" dirty="0" err="1">
                    <a:pattFill prst="wdDnDiag">
                      <a:fgClr>
                        <a:schemeClr val="tx1">
                          <a:lumMod val="65000"/>
                          <a:lumOff val="35000"/>
                        </a:schemeClr>
                      </a:fgClr>
                      <a:bgClr>
                        <a:schemeClr val="tx1">
                          <a:lumMod val="85000"/>
                          <a:lumOff val="15000"/>
                        </a:schemeClr>
                      </a:bgClr>
                    </a:pattFill>
                    <a:latin typeface="Times New Roman" panose="02020603050405020304" pitchFamily="18" charset="0"/>
                    <a:ea typeface="字魂36号-正文宋楷" panose="02000000000000000000" pitchFamily="2" charset="-122"/>
                    <a:cs typeface="Times New Roman" panose="02020603050405020304" pitchFamily="18" charset="0"/>
                  </a:rPr>
                  <a:t>niệm</a:t>
                </a:r>
                <a:r>
                  <a:rPr lang="en-US" altLang="zh-CN" sz="2800" dirty="0">
                    <a:pattFill prst="wdDnDiag">
                      <a:fgClr>
                        <a:schemeClr val="tx1">
                          <a:lumMod val="65000"/>
                          <a:lumOff val="35000"/>
                        </a:schemeClr>
                      </a:fgClr>
                      <a:bgClr>
                        <a:schemeClr val="tx1">
                          <a:lumMod val="85000"/>
                          <a:lumOff val="15000"/>
                        </a:schemeClr>
                      </a:bgClr>
                    </a:pattFill>
                    <a:latin typeface="Times New Roman" panose="02020603050405020304" pitchFamily="18" charset="0"/>
                    <a:ea typeface="字魂36号-正文宋楷" panose="02000000000000000000" pitchFamily="2" charset="-122"/>
                    <a:cs typeface="Times New Roman" panose="02020603050405020304" pitchFamily="18" charset="0"/>
                  </a:rPr>
                  <a:t> </a:t>
                </a:r>
                <a:r>
                  <a:rPr lang="en-US" altLang="zh-CN" sz="2800" dirty="0" err="1">
                    <a:pattFill prst="wdDnDiag">
                      <a:fgClr>
                        <a:schemeClr val="tx1">
                          <a:lumMod val="65000"/>
                          <a:lumOff val="35000"/>
                        </a:schemeClr>
                      </a:fgClr>
                      <a:bgClr>
                        <a:schemeClr val="tx1">
                          <a:lumMod val="85000"/>
                          <a:lumOff val="15000"/>
                        </a:schemeClr>
                      </a:bgClr>
                    </a:pattFill>
                    <a:latin typeface="Times New Roman" panose="02020603050405020304" pitchFamily="18" charset="0"/>
                    <a:ea typeface="字魂36号-正文宋楷" panose="02000000000000000000" pitchFamily="2" charset="-122"/>
                    <a:cs typeface="Times New Roman" panose="02020603050405020304" pitchFamily="18" charset="0"/>
                  </a:rPr>
                  <a:t>và</a:t>
                </a:r>
                <a:r>
                  <a:rPr lang="en-US" altLang="zh-CN" sz="2800" dirty="0">
                    <a:pattFill prst="wdDnDiag">
                      <a:fgClr>
                        <a:schemeClr val="tx1">
                          <a:lumMod val="65000"/>
                          <a:lumOff val="35000"/>
                        </a:schemeClr>
                      </a:fgClr>
                      <a:bgClr>
                        <a:schemeClr val="tx1">
                          <a:lumMod val="85000"/>
                          <a:lumOff val="15000"/>
                        </a:schemeClr>
                      </a:bgClr>
                    </a:pattFill>
                    <a:latin typeface="Times New Roman" panose="02020603050405020304" pitchFamily="18" charset="0"/>
                    <a:ea typeface="字魂36号-正文宋楷" panose="02000000000000000000" pitchFamily="2" charset="-122"/>
                    <a:cs typeface="Times New Roman" panose="02020603050405020304" pitchFamily="18" charset="0"/>
                  </a:rPr>
                  <a:t> </a:t>
                </a:r>
                <a:r>
                  <a:rPr lang="en-US" altLang="zh-CN" sz="2800" dirty="0" err="1">
                    <a:pattFill prst="wdDnDiag">
                      <a:fgClr>
                        <a:schemeClr val="tx1">
                          <a:lumMod val="65000"/>
                          <a:lumOff val="35000"/>
                        </a:schemeClr>
                      </a:fgClr>
                      <a:bgClr>
                        <a:schemeClr val="tx1">
                          <a:lumMod val="85000"/>
                          <a:lumOff val="15000"/>
                        </a:schemeClr>
                      </a:bgClr>
                    </a:pattFill>
                    <a:latin typeface="Times New Roman" panose="02020603050405020304" pitchFamily="18" charset="0"/>
                    <a:ea typeface="字魂36号-正文宋楷" panose="02000000000000000000" pitchFamily="2" charset="-122"/>
                    <a:cs typeface="Times New Roman" panose="02020603050405020304" pitchFamily="18" charset="0"/>
                  </a:rPr>
                  <a:t>cách</a:t>
                </a:r>
                <a:r>
                  <a:rPr lang="en-US" altLang="zh-CN" sz="2800" dirty="0">
                    <a:pattFill prst="wdDnDiag">
                      <a:fgClr>
                        <a:schemeClr val="tx1">
                          <a:lumMod val="65000"/>
                          <a:lumOff val="35000"/>
                        </a:schemeClr>
                      </a:fgClr>
                      <a:bgClr>
                        <a:schemeClr val="tx1">
                          <a:lumMod val="85000"/>
                          <a:lumOff val="15000"/>
                        </a:schemeClr>
                      </a:bgClr>
                    </a:pattFill>
                    <a:latin typeface="Times New Roman" panose="02020603050405020304" pitchFamily="18" charset="0"/>
                    <a:ea typeface="字魂36号-正文宋楷" panose="02000000000000000000" pitchFamily="2" charset="-122"/>
                    <a:cs typeface="Times New Roman" panose="02020603050405020304" pitchFamily="18" charset="0"/>
                  </a:rPr>
                  <a:t> </a:t>
                </a:r>
                <a:r>
                  <a:rPr lang="en-US" altLang="zh-CN" sz="2800" dirty="0" err="1">
                    <a:pattFill prst="wdDnDiag">
                      <a:fgClr>
                        <a:schemeClr val="tx1">
                          <a:lumMod val="65000"/>
                          <a:lumOff val="35000"/>
                        </a:schemeClr>
                      </a:fgClr>
                      <a:bgClr>
                        <a:schemeClr val="tx1">
                          <a:lumMod val="85000"/>
                          <a:lumOff val="15000"/>
                        </a:schemeClr>
                      </a:bgClr>
                    </a:pattFill>
                    <a:latin typeface="Times New Roman" panose="02020603050405020304" pitchFamily="18" charset="0"/>
                    <a:ea typeface="字魂36号-正文宋楷" panose="02000000000000000000" pitchFamily="2" charset="-122"/>
                    <a:cs typeface="Times New Roman" panose="02020603050405020304" pitchFamily="18" charset="0"/>
                  </a:rPr>
                  <a:t>tính</a:t>
                </a:r>
                <a:r>
                  <a:rPr lang="en-US" altLang="zh-CN" sz="2800" dirty="0">
                    <a:pattFill prst="wdDnDiag">
                      <a:fgClr>
                        <a:schemeClr val="tx1">
                          <a:lumMod val="65000"/>
                          <a:lumOff val="35000"/>
                        </a:schemeClr>
                      </a:fgClr>
                      <a:bgClr>
                        <a:schemeClr val="tx1">
                          <a:lumMod val="85000"/>
                          <a:lumOff val="15000"/>
                        </a:schemeClr>
                      </a:bgClr>
                    </a:pattFill>
                    <a:latin typeface="Times New Roman" panose="02020603050405020304" pitchFamily="18" charset="0"/>
                    <a:ea typeface="字魂36号-正文宋楷" panose="02000000000000000000" pitchFamily="2" charset="-122"/>
                    <a:cs typeface="Times New Roman" panose="02020603050405020304" pitchFamily="18" charset="0"/>
                  </a:rPr>
                  <a:t> </a:t>
                </a:r>
                <a:r>
                  <a:rPr lang="en-US" altLang="zh-CN" sz="2800" dirty="0" err="1">
                    <a:pattFill prst="wdDnDiag">
                      <a:fgClr>
                        <a:schemeClr val="tx1">
                          <a:lumMod val="65000"/>
                          <a:lumOff val="35000"/>
                        </a:schemeClr>
                      </a:fgClr>
                      <a:bgClr>
                        <a:schemeClr val="tx1">
                          <a:lumMod val="85000"/>
                          <a:lumOff val="15000"/>
                        </a:schemeClr>
                      </a:bgClr>
                    </a:pattFill>
                    <a:latin typeface="Times New Roman" panose="02020603050405020304" pitchFamily="18" charset="0"/>
                    <a:ea typeface="字魂36号-正文宋楷" panose="02000000000000000000" pitchFamily="2" charset="-122"/>
                    <a:cs typeface="Times New Roman" panose="02020603050405020304" pitchFamily="18" charset="0"/>
                  </a:rPr>
                  <a:t>thời</a:t>
                </a:r>
                <a:r>
                  <a:rPr lang="en-US" altLang="zh-CN" sz="2800" dirty="0">
                    <a:pattFill prst="wdDnDiag">
                      <a:fgClr>
                        <a:schemeClr val="tx1">
                          <a:lumMod val="65000"/>
                          <a:lumOff val="35000"/>
                        </a:schemeClr>
                      </a:fgClr>
                      <a:bgClr>
                        <a:schemeClr val="tx1">
                          <a:lumMod val="85000"/>
                          <a:lumOff val="15000"/>
                        </a:schemeClr>
                      </a:bgClr>
                    </a:pattFill>
                    <a:latin typeface="Times New Roman" panose="02020603050405020304" pitchFamily="18" charset="0"/>
                    <a:ea typeface="字魂36号-正文宋楷" panose="02000000000000000000" pitchFamily="2" charset="-122"/>
                    <a:cs typeface="Times New Roman" panose="02020603050405020304" pitchFamily="18" charset="0"/>
                  </a:rPr>
                  <a:t> </a:t>
                </a:r>
                <a:r>
                  <a:rPr lang="en-US" altLang="zh-CN" sz="2800" dirty="0" err="1">
                    <a:pattFill prst="wdDnDiag">
                      <a:fgClr>
                        <a:schemeClr val="tx1">
                          <a:lumMod val="65000"/>
                          <a:lumOff val="35000"/>
                        </a:schemeClr>
                      </a:fgClr>
                      <a:bgClr>
                        <a:schemeClr val="tx1">
                          <a:lumMod val="85000"/>
                          <a:lumOff val="15000"/>
                        </a:schemeClr>
                      </a:bgClr>
                    </a:pattFill>
                    <a:latin typeface="Times New Roman" panose="02020603050405020304" pitchFamily="18" charset="0"/>
                    <a:ea typeface="字魂36号-正文宋楷" panose="02000000000000000000" pitchFamily="2" charset="-122"/>
                    <a:cs typeface="Times New Roman" panose="02020603050405020304" pitchFamily="18" charset="0"/>
                  </a:rPr>
                  <a:t>gian</a:t>
                </a:r>
                <a:r>
                  <a:rPr lang="en-US" altLang="zh-CN" sz="2800" dirty="0">
                    <a:pattFill prst="wdDnDiag">
                      <a:fgClr>
                        <a:schemeClr val="tx1">
                          <a:lumMod val="65000"/>
                          <a:lumOff val="35000"/>
                        </a:schemeClr>
                      </a:fgClr>
                      <a:bgClr>
                        <a:schemeClr val="tx1">
                          <a:lumMod val="85000"/>
                          <a:lumOff val="15000"/>
                        </a:schemeClr>
                      </a:bgClr>
                    </a:pattFill>
                    <a:latin typeface="Times New Roman" panose="02020603050405020304" pitchFamily="18" charset="0"/>
                    <a:ea typeface="字魂36号-正文宋楷" panose="02000000000000000000" pitchFamily="2" charset="-122"/>
                    <a:cs typeface="Times New Roman" panose="02020603050405020304" pitchFamily="18" charset="0"/>
                  </a:rPr>
                  <a:t> </a:t>
                </a:r>
                <a:r>
                  <a:rPr lang="en-US" altLang="zh-CN" sz="2800" dirty="0" err="1">
                    <a:pattFill prst="wdDnDiag">
                      <a:fgClr>
                        <a:schemeClr val="tx1">
                          <a:lumMod val="65000"/>
                          <a:lumOff val="35000"/>
                        </a:schemeClr>
                      </a:fgClr>
                      <a:bgClr>
                        <a:schemeClr val="tx1">
                          <a:lumMod val="85000"/>
                          <a:lumOff val="15000"/>
                        </a:schemeClr>
                      </a:bgClr>
                    </a:pattFill>
                    <a:latin typeface="Times New Roman" panose="02020603050405020304" pitchFamily="18" charset="0"/>
                    <a:ea typeface="字魂36号-正文宋楷" panose="02000000000000000000" pitchFamily="2" charset="-122"/>
                    <a:cs typeface="Times New Roman" panose="02020603050405020304" pitchFamily="18" charset="0"/>
                  </a:rPr>
                  <a:t>trong</a:t>
                </a:r>
                <a:r>
                  <a:rPr lang="en-US" altLang="zh-CN" sz="2800" dirty="0">
                    <a:pattFill prst="wdDnDiag">
                      <a:fgClr>
                        <a:schemeClr val="tx1">
                          <a:lumMod val="65000"/>
                          <a:lumOff val="35000"/>
                        </a:schemeClr>
                      </a:fgClr>
                      <a:bgClr>
                        <a:schemeClr val="tx1">
                          <a:lumMod val="85000"/>
                          <a:lumOff val="15000"/>
                        </a:schemeClr>
                      </a:bgClr>
                    </a:pattFill>
                    <a:latin typeface="Times New Roman" panose="02020603050405020304" pitchFamily="18" charset="0"/>
                    <a:ea typeface="字魂36号-正文宋楷" panose="02000000000000000000" pitchFamily="2" charset="-122"/>
                    <a:cs typeface="Times New Roman" panose="02020603050405020304" pitchFamily="18" charset="0"/>
                  </a:rPr>
                  <a:t> </a:t>
                </a:r>
                <a:r>
                  <a:rPr lang="en-US" altLang="zh-CN" sz="2800" dirty="0" err="1">
                    <a:pattFill prst="wdDnDiag">
                      <a:fgClr>
                        <a:schemeClr val="tx1">
                          <a:lumMod val="65000"/>
                          <a:lumOff val="35000"/>
                        </a:schemeClr>
                      </a:fgClr>
                      <a:bgClr>
                        <a:schemeClr val="tx1">
                          <a:lumMod val="85000"/>
                          <a:lumOff val="15000"/>
                        </a:schemeClr>
                      </a:bgClr>
                    </a:pattFill>
                    <a:latin typeface="Times New Roman" panose="02020603050405020304" pitchFamily="18" charset="0"/>
                    <a:ea typeface="字魂36号-正文宋楷" panose="02000000000000000000" pitchFamily="2" charset="-122"/>
                    <a:cs typeface="Times New Roman" panose="02020603050405020304" pitchFamily="18" charset="0"/>
                  </a:rPr>
                  <a:t>lịch</a:t>
                </a:r>
                <a:r>
                  <a:rPr lang="en-US" altLang="zh-CN" sz="2800" dirty="0">
                    <a:pattFill prst="wdDnDiag">
                      <a:fgClr>
                        <a:schemeClr val="tx1">
                          <a:lumMod val="65000"/>
                          <a:lumOff val="35000"/>
                        </a:schemeClr>
                      </a:fgClr>
                      <a:bgClr>
                        <a:schemeClr val="tx1">
                          <a:lumMod val="85000"/>
                          <a:lumOff val="15000"/>
                        </a:schemeClr>
                      </a:bgClr>
                    </a:pattFill>
                    <a:latin typeface="Times New Roman" panose="02020603050405020304" pitchFamily="18" charset="0"/>
                    <a:ea typeface="字魂36号-正文宋楷" panose="02000000000000000000" pitchFamily="2" charset="-122"/>
                    <a:cs typeface="Times New Roman" panose="02020603050405020304" pitchFamily="18" charset="0"/>
                  </a:rPr>
                  <a:t> </a:t>
                </a:r>
                <a:r>
                  <a:rPr lang="en-US" altLang="zh-CN" sz="2800" dirty="0" err="1">
                    <a:pattFill prst="wdDnDiag">
                      <a:fgClr>
                        <a:schemeClr val="tx1">
                          <a:lumMod val="65000"/>
                          <a:lumOff val="35000"/>
                        </a:schemeClr>
                      </a:fgClr>
                      <a:bgClr>
                        <a:schemeClr val="tx1">
                          <a:lumMod val="85000"/>
                          <a:lumOff val="15000"/>
                        </a:schemeClr>
                      </a:bgClr>
                    </a:pattFill>
                    <a:latin typeface="Times New Roman" panose="02020603050405020304" pitchFamily="18" charset="0"/>
                    <a:ea typeface="字魂36号-正文宋楷" panose="02000000000000000000" pitchFamily="2" charset="-122"/>
                    <a:cs typeface="Times New Roman" panose="02020603050405020304" pitchFamily="18" charset="0"/>
                  </a:rPr>
                  <a:t>sử</a:t>
                </a:r>
                <a:endParaRPr lang="zh-CN" altLang="en-US" sz="2800" dirty="0">
                  <a:pattFill prst="wdDnDiag">
                    <a:fgClr>
                      <a:schemeClr val="tx1">
                        <a:lumMod val="65000"/>
                        <a:lumOff val="35000"/>
                      </a:schemeClr>
                    </a:fgClr>
                    <a:bgClr>
                      <a:schemeClr val="tx1">
                        <a:lumMod val="85000"/>
                        <a:lumOff val="15000"/>
                      </a:schemeClr>
                    </a:bgClr>
                  </a:pattFill>
                  <a:latin typeface="Times New Roman" panose="02020603050405020304" pitchFamily="18" charset="0"/>
                  <a:ea typeface="字魂36号-正文宋楷" panose="02000000000000000000" pitchFamily="2" charset="-122"/>
                  <a:cs typeface="Times New Roman" panose="02020603050405020304" pitchFamily="18" charset="0"/>
                </a:endParaRPr>
              </a:p>
            </p:txBody>
          </p:sp>
          <p:sp>
            <p:nvSpPr>
              <p:cNvPr id="215" name="文本框 214">
                <a:extLst>
                  <a:ext uri="{FF2B5EF4-FFF2-40B4-BE49-F238E27FC236}">
                    <a16:creationId xmlns="" xmlns:a16="http://schemas.microsoft.com/office/drawing/2014/main" id="{28B0E7A1-E7E9-471D-B2CE-AAD1602B4BA1}"/>
                  </a:ext>
                </a:extLst>
              </p:cNvPr>
              <p:cNvSpPr txBox="1"/>
              <p:nvPr/>
            </p:nvSpPr>
            <p:spPr>
              <a:xfrm>
                <a:off x="6001796" y="2594188"/>
                <a:ext cx="2097295" cy="338554"/>
              </a:xfrm>
              <a:prstGeom prst="rect">
                <a:avLst/>
              </a:prstGeom>
            </p:spPr>
            <p:txBody>
              <a:bodyPr wrap="square">
                <a:spAutoFit/>
                <a:scene3d>
                  <a:camera prst="orthographicFront"/>
                  <a:lightRig rig="threePt" dir="t"/>
                </a:scene3d>
                <a:sp3d contourW="12700"/>
              </a:bodyPr>
              <a:lstStyle>
                <a:defPPr>
                  <a:defRPr lang="zh-CN"/>
                </a:defPPr>
                <a:lvl1pPr>
                  <a:lnSpc>
                    <a:spcPct val="120000"/>
                  </a:lnSpc>
                  <a:defRPr sz="3600" b="0">
                    <a:solidFill>
                      <a:srgbClr val="1C75BC"/>
                    </a:solidFill>
                    <a:latin typeface="汉仪趣黑W" panose="00020600040101010101" pitchFamily="18" charset="-122"/>
                    <a:ea typeface="汉仪趣黑W" panose="00020600040101010101" pitchFamily="18" charset="-122"/>
                  </a:defRPr>
                </a:lvl1pPr>
              </a:lstStyle>
              <a:p>
                <a:pPr>
                  <a:lnSpc>
                    <a:spcPct val="100000"/>
                  </a:lnSpc>
                </a:pPr>
                <a:endParaRPr lang="zh-CN" altLang="en-US" sz="1600" dirty="0">
                  <a:solidFill>
                    <a:schemeClr val="tx1">
                      <a:lumMod val="65000"/>
                      <a:lumOff val="35000"/>
                    </a:schemeClr>
                  </a:solidFill>
                  <a:latin typeface="字魂36号-正文宋楷" panose="02000000000000000000" pitchFamily="2" charset="-122"/>
                  <a:ea typeface="字魂36号-正文宋楷" panose="02000000000000000000" pitchFamily="2" charset="-122"/>
                </a:endParaRPr>
              </a:p>
            </p:txBody>
          </p:sp>
        </p:grpSp>
      </p:grpSp>
      <p:grpSp>
        <p:nvGrpSpPr>
          <p:cNvPr id="223" name="组合 222">
            <a:extLst>
              <a:ext uri="{FF2B5EF4-FFF2-40B4-BE49-F238E27FC236}">
                <a16:creationId xmlns="" xmlns:a16="http://schemas.microsoft.com/office/drawing/2014/main" id="{C10AC3F2-4952-4727-809A-EC08A8AD8C70}"/>
              </a:ext>
            </a:extLst>
          </p:cNvPr>
          <p:cNvGrpSpPr/>
          <p:nvPr/>
        </p:nvGrpSpPr>
        <p:grpSpPr>
          <a:xfrm>
            <a:off x="4122378" y="1519354"/>
            <a:ext cx="3950927" cy="3516471"/>
            <a:chOff x="4460018" y="2160813"/>
            <a:chExt cx="3297280" cy="2550888"/>
          </a:xfrm>
        </p:grpSpPr>
        <p:grpSp>
          <p:nvGrpSpPr>
            <p:cNvPr id="66" name="组合 65">
              <a:extLst>
                <a:ext uri="{FF2B5EF4-FFF2-40B4-BE49-F238E27FC236}">
                  <a16:creationId xmlns="" xmlns:a16="http://schemas.microsoft.com/office/drawing/2014/main" id="{63F31C37-9C1E-4B02-A338-76DF5D0F7A19}"/>
                </a:ext>
              </a:extLst>
            </p:cNvPr>
            <p:cNvGrpSpPr/>
            <p:nvPr/>
          </p:nvGrpSpPr>
          <p:grpSpPr>
            <a:xfrm>
              <a:off x="4460018" y="2160813"/>
              <a:ext cx="3297280" cy="2550888"/>
              <a:chOff x="1743075" y="1765300"/>
              <a:chExt cx="3660776" cy="2832100"/>
            </a:xfrm>
          </p:grpSpPr>
          <p:sp>
            <p:nvSpPr>
              <p:cNvPr id="67" name="任意多边形: 形状 66">
                <a:extLst>
                  <a:ext uri="{FF2B5EF4-FFF2-40B4-BE49-F238E27FC236}">
                    <a16:creationId xmlns="" xmlns:a16="http://schemas.microsoft.com/office/drawing/2014/main" id="{5BE6868A-BE54-4DD8-A46C-1C09062EF375}"/>
                  </a:ext>
                </a:extLst>
              </p:cNvPr>
              <p:cNvSpPr/>
              <p:nvPr/>
            </p:nvSpPr>
            <p:spPr>
              <a:xfrm>
                <a:off x="1895475" y="2143125"/>
                <a:ext cx="3305175" cy="2333625"/>
              </a:xfrm>
              <a:custGeom>
                <a:avLst/>
                <a:gdLst>
                  <a:gd name="connsiteX0" fmla="*/ 0 w 3305175"/>
                  <a:gd name="connsiteY0" fmla="*/ 609600 h 2333625"/>
                  <a:gd name="connsiteX1" fmla="*/ 76200 w 3305175"/>
                  <a:gd name="connsiteY1" fmla="*/ 371475 h 2333625"/>
                  <a:gd name="connsiteX2" fmla="*/ 266700 w 3305175"/>
                  <a:gd name="connsiteY2" fmla="*/ 247650 h 2333625"/>
                  <a:gd name="connsiteX3" fmla="*/ 657225 w 3305175"/>
                  <a:gd name="connsiteY3" fmla="*/ 247650 h 2333625"/>
                  <a:gd name="connsiteX4" fmla="*/ 1057275 w 3305175"/>
                  <a:gd name="connsiteY4" fmla="*/ 276225 h 2333625"/>
                  <a:gd name="connsiteX5" fmla="*/ 1400175 w 3305175"/>
                  <a:gd name="connsiteY5" fmla="*/ 152400 h 2333625"/>
                  <a:gd name="connsiteX6" fmla="*/ 1609725 w 3305175"/>
                  <a:gd name="connsiteY6" fmla="*/ 238125 h 2333625"/>
                  <a:gd name="connsiteX7" fmla="*/ 2057400 w 3305175"/>
                  <a:gd name="connsiteY7" fmla="*/ 142875 h 2333625"/>
                  <a:gd name="connsiteX8" fmla="*/ 2533650 w 3305175"/>
                  <a:gd name="connsiteY8" fmla="*/ 0 h 2333625"/>
                  <a:gd name="connsiteX9" fmla="*/ 2886075 w 3305175"/>
                  <a:gd name="connsiteY9" fmla="*/ 19050 h 2333625"/>
                  <a:gd name="connsiteX10" fmla="*/ 3143250 w 3305175"/>
                  <a:gd name="connsiteY10" fmla="*/ 142875 h 2333625"/>
                  <a:gd name="connsiteX11" fmla="*/ 3305175 w 3305175"/>
                  <a:gd name="connsiteY11" fmla="*/ 352425 h 2333625"/>
                  <a:gd name="connsiteX12" fmla="*/ 3209925 w 3305175"/>
                  <a:gd name="connsiteY12" fmla="*/ 847725 h 2333625"/>
                  <a:gd name="connsiteX13" fmla="*/ 3048000 w 3305175"/>
                  <a:gd name="connsiteY13" fmla="*/ 1104900 h 2333625"/>
                  <a:gd name="connsiteX14" fmla="*/ 2905125 w 3305175"/>
                  <a:gd name="connsiteY14" fmla="*/ 1190625 h 2333625"/>
                  <a:gd name="connsiteX15" fmla="*/ 2990850 w 3305175"/>
                  <a:gd name="connsiteY15" fmla="*/ 1390650 h 2333625"/>
                  <a:gd name="connsiteX16" fmla="*/ 3200400 w 3305175"/>
                  <a:gd name="connsiteY16" fmla="*/ 1609725 h 2333625"/>
                  <a:gd name="connsiteX17" fmla="*/ 3276600 w 3305175"/>
                  <a:gd name="connsiteY17" fmla="*/ 1838325 h 2333625"/>
                  <a:gd name="connsiteX18" fmla="*/ 3067050 w 3305175"/>
                  <a:gd name="connsiteY18" fmla="*/ 2105025 h 2333625"/>
                  <a:gd name="connsiteX19" fmla="*/ 2876550 w 3305175"/>
                  <a:gd name="connsiteY19" fmla="*/ 2181225 h 2333625"/>
                  <a:gd name="connsiteX20" fmla="*/ 2486025 w 3305175"/>
                  <a:gd name="connsiteY20" fmla="*/ 2152650 h 2333625"/>
                  <a:gd name="connsiteX21" fmla="*/ 1981200 w 3305175"/>
                  <a:gd name="connsiteY21" fmla="*/ 2133600 h 2333625"/>
                  <a:gd name="connsiteX22" fmla="*/ 1609725 w 3305175"/>
                  <a:gd name="connsiteY22" fmla="*/ 2133600 h 2333625"/>
                  <a:gd name="connsiteX23" fmla="*/ 1085850 w 3305175"/>
                  <a:gd name="connsiteY23" fmla="*/ 2276475 h 2333625"/>
                  <a:gd name="connsiteX24" fmla="*/ 742950 w 3305175"/>
                  <a:gd name="connsiteY24" fmla="*/ 2333625 h 2333625"/>
                  <a:gd name="connsiteX25" fmla="*/ 400050 w 3305175"/>
                  <a:gd name="connsiteY25" fmla="*/ 2190750 h 2333625"/>
                  <a:gd name="connsiteX26" fmla="*/ 200025 w 3305175"/>
                  <a:gd name="connsiteY26" fmla="*/ 1962150 h 2333625"/>
                  <a:gd name="connsiteX27" fmla="*/ 95250 w 3305175"/>
                  <a:gd name="connsiteY27" fmla="*/ 1714500 h 2333625"/>
                  <a:gd name="connsiteX28" fmla="*/ 76200 w 3305175"/>
                  <a:gd name="connsiteY28" fmla="*/ 1447800 h 2333625"/>
                  <a:gd name="connsiteX29" fmla="*/ 209550 w 3305175"/>
                  <a:gd name="connsiteY29" fmla="*/ 1285875 h 2333625"/>
                  <a:gd name="connsiteX30" fmla="*/ 238125 w 3305175"/>
                  <a:gd name="connsiteY30" fmla="*/ 1200150 h 2333625"/>
                  <a:gd name="connsiteX31" fmla="*/ 57150 w 3305175"/>
                  <a:gd name="connsiteY31" fmla="*/ 904875 h 2333625"/>
                  <a:gd name="connsiteX32" fmla="*/ 0 w 3305175"/>
                  <a:gd name="connsiteY32" fmla="*/ 609600 h 2333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305175" h="2333625">
                    <a:moveTo>
                      <a:pt x="0" y="609600"/>
                    </a:moveTo>
                    <a:lnTo>
                      <a:pt x="76200" y="371475"/>
                    </a:lnTo>
                    <a:lnTo>
                      <a:pt x="266700" y="247650"/>
                    </a:lnTo>
                    <a:lnTo>
                      <a:pt x="657225" y="247650"/>
                    </a:lnTo>
                    <a:lnTo>
                      <a:pt x="1057275" y="276225"/>
                    </a:lnTo>
                    <a:lnTo>
                      <a:pt x="1400175" y="152400"/>
                    </a:lnTo>
                    <a:lnTo>
                      <a:pt x="1609725" y="238125"/>
                    </a:lnTo>
                    <a:lnTo>
                      <a:pt x="2057400" y="142875"/>
                    </a:lnTo>
                    <a:lnTo>
                      <a:pt x="2533650" y="0"/>
                    </a:lnTo>
                    <a:lnTo>
                      <a:pt x="2886075" y="19050"/>
                    </a:lnTo>
                    <a:lnTo>
                      <a:pt x="3143250" y="142875"/>
                    </a:lnTo>
                    <a:lnTo>
                      <a:pt x="3305175" y="352425"/>
                    </a:lnTo>
                    <a:lnTo>
                      <a:pt x="3209925" y="847725"/>
                    </a:lnTo>
                    <a:lnTo>
                      <a:pt x="3048000" y="1104900"/>
                    </a:lnTo>
                    <a:lnTo>
                      <a:pt x="2905125" y="1190625"/>
                    </a:lnTo>
                    <a:lnTo>
                      <a:pt x="2990850" y="1390650"/>
                    </a:lnTo>
                    <a:lnTo>
                      <a:pt x="3200400" y="1609725"/>
                    </a:lnTo>
                    <a:lnTo>
                      <a:pt x="3276600" y="1838325"/>
                    </a:lnTo>
                    <a:lnTo>
                      <a:pt x="3067050" y="2105025"/>
                    </a:lnTo>
                    <a:lnTo>
                      <a:pt x="2876550" y="2181225"/>
                    </a:lnTo>
                    <a:lnTo>
                      <a:pt x="2486025" y="2152650"/>
                    </a:lnTo>
                    <a:lnTo>
                      <a:pt x="1981200" y="2133600"/>
                    </a:lnTo>
                    <a:lnTo>
                      <a:pt x="1609725" y="2133600"/>
                    </a:lnTo>
                    <a:lnTo>
                      <a:pt x="1085850" y="2276475"/>
                    </a:lnTo>
                    <a:lnTo>
                      <a:pt x="742950" y="2333625"/>
                    </a:lnTo>
                    <a:lnTo>
                      <a:pt x="400050" y="2190750"/>
                    </a:lnTo>
                    <a:lnTo>
                      <a:pt x="200025" y="1962150"/>
                    </a:lnTo>
                    <a:lnTo>
                      <a:pt x="95250" y="1714500"/>
                    </a:lnTo>
                    <a:lnTo>
                      <a:pt x="76200" y="1447800"/>
                    </a:lnTo>
                    <a:lnTo>
                      <a:pt x="209550" y="1285875"/>
                    </a:lnTo>
                    <a:lnTo>
                      <a:pt x="238125" y="1200150"/>
                    </a:lnTo>
                    <a:lnTo>
                      <a:pt x="57150" y="904875"/>
                    </a:lnTo>
                    <a:lnTo>
                      <a:pt x="0" y="6096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36号-正文宋楷" panose="02000000000000000000" pitchFamily="2" charset="-122"/>
                  <a:ea typeface="字魂36号-正文宋楷" panose="02000000000000000000" pitchFamily="2" charset="-122"/>
                </a:endParaRPr>
              </a:p>
            </p:txBody>
          </p:sp>
          <p:grpSp>
            <p:nvGrpSpPr>
              <p:cNvPr id="68" name="组合 67">
                <a:extLst>
                  <a:ext uri="{FF2B5EF4-FFF2-40B4-BE49-F238E27FC236}">
                    <a16:creationId xmlns="" xmlns:a16="http://schemas.microsoft.com/office/drawing/2014/main" id="{96284B79-88B0-4BFA-B7EF-786961663A11}"/>
                  </a:ext>
                </a:extLst>
              </p:cNvPr>
              <p:cNvGrpSpPr/>
              <p:nvPr/>
            </p:nvGrpSpPr>
            <p:grpSpPr>
              <a:xfrm>
                <a:off x="1743075" y="1765300"/>
                <a:ext cx="3660776" cy="2832100"/>
                <a:chOff x="1743075" y="1765300"/>
                <a:chExt cx="3660776" cy="2832100"/>
              </a:xfrm>
            </p:grpSpPr>
            <p:sp>
              <p:nvSpPr>
                <p:cNvPr id="69" name="Freeform 5">
                  <a:extLst>
                    <a:ext uri="{FF2B5EF4-FFF2-40B4-BE49-F238E27FC236}">
                      <a16:creationId xmlns="" xmlns:a16="http://schemas.microsoft.com/office/drawing/2014/main" id="{171A390C-2DB5-41AB-9DA5-4845FBF123C7}"/>
                    </a:ext>
                  </a:extLst>
                </p:cNvPr>
                <p:cNvSpPr>
                  <a:spLocks noEditPoints="1"/>
                </p:cNvSpPr>
                <p:nvPr/>
              </p:nvSpPr>
              <p:spPr bwMode="auto">
                <a:xfrm>
                  <a:off x="1778000" y="1982788"/>
                  <a:ext cx="3621088" cy="2601913"/>
                </a:xfrm>
                <a:custGeom>
                  <a:avLst/>
                  <a:gdLst>
                    <a:gd name="T0" fmla="*/ 809 w 853"/>
                    <a:gd name="T1" fmla="*/ 415 h 612"/>
                    <a:gd name="T2" fmla="*/ 775 w 853"/>
                    <a:gd name="T3" fmla="*/ 359 h 612"/>
                    <a:gd name="T4" fmla="*/ 728 w 853"/>
                    <a:gd name="T5" fmla="*/ 329 h 612"/>
                    <a:gd name="T6" fmla="*/ 818 w 853"/>
                    <a:gd name="T7" fmla="*/ 110 h 612"/>
                    <a:gd name="T8" fmla="*/ 716 w 853"/>
                    <a:gd name="T9" fmla="*/ 15 h 612"/>
                    <a:gd name="T10" fmla="*/ 547 w 853"/>
                    <a:gd name="T11" fmla="*/ 31 h 612"/>
                    <a:gd name="T12" fmla="*/ 455 w 853"/>
                    <a:gd name="T13" fmla="*/ 67 h 612"/>
                    <a:gd name="T14" fmla="*/ 375 w 853"/>
                    <a:gd name="T15" fmla="*/ 58 h 612"/>
                    <a:gd name="T16" fmla="*/ 371 w 853"/>
                    <a:gd name="T17" fmla="*/ 56 h 612"/>
                    <a:gd name="T18" fmla="*/ 345 w 853"/>
                    <a:gd name="T19" fmla="*/ 56 h 612"/>
                    <a:gd name="T20" fmla="*/ 194 w 853"/>
                    <a:gd name="T21" fmla="*/ 66 h 612"/>
                    <a:gd name="T22" fmla="*/ 48 w 853"/>
                    <a:gd name="T23" fmla="*/ 94 h 612"/>
                    <a:gd name="T24" fmla="*/ 5 w 853"/>
                    <a:gd name="T25" fmla="*/ 229 h 612"/>
                    <a:gd name="T26" fmla="*/ 67 w 853"/>
                    <a:gd name="T27" fmla="*/ 330 h 612"/>
                    <a:gd name="T28" fmla="*/ 19 w 853"/>
                    <a:gd name="T29" fmla="*/ 402 h 612"/>
                    <a:gd name="T30" fmla="*/ 49 w 853"/>
                    <a:gd name="T31" fmla="*/ 513 h 612"/>
                    <a:gd name="T32" fmla="*/ 245 w 853"/>
                    <a:gd name="T33" fmla="*/ 599 h 612"/>
                    <a:gd name="T34" fmla="*/ 384 w 853"/>
                    <a:gd name="T35" fmla="*/ 565 h 612"/>
                    <a:gd name="T36" fmla="*/ 523 w 853"/>
                    <a:gd name="T37" fmla="*/ 550 h 612"/>
                    <a:gd name="T38" fmla="*/ 774 w 853"/>
                    <a:gd name="T39" fmla="*/ 539 h 612"/>
                    <a:gd name="T40" fmla="*/ 817 w 853"/>
                    <a:gd name="T41" fmla="*/ 434 h 612"/>
                    <a:gd name="T42" fmla="*/ 809 w 853"/>
                    <a:gd name="T43" fmla="*/ 415 h 612"/>
                    <a:gd name="T44" fmla="*/ 749 w 853"/>
                    <a:gd name="T45" fmla="*/ 506 h 612"/>
                    <a:gd name="T46" fmla="*/ 535 w 853"/>
                    <a:gd name="T47" fmla="*/ 509 h 612"/>
                    <a:gd name="T48" fmla="*/ 302 w 853"/>
                    <a:gd name="T49" fmla="*/ 543 h 612"/>
                    <a:gd name="T50" fmla="*/ 189 w 853"/>
                    <a:gd name="T51" fmla="*/ 561 h 612"/>
                    <a:gd name="T52" fmla="*/ 111 w 853"/>
                    <a:gd name="T53" fmla="*/ 523 h 612"/>
                    <a:gd name="T54" fmla="*/ 58 w 853"/>
                    <a:gd name="T55" fmla="*/ 435 h 612"/>
                    <a:gd name="T56" fmla="*/ 69 w 853"/>
                    <a:gd name="T57" fmla="*/ 381 h 612"/>
                    <a:gd name="T58" fmla="*/ 102 w 853"/>
                    <a:gd name="T59" fmla="*/ 335 h 612"/>
                    <a:gd name="T60" fmla="*/ 99 w 853"/>
                    <a:gd name="T61" fmla="*/ 320 h 612"/>
                    <a:gd name="T62" fmla="*/ 94 w 853"/>
                    <a:gd name="T63" fmla="*/ 311 h 612"/>
                    <a:gd name="T64" fmla="*/ 46 w 853"/>
                    <a:gd name="T65" fmla="*/ 197 h 612"/>
                    <a:gd name="T66" fmla="*/ 62 w 853"/>
                    <a:gd name="T67" fmla="*/ 138 h 612"/>
                    <a:gd name="T68" fmla="*/ 113 w 853"/>
                    <a:gd name="T69" fmla="*/ 112 h 612"/>
                    <a:gd name="T70" fmla="*/ 257 w 853"/>
                    <a:gd name="T71" fmla="*/ 117 h 612"/>
                    <a:gd name="T72" fmla="*/ 368 w 853"/>
                    <a:gd name="T73" fmla="*/ 89 h 612"/>
                    <a:gd name="T74" fmla="*/ 466 w 853"/>
                    <a:gd name="T75" fmla="*/ 106 h 612"/>
                    <a:gd name="T76" fmla="*/ 541 w 853"/>
                    <a:gd name="T77" fmla="*/ 77 h 612"/>
                    <a:gd name="T78" fmla="*/ 620 w 853"/>
                    <a:gd name="T79" fmla="*/ 56 h 612"/>
                    <a:gd name="T80" fmla="*/ 753 w 853"/>
                    <a:gd name="T81" fmla="*/ 84 h 612"/>
                    <a:gd name="T82" fmla="*/ 785 w 853"/>
                    <a:gd name="T83" fmla="*/ 195 h 612"/>
                    <a:gd name="T84" fmla="*/ 696 w 853"/>
                    <a:gd name="T85" fmla="*/ 298 h 612"/>
                    <a:gd name="T86" fmla="*/ 682 w 853"/>
                    <a:gd name="T87" fmla="*/ 324 h 612"/>
                    <a:gd name="T88" fmla="*/ 689 w 853"/>
                    <a:gd name="T89" fmla="*/ 335 h 612"/>
                    <a:gd name="T90" fmla="*/ 695 w 853"/>
                    <a:gd name="T91" fmla="*/ 352 h 612"/>
                    <a:gd name="T92" fmla="*/ 741 w 853"/>
                    <a:gd name="T93" fmla="*/ 393 h 612"/>
                    <a:gd name="T94" fmla="*/ 777 w 853"/>
                    <a:gd name="T95" fmla="*/ 432 h 612"/>
                    <a:gd name="T96" fmla="*/ 749 w 853"/>
                    <a:gd name="T97" fmla="*/ 506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53" h="612">
                      <a:moveTo>
                        <a:pt x="809" y="415"/>
                      </a:moveTo>
                      <a:cubicBezTo>
                        <a:pt x="813" y="395"/>
                        <a:pt x="788" y="372"/>
                        <a:pt x="775" y="359"/>
                      </a:cubicBezTo>
                      <a:cubicBezTo>
                        <a:pt x="761" y="346"/>
                        <a:pt x="745" y="336"/>
                        <a:pt x="728" y="329"/>
                      </a:cubicBezTo>
                      <a:cubicBezTo>
                        <a:pt x="805" y="287"/>
                        <a:pt x="853" y="197"/>
                        <a:pt x="818" y="110"/>
                      </a:cubicBezTo>
                      <a:cubicBezTo>
                        <a:pt x="800" y="64"/>
                        <a:pt x="764" y="28"/>
                        <a:pt x="716" y="15"/>
                      </a:cubicBezTo>
                      <a:cubicBezTo>
                        <a:pt x="661" y="0"/>
                        <a:pt x="600" y="15"/>
                        <a:pt x="547" y="31"/>
                      </a:cubicBezTo>
                      <a:cubicBezTo>
                        <a:pt x="515" y="41"/>
                        <a:pt x="486" y="56"/>
                        <a:pt x="455" y="67"/>
                      </a:cubicBezTo>
                      <a:cubicBezTo>
                        <a:pt x="430" y="75"/>
                        <a:pt x="395" y="79"/>
                        <a:pt x="375" y="58"/>
                      </a:cubicBezTo>
                      <a:cubicBezTo>
                        <a:pt x="374" y="57"/>
                        <a:pt x="372" y="56"/>
                        <a:pt x="371" y="56"/>
                      </a:cubicBezTo>
                      <a:cubicBezTo>
                        <a:pt x="364" y="50"/>
                        <a:pt x="353" y="49"/>
                        <a:pt x="345" y="56"/>
                      </a:cubicBezTo>
                      <a:cubicBezTo>
                        <a:pt x="303" y="94"/>
                        <a:pt x="244" y="70"/>
                        <a:pt x="194" y="66"/>
                      </a:cubicBezTo>
                      <a:cubicBezTo>
                        <a:pt x="147" y="63"/>
                        <a:pt x="88" y="64"/>
                        <a:pt x="48" y="94"/>
                      </a:cubicBezTo>
                      <a:cubicBezTo>
                        <a:pt x="6" y="125"/>
                        <a:pt x="0" y="180"/>
                        <a:pt x="5" y="229"/>
                      </a:cubicBezTo>
                      <a:cubicBezTo>
                        <a:pt x="8" y="268"/>
                        <a:pt x="26" y="319"/>
                        <a:pt x="67" y="330"/>
                      </a:cubicBezTo>
                      <a:cubicBezTo>
                        <a:pt x="43" y="347"/>
                        <a:pt x="24" y="374"/>
                        <a:pt x="19" y="402"/>
                      </a:cubicBezTo>
                      <a:cubicBezTo>
                        <a:pt x="12" y="441"/>
                        <a:pt x="28" y="482"/>
                        <a:pt x="49" y="513"/>
                      </a:cubicBezTo>
                      <a:cubicBezTo>
                        <a:pt x="93" y="580"/>
                        <a:pt x="166" y="612"/>
                        <a:pt x="245" y="599"/>
                      </a:cubicBezTo>
                      <a:cubicBezTo>
                        <a:pt x="292" y="592"/>
                        <a:pt x="338" y="575"/>
                        <a:pt x="384" y="565"/>
                      </a:cubicBezTo>
                      <a:cubicBezTo>
                        <a:pt x="430" y="555"/>
                        <a:pt x="476" y="548"/>
                        <a:pt x="523" y="550"/>
                      </a:cubicBezTo>
                      <a:cubicBezTo>
                        <a:pt x="605" y="553"/>
                        <a:pt x="699" y="594"/>
                        <a:pt x="774" y="539"/>
                      </a:cubicBezTo>
                      <a:cubicBezTo>
                        <a:pt x="806" y="515"/>
                        <a:pt x="826" y="474"/>
                        <a:pt x="817" y="434"/>
                      </a:cubicBezTo>
                      <a:cubicBezTo>
                        <a:pt x="815" y="427"/>
                        <a:pt x="812" y="421"/>
                        <a:pt x="809" y="415"/>
                      </a:cubicBezTo>
                      <a:close/>
                      <a:moveTo>
                        <a:pt x="749" y="506"/>
                      </a:moveTo>
                      <a:cubicBezTo>
                        <a:pt x="688" y="550"/>
                        <a:pt x="602" y="514"/>
                        <a:pt x="535" y="509"/>
                      </a:cubicBezTo>
                      <a:cubicBezTo>
                        <a:pt x="456" y="504"/>
                        <a:pt x="378" y="523"/>
                        <a:pt x="302" y="543"/>
                      </a:cubicBezTo>
                      <a:cubicBezTo>
                        <a:pt x="266" y="553"/>
                        <a:pt x="227" y="566"/>
                        <a:pt x="189" y="561"/>
                      </a:cubicBezTo>
                      <a:cubicBezTo>
                        <a:pt x="160" y="557"/>
                        <a:pt x="133" y="542"/>
                        <a:pt x="111" y="523"/>
                      </a:cubicBezTo>
                      <a:cubicBezTo>
                        <a:pt x="86" y="500"/>
                        <a:pt x="65" y="469"/>
                        <a:pt x="58" y="435"/>
                      </a:cubicBezTo>
                      <a:cubicBezTo>
                        <a:pt x="55" y="415"/>
                        <a:pt x="58" y="398"/>
                        <a:pt x="69" y="381"/>
                      </a:cubicBezTo>
                      <a:cubicBezTo>
                        <a:pt x="79" y="365"/>
                        <a:pt x="94" y="352"/>
                        <a:pt x="102" y="335"/>
                      </a:cubicBezTo>
                      <a:cubicBezTo>
                        <a:pt x="105" y="330"/>
                        <a:pt x="103" y="323"/>
                        <a:pt x="99" y="320"/>
                      </a:cubicBezTo>
                      <a:cubicBezTo>
                        <a:pt x="99" y="317"/>
                        <a:pt x="97" y="313"/>
                        <a:pt x="94" y="311"/>
                      </a:cubicBezTo>
                      <a:cubicBezTo>
                        <a:pt x="56" y="284"/>
                        <a:pt x="45" y="242"/>
                        <a:pt x="46" y="197"/>
                      </a:cubicBezTo>
                      <a:cubicBezTo>
                        <a:pt x="46" y="177"/>
                        <a:pt x="49" y="154"/>
                        <a:pt x="62" y="138"/>
                      </a:cubicBezTo>
                      <a:cubicBezTo>
                        <a:pt x="74" y="123"/>
                        <a:pt x="94" y="116"/>
                        <a:pt x="113" y="112"/>
                      </a:cubicBezTo>
                      <a:cubicBezTo>
                        <a:pt x="161" y="102"/>
                        <a:pt x="209" y="111"/>
                        <a:pt x="257" y="117"/>
                      </a:cubicBezTo>
                      <a:cubicBezTo>
                        <a:pt x="296" y="122"/>
                        <a:pt x="341" y="119"/>
                        <a:pt x="368" y="89"/>
                      </a:cubicBezTo>
                      <a:cubicBezTo>
                        <a:pt x="390" y="117"/>
                        <a:pt x="430" y="118"/>
                        <a:pt x="466" y="106"/>
                      </a:cubicBezTo>
                      <a:cubicBezTo>
                        <a:pt x="491" y="97"/>
                        <a:pt x="515" y="86"/>
                        <a:pt x="541" y="77"/>
                      </a:cubicBezTo>
                      <a:cubicBezTo>
                        <a:pt x="567" y="68"/>
                        <a:pt x="593" y="61"/>
                        <a:pt x="620" y="56"/>
                      </a:cubicBezTo>
                      <a:cubicBezTo>
                        <a:pt x="667" y="47"/>
                        <a:pt x="718" y="48"/>
                        <a:pt x="753" y="84"/>
                      </a:cubicBezTo>
                      <a:cubicBezTo>
                        <a:pt x="781" y="113"/>
                        <a:pt x="794" y="156"/>
                        <a:pt x="785" y="195"/>
                      </a:cubicBezTo>
                      <a:cubicBezTo>
                        <a:pt x="775" y="241"/>
                        <a:pt x="740" y="280"/>
                        <a:pt x="696" y="298"/>
                      </a:cubicBezTo>
                      <a:cubicBezTo>
                        <a:pt x="686" y="303"/>
                        <a:pt x="678" y="312"/>
                        <a:pt x="682" y="324"/>
                      </a:cubicBezTo>
                      <a:cubicBezTo>
                        <a:pt x="683" y="329"/>
                        <a:pt x="686" y="333"/>
                        <a:pt x="689" y="335"/>
                      </a:cubicBezTo>
                      <a:cubicBezTo>
                        <a:pt x="688" y="341"/>
                        <a:pt x="689" y="347"/>
                        <a:pt x="695" y="352"/>
                      </a:cubicBezTo>
                      <a:cubicBezTo>
                        <a:pt x="710" y="365"/>
                        <a:pt x="725" y="379"/>
                        <a:pt x="741" y="393"/>
                      </a:cubicBezTo>
                      <a:cubicBezTo>
                        <a:pt x="754" y="404"/>
                        <a:pt x="769" y="415"/>
                        <a:pt x="777" y="432"/>
                      </a:cubicBezTo>
                      <a:cubicBezTo>
                        <a:pt x="788" y="458"/>
                        <a:pt x="771" y="491"/>
                        <a:pt x="749" y="506"/>
                      </a:cubicBezTo>
                      <a:close/>
                    </a:path>
                  </a:pathLst>
                </a:custGeom>
                <a:solidFill>
                  <a:srgbClr val="7363E3">
                    <a:alpha val="64000"/>
                  </a:srgbClr>
                </a:solidFill>
                <a:ln>
                  <a:noFill/>
                </a:ln>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70" name="Freeform 6">
                  <a:extLst>
                    <a:ext uri="{FF2B5EF4-FFF2-40B4-BE49-F238E27FC236}">
                      <a16:creationId xmlns="" xmlns:a16="http://schemas.microsoft.com/office/drawing/2014/main" id="{798C1403-CCCF-4A40-9C97-469183DCA005}"/>
                    </a:ext>
                  </a:extLst>
                </p:cNvPr>
                <p:cNvSpPr>
                  <a:spLocks noEditPoints="1"/>
                </p:cNvSpPr>
                <p:nvPr/>
              </p:nvSpPr>
              <p:spPr bwMode="auto">
                <a:xfrm>
                  <a:off x="1743075" y="1765300"/>
                  <a:ext cx="3660776" cy="2832100"/>
                </a:xfrm>
                <a:custGeom>
                  <a:avLst/>
                  <a:gdLst>
                    <a:gd name="T0" fmla="*/ 746 w 862"/>
                    <a:gd name="T1" fmla="*/ 379 h 666"/>
                    <a:gd name="T2" fmla="*/ 826 w 862"/>
                    <a:gd name="T3" fmla="*/ 259 h 666"/>
                    <a:gd name="T4" fmla="*/ 782 w 862"/>
                    <a:gd name="T5" fmla="*/ 95 h 666"/>
                    <a:gd name="T6" fmla="*/ 630 w 862"/>
                    <a:gd name="T7" fmla="*/ 69 h 666"/>
                    <a:gd name="T8" fmla="*/ 432 w 862"/>
                    <a:gd name="T9" fmla="*/ 124 h 666"/>
                    <a:gd name="T10" fmla="*/ 377 w 862"/>
                    <a:gd name="T11" fmla="*/ 89 h 666"/>
                    <a:gd name="T12" fmla="*/ 377 w 862"/>
                    <a:gd name="T13" fmla="*/ 82 h 666"/>
                    <a:gd name="T14" fmla="*/ 379 w 862"/>
                    <a:gd name="T15" fmla="*/ 73 h 666"/>
                    <a:gd name="T16" fmla="*/ 412 w 862"/>
                    <a:gd name="T17" fmla="*/ 43 h 666"/>
                    <a:gd name="T18" fmla="*/ 452 w 862"/>
                    <a:gd name="T19" fmla="*/ 85 h 666"/>
                    <a:gd name="T20" fmla="*/ 422 w 862"/>
                    <a:gd name="T21" fmla="*/ 95 h 666"/>
                    <a:gd name="T22" fmla="*/ 416 w 862"/>
                    <a:gd name="T23" fmla="*/ 65 h 666"/>
                    <a:gd name="T24" fmla="*/ 410 w 862"/>
                    <a:gd name="T25" fmla="*/ 59 h 666"/>
                    <a:gd name="T26" fmla="*/ 426 w 862"/>
                    <a:gd name="T27" fmla="*/ 107 h 666"/>
                    <a:gd name="T28" fmla="*/ 463 w 862"/>
                    <a:gd name="T29" fmla="*/ 66 h 666"/>
                    <a:gd name="T30" fmla="*/ 401 w 862"/>
                    <a:gd name="T31" fmla="*/ 38 h 666"/>
                    <a:gd name="T32" fmla="*/ 379 w 862"/>
                    <a:gd name="T33" fmla="*/ 55 h 666"/>
                    <a:gd name="T34" fmla="*/ 307 w 862"/>
                    <a:gd name="T35" fmla="*/ 13 h 666"/>
                    <a:gd name="T36" fmla="*/ 282 w 862"/>
                    <a:gd name="T37" fmla="*/ 67 h 666"/>
                    <a:gd name="T38" fmla="*/ 329 w 862"/>
                    <a:gd name="T39" fmla="*/ 75 h 666"/>
                    <a:gd name="T40" fmla="*/ 324 w 862"/>
                    <a:gd name="T41" fmla="*/ 70 h 666"/>
                    <a:gd name="T42" fmla="*/ 289 w 862"/>
                    <a:gd name="T43" fmla="*/ 60 h 666"/>
                    <a:gd name="T44" fmla="*/ 318 w 862"/>
                    <a:gd name="T45" fmla="*/ 20 h 666"/>
                    <a:gd name="T46" fmla="*/ 370 w 862"/>
                    <a:gd name="T47" fmla="*/ 71 h 666"/>
                    <a:gd name="T48" fmla="*/ 368 w 862"/>
                    <a:gd name="T49" fmla="*/ 79 h 666"/>
                    <a:gd name="T50" fmla="*/ 367 w 862"/>
                    <a:gd name="T51" fmla="*/ 82 h 666"/>
                    <a:gd name="T52" fmla="*/ 292 w 862"/>
                    <a:gd name="T53" fmla="*/ 120 h 666"/>
                    <a:gd name="T54" fmla="*/ 205 w 862"/>
                    <a:gd name="T55" fmla="*/ 115 h 666"/>
                    <a:gd name="T56" fmla="*/ 112 w 862"/>
                    <a:gd name="T57" fmla="*/ 111 h 666"/>
                    <a:gd name="T58" fmla="*/ 52 w 862"/>
                    <a:gd name="T59" fmla="*/ 140 h 666"/>
                    <a:gd name="T60" fmla="*/ 4 w 862"/>
                    <a:gd name="T61" fmla="*/ 263 h 666"/>
                    <a:gd name="T62" fmla="*/ 75 w 862"/>
                    <a:gd name="T63" fmla="*/ 378 h 666"/>
                    <a:gd name="T64" fmla="*/ 47 w 862"/>
                    <a:gd name="T65" fmla="*/ 567 h 666"/>
                    <a:gd name="T66" fmla="*/ 256 w 862"/>
                    <a:gd name="T67" fmla="*/ 656 h 666"/>
                    <a:gd name="T68" fmla="*/ 549 w 862"/>
                    <a:gd name="T69" fmla="*/ 607 h 666"/>
                    <a:gd name="T70" fmla="*/ 806 w 862"/>
                    <a:gd name="T71" fmla="*/ 582 h 666"/>
                    <a:gd name="T72" fmla="*/ 746 w 862"/>
                    <a:gd name="T73" fmla="*/ 379 h 666"/>
                    <a:gd name="T74" fmla="*/ 794 w 862"/>
                    <a:gd name="T75" fmla="*/ 580 h 666"/>
                    <a:gd name="T76" fmla="*/ 555 w 862"/>
                    <a:gd name="T77" fmla="*/ 598 h 666"/>
                    <a:gd name="T78" fmla="*/ 310 w 862"/>
                    <a:gd name="T79" fmla="*/ 637 h 666"/>
                    <a:gd name="T80" fmla="*/ 82 w 862"/>
                    <a:gd name="T81" fmla="*/ 598 h 666"/>
                    <a:gd name="T82" fmla="*/ 34 w 862"/>
                    <a:gd name="T83" fmla="*/ 489 h 666"/>
                    <a:gd name="T84" fmla="*/ 87 w 862"/>
                    <a:gd name="T85" fmla="*/ 383 h 666"/>
                    <a:gd name="T86" fmla="*/ 87 w 862"/>
                    <a:gd name="T87" fmla="*/ 374 h 666"/>
                    <a:gd name="T88" fmla="*/ 20 w 862"/>
                    <a:gd name="T89" fmla="*/ 209 h 666"/>
                    <a:gd name="T90" fmla="*/ 82 w 862"/>
                    <a:gd name="T91" fmla="*/ 130 h 666"/>
                    <a:gd name="T92" fmla="*/ 196 w 862"/>
                    <a:gd name="T93" fmla="*/ 124 h 666"/>
                    <a:gd name="T94" fmla="*/ 303 w 862"/>
                    <a:gd name="T95" fmla="*/ 130 h 666"/>
                    <a:gd name="T96" fmla="*/ 369 w 862"/>
                    <a:gd name="T97" fmla="*/ 98 h 666"/>
                    <a:gd name="T98" fmla="*/ 369 w 862"/>
                    <a:gd name="T99" fmla="*/ 97 h 666"/>
                    <a:gd name="T100" fmla="*/ 371 w 862"/>
                    <a:gd name="T101" fmla="*/ 104 h 666"/>
                    <a:gd name="T102" fmla="*/ 453 w 862"/>
                    <a:gd name="T103" fmla="*/ 132 h 666"/>
                    <a:gd name="T104" fmla="*/ 578 w 862"/>
                    <a:gd name="T105" fmla="*/ 95 h 666"/>
                    <a:gd name="T106" fmla="*/ 793 w 862"/>
                    <a:gd name="T107" fmla="*/ 120 h 666"/>
                    <a:gd name="T108" fmla="*/ 815 w 862"/>
                    <a:gd name="T109" fmla="*/ 262 h 666"/>
                    <a:gd name="T110" fmla="*/ 729 w 862"/>
                    <a:gd name="T111" fmla="*/ 371 h 666"/>
                    <a:gd name="T112" fmla="*/ 728 w 862"/>
                    <a:gd name="T113" fmla="*/ 381 h 666"/>
                    <a:gd name="T114" fmla="*/ 794 w 862"/>
                    <a:gd name="T115" fmla="*/ 58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62" h="666">
                      <a:moveTo>
                        <a:pt x="746" y="379"/>
                      </a:moveTo>
                      <a:cubicBezTo>
                        <a:pt x="797" y="367"/>
                        <a:pt x="817" y="306"/>
                        <a:pt x="826" y="259"/>
                      </a:cubicBezTo>
                      <a:cubicBezTo>
                        <a:pt x="836" y="201"/>
                        <a:pt x="828" y="135"/>
                        <a:pt x="782" y="95"/>
                      </a:cubicBezTo>
                      <a:cubicBezTo>
                        <a:pt x="740" y="59"/>
                        <a:pt x="681" y="58"/>
                        <a:pt x="630" y="69"/>
                      </a:cubicBezTo>
                      <a:cubicBezTo>
                        <a:pt x="563" y="83"/>
                        <a:pt x="502" y="121"/>
                        <a:pt x="432" y="124"/>
                      </a:cubicBezTo>
                      <a:cubicBezTo>
                        <a:pt x="407" y="126"/>
                        <a:pt x="380" y="118"/>
                        <a:pt x="377" y="89"/>
                      </a:cubicBezTo>
                      <a:cubicBezTo>
                        <a:pt x="377" y="86"/>
                        <a:pt x="377" y="84"/>
                        <a:pt x="377" y="82"/>
                      </a:cubicBezTo>
                      <a:cubicBezTo>
                        <a:pt x="378" y="79"/>
                        <a:pt x="379" y="76"/>
                        <a:pt x="379" y="73"/>
                      </a:cubicBezTo>
                      <a:cubicBezTo>
                        <a:pt x="384" y="58"/>
                        <a:pt x="397" y="46"/>
                        <a:pt x="412" y="43"/>
                      </a:cubicBezTo>
                      <a:cubicBezTo>
                        <a:pt x="435" y="38"/>
                        <a:pt x="465" y="59"/>
                        <a:pt x="452" y="85"/>
                      </a:cubicBezTo>
                      <a:cubicBezTo>
                        <a:pt x="447" y="96"/>
                        <a:pt x="432" y="101"/>
                        <a:pt x="422" y="95"/>
                      </a:cubicBezTo>
                      <a:cubicBezTo>
                        <a:pt x="411" y="89"/>
                        <a:pt x="408" y="75"/>
                        <a:pt x="416" y="65"/>
                      </a:cubicBezTo>
                      <a:cubicBezTo>
                        <a:pt x="420" y="61"/>
                        <a:pt x="414" y="54"/>
                        <a:pt x="410" y="59"/>
                      </a:cubicBezTo>
                      <a:cubicBezTo>
                        <a:pt x="395" y="75"/>
                        <a:pt x="403" y="104"/>
                        <a:pt x="426" y="107"/>
                      </a:cubicBezTo>
                      <a:cubicBezTo>
                        <a:pt x="449" y="110"/>
                        <a:pt x="468" y="88"/>
                        <a:pt x="463" y="66"/>
                      </a:cubicBezTo>
                      <a:cubicBezTo>
                        <a:pt x="457" y="38"/>
                        <a:pt x="425" y="27"/>
                        <a:pt x="401" y="38"/>
                      </a:cubicBezTo>
                      <a:cubicBezTo>
                        <a:pt x="392" y="41"/>
                        <a:pt x="384" y="47"/>
                        <a:pt x="379" y="55"/>
                      </a:cubicBezTo>
                      <a:cubicBezTo>
                        <a:pt x="372" y="25"/>
                        <a:pt x="342" y="0"/>
                        <a:pt x="307" y="13"/>
                      </a:cubicBezTo>
                      <a:cubicBezTo>
                        <a:pt x="287" y="21"/>
                        <a:pt x="270" y="46"/>
                        <a:pt x="282" y="67"/>
                      </a:cubicBezTo>
                      <a:cubicBezTo>
                        <a:pt x="292" y="83"/>
                        <a:pt x="315" y="89"/>
                        <a:pt x="329" y="75"/>
                      </a:cubicBezTo>
                      <a:cubicBezTo>
                        <a:pt x="333" y="72"/>
                        <a:pt x="327" y="67"/>
                        <a:pt x="324" y="70"/>
                      </a:cubicBezTo>
                      <a:cubicBezTo>
                        <a:pt x="313" y="80"/>
                        <a:pt x="295" y="73"/>
                        <a:pt x="289" y="60"/>
                      </a:cubicBezTo>
                      <a:cubicBezTo>
                        <a:pt x="281" y="41"/>
                        <a:pt x="301" y="23"/>
                        <a:pt x="318" y="20"/>
                      </a:cubicBezTo>
                      <a:cubicBezTo>
                        <a:pt x="349" y="14"/>
                        <a:pt x="374" y="42"/>
                        <a:pt x="370" y="71"/>
                      </a:cubicBezTo>
                      <a:cubicBezTo>
                        <a:pt x="370" y="73"/>
                        <a:pt x="369" y="76"/>
                        <a:pt x="368" y="79"/>
                      </a:cubicBezTo>
                      <a:cubicBezTo>
                        <a:pt x="368" y="80"/>
                        <a:pt x="368" y="81"/>
                        <a:pt x="367" y="82"/>
                      </a:cubicBezTo>
                      <a:cubicBezTo>
                        <a:pt x="355" y="111"/>
                        <a:pt x="320" y="120"/>
                        <a:pt x="292" y="120"/>
                      </a:cubicBezTo>
                      <a:cubicBezTo>
                        <a:pt x="263" y="121"/>
                        <a:pt x="234" y="117"/>
                        <a:pt x="205" y="115"/>
                      </a:cubicBezTo>
                      <a:cubicBezTo>
                        <a:pt x="174" y="113"/>
                        <a:pt x="142" y="107"/>
                        <a:pt x="112" y="111"/>
                      </a:cubicBezTo>
                      <a:cubicBezTo>
                        <a:pt x="89" y="113"/>
                        <a:pt x="69" y="124"/>
                        <a:pt x="52" y="140"/>
                      </a:cubicBezTo>
                      <a:cubicBezTo>
                        <a:pt x="18" y="171"/>
                        <a:pt x="0" y="218"/>
                        <a:pt x="4" y="263"/>
                      </a:cubicBezTo>
                      <a:cubicBezTo>
                        <a:pt x="8" y="310"/>
                        <a:pt x="35" y="353"/>
                        <a:pt x="75" y="378"/>
                      </a:cubicBezTo>
                      <a:cubicBezTo>
                        <a:pt x="11" y="416"/>
                        <a:pt x="15" y="510"/>
                        <a:pt x="47" y="567"/>
                      </a:cubicBezTo>
                      <a:cubicBezTo>
                        <a:pt x="90" y="643"/>
                        <a:pt x="174" y="666"/>
                        <a:pt x="256" y="656"/>
                      </a:cubicBezTo>
                      <a:cubicBezTo>
                        <a:pt x="355" y="645"/>
                        <a:pt x="448" y="595"/>
                        <a:pt x="549" y="607"/>
                      </a:cubicBezTo>
                      <a:cubicBezTo>
                        <a:pt x="632" y="616"/>
                        <a:pt x="739" y="655"/>
                        <a:pt x="806" y="582"/>
                      </a:cubicBezTo>
                      <a:cubicBezTo>
                        <a:pt x="862" y="519"/>
                        <a:pt x="814" y="416"/>
                        <a:pt x="746" y="379"/>
                      </a:cubicBezTo>
                      <a:close/>
                      <a:moveTo>
                        <a:pt x="794" y="580"/>
                      </a:moveTo>
                      <a:cubicBezTo>
                        <a:pt x="730" y="643"/>
                        <a:pt x="632" y="608"/>
                        <a:pt x="555" y="598"/>
                      </a:cubicBezTo>
                      <a:cubicBezTo>
                        <a:pt x="470" y="587"/>
                        <a:pt x="391" y="618"/>
                        <a:pt x="310" y="637"/>
                      </a:cubicBezTo>
                      <a:cubicBezTo>
                        <a:pt x="233" y="655"/>
                        <a:pt x="142" y="659"/>
                        <a:pt x="82" y="598"/>
                      </a:cubicBezTo>
                      <a:cubicBezTo>
                        <a:pt x="54" y="569"/>
                        <a:pt x="36" y="530"/>
                        <a:pt x="34" y="489"/>
                      </a:cubicBezTo>
                      <a:cubicBezTo>
                        <a:pt x="32" y="448"/>
                        <a:pt x="47" y="402"/>
                        <a:pt x="87" y="383"/>
                      </a:cubicBezTo>
                      <a:cubicBezTo>
                        <a:pt x="90" y="381"/>
                        <a:pt x="90" y="376"/>
                        <a:pt x="87" y="374"/>
                      </a:cubicBezTo>
                      <a:cubicBezTo>
                        <a:pt x="29" y="341"/>
                        <a:pt x="0" y="273"/>
                        <a:pt x="20" y="209"/>
                      </a:cubicBezTo>
                      <a:cubicBezTo>
                        <a:pt x="30" y="177"/>
                        <a:pt x="52" y="146"/>
                        <a:pt x="82" y="130"/>
                      </a:cubicBezTo>
                      <a:cubicBezTo>
                        <a:pt x="116" y="112"/>
                        <a:pt x="159" y="122"/>
                        <a:pt x="196" y="124"/>
                      </a:cubicBezTo>
                      <a:cubicBezTo>
                        <a:pt x="231" y="127"/>
                        <a:pt x="268" y="133"/>
                        <a:pt x="303" y="130"/>
                      </a:cubicBezTo>
                      <a:cubicBezTo>
                        <a:pt x="328" y="128"/>
                        <a:pt x="354" y="119"/>
                        <a:pt x="369" y="98"/>
                      </a:cubicBezTo>
                      <a:cubicBezTo>
                        <a:pt x="369" y="98"/>
                        <a:pt x="369" y="98"/>
                        <a:pt x="369" y="97"/>
                      </a:cubicBezTo>
                      <a:cubicBezTo>
                        <a:pt x="370" y="100"/>
                        <a:pt x="371" y="102"/>
                        <a:pt x="371" y="104"/>
                      </a:cubicBezTo>
                      <a:cubicBezTo>
                        <a:pt x="385" y="138"/>
                        <a:pt x="423" y="137"/>
                        <a:pt x="453" y="132"/>
                      </a:cubicBezTo>
                      <a:cubicBezTo>
                        <a:pt x="496" y="126"/>
                        <a:pt x="537" y="109"/>
                        <a:pt x="578" y="95"/>
                      </a:cubicBezTo>
                      <a:cubicBezTo>
                        <a:pt x="646" y="70"/>
                        <a:pt x="742" y="51"/>
                        <a:pt x="793" y="120"/>
                      </a:cubicBezTo>
                      <a:cubicBezTo>
                        <a:pt x="822" y="161"/>
                        <a:pt x="824" y="214"/>
                        <a:pt x="815" y="262"/>
                      </a:cubicBezTo>
                      <a:cubicBezTo>
                        <a:pt x="806" y="308"/>
                        <a:pt x="786" y="370"/>
                        <a:pt x="729" y="371"/>
                      </a:cubicBezTo>
                      <a:cubicBezTo>
                        <a:pt x="724" y="372"/>
                        <a:pt x="723" y="379"/>
                        <a:pt x="728" y="381"/>
                      </a:cubicBezTo>
                      <a:cubicBezTo>
                        <a:pt x="799" y="408"/>
                        <a:pt x="856" y="519"/>
                        <a:pt x="794" y="580"/>
                      </a:cubicBezTo>
                      <a:close/>
                    </a:path>
                  </a:pathLst>
                </a:custGeom>
                <a:solidFill>
                  <a:srgbClr val="7363E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grpSp>
        </p:grpSp>
        <p:sp>
          <p:nvSpPr>
            <p:cNvPr id="217" name="文本框 216">
              <a:extLst>
                <a:ext uri="{FF2B5EF4-FFF2-40B4-BE49-F238E27FC236}">
                  <a16:creationId xmlns="" xmlns:a16="http://schemas.microsoft.com/office/drawing/2014/main" id="{84A47EA7-85E6-47B4-80B5-99584ACFA2B5}"/>
                </a:ext>
              </a:extLst>
            </p:cNvPr>
            <p:cNvSpPr txBox="1"/>
            <p:nvPr/>
          </p:nvSpPr>
          <p:spPr>
            <a:xfrm>
              <a:off x="4711730" y="2937303"/>
              <a:ext cx="2555186" cy="1004691"/>
            </a:xfrm>
            <a:prstGeom prst="rect">
              <a:avLst/>
            </a:prstGeom>
            <a:noFill/>
          </p:spPr>
          <p:txBody>
            <a:bodyPr wrap="square" rtlCol="0">
              <a:spAutoFit/>
              <a:scene3d>
                <a:camera prst="orthographicFront"/>
                <a:lightRig rig="threePt" dir="t"/>
              </a:scene3d>
              <a:sp3d contourW="12700"/>
            </a:bodyPr>
            <a:lstStyle/>
            <a:p>
              <a:pPr marL="342900" indent="-342900" algn="ctr">
                <a:buFont typeface="Wingdings" panose="05000000000000000000" pitchFamily="2" charset="2"/>
                <a:buChar char="ü"/>
              </a:pPr>
              <a:r>
                <a:rPr lang="en-US" altLang="zh-CN" sz="2800" dirty="0" err="1">
                  <a:pattFill prst="wdDnDiag">
                    <a:fgClr>
                      <a:schemeClr val="tx1">
                        <a:lumMod val="65000"/>
                        <a:lumOff val="35000"/>
                      </a:schemeClr>
                    </a:fgClr>
                    <a:bgClr>
                      <a:schemeClr val="tx1">
                        <a:lumMod val="85000"/>
                        <a:lumOff val="15000"/>
                      </a:schemeClr>
                    </a:bgClr>
                  </a:pattFill>
                  <a:latin typeface="Times New Roman" panose="02020603050405020304" pitchFamily="18" charset="0"/>
                  <a:ea typeface="字魂36号-正文宋楷" panose="02000000000000000000" pitchFamily="2" charset="-122"/>
                  <a:cs typeface="Times New Roman" panose="02020603050405020304" pitchFamily="18" charset="0"/>
                </a:rPr>
                <a:t>Biết</a:t>
              </a:r>
              <a:r>
                <a:rPr lang="en-US" altLang="zh-CN" sz="2800" dirty="0">
                  <a:pattFill prst="wdDnDiag">
                    <a:fgClr>
                      <a:schemeClr val="tx1">
                        <a:lumMod val="65000"/>
                        <a:lumOff val="35000"/>
                      </a:schemeClr>
                    </a:fgClr>
                    <a:bgClr>
                      <a:schemeClr val="tx1">
                        <a:lumMod val="85000"/>
                        <a:lumOff val="15000"/>
                      </a:schemeClr>
                    </a:bgClr>
                  </a:pattFill>
                  <a:latin typeface="Times New Roman" panose="02020603050405020304" pitchFamily="18" charset="0"/>
                  <a:ea typeface="字魂36号-正文宋楷" panose="02000000000000000000" pitchFamily="2" charset="-122"/>
                  <a:cs typeface="Times New Roman" panose="02020603050405020304" pitchFamily="18" charset="0"/>
                </a:rPr>
                <a:t> </a:t>
              </a:r>
              <a:r>
                <a:rPr lang="en-US" altLang="zh-CN" sz="2800" dirty="0" err="1">
                  <a:pattFill prst="wdDnDiag">
                    <a:fgClr>
                      <a:schemeClr val="tx1">
                        <a:lumMod val="65000"/>
                        <a:lumOff val="35000"/>
                      </a:schemeClr>
                    </a:fgClr>
                    <a:bgClr>
                      <a:schemeClr val="tx1">
                        <a:lumMod val="85000"/>
                        <a:lumOff val="15000"/>
                      </a:schemeClr>
                    </a:bgClr>
                  </a:pattFill>
                  <a:latin typeface="Times New Roman" panose="02020603050405020304" pitchFamily="18" charset="0"/>
                  <a:ea typeface="字魂36号-正文宋楷" panose="02000000000000000000" pitchFamily="2" charset="-122"/>
                  <a:cs typeface="Times New Roman" panose="02020603050405020304" pitchFamily="18" charset="0"/>
                </a:rPr>
                <a:t>cách</a:t>
              </a:r>
              <a:r>
                <a:rPr lang="en-US" altLang="zh-CN" sz="2800" dirty="0">
                  <a:pattFill prst="wdDnDiag">
                    <a:fgClr>
                      <a:schemeClr val="tx1">
                        <a:lumMod val="65000"/>
                        <a:lumOff val="35000"/>
                      </a:schemeClr>
                    </a:fgClr>
                    <a:bgClr>
                      <a:schemeClr val="tx1">
                        <a:lumMod val="85000"/>
                        <a:lumOff val="15000"/>
                      </a:schemeClr>
                    </a:bgClr>
                  </a:pattFill>
                  <a:latin typeface="Times New Roman" panose="02020603050405020304" pitchFamily="18" charset="0"/>
                  <a:ea typeface="字魂36号-正文宋楷" panose="02000000000000000000" pitchFamily="2" charset="-122"/>
                  <a:cs typeface="Times New Roman" panose="02020603050405020304" pitchFamily="18" charset="0"/>
                </a:rPr>
                <a:t> </a:t>
              </a:r>
              <a:r>
                <a:rPr lang="en-US" altLang="zh-CN" sz="2800" dirty="0" err="1">
                  <a:pattFill prst="wdDnDiag">
                    <a:fgClr>
                      <a:schemeClr val="tx1">
                        <a:lumMod val="65000"/>
                        <a:lumOff val="35000"/>
                      </a:schemeClr>
                    </a:fgClr>
                    <a:bgClr>
                      <a:schemeClr val="tx1">
                        <a:lumMod val="85000"/>
                        <a:lumOff val="15000"/>
                      </a:schemeClr>
                    </a:bgClr>
                  </a:pattFill>
                  <a:latin typeface="Times New Roman" panose="02020603050405020304" pitchFamily="18" charset="0"/>
                  <a:ea typeface="字魂36号-正文宋楷" panose="02000000000000000000" pitchFamily="2" charset="-122"/>
                  <a:cs typeface="Times New Roman" panose="02020603050405020304" pitchFamily="18" charset="0"/>
                </a:rPr>
                <a:t>đọc</a:t>
              </a:r>
              <a:r>
                <a:rPr lang="en-US" altLang="zh-CN" sz="2800" dirty="0">
                  <a:pattFill prst="wdDnDiag">
                    <a:fgClr>
                      <a:schemeClr val="tx1">
                        <a:lumMod val="65000"/>
                        <a:lumOff val="35000"/>
                      </a:schemeClr>
                    </a:fgClr>
                    <a:bgClr>
                      <a:schemeClr val="tx1">
                        <a:lumMod val="85000"/>
                        <a:lumOff val="15000"/>
                      </a:schemeClr>
                    </a:bgClr>
                  </a:pattFill>
                  <a:latin typeface="Times New Roman" panose="02020603050405020304" pitchFamily="18" charset="0"/>
                  <a:ea typeface="字魂36号-正文宋楷" panose="02000000000000000000" pitchFamily="2" charset="-122"/>
                  <a:cs typeface="Times New Roman" panose="02020603050405020304" pitchFamily="18" charset="0"/>
                </a:rPr>
                <a:t>, </a:t>
              </a:r>
              <a:r>
                <a:rPr lang="en-US" altLang="zh-CN" sz="2800" dirty="0" err="1">
                  <a:pattFill prst="wdDnDiag">
                    <a:fgClr>
                      <a:schemeClr val="tx1">
                        <a:lumMod val="65000"/>
                        <a:lumOff val="35000"/>
                      </a:schemeClr>
                    </a:fgClr>
                    <a:bgClr>
                      <a:schemeClr val="tx1">
                        <a:lumMod val="85000"/>
                        <a:lumOff val="15000"/>
                      </a:schemeClr>
                    </a:bgClr>
                  </a:pattFill>
                  <a:latin typeface="Times New Roman" panose="02020603050405020304" pitchFamily="18" charset="0"/>
                  <a:ea typeface="字魂36号-正文宋楷" panose="02000000000000000000" pitchFamily="2" charset="-122"/>
                  <a:cs typeface="Times New Roman" panose="02020603050405020304" pitchFamily="18" charset="0"/>
                </a:rPr>
                <a:t>ghi</a:t>
              </a:r>
              <a:r>
                <a:rPr lang="en-US" altLang="zh-CN" sz="2800" dirty="0">
                  <a:pattFill prst="wdDnDiag">
                    <a:fgClr>
                      <a:schemeClr val="tx1">
                        <a:lumMod val="65000"/>
                        <a:lumOff val="35000"/>
                      </a:schemeClr>
                    </a:fgClr>
                    <a:bgClr>
                      <a:schemeClr val="tx1">
                        <a:lumMod val="85000"/>
                        <a:lumOff val="15000"/>
                      </a:schemeClr>
                    </a:bgClr>
                  </a:pattFill>
                  <a:latin typeface="Times New Roman" panose="02020603050405020304" pitchFamily="18" charset="0"/>
                  <a:ea typeface="字魂36号-正文宋楷" panose="02000000000000000000" pitchFamily="2" charset="-122"/>
                  <a:cs typeface="Times New Roman" panose="02020603050405020304" pitchFamily="18" charset="0"/>
                </a:rPr>
                <a:t> </a:t>
              </a:r>
              <a:r>
                <a:rPr lang="en-US" altLang="zh-CN" sz="2800" dirty="0" err="1">
                  <a:pattFill prst="wdDnDiag">
                    <a:fgClr>
                      <a:schemeClr val="tx1">
                        <a:lumMod val="65000"/>
                        <a:lumOff val="35000"/>
                      </a:schemeClr>
                    </a:fgClr>
                    <a:bgClr>
                      <a:schemeClr val="tx1">
                        <a:lumMod val="85000"/>
                        <a:lumOff val="15000"/>
                      </a:schemeClr>
                    </a:bgClr>
                  </a:pattFill>
                  <a:latin typeface="Times New Roman" panose="02020603050405020304" pitchFamily="18" charset="0"/>
                  <a:ea typeface="字魂36号-正文宋楷" panose="02000000000000000000" pitchFamily="2" charset="-122"/>
                  <a:cs typeface="Times New Roman" panose="02020603050405020304" pitchFamily="18" charset="0"/>
                </a:rPr>
                <a:t>các</a:t>
              </a:r>
              <a:r>
                <a:rPr lang="en-US" altLang="zh-CN" sz="2800" dirty="0">
                  <a:pattFill prst="wdDnDiag">
                    <a:fgClr>
                      <a:schemeClr val="tx1">
                        <a:lumMod val="65000"/>
                        <a:lumOff val="35000"/>
                      </a:schemeClr>
                    </a:fgClr>
                    <a:bgClr>
                      <a:schemeClr val="tx1">
                        <a:lumMod val="85000"/>
                        <a:lumOff val="15000"/>
                      </a:schemeClr>
                    </a:bgClr>
                  </a:pattFill>
                  <a:latin typeface="Times New Roman" panose="02020603050405020304" pitchFamily="18" charset="0"/>
                  <a:ea typeface="字魂36号-正文宋楷" panose="02000000000000000000" pitchFamily="2" charset="-122"/>
                  <a:cs typeface="Times New Roman" panose="02020603050405020304" pitchFamily="18" charset="0"/>
                </a:rPr>
                <a:t> </a:t>
              </a:r>
              <a:r>
                <a:rPr lang="en-US" altLang="zh-CN" sz="2800" dirty="0" err="1">
                  <a:pattFill prst="wdDnDiag">
                    <a:fgClr>
                      <a:schemeClr val="tx1">
                        <a:lumMod val="65000"/>
                        <a:lumOff val="35000"/>
                      </a:schemeClr>
                    </a:fgClr>
                    <a:bgClr>
                      <a:schemeClr val="tx1">
                        <a:lumMod val="85000"/>
                        <a:lumOff val="15000"/>
                      </a:schemeClr>
                    </a:bgClr>
                  </a:pattFill>
                  <a:latin typeface="Times New Roman" panose="02020603050405020304" pitchFamily="18" charset="0"/>
                  <a:ea typeface="字魂36号-正文宋楷" panose="02000000000000000000" pitchFamily="2" charset="-122"/>
                  <a:cs typeface="Times New Roman" panose="02020603050405020304" pitchFamily="18" charset="0"/>
                </a:rPr>
                <a:t>mốc</a:t>
              </a:r>
              <a:r>
                <a:rPr lang="en-US" altLang="zh-CN" sz="2800" dirty="0">
                  <a:pattFill prst="wdDnDiag">
                    <a:fgClr>
                      <a:schemeClr val="tx1">
                        <a:lumMod val="65000"/>
                        <a:lumOff val="35000"/>
                      </a:schemeClr>
                    </a:fgClr>
                    <a:bgClr>
                      <a:schemeClr val="tx1">
                        <a:lumMod val="85000"/>
                        <a:lumOff val="15000"/>
                      </a:schemeClr>
                    </a:bgClr>
                  </a:pattFill>
                  <a:latin typeface="Times New Roman" panose="02020603050405020304" pitchFamily="18" charset="0"/>
                  <a:ea typeface="字魂36号-正文宋楷" panose="02000000000000000000" pitchFamily="2" charset="-122"/>
                  <a:cs typeface="Times New Roman" panose="02020603050405020304" pitchFamily="18" charset="0"/>
                </a:rPr>
                <a:t> </a:t>
              </a:r>
              <a:r>
                <a:rPr lang="en-US" altLang="zh-CN" sz="2800" dirty="0" err="1">
                  <a:pattFill prst="wdDnDiag">
                    <a:fgClr>
                      <a:schemeClr val="tx1">
                        <a:lumMod val="65000"/>
                        <a:lumOff val="35000"/>
                      </a:schemeClr>
                    </a:fgClr>
                    <a:bgClr>
                      <a:schemeClr val="tx1">
                        <a:lumMod val="85000"/>
                        <a:lumOff val="15000"/>
                      </a:schemeClr>
                    </a:bgClr>
                  </a:pattFill>
                  <a:latin typeface="Times New Roman" panose="02020603050405020304" pitchFamily="18" charset="0"/>
                  <a:ea typeface="字魂36号-正文宋楷" panose="02000000000000000000" pitchFamily="2" charset="-122"/>
                  <a:cs typeface="Times New Roman" panose="02020603050405020304" pitchFamily="18" charset="0"/>
                </a:rPr>
                <a:t>thời</a:t>
              </a:r>
              <a:r>
                <a:rPr lang="en-US" altLang="zh-CN" sz="2800" dirty="0">
                  <a:pattFill prst="wdDnDiag">
                    <a:fgClr>
                      <a:schemeClr val="tx1">
                        <a:lumMod val="65000"/>
                        <a:lumOff val="35000"/>
                      </a:schemeClr>
                    </a:fgClr>
                    <a:bgClr>
                      <a:schemeClr val="tx1">
                        <a:lumMod val="85000"/>
                        <a:lumOff val="15000"/>
                      </a:schemeClr>
                    </a:bgClr>
                  </a:pattFill>
                  <a:latin typeface="Times New Roman" panose="02020603050405020304" pitchFamily="18" charset="0"/>
                  <a:ea typeface="字魂36号-正文宋楷" panose="02000000000000000000" pitchFamily="2" charset="-122"/>
                  <a:cs typeface="Times New Roman" panose="02020603050405020304" pitchFamily="18" charset="0"/>
                </a:rPr>
                <a:t> </a:t>
              </a:r>
              <a:r>
                <a:rPr lang="en-US" altLang="zh-CN" sz="2800" dirty="0" err="1">
                  <a:pattFill prst="wdDnDiag">
                    <a:fgClr>
                      <a:schemeClr val="tx1">
                        <a:lumMod val="65000"/>
                        <a:lumOff val="35000"/>
                      </a:schemeClr>
                    </a:fgClr>
                    <a:bgClr>
                      <a:schemeClr val="tx1">
                        <a:lumMod val="85000"/>
                        <a:lumOff val="15000"/>
                      </a:schemeClr>
                    </a:bgClr>
                  </a:pattFill>
                  <a:latin typeface="Times New Roman" panose="02020603050405020304" pitchFamily="18" charset="0"/>
                  <a:ea typeface="字魂36号-正文宋楷" panose="02000000000000000000" pitchFamily="2" charset="-122"/>
                  <a:cs typeface="Times New Roman" panose="02020603050405020304" pitchFamily="18" charset="0"/>
                </a:rPr>
                <a:t>gian</a:t>
              </a:r>
              <a:r>
                <a:rPr lang="en-US" altLang="zh-CN" sz="2800" dirty="0">
                  <a:pattFill prst="wdDnDiag">
                    <a:fgClr>
                      <a:schemeClr val="tx1">
                        <a:lumMod val="65000"/>
                        <a:lumOff val="35000"/>
                      </a:schemeClr>
                    </a:fgClr>
                    <a:bgClr>
                      <a:schemeClr val="tx1">
                        <a:lumMod val="85000"/>
                        <a:lumOff val="15000"/>
                      </a:schemeClr>
                    </a:bgClr>
                  </a:pattFill>
                  <a:latin typeface="Times New Roman" panose="02020603050405020304" pitchFamily="18" charset="0"/>
                  <a:ea typeface="字魂36号-正文宋楷" panose="02000000000000000000" pitchFamily="2" charset="-122"/>
                  <a:cs typeface="Times New Roman" panose="02020603050405020304" pitchFamily="18" charset="0"/>
                </a:rPr>
                <a:t> </a:t>
              </a:r>
              <a:r>
                <a:rPr lang="en-US" altLang="zh-CN" sz="2800" dirty="0" err="1">
                  <a:pattFill prst="wdDnDiag">
                    <a:fgClr>
                      <a:schemeClr val="tx1">
                        <a:lumMod val="65000"/>
                        <a:lumOff val="35000"/>
                      </a:schemeClr>
                    </a:fgClr>
                    <a:bgClr>
                      <a:schemeClr val="tx1">
                        <a:lumMod val="85000"/>
                        <a:lumOff val="15000"/>
                      </a:schemeClr>
                    </a:bgClr>
                  </a:pattFill>
                  <a:latin typeface="Times New Roman" panose="02020603050405020304" pitchFamily="18" charset="0"/>
                  <a:ea typeface="字魂36号-正文宋楷" panose="02000000000000000000" pitchFamily="2" charset="-122"/>
                  <a:cs typeface="Times New Roman" panose="02020603050405020304" pitchFamily="18" charset="0"/>
                </a:rPr>
                <a:t>trong</a:t>
              </a:r>
              <a:r>
                <a:rPr lang="en-US" altLang="zh-CN" sz="2800" dirty="0">
                  <a:pattFill prst="wdDnDiag">
                    <a:fgClr>
                      <a:schemeClr val="tx1">
                        <a:lumMod val="65000"/>
                        <a:lumOff val="35000"/>
                      </a:schemeClr>
                    </a:fgClr>
                    <a:bgClr>
                      <a:schemeClr val="tx1">
                        <a:lumMod val="85000"/>
                        <a:lumOff val="15000"/>
                      </a:schemeClr>
                    </a:bgClr>
                  </a:pattFill>
                  <a:latin typeface="Times New Roman" panose="02020603050405020304" pitchFamily="18" charset="0"/>
                  <a:ea typeface="字魂36号-正文宋楷" panose="02000000000000000000" pitchFamily="2" charset="-122"/>
                  <a:cs typeface="Times New Roman" panose="02020603050405020304" pitchFamily="18" charset="0"/>
                </a:rPr>
                <a:t> </a:t>
              </a:r>
              <a:r>
                <a:rPr lang="en-US" altLang="zh-CN" sz="2800" dirty="0" err="1">
                  <a:pattFill prst="wdDnDiag">
                    <a:fgClr>
                      <a:schemeClr val="tx1">
                        <a:lumMod val="65000"/>
                        <a:lumOff val="35000"/>
                      </a:schemeClr>
                    </a:fgClr>
                    <a:bgClr>
                      <a:schemeClr val="tx1">
                        <a:lumMod val="85000"/>
                        <a:lumOff val="15000"/>
                      </a:schemeClr>
                    </a:bgClr>
                  </a:pattFill>
                  <a:latin typeface="Times New Roman" panose="02020603050405020304" pitchFamily="18" charset="0"/>
                  <a:ea typeface="字魂36号-正文宋楷" panose="02000000000000000000" pitchFamily="2" charset="-122"/>
                  <a:cs typeface="Times New Roman" panose="02020603050405020304" pitchFamily="18" charset="0"/>
                </a:rPr>
                <a:t>lịch</a:t>
              </a:r>
              <a:r>
                <a:rPr lang="en-US" altLang="zh-CN" sz="2800" dirty="0">
                  <a:pattFill prst="wdDnDiag">
                    <a:fgClr>
                      <a:schemeClr val="tx1">
                        <a:lumMod val="65000"/>
                        <a:lumOff val="35000"/>
                      </a:schemeClr>
                    </a:fgClr>
                    <a:bgClr>
                      <a:schemeClr val="tx1">
                        <a:lumMod val="85000"/>
                        <a:lumOff val="15000"/>
                      </a:schemeClr>
                    </a:bgClr>
                  </a:pattFill>
                  <a:latin typeface="Times New Roman" panose="02020603050405020304" pitchFamily="18" charset="0"/>
                  <a:ea typeface="字魂36号-正文宋楷" panose="02000000000000000000" pitchFamily="2" charset="-122"/>
                  <a:cs typeface="Times New Roman" panose="02020603050405020304" pitchFamily="18" charset="0"/>
                </a:rPr>
                <a:t> </a:t>
              </a:r>
              <a:r>
                <a:rPr lang="en-US" altLang="zh-CN" sz="2800" dirty="0" err="1">
                  <a:pattFill prst="wdDnDiag">
                    <a:fgClr>
                      <a:schemeClr val="tx1">
                        <a:lumMod val="65000"/>
                        <a:lumOff val="35000"/>
                      </a:schemeClr>
                    </a:fgClr>
                    <a:bgClr>
                      <a:schemeClr val="tx1">
                        <a:lumMod val="85000"/>
                        <a:lumOff val="15000"/>
                      </a:schemeClr>
                    </a:bgClr>
                  </a:pattFill>
                  <a:latin typeface="Times New Roman" panose="02020603050405020304" pitchFamily="18" charset="0"/>
                  <a:ea typeface="字魂36号-正文宋楷" panose="02000000000000000000" pitchFamily="2" charset="-122"/>
                  <a:cs typeface="Times New Roman" panose="02020603050405020304" pitchFamily="18" charset="0"/>
                </a:rPr>
                <a:t>sử</a:t>
              </a:r>
              <a:endParaRPr lang="zh-CN" altLang="en-US" sz="2800" dirty="0">
                <a:pattFill prst="wdDnDiag">
                  <a:fgClr>
                    <a:schemeClr val="tx1">
                      <a:lumMod val="65000"/>
                      <a:lumOff val="35000"/>
                    </a:schemeClr>
                  </a:fgClr>
                  <a:bgClr>
                    <a:schemeClr val="tx1">
                      <a:lumMod val="85000"/>
                      <a:lumOff val="15000"/>
                    </a:schemeClr>
                  </a:bgClr>
                </a:pattFill>
                <a:latin typeface="Times New Roman" panose="02020603050405020304" pitchFamily="18" charset="0"/>
                <a:ea typeface="字魂36号-正文宋楷" panose="02000000000000000000" pitchFamily="2" charset="-122"/>
                <a:cs typeface="Times New Roman" panose="02020603050405020304" pitchFamily="18" charset="0"/>
              </a:endParaRPr>
            </a:p>
          </p:txBody>
        </p:sp>
      </p:grpSp>
      <p:grpSp>
        <p:nvGrpSpPr>
          <p:cNvPr id="224" name="组合 223">
            <a:extLst>
              <a:ext uri="{FF2B5EF4-FFF2-40B4-BE49-F238E27FC236}">
                <a16:creationId xmlns="" xmlns:a16="http://schemas.microsoft.com/office/drawing/2014/main" id="{08E12F62-8410-4884-B329-9F1A237D5188}"/>
              </a:ext>
            </a:extLst>
          </p:cNvPr>
          <p:cNvGrpSpPr/>
          <p:nvPr/>
        </p:nvGrpSpPr>
        <p:grpSpPr>
          <a:xfrm>
            <a:off x="8201301" y="1519354"/>
            <a:ext cx="3950917" cy="3516471"/>
            <a:chOff x="7876360" y="2160813"/>
            <a:chExt cx="3297280" cy="2550888"/>
          </a:xfrm>
        </p:grpSpPr>
        <p:grpSp>
          <p:nvGrpSpPr>
            <p:cNvPr id="71" name="组合 70">
              <a:extLst>
                <a:ext uri="{FF2B5EF4-FFF2-40B4-BE49-F238E27FC236}">
                  <a16:creationId xmlns="" xmlns:a16="http://schemas.microsoft.com/office/drawing/2014/main" id="{7D69C8A5-A0C3-44FA-92EC-988FD4634602}"/>
                </a:ext>
              </a:extLst>
            </p:cNvPr>
            <p:cNvGrpSpPr/>
            <p:nvPr/>
          </p:nvGrpSpPr>
          <p:grpSpPr>
            <a:xfrm>
              <a:off x="7876360" y="2160813"/>
              <a:ext cx="3297280" cy="2550888"/>
              <a:chOff x="1743075" y="1765300"/>
              <a:chExt cx="3660776" cy="2832100"/>
            </a:xfrm>
          </p:grpSpPr>
          <p:sp>
            <p:nvSpPr>
              <p:cNvPr id="72" name="任意多边形: 形状 71">
                <a:extLst>
                  <a:ext uri="{FF2B5EF4-FFF2-40B4-BE49-F238E27FC236}">
                    <a16:creationId xmlns="" xmlns:a16="http://schemas.microsoft.com/office/drawing/2014/main" id="{45E3174E-3192-4842-8112-F9AF36271A4D}"/>
                  </a:ext>
                </a:extLst>
              </p:cNvPr>
              <p:cNvSpPr/>
              <p:nvPr/>
            </p:nvSpPr>
            <p:spPr>
              <a:xfrm>
                <a:off x="1895475" y="2143125"/>
                <a:ext cx="3305175" cy="2333625"/>
              </a:xfrm>
              <a:custGeom>
                <a:avLst/>
                <a:gdLst>
                  <a:gd name="connsiteX0" fmla="*/ 0 w 3305175"/>
                  <a:gd name="connsiteY0" fmla="*/ 609600 h 2333625"/>
                  <a:gd name="connsiteX1" fmla="*/ 76200 w 3305175"/>
                  <a:gd name="connsiteY1" fmla="*/ 371475 h 2333625"/>
                  <a:gd name="connsiteX2" fmla="*/ 266700 w 3305175"/>
                  <a:gd name="connsiteY2" fmla="*/ 247650 h 2333625"/>
                  <a:gd name="connsiteX3" fmla="*/ 657225 w 3305175"/>
                  <a:gd name="connsiteY3" fmla="*/ 247650 h 2333625"/>
                  <a:gd name="connsiteX4" fmla="*/ 1057275 w 3305175"/>
                  <a:gd name="connsiteY4" fmla="*/ 276225 h 2333625"/>
                  <a:gd name="connsiteX5" fmla="*/ 1400175 w 3305175"/>
                  <a:gd name="connsiteY5" fmla="*/ 152400 h 2333625"/>
                  <a:gd name="connsiteX6" fmla="*/ 1609725 w 3305175"/>
                  <a:gd name="connsiteY6" fmla="*/ 238125 h 2333625"/>
                  <a:gd name="connsiteX7" fmla="*/ 2057400 w 3305175"/>
                  <a:gd name="connsiteY7" fmla="*/ 142875 h 2333625"/>
                  <a:gd name="connsiteX8" fmla="*/ 2533650 w 3305175"/>
                  <a:gd name="connsiteY8" fmla="*/ 0 h 2333625"/>
                  <a:gd name="connsiteX9" fmla="*/ 2886075 w 3305175"/>
                  <a:gd name="connsiteY9" fmla="*/ 19050 h 2333625"/>
                  <a:gd name="connsiteX10" fmla="*/ 3143250 w 3305175"/>
                  <a:gd name="connsiteY10" fmla="*/ 142875 h 2333625"/>
                  <a:gd name="connsiteX11" fmla="*/ 3305175 w 3305175"/>
                  <a:gd name="connsiteY11" fmla="*/ 352425 h 2333625"/>
                  <a:gd name="connsiteX12" fmla="*/ 3209925 w 3305175"/>
                  <a:gd name="connsiteY12" fmla="*/ 847725 h 2333625"/>
                  <a:gd name="connsiteX13" fmla="*/ 3048000 w 3305175"/>
                  <a:gd name="connsiteY13" fmla="*/ 1104900 h 2333625"/>
                  <a:gd name="connsiteX14" fmla="*/ 2905125 w 3305175"/>
                  <a:gd name="connsiteY14" fmla="*/ 1190625 h 2333625"/>
                  <a:gd name="connsiteX15" fmla="*/ 2990850 w 3305175"/>
                  <a:gd name="connsiteY15" fmla="*/ 1390650 h 2333625"/>
                  <a:gd name="connsiteX16" fmla="*/ 3200400 w 3305175"/>
                  <a:gd name="connsiteY16" fmla="*/ 1609725 h 2333625"/>
                  <a:gd name="connsiteX17" fmla="*/ 3276600 w 3305175"/>
                  <a:gd name="connsiteY17" fmla="*/ 1838325 h 2333625"/>
                  <a:gd name="connsiteX18" fmla="*/ 3067050 w 3305175"/>
                  <a:gd name="connsiteY18" fmla="*/ 2105025 h 2333625"/>
                  <a:gd name="connsiteX19" fmla="*/ 2876550 w 3305175"/>
                  <a:gd name="connsiteY19" fmla="*/ 2181225 h 2333625"/>
                  <a:gd name="connsiteX20" fmla="*/ 2486025 w 3305175"/>
                  <a:gd name="connsiteY20" fmla="*/ 2152650 h 2333625"/>
                  <a:gd name="connsiteX21" fmla="*/ 1981200 w 3305175"/>
                  <a:gd name="connsiteY21" fmla="*/ 2133600 h 2333625"/>
                  <a:gd name="connsiteX22" fmla="*/ 1609725 w 3305175"/>
                  <a:gd name="connsiteY22" fmla="*/ 2133600 h 2333625"/>
                  <a:gd name="connsiteX23" fmla="*/ 1085850 w 3305175"/>
                  <a:gd name="connsiteY23" fmla="*/ 2276475 h 2333625"/>
                  <a:gd name="connsiteX24" fmla="*/ 742950 w 3305175"/>
                  <a:gd name="connsiteY24" fmla="*/ 2333625 h 2333625"/>
                  <a:gd name="connsiteX25" fmla="*/ 400050 w 3305175"/>
                  <a:gd name="connsiteY25" fmla="*/ 2190750 h 2333625"/>
                  <a:gd name="connsiteX26" fmla="*/ 200025 w 3305175"/>
                  <a:gd name="connsiteY26" fmla="*/ 1962150 h 2333625"/>
                  <a:gd name="connsiteX27" fmla="*/ 95250 w 3305175"/>
                  <a:gd name="connsiteY27" fmla="*/ 1714500 h 2333625"/>
                  <a:gd name="connsiteX28" fmla="*/ 76200 w 3305175"/>
                  <a:gd name="connsiteY28" fmla="*/ 1447800 h 2333625"/>
                  <a:gd name="connsiteX29" fmla="*/ 209550 w 3305175"/>
                  <a:gd name="connsiteY29" fmla="*/ 1285875 h 2333625"/>
                  <a:gd name="connsiteX30" fmla="*/ 238125 w 3305175"/>
                  <a:gd name="connsiteY30" fmla="*/ 1200150 h 2333625"/>
                  <a:gd name="connsiteX31" fmla="*/ 57150 w 3305175"/>
                  <a:gd name="connsiteY31" fmla="*/ 904875 h 2333625"/>
                  <a:gd name="connsiteX32" fmla="*/ 0 w 3305175"/>
                  <a:gd name="connsiteY32" fmla="*/ 609600 h 2333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305175" h="2333625">
                    <a:moveTo>
                      <a:pt x="0" y="609600"/>
                    </a:moveTo>
                    <a:lnTo>
                      <a:pt x="76200" y="371475"/>
                    </a:lnTo>
                    <a:lnTo>
                      <a:pt x="266700" y="247650"/>
                    </a:lnTo>
                    <a:lnTo>
                      <a:pt x="657225" y="247650"/>
                    </a:lnTo>
                    <a:lnTo>
                      <a:pt x="1057275" y="276225"/>
                    </a:lnTo>
                    <a:lnTo>
                      <a:pt x="1400175" y="152400"/>
                    </a:lnTo>
                    <a:lnTo>
                      <a:pt x="1609725" y="238125"/>
                    </a:lnTo>
                    <a:lnTo>
                      <a:pt x="2057400" y="142875"/>
                    </a:lnTo>
                    <a:lnTo>
                      <a:pt x="2533650" y="0"/>
                    </a:lnTo>
                    <a:lnTo>
                      <a:pt x="2886075" y="19050"/>
                    </a:lnTo>
                    <a:lnTo>
                      <a:pt x="3143250" y="142875"/>
                    </a:lnTo>
                    <a:lnTo>
                      <a:pt x="3305175" y="352425"/>
                    </a:lnTo>
                    <a:lnTo>
                      <a:pt x="3209925" y="847725"/>
                    </a:lnTo>
                    <a:lnTo>
                      <a:pt x="3048000" y="1104900"/>
                    </a:lnTo>
                    <a:lnTo>
                      <a:pt x="2905125" y="1190625"/>
                    </a:lnTo>
                    <a:lnTo>
                      <a:pt x="2990850" y="1390650"/>
                    </a:lnTo>
                    <a:lnTo>
                      <a:pt x="3200400" y="1609725"/>
                    </a:lnTo>
                    <a:lnTo>
                      <a:pt x="3276600" y="1838325"/>
                    </a:lnTo>
                    <a:lnTo>
                      <a:pt x="3067050" y="2105025"/>
                    </a:lnTo>
                    <a:lnTo>
                      <a:pt x="2876550" y="2181225"/>
                    </a:lnTo>
                    <a:lnTo>
                      <a:pt x="2486025" y="2152650"/>
                    </a:lnTo>
                    <a:lnTo>
                      <a:pt x="1981200" y="2133600"/>
                    </a:lnTo>
                    <a:lnTo>
                      <a:pt x="1609725" y="2133600"/>
                    </a:lnTo>
                    <a:lnTo>
                      <a:pt x="1085850" y="2276475"/>
                    </a:lnTo>
                    <a:lnTo>
                      <a:pt x="742950" y="2333625"/>
                    </a:lnTo>
                    <a:lnTo>
                      <a:pt x="400050" y="2190750"/>
                    </a:lnTo>
                    <a:lnTo>
                      <a:pt x="200025" y="1962150"/>
                    </a:lnTo>
                    <a:lnTo>
                      <a:pt x="95250" y="1714500"/>
                    </a:lnTo>
                    <a:lnTo>
                      <a:pt x="76200" y="1447800"/>
                    </a:lnTo>
                    <a:lnTo>
                      <a:pt x="209550" y="1285875"/>
                    </a:lnTo>
                    <a:lnTo>
                      <a:pt x="238125" y="1200150"/>
                    </a:lnTo>
                    <a:lnTo>
                      <a:pt x="57150" y="904875"/>
                    </a:lnTo>
                    <a:lnTo>
                      <a:pt x="0" y="6096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36号-正文宋楷" panose="02000000000000000000" pitchFamily="2" charset="-122"/>
                  <a:ea typeface="字魂36号-正文宋楷" panose="02000000000000000000" pitchFamily="2" charset="-122"/>
                </a:endParaRPr>
              </a:p>
            </p:txBody>
          </p:sp>
          <p:grpSp>
            <p:nvGrpSpPr>
              <p:cNvPr id="73" name="组合 72">
                <a:extLst>
                  <a:ext uri="{FF2B5EF4-FFF2-40B4-BE49-F238E27FC236}">
                    <a16:creationId xmlns="" xmlns:a16="http://schemas.microsoft.com/office/drawing/2014/main" id="{9C0ED4A2-171E-4993-91C5-9DECA08D0C75}"/>
                  </a:ext>
                </a:extLst>
              </p:cNvPr>
              <p:cNvGrpSpPr/>
              <p:nvPr/>
            </p:nvGrpSpPr>
            <p:grpSpPr>
              <a:xfrm>
                <a:off x="1743075" y="1765300"/>
                <a:ext cx="3660776" cy="2832100"/>
                <a:chOff x="1743075" y="1765300"/>
                <a:chExt cx="3660776" cy="2832100"/>
              </a:xfrm>
            </p:grpSpPr>
            <p:sp>
              <p:nvSpPr>
                <p:cNvPr id="74" name="Freeform 5">
                  <a:extLst>
                    <a:ext uri="{FF2B5EF4-FFF2-40B4-BE49-F238E27FC236}">
                      <a16:creationId xmlns="" xmlns:a16="http://schemas.microsoft.com/office/drawing/2014/main" id="{C49A3D0F-3592-4779-BAD9-36F1EFEBBB1F}"/>
                    </a:ext>
                  </a:extLst>
                </p:cNvPr>
                <p:cNvSpPr>
                  <a:spLocks noEditPoints="1"/>
                </p:cNvSpPr>
                <p:nvPr/>
              </p:nvSpPr>
              <p:spPr bwMode="auto">
                <a:xfrm>
                  <a:off x="1778000" y="1982788"/>
                  <a:ext cx="3621088" cy="2601913"/>
                </a:xfrm>
                <a:custGeom>
                  <a:avLst/>
                  <a:gdLst>
                    <a:gd name="T0" fmla="*/ 809 w 853"/>
                    <a:gd name="T1" fmla="*/ 415 h 612"/>
                    <a:gd name="T2" fmla="*/ 775 w 853"/>
                    <a:gd name="T3" fmla="*/ 359 h 612"/>
                    <a:gd name="T4" fmla="*/ 728 w 853"/>
                    <a:gd name="T5" fmla="*/ 329 h 612"/>
                    <a:gd name="T6" fmla="*/ 818 w 853"/>
                    <a:gd name="T7" fmla="*/ 110 h 612"/>
                    <a:gd name="T8" fmla="*/ 716 w 853"/>
                    <a:gd name="T9" fmla="*/ 15 h 612"/>
                    <a:gd name="T10" fmla="*/ 547 w 853"/>
                    <a:gd name="T11" fmla="*/ 31 h 612"/>
                    <a:gd name="T12" fmla="*/ 455 w 853"/>
                    <a:gd name="T13" fmla="*/ 67 h 612"/>
                    <a:gd name="T14" fmla="*/ 375 w 853"/>
                    <a:gd name="T15" fmla="*/ 58 h 612"/>
                    <a:gd name="T16" fmla="*/ 371 w 853"/>
                    <a:gd name="T17" fmla="*/ 56 h 612"/>
                    <a:gd name="T18" fmla="*/ 345 w 853"/>
                    <a:gd name="T19" fmla="*/ 56 h 612"/>
                    <a:gd name="T20" fmla="*/ 194 w 853"/>
                    <a:gd name="T21" fmla="*/ 66 h 612"/>
                    <a:gd name="T22" fmla="*/ 48 w 853"/>
                    <a:gd name="T23" fmla="*/ 94 h 612"/>
                    <a:gd name="T24" fmla="*/ 5 w 853"/>
                    <a:gd name="T25" fmla="*/ 229 h 612"/>
                    <a:gd name="T26" fmla="*/ 67 w 853"/>
                    <a:gd name="T27" fmla="*/ 330 h 612"/>
                    <a:gd name="T28" fmla="*/ 19 w 853"/>
                    <a:gd name="T29" fmla="*/ 402 h 612"/>
                    <a:gd name="T30" fmla="*/ 49 w 853"/>
                    <a:gd name="T31" fmla="*/ 513 h 612"/>
                    <a:gd name="T32" fmla="*/ 245 w 853"/>
                    <a:gd name="T33" fmla="*/ 599 h 612"/>
                    <a:gd name="T34" fmla="*/ 384 w 853"/>
                    <a:gd name="T35" fmla="*/ 565 h 612"/>
                    <a:gd name="T36" fmla="*/ 523 w 853"/>
                    <a:gd name="T37" fmla="*/ 550 h 612"/>
                    <a:gd name="T38" fmla="*/ 774 w 853"/>
                    <a:gd name="T39" fmla="*/ 539 h 612"/>
                    <a:gd name="T40" fmla="*/ 817 w 853"/>
                    <a:gd name="T41" fmla="*/ 434 h 612"/>
                    <a:gd name="T42" fmla="*/ 809 w 853"/>
                    <a:gd name="T43" fmla="*/ 415 h 612"/>
                    <a:gd name="T44" fmla="*/ 749 w 853"/>
                    <a:gd name="T45" fmla="*/ 506 h 612"/>
                    <a:gd name="T46" fmla="*/ 535 w 853"/>
                    <a:gd name="T47" fmla="*/ 509 h 612"/>
                    <a:gd name="T48" fmla="*/ 302 w 853"/>
                    <a:gd name="T49" fmla="*/ 543 h 612"/>
                    <a:gd name="T50" fmla="*/ 189 w 853"/>
                    <a:gd name="T51" fmla="*/ 561 h 612"/>
                    <a:gd name="T52" fmla="*/ 111 w 853"/>
                    <a:gd name="T53" fmla="*/ 523 h 612"/>
                    <a:gd name="T54" fmla="*/ 58 w 853"/>
                    <a:gd name="T55" fmla="*/ 435 h 612"/>
                    <a:gd name="T56" fmla="*/ 69 w 853"/>
                    <a:gd name="T57" fmla="*/ 381 h 612"/>
                    <a:gd name="T58" fmla="*/ 102 w 853"/>
                    <a:gd name="T59" fmla="*/ 335 h 612"/>
                    <a:gd name="T60" fmla="*/ 99 w 853"/>
                    <a:gd name="T61" fmla="*/ 320 h 612"/>
                    <a:gd name="T62" fmla="*/ 94 w 853"/>
                    <a:gd name="T63" fmla="*/ 311 h 612"/>
                    <a:gd name="T64" fmla="*/ 46 w 853"/>
                    <a:gd name="T65" fmla="*/ 197 h 612"/>
                    <a:gd name="T66" fmla="*/ 62 w 853"/>
                    <a:gd name="T67" fmla="*/ 138 h 612"/>
                    <a:gd name="T68" fmla="*/ 113 w 853"/>
                    <a:gd name="T69" fmla="*/ 112 h 612"/>
                    <a:gd name="T70" fmla="*/ 257 w 853"/>
                    <a:gd name="T71" fmla="*/ 117 h 612"/>
                    <a:gd name="T72" fmla="*/ 368 w 853"/>
                    <a:gd name="T73" fmla="*/ 89 h 612"/>
                    <a:gd name="T74" fmla="*/ 466 w 853"/>
                    <a:gd name="T75" fmla="*/ 106 h 612"/>
                    <a:gd name="T76" fmla="*/ 541 w 853"/>
                    <a:gd name="T77" fmla="*/ 77 h 612"/>
                    <a:gd name="T78" fmla="*/ 620 w 853"/>
                    <a:gd name="T79" fmla="*/ 56 h 612"/>
                    <a:gd name="T80" fmla="*/ 753 w 853"/>
                    <a:gd name="T81" fmla="*/ 84 h 612"/>
                    <a:gd name="T82" fmla="*/ 785 w 853"/>
                    <a:gd name="T83" fmla="*/ 195 h 612"/>
                    <a:gd name="T84" fmla="*/ 696 w 853"/>
                    <a:gd name="T85" fmla="*/ 298 h 612"/>
                    <a:gd name="T86" fmla="*/ 682 w 853"/>
                    <a:gd name="T87" fmla="*/ 324 h 612"/>
                    <a:gd name="T88" fmla="*/ 689 w 853"/>
                    <a:gd name="T89" fmla="*/ 335 h 612"/>
                    <a:gd name="T90" fmla="*/ 695 w 853"/>
                    <a:gd name="T91" fmla="*/ 352 h 612"/>
                    <a:gd name="T92" fmla="*/ 741 w 853"/>
                    <a:gd name="T93" fmla="*/ 393 h 612"/>
                    <a:gd name="T94" fmla="*/ 777 w 853"/>
                    <a:gd name="T95" fmla="*/ 432 h 612"/>
                    <a:gd name="T96" fmla="*/ 749 w 853"/>
                    <a:gd name="T97" fmla="*/ 506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53" h="612">
                      <a:moveTo>
                        <a:pt x="809" y="415"/>
                      </a:moveTo>
                      <a:cubicBezTo>
                        <a:pt x="813" y="395"/>
                        <a:pt x="788" y="372"/>
                        <a:pt x="775" y="359"/>
                      </a:cubicBezTo>
                      <a:cubicBezTo>
                        <a:pt x="761" y="346"/>
                        <a:pt x="745" y="336"/>
                        <a:pt x="728" y="329"/>
                      </a:cubicBezTo>
                      <a:cubicBezTo>
                        <a:pt x="805" y="287"/>
                        <a:pt x="853" y="197"/>
                        <a:pt x="818" y="110"/>
                      </a:cubicBezTo>
                      <a:cubicBezTo>
                        <a:pt x="800" y="64"/>
                        <a:pt x="764" y="28"/>
                        <a:pt x="716" y="15"/>
                      </a:cubicBezTo>
                      <a:cubicBezTo>
                        <a:pt x="661" y="0"/>
                        <a:pt x="600" y="15"/>
                        <a:pt x="547" y="31"/>
                      </a:cubicBezTo>
                      <a:cubicBezTo>
                        <a:pt x="515" y="41"/>
                        <a:pt x="486" y="56"/>
                        <a:pt x="455" y="67"/>
                      </a:cubicBezTo>
                      <a:cubicBezTo>
                        <a:pt x="430" y="75"/>
                        <a:pt x="395" y="79"/>
                        <a:pt x="375" y="58"/>
                      </a:cubicBezTo>
                      <a:cubicBezTo>
                        <a:pt x="374" y="57"/>
                        <a:pt x="372" y="56"/>
                        <a:pt x="371" y="56"/>
                      </a:cubicBezTo>
                      <a:cubicBezTo>
                        <a:pt x="364" y="50"/>
                        <a:pt x="353" y="49"/>
                        <a:pt x="345" y="56"/>
                      </a:cubicBezTo>
                      <a:cubicBezTo>
                        <a:pt x="303" y="94"/>
                        <a:pt x="244" y="70"/>
                        <a:pt x="194" y="66"/>
                      </a:cubicBezTo>
                      <a:cubicBezTo>
                        <a:pt x="147" y="63"/>
                        <a:pt x="88" y="64"/>
                        <a:pt x="48" y="94"/>
                      </a:cubicBezTo>
                      <a:cubicBezTo>
                        <a:pt x="6" y="125"/>
                        <a:pt x="0" y="180"/>
                        <a:pt x="5" y="229"/>
                      </a:cubicBezTo>
                      <a:cubicBezTo>
                        <a:pt x="8" y="268"/>
                        <a:pt x="26" y="319"/>
                        <a:pt x="67" y="330"/>
                      </a:cubicBezTo>
                      <a:cubicBezTo>
                        <a:pt x="43" y="347"/>
                        <a:pt x="24" y="374"/>
                        <a:pt x="19" y="402"/>
                      </a:cubicBezTo>
                      <a:cubicBezTo>
                        <a:pt x="12" y="441"/>
                        <a:pt x="28" y="482"/>
                        <a:pt x="49" y="513"/>
                      </a:cubicBezTo>
                      <a:cubicBezTo>
                        <a:pt x="93" y="580"/>
                        <a:pt x="166" y="612"/>
                        <a:pt x="245" y="599"/>
                      </a:cubicBezTo>
                      <a:cubicBezTo>
                        <a:pt x="292" y="592"/>
                        <a:pt x="338" y="575"/>
                        <a:pt x="384" y="565"/>
                      </a:cubicBezTo>
                      <a:cubicBezTo>
                        <a:pt x="430" y="555"/>
                        <a:pt x="476" y="548"/>
                        <a:pt x="523" y="550"/>
                      </a:cubicBezTo>
                      <a:cubicBezTo>
                        <a:pt x="605" y="553"/>
                        <a:pt x="699" y="594"/>
                        <a:pt x="774" y="539"/>
                      </a:cubicBezTo>
                      <a:cubicBezTo>
                        <a:pt x="806" y="515"/>
                        <a:pt x="826" y="474"/>
                        <a:pt x="817" y="434"/>
                      </a:cubicBezTo>
                      <a:cubicBezTo>
                        <a:pt x="815" y="427"/>
                        <a:pt x="812" y="421"/>
                        <a:pt x="809" y="415"/>
                      </a:cubicBezTo>
                      <a:close/>
                      <a:moveTo>
                        <a:pt x="749" y="506"/>
                      </a:moveTo>
                      <a:cubicBezTo>
                        <a:pt x="688" y="550"/>
                        <a:pt x="602" y="514"/>
                        <a:pt x="535" y="509"/>
                      </a:cubicBezTo>
                      <a:cubicBezTo>
                        <a:pt x="456" y="504"/>
                        <a:pt x="378" y="523"/>
                        <a:pt x="302" y="543"/>
                      </a:cubicBezTo>
                      <a:cubicBezTo>
                        <a:pt x="266" y="553"/>
                        <a:pt x="227" y="566"/>
                        <a:pt x="189" y="561"/>
                      </a:cubicBezTo>
                      <a:cubicBezTo>
                        <a:pt x="160" y="557"/>
                        <a:pt x="133" y="542"/>
                        <a:pt x="111" y="523"/>
                      </a:cubicBezTo>
                      <a:cubicBezTo>
                        <a:pt x="86" y="500"/>
                        <a:pt x="65" y="469"/>
                        <a:pt x="58" y="435"/>
                      </a:cubicBezTo>
                      <a:cubicBezTo>
                        <a:pt x="55" y="415"/>
                        <a:pt x="58" y="398"/>
                        <a:pt x="69" y="381"/>
                      </a:cubicBezTo>
                      <a:cubicBezTo>
                        <a:pt x="79" y="365"/>
                        <a:pt x="94" y="352"/>
                        <a:pt x="102" y="335"/>
                      </a:cubicBezTo>
                      <a:cubicBezTo>
                        <a:pt x="105" y="330"/>
                        <a:pt x="103" y="323"/>
                        <a:pt x="99" y="320"/>
                      </a:cubicBezTo>
                      <a:cubicBezTo>
                        <a:pt x="99" y="317"/>
                        <a:pt x="97" y="313"/>
                        <a:pt x="94" y="311"/>
                      </a:cubicBezTo>
                      <a:cubicBezTo>
                        <a:pt x="56" y="284"/>
                        <a:pt x="45" y="242"/>
                        <a:pt x="46" y="197"/>
                      </a:cubicBezTo>
                      <a:cubicBezTo>
                        <a:pt x="46" y="177"/>
                        <a:pt x="49" y="154"/>
                        <a:pt x="62" y="138"/>
                      </a:cubicBezTo>
                      <a:cubicBezTo>
                        <a:pt x="74" y="123"/>
                        <a:pt x="94" y="116"/>
                        <a:pt x="113" y="112"/>
                      </a:cubicBezTo>
                      <a:cubicBezTo>
                        <a:pt x="161" y="102"/>
                        <a:pt x="209" y="111"/>
                        <a:pt x="257" y="117"/>
                      </a:cubicBezTo>
                      <a:cubicBezTo>
                        <a:pt x="296" y="122"/>
                        <a:pt x="341" y="119"/>
                        <a:pt x="368" y="89"/>
                      </a:cubicBezTo>
                      <a:cubicBezTo>
                        <a:pt x="390" y="117"/>
                        <a:pt x="430" y="118"/>
                        <a:pt x="466" y="106"/>
                      </a:cubicBezTo>
                      <a:cubicBezTo>
                        <a:pt x="491" y="97"/>
                        <a:pt x="515" y="86"/>
                        <a:pt x="541" y="77"/>
                      </a:cubicBezTo>
                      <a:cubicBezTo>
                        <a:pt x="567" y="68"/>
                        <a:pt x="593" y="61"/>
                        <a:pt x="620" y="56"/>
                      </a:cubicBezTo>
                      <a:cubicBezTo>
                        <a:pt x="667" y="47"/>
                        <a:pt x="718" y="48"/>
                        <a:pt x="753" y="84"/>
                      </a:cubicBezTo>
                      <a:cubicBezTo>
                        <a:pt x="781" y="113"/>
                        <a:pt x="794" y="156"/>
                        <a:pt x="785" y="195"/>
                      </a:cubicBezTo>
                      <a:cubicBezTo>
                        <a:pt x="775" y="241"/>
                        <a:pt x="740" y="280"/>
                        <a:pt x="696" y="298"/>
                      </a:cubicBezTo>
                      <a:cubicBezTo>
                        <a:pt x="686" y="303"/>
                        <a:pt x="678" y="312"/>
                        <a:pt x="682" y="324"/>
                      </a:cubicBezTo>
                      <a:cubicBezTo>
                        <a:pt x="683" y="329"/>
                        <a:pt x="686" y="333"/>
                        <a:pt x="689" y="335"/>
                      </a:cubicBezTo>
                      <a:cubicBezTo>
                        <a:pt x="688" y="341"/>
                        <a:pt x="689" y="347"/>
                        <a:pt x="695" y="352"/>
                      </a:cubicBezTo>
                      <a:cubicBezTo>
                        <a:pt x="710" y="365"/>
                        <a:pt x="725" y="379"/>
                        <a:pt x="741" y="393"/>
                      </a:cubicBezTo>
                      <a:cubicBezTo>
                        <a:pt x="754" y="404"/>
                        <a:pt x="769" y="415"/>
                        <a:pt x="777" y="432"/>
                      </a:cubicBezTo>
                      <a:cubicBezTo>
                        <a:pt x="788" y="458"/>
                        <a:pt x="771" y="491"/>
                        <a:pt x="749" y="506"/>
                      </a:cubicBezTo>
                      <a:close/>
                    </a:path>
                  </a:pathLst>
                </a:custGeom>
                <a:solidFill>
                  <a:srgbClr val="FF4D67">
                    <a:alpha val="64000"/>
                  </a:srgbClr>
                </a:solidFill>
                <a:ln>
                  <a:noFill/>
                </a:ln>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75" name="Freeform 6">
                  <a:extLst>
                    <a:ext uri="{FF2B5EF4-FFF2-40B4-BE49-F238E27FC236}">
                      <a16:creationId xmlns="" xmlns:a16="http://schemas.microsoft.com/office/drawing/2014/main" id="{1A1209E8-A762-4CA4-A9C2-B6C981FC301A}"/>
                    </a:ext>
                  </a:extLst>
                </p:cNvPr>
                <p:cNvSpPr>
                  <a:spLocks noEditPoints="1"/>
                </p:cNvSpPr>
                <p:nvPr/>
              </p:nvSpPr>
              <p:spPr bwMode="auto">
                <a:xfrm>
                  <a:off x="1743075" y="1765300"/>
                  <a:ext cx="3660776" cy="2832100"/>
                </a:xfrm>
                <a:custGeom>
                  <a:avLst/>
                  <a:gdLst>
                    <a:gd name="T0" fmla="*/ 746 w 862"/>
                    <a:gd name="T1" fmla="*/ 379 h 666"/>
                    <a:gd name="T2" fmla="*/ 826 w 862"/>
                    <a:gd name="T3" fmla="*/ 259 h 666"/>
                    <a:gd name="T4" fmla="*/ 782 w 862"/>
                    <a:gd name="T5" fmla="*/ 95 h 666"/>
                    <a:gd name="T6" fmla="*/ 630 w 862"/>
                    <a:gd name="T7" fmla="*/ 69 h 666"/>
                    <a:gd name="T8" fmla="*/ 432 w 862"/>
                    <a:gd name="T9" fmla="*/ 124 h 666"/>
                    <a:gd name="T10" fmla="*/ 377 w 862"/>
                    <a:gd name="T11" fmla="*/ 89 h 666"/>
                    <a:gd name="T12" fmla="*/ 377 w 862"/>
                    <a:gd name="T13" fmla="*/ 82 h 666"/>
                    <a:gd name="T14" fmla="*/ 379 w 862"/>
                    <a:gd name="T15" fmla="*/ 73 h 666"/>
                    <a:gd name="T16" fmla="*/ 412 w 862"/>
                    <a:gd name="T17" fmla="*/ 43 h 666"/>
                    <a:gd name="T18" fmla="*/ 452 w 862"/>
                    <a:gd name="T19" fmla="*/ 85 h 666"/>
                    <a:gd name="T20" fmla="*/ 422 w 862"/>
                    <a:gd name="T21" fmla="*/ 95 h 666"/>
                    <a:gd name="T22" fmla="*/ 416 w 862"/>
                    <a:gd name="T23" fmla="*/ 65 h 666"/>
                    <a:gd name="T24" fmla="*/ 410 w 862"/>
                    <a:gd name="T25" fmla="*/ 59 h 666"/>
                    <a:gd name="T26" fmla="*/ 426 w 862"/>
                    <a:gd name="T27" fmla="*/ 107 h 666"/>
                    <a:gd name="T28" fmla="*/ 463 w 862"/>
                    <a:gd name="T29" fmla="*/ 66 h 666"/>
                    <a:gd name="T30" fmla="*/ 401 w 862"/>
                    <a:gd name="T31" fmla="*/ 38 h 666"/>
                    <a:gd name="T32" fmla="*/ 379 w 862"/>
                    <a:gd name="T33" fmla="*/ 55 h 666"/>
                    <a:gd name="T34" fmla="*/ 307 w 862"/>
                    <a:gd name="T35" fmla="*/ 13 h 666"/>
                    <a:gd name="T36" fmla="*/ 282 w 862"/>
                    <a:gd name="T37" fmla="*/ 67 h 666"/>
                    <a:gd name="T38" fmla="*/ 329 w 862"/>
                    <a:gd name="T39" fmla="*/ 75 h 666"/>
                    <a:gd name="T40" fmla="*/ 324 w 862"/>
                    <a:gd name="T41" fmla="*/ 70 h 666"/>
                    <a:gd name="T42" fmla="*/ 289 w 862"/>
                    <a:gd name="T43" fmla="*/ 60 h 666"/>
                    <a:gd name="T44" fmla="*/ 318 w 862"/>
                    <a:gd name="T45" fmla="*/ 20 h 666"/>
                    <a:gd name="T46" fmla="*/ 370 w 862"/>
                    <a:gd name="T47" fmla="*/ 71 h 666"/>
                    <a:gd name="T48" fmla="*/ 368 w 862"/>
                    <a:gd name="T49" fmla="*/ 79 h 666"/>
                    <a:gd name="T50" fmla="*/ 367 w 862"/>
                    <a:gd name="T51" fmla="*/ 82 h 666"/>
                    <a:gd name="T52" fmla="*/ 292 w 862"/>
                    <a:gd name="T53" fmla="*/ 120 h 666"/>
                    <a:gd name="T54" fmla="*/ 205 w 862"/>
                    <a:gd name="T55" fmla="*/ 115 h 666"/>
                    <a:gd name="T56" fmla="*/ 112 w 862"/>
                    <a:gd name="T57" fmla="*/ 111 h 666"/>
                    <a:gd name="T58" fmla="*/ 52 w 862"/>
                    <a:gd name="T59" fmla="*/ 140 h 666"/>
                    <a:gd name="T60" fmla="*/ 4 w 862"/>
                    <a:gd name="T61" fmla="*/ 263 h 666"/>
                    <a:gd name="T62" fmla="*/ 75 w 862"/>
                    <a:gd name="T63" fmla="*/ 378 h 666"/>
                    <a:gd name="T64" fmla="*/ 47 w 862"/>
                    <a:gd name="T65" fmla="*/ 567 h 666"/>
                    <a:gd name="T66" fmla="*/ 256 w 862"/>
                    <a:gd name="T67" fmla="*/ 656 h 666"/>
                    <a:gd name="T68" fmla="*/ 549 w 862"/>
                    <a:gd name="T69" fmla="*/ 607 h 666"/>
                    <a:gd name="T70" fmla="*/ 806 w 862"/>
                    <a:gd name="T71" fmla="*/ 582 h 666"/>
                    <a:gd name="T72" fmla="*/ 746 w 862"/>
                    <a:gd name="T73" fmla="*/ 379 h 666"/>
                    <a:gd name="T74" fmla="*/ 794 w 862"/>
                    <a:gd name="T75" fmla="*/ 580 h 666"/>
                    <a:gd name="T76" fmla="*/ 555 w 862"/>
                    <a:gd name="T77" fmla="*/ 598 h 666"/>
                    <a:gd name="T78" fmla="*/ 310 w 862"/>
                    <a:gd name="T79" fmla="*/ 637 h 666"/>
                    <a:gd name="T80" fmla="*/ 82 w 862"/>
                    <a:gd name="T81" fmla="*/ 598 h 666"/>
                    <a:gd name="T82" fmla="*/ 34 w 862"/>
                    <a:gd name="T83" fmla="*/ 489 h 666"/>
                    <a:gd name="T84" fmla="*/ 87 w 862"/>
                    <a:gd name="T85" fmla="*/ 383 h 666"/>
                    <a:gd name="T86" fmla="*/ 87 w 862"/>
                    <a:gd name="T87" fmla="*/ 374 h 666"/>
                    <a:gd name="T88" fmla="*/ 20 w 862"/>
                    <a:gd name="T89" fmla="*/ 209 h 666"/>
                    <a:gd name="T90" fmla="*/ 82 w 862"/>
                    <a:gd name="T91" fmla="*/ 130 h 666"/>
                    <a:gd name="T92" fmla="*/ 196 w 862"/>
                    <a:gd name="T93" fmla="*/ 124 h 666"/>
                    <a:gd name="T94" fmla="*/ 303 w 862"/>
                    <a:gd name="T95" fmla="*/ 130 h 666"/>
                    <a:gd name="T96" fmla="*/ 369 w 862"/>
                    <a:gd name="T97" fmla="*/ 98 h 666"/>
                    <a:gd name="T98" fmla="*/ 369 w 862"/>
                    <a:gd name="T99" fmla="*/ 97 h 666"/>
                    <a:gd name="T100" fmla="*/ 371 w 862"/>
                    <a:gd name="T101" fmla="*/ 104 h 666"/>
                    <a:gd name="T102" fmla="*/ 453 w 862"/>
                    <a:gd name="T103" fmla="*/ 132 h 666"/>
                    <a:gd name="T104" fmla="*/ 578 w 862"/>
                    <a:gd name="T105" fmla="*/ 95 h 666"/>
                    <a:gd name="T106" fmla="*/ 793 w 862"/>
                    <a:gd name="T107" fmla="*/ 120 h 666"/>
                    <a:gd name="T108" fmla="*/ 815 w 862"/>
                    <a:gd name="T109" fmla="*/ 262 h 666"/>
                    <a:gd name="T110" fmla="*/ 729 w 862"/>
                    <a:gd name="T111" fmla="*/ 371 h 666"/>
                    <a:gd name="T112" fmla="*/ 728 w 862"/>
                    <a:gd name="T113" fmla="*/ 381 h 666"/>
                    <a:gd name="T114" fmla="*/ 794 w 862"/>
                    <a:gd name="T115" fmla="*/ 58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62" h="666">
                      <a:moveTo>
                        <a:pt x="746" y="379"/>
                      </a:moveTo>
                      <a:cubicBezTo>
                        <a:pt x="797" y="367"/>
                        <a:pt x="817" y="306"/>
                        <a:pt x="826" y="259"/>
                      </a:cubicBezTo>
                      <a:cubicBezTo>
                        <a:pt x="836" y="201"/>
                        <a:pt x="828" y="135"/>
                        <a:pt x="782" y="95"/>
                      </a:cubicBezTo>
                      <a:cubicBezTo>
                        <a:pt x="740" y="59"/>
                        <a:pt x="681" y="58"/>
                        <a:pt x="630" y="69"/>
                      </a:cubicBezTo>
                      <a:cubicBezTo>
                        <a:pt x="563" y="83"/>
                        <a:pt x="502" y="121"/>
                        <a:pt x="432" y="124"/>
                      </a:cubicBezTo>
                      <a:cubicBezTo>
                        <a:pt x="407" y="126"/>
                        <a:pt x="380" y="118"/>
                        <a:pt x="377" y="89"/>
                      </a:cubicBezTo>
                      <a:cubicBezTo>
                        <a:pt x="377" y="86"/>
                        <a:pt x="377" y="84"/>
                        <a:pt x="377" y="82"/>
                      </a:cubicBezTo>
                      <a:cubicBezTo>
                        <a:pt x="378" y="79"/>
                        <a:pt x="379" y="76"/>
                        <a:pt x="379" y="73"/>
                      </a:cubicBezTo>
                      <a:cubicBezTo>
                        <a:pt x="384" y="58"/>
                        <a:pt x="397" y="46"/>
                        <a:pt x="412" y="43"/>
                      </a:cubicBezTo>
                      <a:cubicBezTo>
                        <a:pt x="435" y="38"/>
                        <a:pt x="465" y="59"/>
                        <a:pt x="452" y="85"/>
                      </a:cubicBezTo>
                      <a:cubicBezTo>
                        <a:pt x="447" y="96"/>
                        <a:pt x="432" y="101"/>
                        <a:pt x="422" y="95"/>
                      </a:cubicBezTo>
                      <a:cubicBezTo>
                        <a:pt x="411" y="89"/>
                        <a:pt x="408" y="75"/>
                        <a:pt x="416" y="65"/>
                      </a:cubicBezTo>
                      <a:cubicBezTo>
                        <a:pt x="420" y="61"/>
                        <a:pt x="414" y="54"/>
                        <a:pt x="410" y="59"/>
                      </a:cubicBezTo>
                      <a:cubicBezTo>
                        <a:pt x="395" y="75"/>
                        <a:pt x="403" y="104"/>
                        <a:pt x="426" y="107"/>
                      </a:cubicBezTo>
                      <a:cubicBezTo>
                        <a:pt x="449" y="110"/>
                        <a:pt x="468" y="88"/>
                        <a:pt x="463" y="66"/>
                      </a:cubicBezTo>
                      <a:cubicBezTo>
                        <a:pt x="457" y="38"/>
                        <a:pt x="425" y="27"/>
                        <a:pt x="401" y="38"/>
                      </a:cubicBezTo>
                      <a:cubicBezTo>
                        <a:pt x="392" y="41"/>
                        <a:pt x="384" y="47"/>
                        <a:pt x="379" y="55"/>
                      </a:cubicBezTo>
                      <a:cubicBezTo>
                        <a:pt x="372" y="25"/>
                        <a:pt x="342" y="0"/>
                        <a:pt x="307" y="13"/>
                      </a:cubicBezTo>
                      <a:cubicBezTo>
                        <a:pt x="287" y="21"/>
                        <a:pt x="270" y="46"/>
                        <a:pt x="282" y="67"/>
                      </a:cubicBezTo>
                      <a:cubicBezTo>
                        <a:pt x="292" y="83"/>
                        <a:pt x="315" y="89"/>
                        <a:pt x="329" y="75"/>
                      </a:cubicBezTo>
                      <a:cubicBezTo>
                        <a:pt x="333" y="72"/>
                        <a:pt x="327" y="67"/>
                        <a:pt x="324" y="70"/>
                      </a:cubicBezTo>
                      <a:cubicBezTo>
                        <a:pt x="313" y="80"/>
                        <a:pt x="295" y="73"/>
                        <a:pt x="289" y="60"/>
                      </a:cubicBezTo>
                      <a:cubicBezTo>
                        <a:pt x="281" y="41"/>
                        <a:pt x="301" y="23"/>
                        <a:pt x="318" y="20"/>
                      </a:cubicBezTo>
                      <a:cubicBezTo>
                        <a:pt x="349" y="14"/>
                        <a:pt x="374" y="42"/>
                        <a:pt x="370" y="71"/>
                      </a:cubicBezTo>
                      <a:cubicBezTo>
                        <a:pt x="370" y="73"/>
                        <a:pt x="369" y="76"/>
                        <a:pt x="368" y="79"/>
                      </a:cubicBezTo>
                      <a:cubicBezTo>
                        <a:pt x="368" y="80"/>
                        <a:pt x="368" y="81"/>
                        <a:pt x="367" y="82"/>
                      </a:cubicBezTo>
                      <a:cubicBezTo>
                        <a:pt x="355" y="111"/>
                        <a:pt x="320" y="120"/>
                        <a:pt x="292" y="120"/>
                      </a:cubicBezTo>
                      <a:cubicBezTo>
                        <a:pt x="263" y="121"/>
                        <a:pt x="234" y="117"/>
                        <a:pt x="205" y="115"/>
                      </a:cubicBezTo>
                      <a:cubicBezTo>
                        <a:pt x="174" y="113"/>
                        <a:pt x="142" y="107"/>
                        <a:pt x="112" y="111"/>
                      </a:cubicBezTo>
                      <a:cubicBezTo>
                        <a:pt x="89" y="113"/>
                        <a:pt x="69" y="124"/>
                        <a:pt x="52" y="140"/>
                      </a:cubicBezTo>
                      <a:cubicBezTo>
                        <a:pt x="18" y="171"/>
                        <a:pt x="0" y="218"/>
                        <a:pt x="4" y="263"/>
                      </a:cubicBezTo>
                      <a:cubicBezTo>
                        <a:pt x="8" y="310"/>
                        <a:pt x="35" y="353"/>
                        <a:pt x="75" y="378"/>
                      </a:cubicBezTo>
                      <a:cubicBezTo>
                        <a:pt x="11" y="416"/>
                        <a:pt x="15" y="510"/>
                        <a:pt x="47" y="567"/>
                      </a:cubicBezTo>
                      <a:cubicBezTo>
                        <a:pt x="90" y="643"/>
                        <a:pt x="174" y="666"/>
                        <a:pt x="256" y="656"/>
                      </a:cubicBezTo>
                      <a:cubicBezTo>
                        <a:pt x="355" y="645"/>
                        <a:pt x="448" y="595"/>
                        <a:pt x="549" y="607"/>
                      </a:cubicBezTo>
                      <a:cubicBezTo>
                        <a:pt x="632" y="616"/>
                        <a:pt x="739" y="655"/>
                        <a:pt x="806" y="582"/>
                      </a:cubicBezTo>
                      <a:cubicBezTo>
                        <a:pt x="862" y="519"/>
                        <a:pt x="814" y="416"/>
                        <a:pt x="746" y="379"/>
                      </a:cubicBezTo>
                      <a:close/>
                      <a:moveTo>
                        <a:pt x="794" y="580"/>
                      </a:moveTo>
                      <a:cubicBezTo>
                        <a:pt x="730" y="643"/>
                        <a:pt x="632" y="608"/>
                        <a:pt x="555" y="598"/>
                      </a:cubicBezTo>
                      <a:cubicBezTo>
                        <a:pt x="470" y="587"/>
                        <a:pt x="391" y="618"/>
                        <a:pt x="310" y="637"/>
                      </a:cubicBezTo>
                      <a:cubicBezTo>
                        <a:pt x="233" y="655"/>
                        <a:pt x="142" y="659"/>
                        <a:pt x="82" y="598"/>
                      </a:cubicBezTo>
                      <a:cubicBezTo>
                        <a:pt x="54" y="569"/>
                        <a:pt x="36" y="530"/>
                        <a:pt x="34" y="489"/>
                      </a:cubicBezTo>
                      <a:cubicBezTo>
                        <a:pt x="32" y="448"/>
                        <a:pt x="47" y="402"/>
                        <a:pt x="87" y="383"/>
                      </a:cubicBezTo>
                      <a:cubicBezTo>
                        <a:pt x="90" y="381"/>
                        <a:pt x="90" y="376"/>
                        <a:pt x="87" y="374"/>
                      </a:cubicBezTo>
                      <a:cubicBezTo>
                        <a:pt x="29" y="341"/>
                        <a:pt x="0" y="273"/>
                        <a:pt x="20" y="209"/>
                      </a:cubicBezTo>
                      <a:cubicBezTo>
                        <a:pt x="30" y="177"/>
                        <a:pt x="52" y="146"/>
                        <a:pt x="82" y="130"/>
                      </a:cubicBezTo>
                      <a:cubicBezTo>
                        <a:pt x="116" y="112"/>
                        <a:pt x="159" y="122"/>
                        <a:pt x="196" y="124"/>
                      </a:cubicBezTo>
                      <a:cubicBezTo>
                        <a:pt x="231" y="127"/>
                        <a:pt x="268" y="133"/>
                        <a:pt x="303" y="130"/>
                      </a:cubicBezTo>
                      <a:cubicBezTo>
                        <a:pt x="328" y="128"/>
                        <a:pt x="354" y="119"/>
                        <a:pt x="369" y="98"/>
                      </a:cubicBezTo>
                      <a:cubicBezTo>
                        <a:pt x="369" y="98"/>
                        <a:pt x="369" y="98"/>
                        <a:pt x="369" y="97"/>
                      </a:cubicBezTo>
                      <a:cubicBezTo>
                        <a:pt x="370" y="100"/>
                        <a:pt x="371" y="102"/>
                        <a:pt x="371" y="104"/>
                      </a:cubicBezTo>
                      <a:cubicBezTo>
                        <a:pt x="385" y="138"/>
                        <a:pt x="423" y="137"/>
                        <a:pt x="453" y="132"/>
                      </a:cubicBezTo>
                      <a:cubicBezTo>
                        <a:pt x="496" y="126"/>
                        <a:pt x="537" y="109"/>
                        <a:pt x="578" y="95"/>
                      </a:cubicBezTo>
                      <a:cubicBezTo>
                        <a:pt x="646" y="70"/>
                        <a:pt x="742" y="51"/>
                        <a:pt x="793" y="120"/>
                      </a:cubicBezTo>
                      <a:cubicBezTo>
                        <a:pt x="822" y="161"/>
                        <a:pt x="824" y="214"/>
                        <a:pt x="815" y="262"/>
                      </a:cubicBezTo>
                      <a:cubicBezTo>
                        <a:pt x="806" y="308"/>
                        <a:pt x="786" y="370"/>
                        <a:pt x="729" y="371"/>
                      </a:cubicBezTo>
                      <a:cubicBezTo>
                        <a:pt x="724" y="372"/>
                        <a:pt x="723" y="379"/>
                        <a:pt x="728" y="381"/>
                      </a:cubicBezTo>
                      <a:cubicBezTo>
                        <a:pt x="799" y="408"/>
                        <a:pt x="856" y="519"/>
                        <a:pt x="794" y="580"/>
                      </a:cubicBezTo>
                      <a:close/>
                    </a:path>
                  </a:pathLst>
                </a:custGeom>
                <a:solidFill>
                  <a:srgbClr val="FF4D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grpSp>
        </p:grpSp>
        <p:sp>
          <p:nvSpPr>
            <p:cNvPr id="220" name="文本框 219">
              <a:extLst>
                <a:ext uri="{FF2B5EF4-FFF2-40B4-BE49-F238E27FC236}">
                  <a16:creationId xmlns="" xmlns:a16="http://schemas.microsoft.com/office/drawing/2014/main" id="{43354CF0-A0A0-4886-AF07-4864F74FFC36}"/>
                </a:ext>
              </a:extLst>
            </p:cNvPr>
            <p:cNvSpPr txBox="1"/>
            <p:nvPr/>
          </p:nvSpPr>
          <p:spPr>
            <a:xfrm>
              <a:off x="8133300" y="2918214"/>
              <a:ext cx="2528964" cy="1317261"/>
            </a:xfrm>
            <a:prstGeom prst="rect">
              <a:avLst/>
            </a:prstGeom>
            <a:noFill/>
          </p:spPr>
          <p:txBody>
            <a:bodyPr wrap="square" rtlCol="0">
              <a:spAutoFit/>
              <a:scene3d>
                <a:camera prst="orthographicFront"/>
                <a:lightRig rig="threePt" dir="t"/>
              </a:scene3d>
              <a:sp3d contourW="12700"/>
            </a:bodyPr>
            <a:lstStyle/>
            <a:p>
              <a:pPr marL="342900" indent="-342900" algn="ctr">
                <a:buFont typeface="Wingdings" panose="05000000000000000000" pitchFamily="2" charset="2"/>
                <a:buChar char="ü"/>
              </a:pPr>
              <a:r>
                <a:rPr lang="en-US" altLang="zh-CN" sz="2800" dirty="0" err="1">
                  <a:pattFill prst="wdDnDiag">
                    <a:fgClr>
                      <a:schemeClr val="tx1">
                        <a:lumMod val="65000"/>
                        <a:lumOff val="35000"/>
                      </a:schemeClr>
                    </a:fgClr>
                    <a:bgClr>
                      <a:schemeClr val="tx1">
                        <a:lumMod val="85000"/>
                        <a:lumOff val="15000"/>
                      </a:schemeClr>
                    </a:bgClr>
                  </a:pattFill>
                  <a:latin typeface="Times New Roman" panose="02020603050405020304" pitchFamily="18" charset="0"/>
                  <a:ea typeface="字魂36号-正文宋楷" panose="02000000000000000000" pitchFamily="2" charset="-122"/>
                  <a:cs typeface="Times New Roman" panose="02020603050405020304" pitchFamily="18" charset="0"/>
                </a:rPr>
                <a:t>Vận</a:t>
              </a:r>
              <a:r>
                <a:rPr lang="en-US" altLang="zh-CN" sz="2800" dirty="0">
                  <a:pattFill prst="wdDnDiag">
                    <a:fgClr>
                      <a:schemeClr val="tx1">
                        <a:lumMod val="65000"/>
                        <a:lumOff val="35000"/>
                      </a:schemeClr>
                    </a:fgClr>
                    <a:bgClr>
                      <a:schemeClr val="tx1">
                        <a:lumMod val="85000"/>
                        <a:lumOff val="15000"/>
                      </a:schemeClr>
                    </a:bgClr>
                  </a:pattFill>
                  <a:latin typeface="Times New Roman" panose="02020603050405020304" pitchFamily="18" charset="0"/>
                  <a:ea typeface="字魂36号-正文宋楷" panose="02000000000000000000" pitchFamily="2" charset="-122"/>
                  <a:cs typeface="Times New Roman" panose="02020603050405020304" pitchFamily="18" charset="0"/>
                </a:rPr>
                <a:t> </a:t>
              </a:r>
              <a:r>
                <a:rPr lang="en-US" altLang="zh-CN" sz="2800" dirty="0" err="1">
                  <a:pattFill prst="wdDnDiag">
                    <a:fgClr>
                      <a:schemeClr val="tx1">
                        <a:lumMod val="65000"/>
                        <a:lumOff val="35000"/>
                      </a:schemeClr>
                    </a:fgClr>
                    <a:bgClr>
                      <a:schemeClr val="tx1">
                        <a:lumMod val="85000"/>
                        <a:lumOff val="15000"/>
                      </a:schemeClr>
                    </a:bgClr>
                  </a:pattFill>
                  <a:latin typeface="Times New Roman" panose="02020603050405020304" pitchFamily="18" charset="0"/>
                  <a:ea typeface="字魂36号-正文宋楷" panose="02000000000000000000" pitchFamily="2" charset="-122"/>
                  <a:cs typeface="Times New Roman" panose="02020603050405020304" pitchFamily="18" charset="0"/>
                </a:rPr>
                <a:t>dụng</a:t>
              </a:r>
              <a:r>
                <a:rPr lang="en-US" altLang="zh-CN" sz="2800" dirty="0">
                  <a:pattFill prst="wdDnDiag">
                    <a:fgClr>
                      <a:schemeClr val="tx1">
                        <a:lumMod val="65000"/>
                        <a:lumOff val="35000"/>
                      </a:schemeClr>
                    </a:fgClr>
                    <a:bgClr>
                      <a:schemeClr val="tx1">
                        <a:lumMod val="85000"/>
                        <a:lumOff val="15000"/>
                      </a:schemeClr>
                    </a:bgClr>
                  </a:pattFill>
                  <a:latin typeface="Times New Roman" panose="02020603050405020304" pitchFamily="18" charset="0"/>
                  <a:ea typeface="字魂36号-正文宋楷" panose="02000000000000000000" pitchFamily="2" charset="-122"/>
                  <a:cs typeface="Times New Roman" panose="02020603050405020304" pitchFamily="18" charset="0"/>
                </a:rPr>
                <a:t> </a:t>
              </a:r>
              <a:r>
                <a:rPr lang="en-US" altLang="zh-CN" sz="2800" dirty="0" err="1">
                  <a:pattFill prst="wdDnDiag">
                    <a:fgClr>
                      <a:schemeClr val="tx1">
                        <a:lumMod val="65000"/>
                        <a:lumOff val="35000"/>
                      </a:schemeClr>
                    </a:fgClr>
                    <a:bgClr>
                      <a:schemeClr val="tx1">
                        <a:lumMod val="85000"/>
                        <a:lumOff val="15000"/>
                      </a:schemeClr>
                    </a:bgClr>
                  </a:pattFill>
                  <a:latin typeface="Times New Roman" panose="02020603050405020304" pitchFamily="18" charset="0"/>
                  <a:ea typeface="字魂36号-正文宋楷" panose="02000000000000000000" pitchFamily="2" charset="-122"/>
                  <a:cs typeface="Times New Roman" panose="02020603050405020304" pitchFamily="18" charset="0"/>
                </a:rPr>
                <a:t>vẽ</a:t>
              </a:r>
              <a:r>
                <a:rPr lang="en-US" altLang="zh-CN" sz="2800" dirty="0">
                  <a:pattFill prst="wdDnDiag">
                    <a:fgClr>
                      <a:schemeClr val="tx1">
                        <a:lumMod val="65000"/>
                        <a:lumOff val="35000"/>
                      </a:schemeClr>
                    </a:fgClr>
                    <a:bgClr>
                      <a:schemeClr val="tx1">
                        <a:lumMod val="85000"/>
                        <a:lumOff val="15000"/>
                      </a:schemeClr>
                    </a:bgClr>
                  </a:pattFill>
                  <a:latin typeface="Times New Roman" panose="02020603050405020304" pitchFamily="18" charset="0"/>
                  <a:ea typeface="字魂36号-正文宋楷" panose="02000000000000000000" pitchFamily="2" charset="-122"/>
                  <a:cs typeface="Times New Roman" panose="02020603050405020304" pitchFamily="18" charset="0"/>
                </a:rPr>
                <a:t> </a:t>
              </a:r>
              <a:r>
                <a:rPr lang="en-US" altLang="zh-CN" sz="2800" dirty="0" err="1">
                  <a:pattFill prst="wdDnDiag">
                    <a:fgClr>
                      <a:schemeClr val="tx1">
                        <a:lumMod val="65000"/>
                        <a:lumOff val="35000"/>
                      </a:schemeClr>
                    </a:fgClr>
                    <a:bgClr>
                      <a:schemeClr val="tx1">
                        <a:lumMod val="85000"/>
                        <a:lumOff val="15000"/>
                      </a:schemeClr>
                    </a:bgClr>
                  </a:pattFill>
                  <a:latin typeface="Times New Roman" panose="02020603050405020304" pitchFamily="18" charset="0"/>
                  <a:ea typeface="字魂36号-正文宋楷" panose="02000000000000000000" pitchFamily="2" charset="-122"/>
                  <a:cs typeface="Times New Roman" panose="02020603050405020304" pitchFamily="18" charset="0"/>
                </a:rPr>
                <a:t>biểu</a:t>
              </a:r>
              <a:r>
                <a:rPr lang="en-US" altLang="zh-CN" sz="2800" dirty="0">
                  <a:pattFill prst="wdDnDiag">
                    <a:fgClr>
                      <a:schemeClr val="tx1">
                        <a:lumMod val="65000"/>
                        <a:lumOff val="35000"/>
                      </a:schemeClr>
                    </a:fgClr>
                    <a:bgClr>
                      <a:schemeClr val="tx1">
                        <a:lumMod val="85000"/>
                        <a:lumOff val="15000"/>
                      </a:schemeClr>
                    </a:bgClr>
                  </a:pattFill>
                  <a:latin typeface="Times New Roman" panose="02020603050405020304" pitchFamily="18" charset="0"/>
                  <a:ea typeface="字魂36号-正文宋楷" panose="02000000000000000000" pitchFamily="2" charset="-122"/>
                  <a:cs typeface="Times New Roman" panose="02020603050405020304" pitchFamily="18" charset="0"/>
                </a:rPr>
                <a:t> </a:t>
              </a:r>
              <a:r>
                <a:rPr lang="en-US" altLang="zh-CN" sz="2800" dirty="0" err="1">
                  <a:pattFill prst="wdDnDiag">
                    <a:fgClr>
                      <a:schemeClr val="tx1">
                        <a:lumMod val="65000"/>
                        <a:lumOff val="35000"/>
                      </a:schemeClr>
                    </a:fgClr>
                    <a:bgClr>
                      <a:schemeClr val="tx1">
                        <a:lumMod val="85000"/>
                        <a:lumOff val="15000"/>
                      </a:schemeClr>
                    </a:bgClr>
                  </a:pattFill>
                  <a:latin typeface="Times New Roman" panose="02020603050405020304" pitchFamily="18" charset="0"/>
                  <a:ea typeface="字魂36号-正文宋楷" panose="02000000000000000000" pitchFamily="2" charset="-122"/>
                  <a:cs typeface="Times New Roman" panose="02020603050405020304" pitchFamily="18" charset="0"/>
                </a:rPr>
                <a:t>đồ</a:t>
              </a:r>
              <a:r>
                <a:rPr lang="en-US" altLang="zh-CN" sz="2800" dirty="0">
                  <a:pattFill prst="wdDnDiag">
                    <a:fgClr>
                      <a:schemeClr val="tx1">
                        <a:lumMod val="65000"/>
                        <a:lumOff val="35000"/>
                      </a:schemeClr>
                    </a:fgClr>
                    <a:bgClr>
                      <a:schemeClr val="tx1">
                        <a:lumMod val="85000"/>
                        <a:lumOff val="15000"/>
                      </a:schemeClr>
                    </a:bgClr>
                  </a:pattFill>
                  <a:latin typeface="Times New Roman" panose="02020603050405020304" pitchFamily="18" charset="0"/>
                  <a:ea typeface="字魂36号-正文宋楷" panose="02000000000000000000" pitchFamily="2" charset="-122"/>
                  <a:cs typeface="Times New Roman" panose="02020603050405020304" pitchFamily="18" charset="0"/>
                </a:rPr>
                <a:t> </a:t>
              </a:r>
              <a:r>
                <a:rPr lang="en-US" altLang="zh-CN" sz="2800" dirty="0" err="1">
                  <a:pattFill prst="wdDnDiag">
                    <a:fgClr>
                      <a:schemeClr val="tx1">
                        <a:lumMod val="65000"/>
                        <a:lumOff val="35000"/>
                      </a:schemeClr>
                    </a:fgClr>
                    <a:bgClr>
                      <a:schemeClr val="tx1">
                        <a:lumMod val="85000"/>
                        <a:lumOff val="15000"/>
                      </a:schemeClr>
                    </a:bgClr>
                  </a:pattFill>
                  <a:latin typeface="Times New Roman" panose="02020603050405020304" pitchFamily="18" charset="0"/>
                  <a:ea typeface="字魂36号-正文宋楷" panose="02000000000000000000" pitchFamily="2" charset="-122"/>
                  <a:cs typeface="Times New Roman" panose="02020603050405020304" pitchFamily="18" charset="0"/>
                </a:rPr>
                <a:t>thời</a:t>
              </a:r>
              <a:r>
                <a:rPr lang="en-US" altLang="zh-CN" sz="2800" dirty="0">
                  <a:pattFill prst="wdDnDiag">
                    <a:fgClr>
                      <a:schemeClr val="tx1">
                        <a:lumMod val="65000"/>
                        <a:lumOff val="35000"/>
                      </a:schemeClr>
                    </a:fgClr>
                    <a:bgClr>
                      <a:schemeClr val="tx1">
                        <a:lumMod val="85000"/>
                        <a:lumOff val="15000"/>
                      </a:schemeClr>
                    </a:bgClr>
                  </a:pattFill>
                  <a:latin typeface="Times New Roman" panose="02020603050405020304" pitchFamily="18" charset="0"/>
                  <a:ea typeface="字魂36号-正文宋楷" panose="02000000000000000000" pitchFamily="2" charset="-122"/>
                  <a:cs typeface="Times New Roman" panose="02020603050405020304" pitchFamily="18" charset="0"/>
                </a:rPr>
                <a:t> </a:t>
              </a:r>
              <a:r>
                <a:rPr lang="en-US" altLang="zh-CN" sz="2800" dirty="0" err="1">
                  <a:pattFill prst="wdDnDiag">
                    <a:fgClr>
                      <a:schemeClr val="tx1">
                        <a:lumMod val="65000"/>
                        <a:lumOff val="35000"/>
                      </a:schemeClr>
                    </a:fgClr>
                    <a:bgClr>
                      <a:schemeClr val="tx1">
                        <a:lumMod val="85000"/>
                        <a:lumOff val="15000"/>
                      </a:schemeClr>
                    </a:bgClr>
                  </a:pattFill>
                  <a:latin typeface="Times New Roman" panose="02020603050405020304" pitchFamily="18" charset="0"/>
                  <a:ea typeface="字魂36号-正文宋楷" panose="02000000000000000000" pitchFamily="2" charset="-122"/>
                  <a:cs typeface="Times New Roman" panose="02020603050405020304" pitchFamily="18" charset="0"/>
                </a:rPr>
                <a:t>gian</a:t>
              </a:r>
              <a:r>
                <a:rPr lang="en-US" altLang="zh-CN" sz="2800" dirty="0">
                  <a:pattFill prst="wdDnDiag">
                    <a:fgClr>
                      <a:schemeClr val="tx1">
                        <a:lumMod val="65000"/>
                        <a:lumOff val="35000"/>
                      </a:schemeClr>
                    </a:fgClr>
                    <a:bgClr>
                      <a:schemeClr val="tx1">
                        <a:lumMod val="85000"/>
                        <a:lumOff val="15000"/>
                      </a:schemeClr>
                    </a:bgClr>
                  </a:pattFill>
                  <a:latin typeface="Times New Roman" panose="02020603050405020304" pitchFamily="18" charset="0"/>
                  <a:ea typeface="字魂36号-正文宋楷" panose="02000000000000000000" pitchFamily="2" charset="-122"/>
                  <a:cs typeface="Times New Roman" panose="02020603050405020304" pitchFamily="18" charset="0"/>
                </a:rPr>
                <a:t>, </a:t>
              </a:r>
              <a:r>
                <a:rPr lang="en-US" altLang="zh-CN" sz="2800" dirty="0" err="1">
                  <a:pattFill prst="wdDnDiag">
                    <a:fgClr>
                      <a:schemeClr val="tx1">
                        <a:lumMod val="65000"/>
                        <a:lumOff val="35000"/>
                      </a:schemeClr>
                    </a:fgClr>
                    <a:bgClr>
                      <a:schemeClr val="tx1">
                        <a:lumMod val="85000"/>
                        <a:lumOff val="15000"/>
                      </a:schemeClr>
                    </a:bgClr>
                  </a:pattFill>
                  <a:latin typeface="Times New Roman" panose="02020603050405020304" pitchFamily="18" charset="0"/>
                  <a:ea typeface="字魂36号-正文宋楷" panose="02000000000000000000" pitchFamily="2" charset="-122"/>
                  <a:cs typeface="Times New Roman" panose="02020603050405020304" pitchFamily="18" charset="0"/>
                </a:rPr>
                <a:t>tính</a:t>
              </a:r>
              <a:r>
                <a:rPr lang="en-US" altLang="zh-CN" sz="2800" dirty="0">
                  <a:pattFill prst="wdDnDiag">
                    <a:fgClr>
                      <a:schemeClr val="tx1">
                        <a:lumMod val="65000"/>
                        <a:lumOff val="35000"/>
                      </a:schemeClr>
                    </a:fgClr>
                    <a:bgClr>
                      <a:schemeClr val="tx1">
                        <a:lumMod val="85000"/>
                        <a:lumOff val="15000"/>
                      </a:schemeClr>
                    </a:bgClr>
                  </a:pattFill>
                  <a:latin typeface="Times New Roman" panose="02020603050405020304" pitchFamily="18" charset="0"/>
                  <a:ea typeface="字魂36号-正文宋楷" panose="02000000000000000000" pitchFamily="2" charset="-122"/>
                  <a:cs typeface="Times New Roman" panose="02020603050405020304" pitchFamily="18" charset="0"/>
                </a:rPr>
                <a:t> </a:t>
              </a:r>
              <a:r>
                <a:rPr lang="en-US" altLang="zh-CN" sz="2800" dirty="0" err="1">
                  <a:pattFill prst="wdDnDiag">
                    <a:fgClr>
                      <a:schemeClr val="tx1">
                        <a:lumMod val="65000"/>
                        <a:lumOff val="35000"/>
                      </a:schemeClr>
                    </a:fgClr>
                    <a:bgClr>
                      <a:schemeClr val="tx1">
                        <a:lumMod val="85000"/>
                        <a:lumOff val="15000"/>
                      </a:schemeClr>
                    </a:bgClr>
                  </a:pattFill>
                  <a:latin typeface="Times New Roman" panose="02020603050405020304" pitchFamily="18" charset="0"/>
                  <a:ea typeface="字魂36号-正文宋楷" panose="02000000000000000000" pitchFamily="2" charset="-122"/>
                  <a:cs typeface="Times New Roman" panose="02020603050405020304" pitchFamily="18" charset="0"/>
                </a:rPr>
                <a:t>được</a:t>
              </a:r>
              <a:r>
                <a:rPr lang="en-US" altLang="zh-CN" sz="2800" dirty="0">
                  <a:pattFill prst="wdDnDiag">
                    <a:fgClr>
                      <a:schemeClr val="tx1">
                        <a:lumMod val="65000"/>
                        <a:lumOff val="35000"/>
                      </a:schemeClr>
                    </a:fgClr>
                    <a:bgClr>
                      <a:schemeClr val="tx1">
                        <a:lumMod val="85000"/>
                        <a:lumOff val="15000"/>
                      </a:schemeClr>
                    </a:bgClr>
                  </a:pattFill>
                  <a:latin typeface="Times New Roman" panose="02020603050405020304" pitchFamily="18" charset="0"/>
                  <a:ea typeface="字魂36号-正文宋楷" panose="02000000000000000000" pitchFamily="2" charset="-122"/>
                  <a:cs typeface="Times New Roman" panose="02020603050405020304" pitchFamily="18" charset="0"/>
                </a:rPr>
                <a:t> </a:t>
              </a:r>
              <a:r>
                <a:rPr lang="en-US" altLang="zh-CN" sz="2800" dirty="0" err="1">
                  <a:pattFill prst="wdDnDiag">
                    <a:fgClr>
                      <a:schemeClr val="tx1">
                        <a:lumMod val="65000"/>
                        <a:lumOff val="35000"/>
                      </a:schemeClr>
                    </a:fgClr>
                    <a:bgClr>
                      <a:schemeClr val="tx1">
                        <a:lumMod val="85000"/>
                        <a:lumOff val="15000"/>
                      </a:schemeClr>
                    </a:bgClr>
                  </a:pattFill>
                  <a:latin typeface="Times New Roman" panose="02020603050405020304" pitchFamily="18" charset="0"/>
                  <a:ea typeface="字魂36号-正文宋楷" panose="02000000000000000000" pitchFamily="2" charset="-122"/>
                  <a:cs typeface="Times New Roman" panose="02020603050405020304" pitchFamily="18" charset="0"/>
                </a:rPr>
                <a:t>các</a:t>
              </a:r>
              <a:r>
                <a:rPr lang="en-US" altLang="zh-CN" sz="2800" dirty="0">
                  <a:pattFill prst="wdDnDiag">
                    <a:fgClr>
                      <a:schemeClr val="tx1">
                        <a:lumMod val="65000"/>
                        <a:lumOff val="35000"/>
                      </a:schemeClr>
                    </a:fgClr>
                    <a:bgClr>
                      <a:schemeClr val="tx1">
                        <a:lumMod val="85000"/>
                        <a:lumOff val="15000"/>
                      </a:schemeClr>
                    </a:bgClr>
                  </a:pattFill>
                  <a:latin typeface="Times New Roman" panose="02020603050405020304" pitchFamily="18" charset="0"/>
                  <a:ea typeface="字魂36号-正文宋楷" panose="02000000000000000000" pitchFamily="2" charset="-122"/>
                  <a:cs typeface="Times New Roman" panose="02020603050405020304" pitchFamily="18" charset="0"/>
                </a:rPr>
                <a:t> </a:t>
              </a:r>
              <a:r>
                <a:rPr lang="en-US" altLang="zh-CN" sz="2800" dirty="0" err="1">
                  <a:pattFill prst="wdDnDiag">
                    <a:fgClr>
                      <a:schemeClr val="tx1">
                        <a:lumMod val="65000"/>
                        <a:lumOff val="35000"/>
                      </a:schemeClr>
                    </a:fgClr>
                    <a:bgClr>
                      <a:schemeClr val="tx1">
                        <a:lumMod val="85000"/>
                        <a:lumOff val="15000"/>
                      </a:schemeClr>
                    </a:bgClr>
                  </a:pattFill>
                  <a:latin typeface="Times New Roman" panose="02020603050405020304" pitchFamily="18" charset="0"/>
                  <a:ea typeface="字魂36号-正文宋楷" panose="02000000000000000000" pitchFamily="2" charset="-122"/>
                  <a:cs typeface="Times New Roman" panose="02020603050405020304" pitchFamily="18" charset="0"/>
                </a:rPr>
                <a:t>mốc</a:t>
              </a:r>
              <a:r>
                <a:rPr lang="en-US" altLang="zh-CN" sz="2800" dirty="0">
                  <a:pattFill prst="wdDnDiag">
                    <a:fgClr>
                      <a:schemeClr val="tx1">
                        <a:lumMod val="65000"/>
                        <a:lumOff val="35000"/>
                      </a:schemeClr>
                    </a:fgClr>
                    <a:bgClr>
                      <a:schemeClr val="tx1">
                        <a:lumMod val="85000"/>
                        <a:lumOff val="15000"/>
                      </a:schemeClr>
                    </a:bgClr>
                  </a:pattFill>
                  <a:latin typeface="Times New Roman" panose="02020603050405020304" pitchFamily="18" charset="0"/>
                  <a:ea typeface="字魂36号-正文宋楷" panose="02000000000000000000" pitchFamily="2" charset="-122"/>
                  <a:cs typeface="Times New Roman" panose="02020603050405020304" pitchFamily="18" charset="0"/>
                </a:rPr>
                <a:t> </a:t>
              </a:r>
              <a:r>
                <a:rPr lang="en-US" altLang="zh-CN" sz="2800" dirty="0" err="1">
                  <a:pattFill prst="wdDnDiag">
                    <a:fgClr>
                      <a:schemeClr val="tx1">
                        <a:lumMod val="65000"/>
                        <a:lumOff val="35000"/>
                      </a:schemeClr>
                    </a:fgClr>
                    <a:bgClr>
                      <a:schemeClr val="tx1">
                        <a:lumMod val="85000"/>
                        <a:lumOff val="15000"/>
                      </a:schemeClr>
                    </a:bgClr>
                  </a:pattFill>
                  <a:latin typeface="Times New Roman" panose="02020603050405020304" pitchFamily="18" charset="0"/>
                  <a:ea typeface="字魂36号-正文宋楷" panose="02000000000000000000" pitchFamily="2" charset="-122"/>
                  <a:cs typeface="Times New Roman" panose="02020603050405020304" pitchFamily="18" charset="0"/>
                </a:rPr>
                <a:t>thời</a:t>
              </a:r>
              <a:r>
                <a:rPr lang="en-US" altLang="zh-CN" sz="2800" dirty="0">
                  <a:pattFill prst="wdDnDiag">
                    <a:fgClr>
                      <a:schemeClr val="tx1">
                        <a:lumMod val="65000"/>
                        <a:lumOff val="35000"/>
                      </a:schemeClr>
                    </a:fgClr>
                    <a:bgClr>
                      <a:schemeClr val="tx1">
                        <a:lumMod val="85000"/>
                        <a:lumOff val="15000"/>
                      </a:schemeClr>
                    </a:bgClr>
                  </a:pattFill>
                  <a:latin typeface="Times New Roman" panose="02020603050405020304" pitchFamily="18" charset="0"/>
                  <a:ea typeface="字魂36号-正文宋楷" panose="02000000000000000000" pitchFamily="2" charset="-122"/>
                  <a:cs typeface="Times New Roman" panose="02020603050405020304" pitchFamily="18" charset="0"/>
                </a:rPr>
                <a:t> </a:t>
              </a:r>
              <a:r>
                <a:rPr lang="en-US" altLang="zh-CN" sz="2800" dirty="0" err="1">
                  <a:pattFill prst="wdDnDiag">
                    <a:fgClr>
                      <a:schemeClr val="tx1">
                        <a:lumMod val="65000"/>
                        <a:lumOff val="35000"/>
                      </a:schemeClr>
                    </a:fgClr>
                    <a:bgClr>
                      <a:schemeClr val="tx1">
                        <a:lumMod val="85000"/>
                        <a:lumOff val="15000"/>
                      </a:schemeClr>
                    </a:bgClr>
                  </a:pattFill>
                  <a:latin typeface="Times New Roman" panose="02020603050405020304" pitchFamily="18" charset="0"/>
                  <a:ea typeface="字魂36号-正文宋楷" panose="02000000000000000000" pitchFamily="2" charset="-122"/>
                  <a:cs typeface="Times New Roman" panose="02020603050405020304" pitchFamily="18" charset="0"/>
                </a:rPr>
                <a:t>gian</a:t>
              </a:r>
              <a:endParaRPr lang="zh-CN" altLang="en-US" sz="2800" dirty="0">
                <a:pattFill prst="wdDnDiag">
                  <a:fgClr>
                    <a:schemeClr val="tx1">
                      <a:lumMod val="65000"/>
                      <a:lumOff val="35000"/>
                    </a:schemeClr>
                  </a:fgClr>
                  <a:bgClr>
                    <a:schemeClr val="tx1">
                      <a:lumMod val="85000"/>
                      <a:lumOff val="15000"/>
                    </a:schemeClr>
                  </a:bgClr>
                </a:pattFill>
                <a:latin typeface="Times New Roman" panose="02020603050405020304" pitchFamily="18" charset="0"/>
                <a:ea typeface="字魂36号-正文宋楷" panose="02000000000000000000" pitchFamily="2" charset="-122"/>
                <a:cs typeface="Times New Roman" panose="02020603050405020304" pitchFamily="18" charset="0"/>
              </a:endParaRPr>
            </a:p>
          </p:txBody>
        </p:sp>
      </p:grpSp>
    </p:spTree>
    <p:extLst>
      <p:ext uri="{BB962C8B-B14F-4D97-AF65-F5344CB8AC3E}">
        <p14:creationId xmlns:p14="http://schemas.microsoft.com/office/powerpoint/2010/main" val="41506653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22"/>
                                        </p:tgtEl>
                                        <p:attrNameLst>
                                          <p:attrName>style.visibility</p:attrName>
                                        </p:attrNameLst>
                                      </p:cBhvr>
                                      <p:to>
                                        <p:strVal val="visible"/>
                                      </p:to>
                                    </p:set>
                                    <p:anim calcmode="lin" valueType="num">
                                      <p:cBhvr>
                                        <p:cTn id="7" dur="750" fill="hold"/>
                                        <p:tgtEl>
                                          <p:spTgt spid="222"/>
                                        </p:tgtEl>
                                        <p:attrNameLst>
                                          <p:attrName>ppt_w</p:attrName>
                                        </p:attrNameLst>
                                      </p:cBhvr>
                                      <p:tavLst>
                                        <p:tav tm="0">
                                          <p:val>
                                            <p:fltVal val="0"/>
                                          </p:val>
                                        </p:tav>
                                        <p:tav tm="100000">
                                          <p:val>
                                            <p:strVal val="#ppt_w"/>
                                          </p:val>
                                        </p:tav>
                                      </p:tavLst>
                                    </p:anim>
                                    <p:anim calcmode="lin" valueType="num">
                                      <p:cBhvr>
                                        <p:cTn id="8" dur="750" fill="hold"/>
                                        <p:tgtEl>
                                          <p:spTgt spid="222"/>
                                        </p:tgtEl>
                                        <p:attrNameLst>
                                          <p:attrName>ppt_h</p:attrName>
                                        </p:attrNameLst>
                                      </p:cBhvr>
                                      <p:tavLst>
                                        <p:tav tm="0">
                                          <p:val>
                                            <p:fltVal val="0"/>
                                          </p:val>
                                        </p:tav>
                                        <p:tav tm="100000">
                                          <p:val>
                                            <p:strVal val="#ppt_h"/>
                                          </p:val>
                                        </p:tav>
                                      </p:tavLst>
                                    </p:anim>
                                    <p:animEffect transition="in" filter="fade">
                                      <p:cBhvr>
                                        <p:cTn id="9" dur="750"/>
                                        <p:tgtEl>
                                          <p:spTgt spid="222"/>
                                        </p:tgtEl>
                                      </p:cBhvr>
                                    </p:animEffect>
                                  </p:childTnLst>
                                </p:cTn>
                              </p:par>
                            </p:childTnLst>
                          </p:cTn>
                        </p:par>
                        <p:par>
                          <p:cTn id="10" fill="hold">
                            <p:stCondLst>
                              <p:cond delay="750"/>
                            </p:stCondLst>
                            <p:childTnLst>
                              <p:par>
                                <p:cTn id="11" presetID="53" presetClass="entr" presetSubtype="16" fill="hold" nodeType="afterEffect">
                                  <p:stCondLst>
                                    <p:cond delay="0"/>
                                  </p:stCondLst>
                                  <p:childTnLst>
                                    <p:set>
                                      <p:cBhvr>
                                        <p:cTn id="12" dur="1" fill="hold">
                                          <p:stCondLst>
                                            <p:cond delay="0"/>
                                          </p:stCondLst>
                                        </p:cTn>
                                        <p:tgtEl>
                                          <p:spTgt spid="223"/>
                                        </p:tgtEl>
                                        <p:attrNameLst>
                                          <p:attrName>style.visibility</p:attrName>
                                        </p:attrNameLst>
                                      </p:cBhvr>
                                      <p:to>
                                        <p:strVal val="visible"/>
                                      </p:to>
                                    </p:set>
                                    <p:anim calcmode="lin" valueType="num">
                                      <p:cBhvr>
                                        <p:cTn id="13" dur="750" fill="hold"/>
                                        <p:tgtEl>
                                          <p:spTgt spid="223"/>
                                        </p:tgtEl>
                                        <p:attrNameLst>
                                          <p:attrName>ppt_w</p:attrName>
                                        </p:attrNameLst>
                                      </p:cBhvr>
                                      <p:tavLst>
                                        <p:tav tm="0">
                                          <p:val>
                                            <p:fltVal val="0"/>
                                          </p:val>
                                        </p:tav>
                                        <p:tav tm="100000">
                                          <p:val>
                                            <p:strVal val="#ppt_w"/>
                                          </p:val>
                                        </p:tav>
                                      </p:tavLst>
                                    </p:anim>
                                    <p:anim calcmode="lin" valueType="num">
                                      <p:cBhvr>
                                        <p:cTn id="14" dur="750" fill="hold"/>
                                        <p:tgtEl>
                                          <p:spTgt spid="223"/>
                                        </p:tgtEl>
                                        <p:attrNameLst>
                                          <p:attrName>ppt_h</p:attrName>
                                        </p:attrNameLst>
                                      </p:cBhvr>
                                      <p:tavLst>
                                        <p:tav tm="0">
                                          <p:val>
                                            <p:fltVal val="0"/>
                                          </p:val>
                                        </p:tav>
                                        <p:tav tm="100000">
                                          <p:val>
                                            <p:strVal val="#ppt_h"/>
                                          </p:val>
                                        </p:tav>
                                      </p:tavLst>
                                    </p:anim>
                                    <p:animEffect transition="in" filter="fade">
                                      <p:cBhvr>
                                        <p:cTn id="15" dur="750"/>
                                        <p:tgtEl>
                                          <p:spTgt spid="223"/>
                                        </p:tgtEl>
                                      </p:cBhvr>
                                    </p:animEffect>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224"/>
                                        </p:tgtEl>
                                        <p:attrNameLst>
                                          <p:attrName>style.visibility</p:attrName>
                                        </p:attrNameLst>
                                      </p:cBhvr>
                                      <p:to>
                                        <p:strVal val="visible"/>
                                      </p:to>
                                    </p:set>
                                    <p:anim calcmode="lin" valueType="num">
                                      <p:cBhvr>
                                        <p:cTn id="19" dur="750" fill="hold"/>
                                        <p:tgtEl>
                                          <p:spTgt spid="224"/>
                                        </p:tgtEl>
                                        <p:attrNameLst>
                                          <p:attrName>ppt_w</p:attrName>
                                        </p:attrNameLst>
                                      </p:cBhvr>
                                      <p:tavLst>
                                        <p:tav tm="0">
                                          <p:val>
                                            <p:fltVal val="0"/>
                                          </p:val>
                                        </p:tav>
                                        <p:tav tm="100000">
                                          <p:val>
                                            <p:strVal val="#ppt_w"/>
                                          </p:val>
                                        </p:tav>
                                      </p:tavLst>
                                    </p:anim>
                                    <p:anim calcmode="lin" valueType="num">
                                      <p:cBhvr>
                                        <p:cTn id="20" dur="750" fill="hold"/>
                                        <p:tgtEl>
                                          <p:spTgt spid="224"/>
                                        </p:tgtEl>
                                        <p:attrNameLst>
                                          <p:attrName>ppt_h</p:attrName>
                                        </p:attrNameLst>
                                      </p:cBhvr>
                                      <p:tavLst>
                                        <p:tav tm="0">
                                          <p:val>
                                            <p:fltVal val="0"/>
                                          </p:val>
                                        </p:tav>
                                        <p:tav tm="100000">
                                          <p:val>
                                            <p:strVal val="#ppt_h"/>
                                          </p:val>
                                        </p:tav>
                                      </p:tavLst>
                                    </p:anim>
                                    <p:animEffect transition="in" filter="fade">
                                      <p:cBhvr>
                                        <p:cTn id="21" dur="75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DBCC8E6C-647F-CC4C-B3A4-88B5302D46ED}"/>
              </a:ext>
            </a:extLst>
          </p:cNvPr>
          <p:cNvPicPr/>
          <p:nvPr/>
        </p:nvPicPr>
        <p:blipFill>
          <a:blip r:embed="rId2">
            <a:extLst>
              <a:ext uri="{28A0092B-C50C-407E-A947-70E740481C1C}">
                <a14:useLocalDpi xmlns:a14="http://schemas.microsoft.com/office/drawing/2010/main" val="0"/>
              </a:ext>
            </a:extLst>
          </a:blip>
          <a:stretch>
            <a:fillRect/>
          </a:stretch>
        </p:blipFill>
        <p:spPr>
          <a:xfrm>
            <a:off x="752483" y="359976"/>
            <a:ext cx="10773294" cy="4921135"/>
          </a:xfrm>
          <a:prstGeom prst="rect">
            <a:avLst/>
          </a:prstGeom>
        </p:spPr>
      </p:pic>
    </p:spTree>
    <p:extLst>
      <p:ext uri="{BB962C8B-B14F-4D97-AF65-F5344CB8AC3E}">
        <p14:creationId xmlns:p14="http://schemas.microsoft.com/office/powerpoint/2010/main" val="94863732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descr="Hình ảnh Thảo Luận Làm Việc Cùng Nhau đối Tác đồng Nghiệp, Làm, Nhóm Làm  Việc, Công Việc miễn phí tải tập tin PNG PSDComment và Vector">
            <a:extLst>
              <a:ext uri="{FF2B5EF4-FFF2-40B4-BE49-F238E27FC236}">
                <a16:creationId xmlns="" xmlns:a16="http://schemas.microsoft.com/office/drawing/2014/main" id="{0D9049F2-C1A3-7045-8DFF-3A7BAC99CE3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72047" y="427931"/>
            <a:ext cx="1813560" cy="1234440"/>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 xmlns:a16="http://schemas.microsoft.com/office/drawing/2014/main" id="{171511AC-FD56-A940-8023-91A9D717E8A3}"/>
              </a:ext>
            </a:extLst>
          </p:cNvPr>
          <p:cNvSpPr txBox="1"/>
          <p:nvPr/>
        </p:nvSpPr>
        <p:spPr>
          <a:xfrm>
            <a:off x="1953819" y="3695061"/>
            <a:ext cx="8081284" cy="1938992"/>
          </a:xfrm>
          <a:prstGeom prst="rect">
            <a:avLst/>
          </a:prstGeom>
          <a:noFill/>
        </p:spPr>
        <p:txBody>
          <a:bodyPr wrap="square" rtlCol="0">
            <a:spAutoFit/>
          </a:bodyPr>
          <a:lstStyle/>
          <a:p>
            <a:r>
              <a:rPr lang="en-GB" sz="2400" b="1" dirty="0" err="1">
                <a:solidFill>
                  <a:srgbClr val="002060"/>
                </a:solidFill>
                <a:latin typeface="Times New Roman" panose="02020603050405020304" pitchFamily="18" charset="0"/>
                <a:cs typeface="Times New Roman" panose="02020603050405020304" pitchFamily="18" charset="0"/>
              </a:rPr>
              <a:t>Ví</a:t>
            </a:r>
            <a:r>
              <a:rPr lang="en-GB" sz="2400" b="1" dirty="0">
                <a:solidFill>
                  <a:srgbClr val="002060"/>
                </a:solidFill>
                <a:latin typeface="Times New Roman" panose="02020603050405020304" pitchFamily="18" charset="0"/>
                <a:cs typeface="Times New Roman" panose="02020603050405020304" pitchFamily="18" charset="0"/>
              </a:rPr>
              <a:t> </a:t>
            </a:r>
            <a:r>
              <a:rPr lang="en-GB" sz="2400" b="1" dirty="0" err="1">
                <a:solidFill>
                  <a:srgbClr val="002060"/>
                </a:solidFill>
                <a:latin typeface="Times New Roman" panose="02020603050405020304" pitchFamily="18" charset="0"/>
                <a:cs typeface="Times New Roman" panose="02020603050405020304" pitchFamily="18" charset="0"/>
              </a:rPr>
              <a:t>dụ</a:t>
            </a:r>
            <a:r>
              <a:rPr lang="en-GB" sz="2400" b="1" dirty="0">
                <a:solidFill>
                  <a:srgbClr val="002060"/>
                </a:solidFill>
                <a:latin typeface="Times New Roman" panose="02020603050405020304" pitchFamily="18" charset="0"/>
                <a:cs typeface="Times New Roman" panose="02020603050405020304" pitchFamily="18" charset="0"/>
              </a:rPr>
              <a:t>:</a:t>
            </a:r>
          </a:p>
          <a:p>
            <a:pPr marL="457200" indent="-457200">
              <a:buFont typeface="Arial" panose="020B0604020202020204" pitchFamily="34" charset="0"/>
              <a:buChar char="•"/>
            </a:pPr>
            <a:r>
              <a:rPr lang="en-GB" sz="2400" dirty="0" err="1">
                <a:solidFill>
                  <a:srgbClr val="002060"/>
                </a:solidFill>
                <a:latin typeface="Times New Roman" panose="02020603050405020304" pitchFamily="18" charset="0"/>
                <a:cs typeface="Times New Roman" panose="02020603050405020304" pitchFamily="18" charset="0"/>
              </a:rPr>
              <a:t>Năm</a:t>
            </a:r>
            <a:r>
              <a:rPr lang="en-GB" sz="2400" dirty="0">
                <a:solidFill>
                  <a:srgbClr val="002060"/>
                </a:solidFill>
                <a:latin typeface="Times New Roman" panose="02020603050405020304" pitchFamily="18" charset="0"/>
                <a:cs typeface="Times New Roman" panose="02020603050405020304" pitchFamily="18" charset="0"/>
              </a:rPr>
              <a:t> 1932 = </a:t>
            </a:r>
            <a:r>
              <a:rPr lang="en-GB" sz="2400" dirty="0" err="1">
                <a:solidFill>
                  <a:srgbClr val="002060"/>
                </a:solidFill>
                <a:latin typeface="Times New Roman" panose="02020603050405020304" pitchFamily="18" charset="0"/>
                <a:cs typeface="Times New Roman" panose="02020603050405020304" pitchFamily="18" charset="0"/>
              </a:rPr>
              <a:t>Nửa</a:t>
            </a:r>
            <a:r>
              <a:rPr lang="en-GB" sz="2400" dirty="0">
                <a:solidFill>
                  <a:srgbClr val="002060"/>
                </a:solidFill>
                <a:latin typeface="Times New Roman" panose="02020603050405020304" pitchFamily="18" charset="0"/>
                <a:cs typeface="Times New Roman" panose="02020603050405020304" pitchFamily="18" charset="0"/>
              </a:rPr>
              <a:t> </a:t>
            </a:r>
            <a:r>
              <a:rPr lang="en-GB" sz="2400" dirty="0" err="1">
                <a:solidFill>
                  <a:srgbClr val="002060"/>
                </a:solidFill>
                <a:latin typeface="Times New Roman" panose="02020603050405020304" pitchFamily="18" charset="0"/>
                <a:cs typeface="Times New Roman" panose="02020603050405020304" pitchFamily="18" charset="0"/>
              </a:rPr>
              <a:t>đầu</a:t>
            </a:r>
            <a:r>
              <a:rPr lang="en-GB" sz="2400" dirty="0">
                <a:solidFill>
                  <a:srgbClr val="002060"/>
                </a:solidFill>
                <a:latin typeface="Times New Roman" panose="02020603050405020304" pitchFamily="18" charset="0"/>
                <a:cs typeface="Times New Roman" panose="02020603050405020304" pitchFamily="18" charset="0"/>
              </a:rPr>
              <a:t> </a:t>
            </a:r>
            <a:r>
              <a:rPr lang="en-GB" sz="2400" dirty="0" err="1">
                <a:solidFill>
                  <a:srgbClr val="002060"/>
                </a:solidFill>
                <a:latin typeface="Times New Roman" panose="02020603050405020304" pitchFamily="18" charset="0"/>
                <a:cs typeface="Times New Roman" panose="02020603050405020304" pitchFamily="18" charset="0"/>
              </a:rPr>
              <a:t>thế</a:t>
            </a:r>
            <a:r>
              <a:rPr lang="en-GB" sz="2400" dirty="0">
                <a:solidFill>
                  <a:srgbClr val="002060"/>
                </a:solidFill>
                <a:latin typeface="Times New Roman" panose="02020603050405020304" pitchFamily="18" charset="0"/>
                <a:cs typeface="Times New Roman" panose="02020603050405020304" pitchFamily="18" charset="0"/>
              </a:rPr>
              <a:t> </a:t>
            </a:r>
            <a:r>
              <a:rPr lang="en-GB" sz="2400" dirty="0" err="1">
                <a:solidFill>
                  <a:srgbClr val="002060"/>
                </a:solidFill>
                <a:latin typeface="Times New Roman" panose="02020603050405020304" pitchFamily="18" charset="0"/>
                <a:cs typeface="Times New Roman" panose="02020603050405020304" pitchFamily="18" charset="0"/>
              </a:rPr>
              <a:t>kỉ</a:t>
            </a:r>
            <a:r>
              <a:rPr lang="en-GB" sz="2400" dirty="0">
                <a:solidFill>
                  <a:srgbClr val="002060"/>
                </a:solidFill>
                <a:latin typeface="Times New Roman" panose="02020603050405020304" pitchFamily="18" charset="0"/>
                <a:cs typeface="Times New Roman" panose="02020603050405020304" pitchFamily="18" charset="0"/>
              </a:rPr>
              <a:t> XX</a:t>
            </a:r>
          </a:p>
          <a:p>
            <a:pPr marL="457200" indent="-457200">
              <a:buFont typeface="Arial" panose="020B0604020202020204" pitchFamily="34" charset="0"/>
              <a:buChar char="•"/>
            </a:pPr>
            <a:r>
              <a:rPr lang="en-GB" sz="2400" dirty="0" err="1">
                <a:solidFill>
                  <a:srgbClr val="002060"/>
                </a:solidFill>
                <a:latin typeface="Times New Roman" panose="02020603050405020304" pitchFamily="18" charset="0"/>
                <a:cs typeface="Times New Roman" panose="02020603050405020304" pitchFamily="18" charset="0"/>
              </a:rPr>
              <a:t>Năm</a:t>
            </a:r>
            <a:r>
              <a:rPr lang="en-GB" sz="2400" dirty="0">
                <a:solidFill>
                  <a:srgbClr val="002060"/>
                </a:solidFill>
                <a:latin typeface="Times New Roman" panose="02020603050405020304" pitchFamily="18" charset="0"/>
                <a:cs typeface="Times New Roman" panose="02020603050405020304" pitchFamily="18" charset="0"/>
              </a:rPr>
              <a:t> 1989 = </a:t>
            </a:r>
            <a:r>
              <a:rPr lang="en-GB" sz="2400" dirty="0" err="1">
                <a:solidFill>
                  <a:srgbClr val="002060"/>
                </a:solidFill>
                <a:latin typeface="Times New Roman" panose="02020603050405020304" pitchFamily="18" charset="0"/>
                <a:cs typeface="Times New Roman" panose="02020603050405020304" pitchFamily="18" charset="0"/>
              </a:rPr>
              <a:t>Nửa</a:t>
            </a:r>
            <a:r>
              <a:rPr lang="en-GB" sz="2400" dirty="0">
                <a:solidFill>
                  <a:srgbClr val="002060"/>
                </a:solidFill>
                <a:latin typeface="Times New Roman" panose="02020603050405020304" pitchFamily="18" charset="0"/>
                <a:cs typeface="Times New Roman" panose="02020603050405020304" pitchFamily="18" charset="0"/>
              </a:rPr>
              <a:t> </a:t>
            </a:r>
            <a:r>
              <a:rPr lang="en-GB" sz="2400" dirty="0" err="1">
                <a:solidFill>
                  <a:srgbClr val="002060"/>
                </a:solidFill>
                <a:latin typeface="Times New Roman" panose="02020603050405020304" pitchFamily="18" charset="0"/>
                <a:cs typeface="Times New Roman" panose="02020603050405020304" pitchFamily="18" charset="0"/>
              </a:rPr>
              <a:t>cuối</a:t>
            </a:r>
            <a:r>
              <a:rPr lang="en-GB" sz="2400" dirty="0">
                <a:solidFill>
                  <a:srgbClr val="002060"/>
                </a:solidFill>
                <a:latin typeface="Times New Roman" panose="02020603050405020304" pitchFamily="18" charset="0"/>
                <a:cs typeface="Times New Roman" panose="02020603050405020304" pitchFamily="18" charset="0"/>
              </a:rPr>
              <a:t> </a:t>
            </a:r>
            <a:r>
              <a:rPr lang="en-GB" sz="2400" dirty="0" err="1">
                <a:solidFill>
                  <a:srgbClr val="002060"/>
                </a:solidFill>
                <a:latin typeface="Times New Roman" panose="02020603050405020304" pitchFamily="18" charset="0"/>
                <a:cs typeface="Times New Roman" panose="02020603050405020304" pitchFamily="18" charset="0"/>
              </a:rPr>
              <a:t>thế</a:t>
            </a:r>
            <a:r>
              <a:rPr lang="en-GB" sz="2400" dirty="0">
                <a:solidFill>
                  <a:srgbClr val="002060"/>
                </a:solidFill>
                <a:latin typeface="Times New Roman" panose="02020603050405020304" pitchFamily="18" charset="0"/>
                <a:cs typeface="Times New Roman" panose="02020603050405020304" pitchFamily="18" charset="0"/>
              </a:rPr>
              <a:t> </a:t>
            </a:r>
            <a:r>
              <a:rPr lang="en-GB" sz="2400" dirty="0" err="1">
                <a:solidFill>
                  <a:srgbClr val="002060"/>
                </a:solidFill>
                <a:latin typeface="Times New Roman" panose="02020603050405020304" pitchFamily="18" charset="0"/>
                <a:cs typeface="Times New Roman" panose="02020603050405020304" pitchFamily="18" charset="0"/>
              </a:rPr>
              <a:t>kỉ</a:t>
            </a:r>
            <a:r>
              <a:rPr lang="en-GB" sz="2400" dirty="0">
                <a:solidFill>
                  <a:srgbClr val="002060"/>
                </a:solidFill>
                <a:latin typeface="Times New Roman" panose="02020603050405020304" pitchFamily="18" charset="0"/>
                <a:cs typeface="Times New Roman" panose="02020603050405020304" pitchFamily="18" charset="0"/>
              </a:rPr>
              <a:t> XX</a:t>
            </a:r>
          </a:p>
          <a:p>
            <a:pPr marL="457200" indent="-457200">
              <a:buFont typeface="Arial" panose="020B0604020202020204" pitchFamily="34" charset="0"/>
              <a:buChar char="•"/>
            </a:pPr>
            <a:r>
              <a:rPr lang="en-GB" sz="2400" dirty="0" err="1">
                <a:solidFill>
                  <a:srgbClr val="002060"/>
                </a:solidFill>
                <a:latin typeface="Times New Roman" panose="02020603050405020304" pitchFamily="18" charset="0"/>
                <a:cs typeface="Times New Roman" panose="02020603050405020304" pitchFamily="18" charset="0"/>
              </a:rPr>
              <a:t>Năm</a:t>
            </a:r>
            <a:r>
              <a:rPr lang="en-GB" sz="2400" dirty="0">
                <a:solidFill>
                  <a:srgbClr val="002060"/>
                </a:solidFill>
                <a:latin typeface="Times New Roman" panose="02020603050405020304" pitchFamily="18" charset="0"/>
                <a:cs typeface="Times New Roman" panose="02020603050405020304" pitchFamily="18" charset="0"/>
              </a:rPr>
              <a:t> 1407 = </a:t>
            </a:r>
            <a:r>
              <a:rPr lang="en-GB" sz="2400" dirty="0" err="1">
                <a:solidFill>
                  <a:srgbClr val="002060"/>
                </a:solidFill>
                <a:latin typeface="Times New Roman" panose="02020603050405020304" pitchFamily="18" charset="0"/>
                <a:cs typeface="Times New Roman" panose="02020603050405020304" pitchFamily="18" charset="0"/>
              </a:rPr>
              <a:t>Nửa</a:t>
            </a:r>
            <a:r>
              <a:rPr lang="en-GB" sz="2400" dirty="0">
                <a:solidFill>
                  <a:srgbClr val="002060"/>
                </a:solidFill>
                <a:latin typeface="Times New Roman" panose="02020603050405020304" pitchFamily="18" charset="0"/>
                <a:cs typeface="Times New Roman" panose="02020603050405020304" pitchFamily="18" charset="0"/>
              </a:rPr>
              <a:t> </a:t>
            </a:r>
            <a:r>
              <a:rPr lang="en-GB" sz="2400" dirty="0" err="1">
                <a:solidFill>
                  <a:srgbClr val="002060"/>
                </a:solidFill>
                <a:latin typeface="Times New Roman" panose="02020603050405020304" pitchFamily="18" charset="0"/>
                <a:cs typeface="Times New Roman" panose="02020603050405020304" pitchFamily="18" charset="0"/>
              </a:rPr>
              <a:t>đầu</a:t>
            </a:r>
            <a:r>
              <a:rPr lang="en-GB" sz="2400" dirty="0">
                <a:solidFill>
                  <a:srgbClr val="002060"/>
                </a:solidFill>
                <a:latin typeface="Times New Roman" panose="02020603050405020304" pitchFamily="18" charset="0"/>
                <a:cs typeface="Times New Roman" panose="02020603050405020304" pitchFamily="18" charset="0"/>
              </a:rPr>
              <a:t> </a:t>
            </a:r>
            <a:r>
              <a:rPr lang="en-GB" sz="2400" dirty="0" err="1">
                <a:solidFill>
                  <a:srgbClr val="002060"/>
                </a:solidFill>
                <a:latin typeface="Times New Roman" panose="02020603050405020304" pitchFamily="18" charset="0"/>
                <a:cs typeface="Times New Roman" panose="02020603050405020304" pitchFamily="18" charset="0"/>
              </a:rPr>
              <a:t>thế</a:t>
            </a:r>
            <a:r>
              <a:rPr lang="en-GB" sz="2400" dirty="0">
                <a:solidFill>
                  <a:srgbClr val="002060"/>
                </a:solidFill>
                <a:latin typeface="Times New Roman" panose="02020603050405020304" pitchFamily="18" charset="0"/>
                <a:cs typeface="Times New Roman" panose="02020603050405020304" pitchFamily="18" charset="0"/>
              </a:rPr>
              <a:t> </a:t>
            </a:r>
            <a:r>
              <a:rPr lang="en-GB" sz="2400" dirty="0" err="1">
                <a:solidFill>
                  <a:srgbClr val="002060"/>
                </a:solidFill>
                <a:latin typeface="Times New Roman" panose="02020603050405020304" pitchFamily="18" charset="0"/>
                <a:cs typeface="Times New Roman" panose="02020603050405020304" pitchFamily="18" charset="0"/>
              </a:rPr>
              <a:t>kỉ</a:t>
            </a:r>
            <a:r>
              <a:rPr lang="en-GB" sz="2400" dirty="0">
                <a:solidFill>
                  <a:srgbClr val="002060"/>
                </a:solidFill>
                <a:latin typeface="Times New Roman" panose="02020603050405020304" pitchFamily="18" charset="0"/>
                <a:cs typeface="Times New Roman" panose="02020603050405020304" pitchFamily="18" charset="0"/>
              </a:rPr>
              <a:t> XV</a:t>
            </a:r>
          </a:p>
          <a:p>
            <a:pPr marL="457200" indent="-457200">
              <a:buFont typeface="Arial" panose="020B0604020202020204" pitchFamily="34" charset="0"/>
              <a:buChar char="•"/>
            </a:pPr>
            <a:r>
              <a:rPr lang="en-GB" sz="2400" dirty="0" err="1">
                <a:solidFill>
                  <a:srgbClr val="002060"/>
                </a:solidFill>
                <a:latin typeface="Times New Roman" panose="02020603050405020304" pitchFamily="18" charset="0"/>
                <a:cs typeface="Times New Roman" panose="02020603050405020304" pitchFamily="18" charset="0"/>
              </a:rPr>
              <a:t>Năm</a:t>
            </a:r>
            <a:r>
              <a:rPr lang="en-GB" sz="2400" dirty="0">
                <a:solidFill>
                  <a:srgbClr val="002060"/>
                </a:solidFill>
                <a:latin typeface="Times New Roman" panose="02020603050405020304" pitchFamily="18" charset="0"/>
                <a:cs typeface="Times New Roman" panose="02020603050405020304" pitchFamily="18" charset="0"/>
              </a:rPr>
              <a:t> 1592 = </a:t>
            </a:r>
            <a:r>
              <a:rPr lang="en-GB" sz="2400" dirty="0" err="1">
                <a:solidFill>
                  <a:srgbClr val="002060"/>
                </a:solidFill>
                <a:latin typeface="Times New Roman" panose="02020603050405020304" pitchFamily="18" charset="0"/>
                <a:cs typeface="Times New Roman" panose="02020603050405020304" pitchFamily="18" charset="0"/>
              </a:rPr>
              <a:t>Nửa</a:t>
            </a:r>
            <a:r>
              <a:rPr lang="en-GB" sz="2400" dirty="0">
                <a:solidFill>
                  <a:srgbClr val="002060"/>
                </a:solidFill>
                <a:latin typeface="Times New Roman" panose="02020603050405020304" pitchFamily="18" charset="0"/>
                <a:cs typeface="Times New Roman" panose="02020603050405020304" pitchFamily="18" charset="0"/>
              </a:rPr>
              <a:t> </a:t>
            </a:r>
            <a:r>
              <a:rPr lang="en-GB" sz="2400" dirty="0" err="1">
                <a:solidFill>
                  <a:srgbClr val="002060"/>
                </a:solidFill>
                <a:latin typeface="Times New Roman" panose="02020603050405020304" pitchFamily="18" charset="0"/>
                <a:cs typeface="Times New Roman" panose="02020603050405020304" pitchFamily="18" charset="0"/>
              </a:rPr>
              <a:t>cuối</a:t>
            </a:r>
            <a:r>
              <a:rPr lang="en-GB" sz="2400" dirty="0">
                <a:solidFill>
                  <a:srgbClr val="002060"/>
                </a:solidFill>
                <a:latin typeface="Times New Roman" panose="02020603050405020304" pitchFamily="18" charset="0"/>
                <a:cs typeface="Times New Roman" panose="02020603050405020304" pitchFamily="18" charset="0"/>
              </a:rPr>
              <a:t> </a:t>
            </a:r>
            <a:r>
              <a:rPr lang="en-GB" sz="2400" dirty="0" err="1">
                <a:solidFill>
                  <a:srgbClr val="002060"/>
                </a:solidFill>
                <a:latin typeface="Times New Roman" panose="02020603050405020304" pitchFamily="18" charset="0"/>
                <a:cs typeface="Times New Roman" panose="02020603050405020304" pitchFamily="18" charset="0"/>
              </a:rPr>
              <a:t>thế</a:t>
            </a:r>
            <a:r>
              <a:rPr lang="en-GB" sz="2400" dirty="0">
                <a:solidFill>
                  <a:srgbClr val="002060"/>
                </a:solidFill>
                <a:latin typeface="Times New Roman" panose="02020603050405020304" pitchFamily="18" charset="0"/>
                <a:cs typeface="Times New Roman" panose="02020603050405020304" pitchFamily="18" charset="0"/>
              </a:rPr>
              <a:t> </a:t>
            </a:r>
            <a:r>
              <a:rPr lang="en-GB" sz="2400" dirty="0" err="1">
                <a:solidFill>
                  <a:srgbClr val="002060"/>
                </a:solidFill>
                <a:latin typeface="Times New Roman" panose="02020603050405020304" pitchFamily="18" charset="0"/>
                <a:cs typeface="Times New Roman" panose="02020603050405020304" pitchFamily="18" charset="0"/>
              </a:rPr>
              <a:t>kỉ</a:t>
            </a:r>
            <a:r>
              <a:rPr lang="en-GB" sz="2400" dirty="0">
                <a:solidFill>
                  <a:srgbClr val="002060"/>
                </a:solidFill>
                <a:latin typeface="Times New Roman" panose="02020603050405020304" pitchFamily="18" charset="0"/>
                <a:cs typeface="Times New Roman" panose="02020603050405020304" pitchFamily="18" charset="0"/>
              </a:rPr>
              <a:t> XVI</a:t>
            </a:r>
          </a:p>
        </p:txBody>
      </p:sp>
      <p:sp>
        <p:nvSpPr>
          <p:cNvPr id="20" name="Rectangle 19">
            <a:extLst>
              <a:ext uri="{FF2B5EF4-FFF2-40B4-BE49-F238E27FC236}">
                <a16:creationId xmlns="" xmlns:a16="http://schemas.microsoft.com/office/drawing/2014/main" id="{34EAD1B2-6923-434E-9E34-BC0CFF4C47E0}"/>
              </a:ext>
            </a:extLst>
          </p:cNvPr>
          <p:cNvSpPr/>
          <p:nvPr/>
        </p:nvSpPr>
        <p:spPr>
          <a:xfrm>
            <a:off x="727874" y="1262448"/>
            <a:ext cx="6548196" cy="720080"/>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5000"/>
              </a:lnSpc>
            </a:pPr>
            <a:r>
              <a:rPr lang="en-US" sz="2800" b="1" dirty="0" err="1">
                <a:solidFill>
                  <a:srgbClr val="002060"/>
                </a:solidFill>
                <a:latin typeface="Times New Roman" panose="02020603050405020304" pitchFamily="18" charset="0"/>
                <a:cs typeface="Times New Roman" panose="02020603050405020304" pitchFamily="18" charset="0"/>
              </a:rPr>
              <a:t>Nửa</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đầu</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thế</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kỉ</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và</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nửa</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cuối</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thế</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kỉ</a:t>
            </a:r>
            <a:r>
              <a:rPr lang="en-US" sz="2800" b="1" dirty="0">
                <a:solidFill>
                  <a:srgbClr val="002060"/>
                </a:solidFill>
                <a:latin typeface="Times New Roman" panose="02020603050405020304" pitchFamily="18" charset="0"/>
                <a:cs typeface="Times New Roman" panose="02020603050405020304" pitchFamily="18" charset="0"/>
              </a:rPr>
              <a:t>?</a:t>
            </a:r>
          </a:p>
        </p:txBody>
      </p:sp>
      <p:sp>
        <p:nvSpPr>
          <p:cNvPr id="21" name="Right Arrow 20">
            <a:extLst>
              <a:ext uri="{FF2B5EF4-FFF2-40B4-BE49-F238E27FC236}">
                <a16:creationId xmlns="" xmlns:a16="http://schemas.microsoft.com/office/drawing/2014/main" id="{C7C4EB79-58AF-9746-AA2A-8506DC061387}"/>
              </a:ext>
            </a:extLst>
          </p:cNvPr>
          <p:cNvSpPr/>
          <p:nvPr/>
        </p:nvSpPr>
        <p:spPr>
          <a:xfrm>
            <a:off x="1953819" y="3242668"/>
            <a:ext cx="8380040" cy="216024"/>
          </a:xfrm>
          <a:prstGeom prst="rightArrow">
            <a:avLst/>
          </a:prstGeom>
          <a:solidFill>
            <a:srgbClr val="00B0F0"/>
          </a:solidFill>
          <a:ln w="19050">
            <a:solidFill>
              <a:srgbClr val="FF27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Arrow Connector 21">
            <a:extLst>
              <a:ext uri="{FF2B5EF4-FFF2-40B4-BE49-F238E27FC236}">
                <a16:creationId xmlns="" xmlns:a16="http://schemas.microsoft.com/office/drawing/2014/main" id="{A99D428F-D9BB-284F-972A-B1E9135143C4}"/>
              </a:ext>
            </a:extLst>
          </p:cNvPr>
          <p:cNvCxnSpPr/>
          <p:nvPr/>
        </p:nvCxnSpPr>
        <p:spPr>
          <a:xfrm flipH="1">
            <a:off x="2063553" y="2948597"/>
            <a:ext cx="3864263" cy="0"/>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 xmlns:a16="http://schemas.microsoft.com/office/drawing/2014/main" id="{AC0F5072-19D8-0D4C-B293-EC52CAE5E270}"/>
              </a:ext>
            </a:extLst>
          </p:cNvPr>
          <p:cNvCxnSpPr/>
          <p:nvPr/>
        </p:nvCxnSpPr>
        <p:spPr>
          <a:xfrm>
            <a:off x="6143840" y="3727037"/>
            <a:ext cx="3984609"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 xmlns:a16="http://schemas.microsoft.com/office/drawing/2014/main" id="{400E51D5-C4B8-6148-97C9-0CB7F8160DFA}"/>
              </a:ext>
            </a:extLst>
          </p:cNvPr>
          <p:cNvSpPr/>
          <p:nvPr/>
        </p:nvSpPr>
        <p:spPr>
          <a:xfrm>
            <a:off x="7276070" y="3719314"/>
            <a:ext cx="1810111" cy="400110"/>
          </a:xfrm>
          <a:prstGeom prst="rect">
            <a:avLst/>
          </a:prstGeom>
        </p:spPr>
        <p:txBody>
          <a:bodyPr wrap="none">
            <a:spAutoFit/>
          </a:bodyPr>
          <a:lstStyle/>
          <a:p>
            <a:r>
              <a:rPr lang="en-GB" sz="2000" i="1" dirty="0" err="1">
                <a:solidFill>
                  <a:srgbClr val="002060"/>
                </a:solidFill>
                <a:latin typeface="Calibri" panose="020F0502020204030204" pitchFamily="34" charset="0"/>
                <a:cs typeface="Calibri" panose="020F0502020204030204" pitchFamily="34" charset="0"/>
              </a:rPr>
              <a:t>Nửa</a:t>
            </a:r>
            <a:r>
              <a:rPr lang="en-GB" sz="2000" i="1" dirty="0">
                <a:solidFill>
                  <a:srgbClr val="002060"/>
                </a:solidFill>
                <a:latin typeface="Calibri" panose="020F0502020204030204" pitchFamily="34" charset="0"/>
                <a:cs typeface="Calibri" panose="020F0502020204030204" pitchFamily="34" charset="0"/>
              </a:rPr>
              <a:t> </a:t>
            </a:r>
            <a:r>
              <a:rPr lang="en-GB" sz="2000" i="1" dirty="0" err="1">
                <a:solidFill>
                  <a:srgbClr val="002060"/>
                </a:solidFill>
                <a:latin typeface="Calibri" panose="020F0502020204030204" pitchFamily="34" charset="0"/>
                <a:cs typeface="Calibri" panose="020F0502020204030204" pitchFamily="34" charset="0"/>
              </a:rPr>
              <a:t>cuối</a:t>
            </a:r>
            <a:r>
              <a:rPr lang="en-GB" sz="2000" i="1" dirty="0">
                <a:solidFill>
                  <a:srgbClr val="002060"/>
                </a:solidFill>
                <a:latin typeface="Calibri" panose="020F0502020204030204" pitchFamily="34" charset="0"/>
                <a:cs typeface="Calibri" panose="020F0502020204030204" pitchFamily="34" charset="0"/>
              </a:rPr>
              <a:t> </a:t>
            </a:r>
            <a:r>
              <a:rPr lang="en-GB" sz="2000" i="1" dirty="0" err="1">
                <a:solidFill>
                  <a:srgbClr val="002060"/>
                </a:solidFill>
                <a:latin typeface="Calibri" panose="020F0502020204030204" pitchFamily="34" charset="0"/>
                <a:cs typeface="Calibri" panose="020F0502020204030204" pitchFamily="34" charset="0"/>
              </a:rPr>
              <a:t>thế</a:t>
            </a:r>
            <a:r>
              <a:rPr lang="en-GB" sz="2000" i="1" dirty="0">
                <a:solidFill>
                  <a:srgbClr val="002060"/>
                </a:solidFill>
                <a:latin typeface="Calibri" panose="020F0502020204030204" pitchFamily="34" charset="0"/>
                <a:cs typeface="Calibri" panose="020F0502020204030204" pitchFamily="34" charset="0"/>
              </a:rPr>
              <a:t> </a:t>
            </a:r>
            <a:r>
              <a:rPr lang="en-GB" sz="2000" i="1" dirty="0" err="1">
                <a:solidFill>
                  <a:srgbClr val="002060"/>
                </a:solidFill>
                <a:latin typeface="Calibri" panose="020F0502020204030204" pitchFamily="34" charset="0"/>
                <a:cs typeface="Calibri" panose="020F0502020204030204" pitchFamily="34" charset="0"/>
              </a:rPr>
              <a:t>kỉ</a:t>
            </a:r>
            <a:r>
              <a:rPr lang="en-GB" sz="2000" i="1" dirty="0">
                <a:solidFill>
                  <a:srgbClr val="002060"/>
                </a:solidFill>
                <a:latin typeface="Calibri" panose="020F0502020204030204" pitchFamily="34" charset="0"/>
                <a:cs typeface="Calibri" panose="020F0502020204030204" pitchFamily="34" charset="0"/>
              </a:rPr>
              <a:t> </a:t>
            </a:r>
            <a:endParaRPr lang="en-US" sz="2000" i="1" dirty="0"/>
          </a:p>
        </p:txBody>
      </p:sp>
      <p:sp>
        <p:nvSpPr>
          <p:cNvPr id="25" name="Oval 24">
            <a:extLst>
              <a:ext uri="{FF2B5EF4-FFF2-40B4-BE49-F238E27FC236}">
                <a16:creationId xmlns="" xmlns:a16="http://schemas.microsoft.com/office/drawing/2014/main" id="{AA2C7ADF-ADE9-7E4C-825F-CB6B62C90423}"/>
              </a:ext>
            </a:extLst>
          </p:cNvPr>
          <p:cNvSpPr/>
          <p:nvPr/>
        </p:nvSpPr>
        <p:spPr>
          <a:xfrm>
            <a:off x="5735960" y="3072839"/>
            <a:ext cx="528224" cy="556378"/>
          </a:xfrm>
          <a:prstGeom prst="ellipse">
            <a:avLst/>
          </a:prstGeom>
          <a:solidFill>
            <a:srgbClr val="FF272C"/>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libri" panose="020F0502020204030204" pitchFamily="34" charset="0"/>
              <a:cs typeface="Calibri" panose="020F0502020204030204" pitchFamily="34" charset="0"/>
            </a:endParaRPr>
          </a:p>
        </p:txBody>
      </p:sp>
      <p:sp>
        <p:nvSpPr>
          <p:cNvPr id="26" name="Rectangle 25">
            <a:extLst>
              <a:ext uri="{FF2B5EF4-FFF2-40B4-BE49-F238E27FC236}">
                <a16:creationId xmlns="" xmlns:a16="http://schemas.microsoft.com/office/drawing/2014/main" id="{05F731C3-5F51-4541-A534-1879E6E6FC55}"/>
              </a:ext>
            </a:extLst>
          </p:cNvPr>
          <p:cNvSpPr/>
          <p:nvPr/>
        </p:nvSpPr>
        <p:spPr>
          <a:xfrm>
            <a:off x="2600488" y="2427482"/>
            <a:ext cx="1784463" cy="400110"/>
          </a:xfrm>
          <a:prstGeom prst="rect">
            <a:avLst/>
          </a:prstGeom>
        </p:spPr>
        <p:txBody>
          <a:bodyPr wrap="none">
            <a:spAutoFit/>
          </a:bodyPr>
          <a:lstStyle/>
          <a:p>
            <a:r>
              <a:rPr lang="en-GB" sz="2000" i="1" dirty="0" err="1">
                <a:solidFill>
                  <a:srgbClr val="002060"/>
                </a:solidFill>
                <a:latin typeface="Calibri" panose="020F0502020204030204" pitchFamily="34" charset="0"/>
                <a:cs typeface="Calibri" panose="020F0502020204030204" pitchFamily="34" charset="0"/>
              </a:rPr>
              <a:t>Nửa</a:t>
            </a:r>
            <a:r>
              <a:rPr lang="en-GB" sz="2000" i="1" dirty="0">
                <a:solidFill>
                  <a:srgbClr val="002060"/>
                </a:solidFill>
                <a:latin typeface="Calibri" panose="020F0502020204030204" pitchFamily="34" charset="0"/>
                <a:cs typeface="Calibri" panose="020F0502020204030204" pitchFamily="34" charset="0"/>
              </a:rPr>
              <a:t> </a:t>
            </a:r>
            <a:r>
              <a:rPr lang="en-GB" sz="2000" i="1" dirty="0" err="1">
                <a:solidFill>
                  <a:srgbClr val="002060"/>
                </a:solidFill>
                <a:latin typeface="Calibri" panose="020F0502020204030204" pitchFamily="34" charset="0"/>
                <a:cs typeface="Calibri" panose="020F0502020204030204" pitchFamily="34" charset="0"/>
              </a:rPr>
              <a:t>đầu</a:t>
            </a:r>
            <a:r>
              <a:rPr lang="en-GB" sz="2000" i="1" dirty="0">
                <a:solidFill>
                  <a:srgbClr val="002060"/>
                </a:solidFill>
                <a:latin typeface="Calibri" panose="020F0502020204030204" pitchFamily="34" charset="0"/>
                <a:cs typeface="Calibri" panose="020F0502020204030204" pitchFamily="34" charset="0"/>
              </a:rPr>
              <a:t> </a:t>
            </a:r>
            <a:r>
              <a:rPr lang="en-GB" sz="2000" i="1" dirty="0" err="1">
                <a:solidFill>
                  <a:srgbClr val="002060"/>
                </a:solidFill>
                <a:latin typeface="Calibri" panose="020F0502020204030204" pitchFamily="34" charset="0"/>
                <a:cs typeface="Calibri" panose="020F0502020204030204" pitchFamily="34" charset="0"/>
              </a:rPr>
              <a:t>thế</a:t>
            </a:r>
            <a:r>
              <a:rPr lang="en-GB" sz="2000" i="1" dirty="0">
                <a:solidFill>
                  <a:srgbClr val="002060"/>
                </a:solidFill>
                <a:latin typeface="Calibri" panose="020F0502020204030204" pitchFamily="34" charset="0"/>
                <a:cs typeface="Calibri" panose="020F0502020204030204" pitchFamily="34" charset="0"/>
              </a:rPr>
              <a:t> </a:t>
            </a:r>
            <a:r>
              <a:rPr lang="en-GB" sz="2000" i="1" dirty="0" err="1">
                <a:solidFill>
                  <a:srgbClr val="002060"/>
                </a:solidFill>
                <a:latin typeface="Calibri" panose="020F0502020204030204" pitchFamily="34" charset="0"/>
                <a:cs typeface="Calibri" panose="020F0502020204030204" pitchFamily="34" charset="0"/>
              </a:rPr>
              <a:t>kỉ</a:t>
            </a:r>
            <a:r>
              <a:rPr lang="en-GB" sz="2000" i="1" dirty="0">
                <a:solidFill>
                  <a:srgbClr val="002060"/>
                </a:solidFill>
                <a:latin typeface="Calibri" panose="020F0502020204030204" pitchFamily="34" charset="0"/>
                <a:cs typeface="Calibri" panose="020F0502020204030204" pitchFamily="34" charset="0"/>
              </a:rPr>
              <a:t> </a:t>
            </a:r>
            <a:endParaRPr lang="en-US" sz="2000" i="1" dirty="0"/>
          </a:p>
        </p:txBody>
      </p:sp>
    </p:spTree>
    <p:extLst>
      <p:ext uri="{BB962C8B-B14F-4D97-AF65-F5344CB8AC3E}">
        <p14:creationId xmlns:p14="http://schemas.microsoft.com/office/powerpoint/2010/main" val="3505577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dissolve">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6" name="图片 325">
            <a:extLst>
              <a:ext uri="{FF2B5EF4-FFF2-40B4-BE49-F238E27FC236}">
                <a16:creationId xmlns="" xmlns:a16="http://schemas.microsoft.com/office/drawing/2014/main" id="{17D90F82-D78F-42DD-9A56-9556F66F13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08581" y="6159086"/>
            <a:ext cx="8283419" cy="698913"/>
          </a:xfrm>
          <a:prstGeom prst="rect">
            <a:avLst/>
          </a:prstGeom>
        </p:spPr>
      </p:pic>
      <p:pic>
        <p:nvPicPr>
          <p:cNvPr id="328" name="图片 327">
            <a:extLst>
              <a:ext uri="{FF2B5EF4-FFF2-40B4-BE49-F238E27FC236}">
                <a16:creationId xmlns="" xmlns:a16="http://schemas.microsoft.com/office/drawing/2014/main" id="{E189541B-B39E-4638-9D43-92944763BE1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159086"/>
            <a:ext cx="7914548" cy="698913"/>
          </a:xfrm>
          <a:prstGeom prst="rect">
            <a:avLst/>
          </a:prstGeom>
        </p:spPr>
      </p:pic>
      <p:grpSp>
        <p:nvGrpSpPr>
          <p:cNvPr id="2" name="组合 1">
            <a:extLst>
              <a:ext uri="{FF2B5EF4-FFF2-40B4-BE49-F238E27FC236}">
                <a16:creationId xmlns="" xmlns:a16="http://schemas.microsoft.com/office/drawing/2014/main" id="{DE0DC727-CD0A-4A78-A914-5F8ACDE4CF9E}"/>
              </a:ext>
            </a:extLst>
          </p:cNvPr>
          <p:cNvGrpSpPr/>
          <p:nvPr/>
        </p:nvGrpSpPr>
        <p:grpSpPr>
          <a:xfrm flipH="1">
            <a:off x="-1" y="2177144"/>
            <a:ext cx="5762171" cy="4428424"/>
            <a:chOff x="5888140" y="2073318"/>
            <a:chExt cx="6303860" cy="4532249"/>
          </a:xfrm>
        </p:grpSpPr>
        <p:pic>
          <p:nvPicPr>
            <p:cNvPr id="330" name="图片 329">
              <a:extLst>
                <a:ext uri="{FF2B5EF4-FFF2-40B4-BE49-F238E27FC236}">
                  <a16:creationId xmlns="" xmlns:a16="http://schemas.microsoft.com/office/drawing/2014/main" id="{7E344B9E-4235-4D99-9C68-220C40C5DD5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78056" y="2073318"/>
              <a:ext cx="5470264" cy="4384425"/>
            </a:xfrm>
            <a:prstGeom prst="rect">
              <a:avLst/>
            </a:prstGeom>
          </p:spPr>
        </p:pic>
        <p:pic>
          <p:nvPicPr>
            <p:cNvPr id="336" name="图片 335">
              <a:extLst>
                <a:ext uri="{FF2B5EF4-FFF2-40B4-BE49-F238E27FC236}">
                  <a16:creationId xmlns="" xmlns:a16="http://schemas.microsoft.com/office/drawing/2014/main" id="{420F89D8-45EE-4E1E-9611-CC2B34129CA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88140" y="5619751"/>
              <a:ext cx="6303860" cy="985816"/>
            </a:xfrm>
            <a:prstGeom prst="rect">
              <a:avLst/>
            </a:prstGeom>
          </p:spPr>
        </p:pic>
      </p:grpSp>
      <p:pic>
        <p:nvPicPr>
          <p:cNvPr id="338" name="图片 337">
            <a:extLst>
              <a:ext uri="{FF2B5EF4-FFF2-40B4-BE49-F238E27FC236}">
                <a16:creationId xmlns="" xmlns:a16="http://schemas.microsoft.com/office/drawing/2014/main" id="{B18620E4-EE9E-4014-9E5F-00D69CB5B68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3151930" y="400257"/>
            <a:ext cx="7914548" cy="1621706"/>
          </a:xfrm>
          <a:prstGeom prst="rect">
            <a:avLst/>
          </a:prstGeom>
        </p:spPr>
      </p:pic>
      <p:sp>
        <p:nvSpPr>
          <p:cNvPr id="14" name="文本框 13">
            <a:extLst>
              <a:ext uri="{FF2B5EF4-FFF2-40B4-BE49-F238E27FC236}">
                <a16:creationId xmlns="" xmlns:a16="http://schemas.microsoft.com/office/drawing/2014/main" id="{CAD5F869-C84C-4BF3-BE1A-FAA58A356943}"/>
              </a:ext>
            </a:extLst>
          </p:cNvPr>
          <p:cNvSpPr txBox="1"/>
          <p:nvPr/>
        </p:nvSpPr>
        <p:spPr>
          <a:xfrm>
            <a:off x="4049884" y="2315222"/>
            <a:ext cx="6821034" cy="707886"/>
          </a:xfrm>
          <a:prstGeom prst="rect">
            <a:avLst/>
          </a:prstGeom>
          <a:noFill/>
        </p:spPr>
        <p:txBody>
          <a:bodyPr wrap="none" rtlCol="0">
            <a:spAutoFit/>
            <a:scene3d>
              <a:camera prst="orthographicFront"/>
              <a:lightRig rig="threePt" dir="t"/>
            </a:scene3d>
            <a:sp3d contourW="12700"/>
          </a:bodyPr>
          <a:lstStyle/>
          <a:p>
            <a:pPr algn="ctr"/>
            <a:r>
              <a:rPr lang="en-US" altLang="zh-CN" sz="4000" b="1" dirty="0">
                <a:pattFill prst="wdDnDiag">
                  <a:fgClr>
                    <a:srgbClr val="92D050"/>
                  </a:fgClr>
                  <a:bgClr>
                    <a:srgbClr val="91B82E"/>
                  </a:bgClr>
                </a:pattFill>
                <a:latin typeface="Times New Roman" panose="02020603050405020304" pitchFamily="18" charset="0"/>
                <a:ea typeface="字魂36号-正文宋楷" panose="02000000000000000000" pitchFamily="2" charset="-122"/>
                <a:cs typeface="Times New Roman" panose="02020603050405020304" pitchFamily="18" charset="0"/>
              </a:rPr>
              <a:t>LUYỆN TẬP VÀ VẬN DỤNG</a:t>
            </a:r>
            <a:endParaRPr lang="zh-CN" altLang="en-US" sz="4000" b="1" dirty="0">
              <a:pattFill prst="wdDnDiag">
                <a:fgClr>
                  <a:srgbClr val="92D050"/>
                </a:fgClr>
                <a:bgClr>
                  <a:srgbClr val="91B82E"/>
                </a:bgClr>
              </a:pattFill>
              <a:latin typeface="Times New Roman" panose="02020603050405020304" pitchFamily="18" charset="0"/>
              <a:ea typeface="字魂36号-正文宋楷" panose="02000000000000000000" pitchFamily="2" charset="-122"/>
              <a:cs typeface="Times New Roman" panose="02020603050405020304" pitchFamily="18" charset="0"/>
            </a:endParaRPr>
          </a:p>
        </p:txBody>
      </p:sp>
    </p:spTree>
    <p:extLst>
      <p:ext uri="{BB962C8B-B14F-4D97-AF65-F5344CB8AC3E}">
        <p14:creationId xmlns:p14="http://schemas.microsoft.com/office/powerpoint/2010/main" val="12193981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53" presetClass="entr" presetSubtype="16"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500" fill="hold"/>
                                        <p:tgtEl>
                                          <p:spTgt spid="14"/>
                                        </p:tgtEl>
                                        <p:attrNameLst>
                                          <p:attrName>ppt_w</p:attrName>
                                        </p:attrNameLst>
                                      </p:cBhvr>
                                      <p:tavLst>
                                        <p:tav tm="0">
                                          <p:val>
                                            <p:fltVal val="0"/>
                                          </p:val>
                                        </p:tav>
                                        <p:tav tm="100000">
                                          <p:val>
                                            <p:strVal val="#ppt_w"/>
                                          </p:val>
                                        </p:tav>
                                      </p:tavLst>
                                    </p:anim>
                                    <p:anim calcmode="lin" valueType="num">
                                      <p:cBhvr>
                                        <p:cTn id="13" dur="500" fill="hold"/>
                                        <p:tgtEl>
                                          <p:spTgt spid="14"/>
                                        </p:tgtEl>
                                        <p:attrNameLst>
                                          <p:attrName>ppt_h</p:attrName>
                                        </p:attrNameLst>
                                      </p:cBhvr>
                                      <p:tavLst>
                                        <p:tav tm="0">
                                          <p:val>
                                            <p:fltVal val="0"/>
                                          </p:val>
                                        </p:tav>
                                        <p:tav tm="100000">
                                          <p:val>
                                            <p:strVal val="#ppt_h"/>
                                          </p:val>
                                        </p:tav>
                                      </p:tavLst>
                                    </p:anim>
                                    <p:animEffect transition="in" filter="fade">
                                      <p:cBhvr>
                                        <p:cTn id="1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4">
            <a:extLst>
              <a:ext uri="{FF2B5EF4-FFF2-40B4-BE49-F238E27FC236}">
                <a16:creationId xmlns="" xmlns:a16="http://schemas.microsoft.com/office/drawing/2014/main" id="{A4773E7F-D296-47A6-8852-EECE15AEB292}"/>
              </a:ext>
            </a:extLst>
          </p:cNvPr>
          <p:cNvGrpSpPr>
            <a:grpSpLocks noChangeAspect="1"/>
          </p:cNvGrpSpPr>
          <p:nvPr/>
        </p:nvGrpSpPr>
        <p:grpSpPr bwMode="auto">
          <a:xfrm>
            <a:off x="1886727" y="-668057"/>
            <a:ext cx="8144280" cy="1664517"/>
            <a:chOff x="1541" y="-55"/>
            <a:chExt cx="4577" cy="1184"/>
          </a:xfrm>
        </p:grpSpPr>
        <p:sp>
          <p:nvSpPr>
            <p:cNvPr id="4" name="AutoShape 3">
              <a:extLst>
                <a:ext uri="{FF2B5EF4-FFF2-40B4-BE49-F238E27FC236}">
                  <a16:creationId xmlns="" xmlns:a16="http://schemas.microsoft.com/office/drawing/2014/main" id="{63F8AE12-1E0A-46B7-8461-8058263B9B7B}"/>
                </a:ext>
              </a:extLst>
            </p:cNvPr>
            <p:cNvSpPr>
              <a:spLocks noChangeAspect="1" noChangeArrowheads="1" noTextEdit="1"/>
            </p:cNvSpPr>
            <p:nvPr/>
          </p:nvSpPr>
          <p:spPr bwMode="auto">
            <a:xfrm>
              <a:off x="1573" y="0"/>
              <a:ext cx="4534" cy="1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5" name="Freeform 5">
              <a:extLst>
                <a:ext uri="{FF2B5EF4-FFF2-40B4-BE49-F238E27FC236}">
                  <a16:creationId xmlns="" xmlns:a16="http://schemas.microsoft.com/office/drawing/2014/main" id="{CFECBD88-14B0-4C0C-BEF0-BC2741B1139F}"/>
                </a:ext>
              </a:extLst>
            </p:cNvPr>
            <p:cNvSpPr>
              <a:spLocks/>
            </p:cNvSpPr>
            <p:nvPr/>
          </p:nvSpPr>
          <p:spPr bwMode="auto">
            <a:xfrm>
              <a:off x="2302" y="489"/>
              <a:ext cx="3177" cy="640"/>
            </a:xfrm>
            <a:custGeom>
              <a:avLst/>
              <a:gdLst>
                <a:gd name="T0" fmla="*/ 67 w 1190"/>
                <a:gd name="T1" fmla="*/ 133 h 238"/>
                <a:gd name="T2" fmla="*/ 172 w 1190"/>
                <a:gd name="T3" fmla="*/ 23 h 238"/>
                <a:gd name="T4" fmla="*/ 401 w 1190"/>
                <a:gd name="T5" fmla="*/ 19 h 238"/>
                <a:gd name="T6" fmla="*/ 874 w 1190"/>
                <a:gd name="T7" fmla="*/ 38 h 238"/>
                <a:gd name="T8" fmla="*/ 1190 w 1190"/>
                <a:gd name="T9" fmla="*/ 119 h 238"/>
                <a:gd name="T10" fmla="*/ 874 w 1190"/>
                <a:gd name="T11" fmla="*/ 148 h 238"/>
                <a:gd name="T12" fmla="*/ 538 w 1190"/>
                <a:gd name="T13" fmla="*/ 171 h 238"/>
                <a:gd name="T14" fmla="*/ 67 w 1190"/>
                <a:gd name="T15" fmla="*/ 133 h 2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90" h="238">
                  <a:moveTo>
                    <a:pt x="67" y="133"/>
                  </a:moveTo>
                  <a:cubicBezTo>
                    <a:pt x="0" y="59"/>
                    <a:pt x="134" y="28"/>
                    <a:pt x="172" y="23"/>
                  </a:cubicBezTo>
                  <a:cubicBezTo>
                    <a:pt x="244" y="9"/>
                    <a:pt x="325" y="19"/>
                    <a:pt x="401" y="19"/>
                  </a:cubicBezTo>
                  <a:cubicBezTo>
                    <a:pt x="559" y="23"/>
                    <a:pt x="717" y="43"/>
                    <a:pt x="874" y="38"/>
                  </a:cubicBezTo>
                  <a:cubicBezTo>
                    <a:pt x="946" y="38"/>
                    <a:pt x="1190" y="0"/>
                    <a:pt x="1190" y="119"/>
                  </a:cubicBezTo>
                  <a:cubicBezTo>
                    <a:pt x="1190" y="238"/>
                    <a:pt x="932" y="162"/>
                    <a:pt x="874" y="148"/>
                  </a:cubicBezTo>
                  <a:cubicBezTo>
                    <a:pt x="773" y="126"/>
                    <a:pt x="656" y="149"/>
                    <a:pt x="538" y="171"/>
                  </a:cubicBezTo>
                  <a:cubicBezTo>
                    <a:pt x="367" y="203"/>
                    <a:pt x="194" y="235"/>
                    <a:pt x="67" y="133"/>
                  </a:cubicBezTo>
                </a:path>
              </a:pathLst>
            </a:custGeom>
            <a:solidFill>
              <a:srgbClr val="E6C9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6" name="Freeform 6">
              <a:extLst>
                <a:ext uri="{FF2B5EF4-FFF2-40B4-BE49-F238E27FC236}">
                  <a16:creationId xmlns="" xmlns:a16="http://schemas.microsoft.com/office/drawing/2014/main" id="{52B0E59F-18F1-4CCC-B301-2721CB66B28E}"/>
                </a:ext>
              </a:extLst>
            </p:cNvPr>
            <p:cNvSpPr>
              <a:spLocks/>
            </p:cNvSpPr>
            <p:nvPr/>
          </p:nvSpPr>
          <p:spPr bwMode="auto">
            <a:xfrm>
              <a:off x="1586" y="-55"/>
              <a:ext cx="881" cy="835"/>
            </a:xfrm>
            <a:custGeom>
              <a:avLst/>
              <a:gdLst>
                <a:gd name="T0" fmla="*/ 179 w 330"/>
                <a:gd name="T1" fmla="*/ 136 h 311"/>
                <a:gd name="T2" fmla="*/ 319 w 330"/>
                <a:gd name="T3" fmla="*/ 115 h 311"/>
                <a:gd name="T4" fmla="*/ 248 w 330"/>
                <a:gd name="T5" fmla="*/ 201 h 311"/>
                <a:gd name="T6" fmla="*/ 253 w 330"/>
                <a:gd name="T7" fmla="*/ 311 h 311"/>
                <a:gd name="T8" fmla="*/ 125 w 330"/>
                <a:gd name="T9" fmla="*/ 261 h 311"/>
                <a:gd name="T10" fmla="*/ 4 w 330"/>
                <a:gd name="T11" fmla="*/ 171 h 311"/>
                <a:gd name="T12" fmla="*/ 85 w 330"/>
                <a:gd name="T13" fmla="*/ 98 h 311"/>
                <a:gd name="T14" fmla="*/ 177 w 330"/>
                <a:gd name="T15" fmla="*/ 167 h 311"/>
                <a:gd name="T16" fmla="*/ 179 w 330"/>
                <a:gd name="T17" fmla="*/ 136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0" h="311">
                  <a:moveTo>
                    <a:pt x="179" y="136"/>
                  </a:moveTo>
                  <a:cubicBezTo>
                    <a:pt x="158" y="23"/>
                    <a:pt x="330" y="0"/>
                    <a:pt x="319" y="115"/>
                  </a:cubicBezTo>
                  <a:cubicBezTo>
                    <a:pt x="315" y="165"/>
                    <a:pt x="276" y="165"/>
                    <a:pt x="248" y="201"/>
                  </a:cubicBezTo>
                  <a:cubicBezTo>
                    <a:pt x="221" y="236"/>
                    <a:pt x="234" y="276"/>
                    <a:pt x="253" y="311"/>
                  </a:cubicBezTo>
                  <a:cubicBezTo>
                    <a:pt x="213" y="261"/>
                    <a:pt x="184" y="274"/>
                    <a:pt x="125" y="261"/>
                  </a:cubicBezTo>
                  <a:cubicBezTo>
                    <a:pt x="79" y="251"/>
                    <a:pt x="10" y="228"/>
                    <a:pt x="4" y="171"/>
                  </a:cubicBezTo>
                  <a:cubicBezTo>
                    <a:pt x="0" y="125"/>
                    <a:pt x="44" y="98"/>
                    <a:pt x="85" y="98"/>
                  </a:cubicBezTo>
                  <a:cubicBezTo>
                    <a:pt x="129" y="96"/>
                    <a:pt x="163" y="127"/>
                    <a:pt x="177" y="167"/>
                  </a:cubicBezTo>
                  <a:cubicBezTo>
                    <a:pt x="179" y="136"/>
                    <a:pt x="179" y="136"/>
                    <a:pt x="179" y="136"/>
                  </a:cubicBezTo>
                </a:path>
              </a:pathLst>
            </a:custGeom>
            <a:solidFill>
              <a:srgbClr val="E3A3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7" name="Freeform 7">
              <a:extLst>
                <a:ext uri="{FF2B5EF4-FFF2-40B4-BE49-F238E27FC236}">
                  <a16:creationId xmlns="" xmlns:a16="http://schemas.microsoft.com/office/drawing/2014/main" id="{2FB3FF3B-F54E-4CB0-986D-7132DBEBCA28}"/>
                </a:ext>
              </a:extLst>
            </p:cNvPr>
            <p:cNvSpPr>
              <a:spLocks/>
            </p:cNvSpPr>
            <p:nvPr/>
          </p:nvSpPr>
          <p:spPr bwMode="auto">
            <a:xfrm>
              <a:off x="2038" y="653"/>
              <a:ext cx="24" cy="5"/>
            </a:xfrm>
            <a:custGeom>
              <a:avLst/>
              <a:gdLst>
                <a:gd name="T0" fmla="*/ 4 w 9"/>
                <a:gd name="T1" fmla="*/ 0 h 2"/>
                <a:gd name="T2" fmla="*/ 0 w 9"/>
                <a:gd name="T3" fmla="*/ 1 h 2"/>
                <a:gd name="T4" fmla="*/ 9 w 9"/>
                <a:gd name="T5" fmla="*/ 2 h 2"/>
                <a:gd name="T6" fmla="*/ 4 w 9"/>
                <a:gd name="T7" fmla="*/ 0 h 2"/>
              </a:gdLst>
              <a:ahLst/>
              <a:cxnLst>
                <a:cxn ang="0">
                  <a:pos x="T0" y="T1"/>
                </a:cxn>
                <a:cxn ang="0">
                  <a:pos x="T2" y="T3"/>
                </a:cxn>
                <a:cxn ang="0">
                  <a:pos x="T4" y="T5"/>
                </a:cxn>
                <a:cxn ang="0">
                  <a:pos x="T6" y="T7"/>
                </a:cxn>
              </a:cxnLst>
              <a:rect l="0" t="0" r="r" b="b"/>
              <a:pathLst>
                <a:path w="9" h="2">
                  <a:moveTo>
                    <a:pt x="4" y="0"/>
                  </a:moveTo>
                  <a:cubicBezTo>
                    <a:pt x="3" y="0"/>
                    <a:pt x="2" y="0"/>
                    <a:pt x="0" y="1"/>
                  </a:cubicBezTo>
                  <a:cubicBezTo>
                    <a:pt x="4" y="1"/>
                    <a:pt x="7" y="1"/>
                    <a:pt x="9" y="2"/>
                  </a:cubicBezTo>
                  <a:cubicBezTo>
                    <a:pt x="8" y="1"/>
                    <a:pt x="6" y="0"/>
                    <a:pt x="4" y="0"/>
                  </a:cubicBezTo>
                </a:path>
              </a:pathLst>
            </a:cu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8" name="Freeform 8">
              <a:extLst>
                <a:ext uri="{FF2B5EF4-FFF2-40B4-BE49-F238E27FC236}">
                  <a16:creationId xmlns="" xmlns:a16="http://schemas.microsoft.com/office/drawing/2014/main" id="{555C0331-BE97-4CFE-BB70-5E1B4F0404D4}"/>
                </a:ext>
              </a:extLst>
            </p:cNvPr>
            <p:cNvSpPr>
              <a:spLocks/>
            </p:cNvSpPr>
            <p:nvPr/>
          </p:nvSpPr>
          <p:spPr bwMode="auto">
            <a:xfrm>
              <a:off x="2142" y="656"/>
              <a:ext cx="42" cy="37"/>
            </a:xfrm>
            <a:custGeom>
              <a:avLst/>
              <a:gdLst>
                <a:gd name="T0" fmla="*/ 8 w 16"/>
                <a:gd name="T1" fmla="*/ 0 h 14"/>
                <a:gd name="T2" fmla="*/ 0 w 16"/>
                <a:gd name="T3" fmla="*/ 7 h 14"/>
                <a:gd name="T4" fmla="*/ 13 w 16"/>
                <a:gd name="T5" fmla="*/ 14 h 14"/>
                <a:gd name="T6" fmla="*/ 16 w 16"/>
                <a:gd name="T7" fmla="*/ 8 h 14"/>
                <a:gd name="T8" fmla="*/ 8 w 16"/>
                <a:gd name="T9" fmla="*/ 0 h 14"/>
              </a:gdLst>
              <a:ahLst/>
              <a:cxnLst>
                <a:cxn ang="0">
                  <a:pos x="T0" y="T1"/>
                </a:cxn>
                <a:cxn ang="0">
                  <a:pos x="T2" y="T3"/>
                </a:cxn>
                <a:cxn ang="0">
                  <a:pos x="T4" y="T5"/>
                </a:cxn>
                <a:cxn ang="0">
                  <a:pos x="T6" y="T7"/>
                </a:cxn>
                <a:cxn ang="0">
                  <a:pos x="T8" y="T9"/>
                </a:cxn>
              </a:cxnLst>
              <a:rect l="0" t="0" r="r" b="b"/>
              <a:pathLst>
                <a:path w="16" h="14">
                  <a:moveTo>
                    <a:pt x="8" y="0"/>
                  </a:moveTo>
                  <a:cubicBezTo>
                    <a:pt x="4" y="0"/>
                    <a:pt x="0" y="3"/>
                    <a:pt x="0" y="7"/>
                  </a:cubicBezTo>
                  <a:cubicBezTo>
                    <a:pt x="5" y="9"/>
                    <a:pt x="9" y="11"/>
                    <a:pt x="13" y="14"/>
                  </a:cubicBezTo>
                  <a:cubicBezTo>
                    <a:pt x="15" y="12"/>
                    <a:pt x="16" y="10"/>
                    <a:pt x="16" y="8"/>
                  </a:cubicBezTo>
                  <a:cubicBezTo>
                    <a:pt x="16" y="4"/>
                    <a:pt x="12" y="0"/>
                    <a:pt x="8" y="0"/>
                  </a:cubicBezTo>
                </a:path>
              </a:pathLst>
            </a:cu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9" name="Freeform 9">
              <a:extLst>
                <a:ext uri="{FF2B5EF4-FFF2-40B4-BE49-F238E27FC236}">
                  <a16:creationId xmlns="" xmlns:a16="http://schemas.microsoft.com/office/drawing/2014/main" id="{EF6A66AF-DFA9-4BF2-A9B5-0C014638E6A2}"/>
                </a:ext>
              </a:extLst>
            </p:cNvPr>
            <p:cNvSpPr>
              <a:spLocks/>
            </p:cNvSpPr>
            <p:nvPr/>
          </p:nvSpPr>
          <p:spPr bwMode="auto">
            <a:xfrm>
              <a:off x="1717" y="204"/>
              <a:ext cx="46" cy="27"/>
            </a:xfrm>
            <a:custGeom>
              <a:avLst/>
              <a:gdLst>
                <a:gd name="T0" fmla="*/ 17 w 17"/>
                <a:gd name="T1" fmla="*/ 0 h 10"/>
                <a:gd name="T2" fmla="*/ 0 w 17"/>
                <a:gd name="T3" fmla="*/ 5 h 10"/>
                <a:gd name="T4" fmla="*/ 8 w 17"/>
                <a:gd name="T5" fmla="*/ 10 h 10"/>
                <a:gd name="T6" fmla="*/ 17 w 17"/>
                <a:gd name="T7" fmla="*/ 1 h 10"/>
                <a:gd name="T8" fmla="*/ 17 w 17"/>
                <a:gd name="T9" fmla="*/ 0 h 10"/>
              </a:gdLst>
              <a:ahLst/>
              <a:cxnLst>
                <a:cxn ang="0">
                  <a:pos x="T0" y="T1"/>
                </a:cxn>
                <a:cxn ang="0">
                  <a:pos x="T2" y="T3"/>
                </a:cxn>
                <a:cxn ang="0">
                  <a:pos x="T4" y="T5"/>
                </a:cxn>
                <a:cxn ang="0">
                  <a:pos x="T6" y="T7"/>
                </a:cxn>
                <a:cxn ang="0">
                  <a:pos x="T8" y="T9"/>
                </a:cxn>
              </a:cxnLst>
              <a:rect l="0" t="0" r="r" b="b"/>
              <a:pathLst>
                <a:path w="17" h="10">
                  <a:moveTo>
                    <a:pt x="17" y="0"/>
                  </a:moveTo>
                  <a:cubicBezTo>
                    <a:pt x="11" y="1"/>
                    <a:pt x="5" y="3"/>
                    <a:pt x="0" y="5"/>
                  </a:cubicBezTo>
                  <a:cubicBezTo>
                    <a:pt x="1" y="8"/>
                    <a:pt x="4" y="10"/>
                    <a:pt x="8" y="10"/>
                  </a:cubicBezTo>
                  <a:cubicBezTo>
                    <a:pt x="13" y="10"/>
                    <a:pt x="17" y="6"/>
                    <a:pt x="17" y="1"/>
                  </a:cubicBezTo>
                  <a:cubicBezTo>
                    <a:pt x="17" y="1"/>
                    <a:pt x="17" y="1"/>
                    <a:pt x="17" y="0"/>
                  </a:cubicBezTo>
                </a:path>
              </a:pathLst>
            </a:cu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0" name="Oval 10">
              <a:extLst>
                <a:ext uri="{FF2B5EF4-FFF2-40B4-BE49-F238E27FC236}">
                  <a16:creationId xmlns="" xmlns:a16="http://schemas.microsoft.com/office/drawing/2014/main" id="{97D10D8D-0A4C-4395-92F7-590310FECB35}"/>
                </a:ext>
              </a:extLst>
            </p:cNvPr>
            <p:cNvSpPr>
              <a:spLocks noChangeArrowheads="1"/>
            </p:cNvSpPr>
            <p:nvPr/>
          </p:nvSpPr>
          <p:spPr bwMode="auto">
            <a:xfrm>
              <a:off x="1661" y="247"/>
              <a:ext cx="43" cy="43"/>
            </a:xfrm>
            <a:prstGeom prst="ellipse">
              <a:avLst/>
            </a:pr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1" name="Oval 11">
              <a:extLst>
                <a:ext uri="{FF2B5EF4-FFF2-40B4-BE49-F238E27FC236}">
                  <a16:creationId xmlns="" xmlns:a16="http://schemas.microsoft.com/office/drawing/2014/main" id="{03233459-1A8F-419F-A1A3-54A6C30DCD3D}"/>
                </a:ext>
              </a:extLst>
            </p:cNvPr>
            <p:cNvSpPr>
              <a:spLocks noChangeArrowheads="1"/>
            </p:cNvSpPr>
            <p:nvPr/>
          </p:nvSpPr>
          <p:spPr bwMode="auto">
            <a:xfrm>
              <a:off x="1760" y="365"/>
              <a:ext cx="48" cy="49"/>
            </a:xfrm>
            <a:prstGeom prst="ellipse">
              <a:avLst/>
            </a:pr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2" name="Oval 12">
              <a:extLst>
                <a:ext uri="{FF2B5EF4-FFF2-40B4-BE49-F238E27FC236}">
                  <a16:creationId xmlns="" xmlns:a16="http://schemas.microsoft.com/office/drawing/2014/main" id="{B660ECF6-B5A5-4053-AFDA-77A6E1BC978F}"/>
                </a:ext>
              </a:extLst>
            </p:cNvPr>
            <p:cNvSpPr>
              <a:spLocks noChangeArrowheads="1"/>
            </p:cNvSpPr>
            <p:nvPr/>
          </p:nvSpPr>
          <p:spPr bwMode="auto">
            <a:xfrm>
              <a:off x="1653" y="390"/>
              <a:ext cx="43" cy="43"/>
            </a:xfrm>
            <a:prstGeom prst="ellipse">
              <a:avLst/>
            </a:pr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3" name="Freeform 13">
              <a:extLst>
                <a:ext uri="{FF2B5EF4-FFF2-40B4-BE49-F238E27FC236}">
                  <a16:creationId xmlns="" xmlns:a16="http://schemas.microsoft.com/office/drawing/2014/main" id="{0CCD2EF2-8C07-48A6-8D36-205362E45F10}"/>
                </a:ext>
              </a:extLst>
            </p:cNvPr>
            <p:cNvSpPr>
              <a:spLocks/>
            </p:cNvSpPr>
            <p:nvPr/>
          </p:nvSpPr>
          <p:spPr bwMode="auto">
            <a:xfrm>
              <a:off x="1610" y="290"/>
              <a:ext cx="40" cy="43"/>
            </a:xfrm>
            <a:custGeom>
              <a:avLst/>
              <a:gdLst>
                <a:gd name="T0" fmla="*/ 7 w 15"/>
                <a:gd name="T1" fmla="*/ 0 h 16"/>
                <a:gd name="T2" fmla="*/ 5 w 15"/>
                <a:gd name="T3" fmla="*/ 0 h 16"/>
                <a:gd name="T4" fmla="*/ 0 w 15"/>
                <a:gd name="T5" fmla="*/ 11 h 16"/>
                <a:gd name="T6" fmla="*/ 7 w 15"/>
                <a:gd name="T7" fmla="*/ 16 h 16"/>
                <a:gd name="T8" fmla="*/ 15 w 15"/>
                <a:gd name="T9" fmla="*/ 8 h 16"/>
                <a:gd name="T10" fmla="*/ 7 w 15"/>
                <a:gd name="T11" fmla="*/ 0 h 16"/>
              </a:gdLst>
              <a:ahLst/>
              <a:cxnLst>
                <a:cxn ang="0">
                  <a:pos x="T0" y="T1"/>
                </a:cxn>
                <a:cxn ang="0">
                  <a:pos x="T2" y="T3"/>
                </a:cxn>
                <a:cxn ang="0">
                  <a:pos x="T4" y="T5"/>
                </a:cxn>
                <a:cxn ang="0">
                  <a:pos x="T6" y="T7"/>
                </a:cxn>
                <a:cxn ang="0">
                  <a:pos x="T8" y="T9"/>
                </a:cxn>
                <a:cxn ang="0">
                  <a:pos x="T10" y="T11"/>
                </a:cxn>
              </a:cxnLst>
              <a:rect l="0" t="0" r="r" b="b"/>
              <a:pathLst>
                <a:path w="15" h="16">
                  <a:moveTo>
                    <a:pt x="7" y="0"/>
                  </a:moveTo>
                  <a:cubicBezTo>
                    <a:pt x="6" y="0"/>
                    <a:pt x="6" y="0"/>
                    <a:pt x="5" y="0"/>
                  </a:cubicBezTo>
                  <a:cubicBezTo>
                    <a:pt x="3" y="4"/>
                    <a:pt x="1" y="8"/>
                    <a:pt x="0" y="11"/>
                  </a:cubicBezTo>
                  <a:cubicBezTo>
                    <a:pt x="1" y="14"/>
                    <a:pt x="4" y="16"/>
                    <a:pt x="7" y="16"/>
                  </a:cubicBezTo>
                  <a:cubicBezTo>
                    <a:pt x="11" y="16"/>
                    <a:pt x="15" y="13"/>
                    <a:pt x="15" y="8"/>
                  </a:cubicBezTo>
                  <a:cubicBezTo>
                    <a:pt x="15" y="4"/>
                    <a:pt x="11" y="0"/>
                    <a:pt x="7" y="0"/>
                  </a:cubicBezTo>
                </a:path>
              </a:pathLst>
            </a:cu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4" name="Oval 14">
              <a:extLst>
                <a:ext uri="{FF2B5EF4-FFF2-40B4-BE49-F238E27FC236}">
                  <a16:creationId xmlns="" xmlns:a16="http://schemas.microsoft.com/office/drawing/2014/main" id="{06BD3FA2-7CDD-470A-897E-3A7E6CA25830}"/>
                </a:ext>
              </a:extLst>
            </p:cNvPr>
            <p:cNvSpPr>
              <a:spLocks noChangeArrowheads="1"/>
            </p:cNvSpPr>
            <p:nvPr/>
          </p:nvSpPr>
          <p:spPr bwMode="auto">
            <a:xfrm>
              <a:off x="2190" y="105"/>
              <a:ext cx="37" cy="37"/>
            </a:xfrm>
            <a:prstGeom prst="ellipse">
              <a:avLst/>
            </a:pr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5" name="Freeform 15">
              <a:extLst>
                <a:ext uri="{FF2B5EF4-FFF2-40B4-BE49-F238E27FC236}">
                  <a16:creationId xmlns="" xmlns:a16="http://schemas.microsoft.com/office/drawing/2014/main" id="{5F673266-F4E0-43FB-8CAF-F0A66F833020}"/>
                </a:ext>
              </a:extLst>
            </p:cNvPr>
            <p:cNvSpPr>
              <a:spLocks/>
            </p:cNvSpPr>
            <p:nvPr/>
          </p:nvSpPr>
          <p:spPr bwMode="auto">
            <a:xfrm>
              <a:off x="2080" y="159"/>
              <a:ext cx="3" cy="8"/>
            </a:xfrm>
            <a:custGeom>
              <a:avLst/>
              <a:gdLst>
                <a:gd name="T0" fmla="*/ 1 w 1"/>
                <a:gd name="T1" fmla="*/ 0 h 3"/>
                <a:gd name="T2" fmla="*/ 0 w 1"/>
                <a:gd name="T3" fmla="*/ 3 h 3"/>
                <a:gd name="T4" fmla="*/ 1 w 1"/>
                <a:gd name="T5" fmla="*/ 0 h 3"/>
              </a:gdLst>
              <a:ahLst/>
              <a:cxnLst>
                <a:cxn ang="0">
                  <a:pos x="T0" y="T1"/>
                </a:cxn>
                <a:cxn ang="0">
                  <a:pos x="T2" y="T3"/>
                </a:cxn>
                <a:cxn ang="0">
                  <a:pos x="T4" y="T5"/>
                </a:cxn>
              </a:cxnLst>
              <a:rect l="0" t="0" r="r" b="b"/>
              <a:pathLst>
                <a:path w="1" h="3">
                  <a:moveTo>
                    <a:pt x="1" y="0"/>
                  </a:moveTo>
                  <a:cubicBezTo>
                    <a:pt x="1" y="1"/>
                    <a:pt x="0" y="2"/>
                    <a:pt x="0" y="3"/>
                  </a:cubicBezTo>
                  <a:cubicBezTo>
                    <a:pt x="0" y="2"/>
                    <a:pt x="1" y="1"/>
                    <a:pt x="1" y="0"/>
                  </a:cubicBezTo>
                </a:path>
              </a:pathLst>
            </a:cu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6" name="Freeform 16">
              <a:extLst>
                <a:ext uri="{FF2B5EF4-FFF2-40B4-BE49-F238E27FC236}">
                  <a16:creationId xmlns="" xmlns:a16="http://schemas.microsoft.com/office/drawing/2014/main" id="{0A5DB825-FFFF-4A7A-AA16-DAD54044545B}"/>
                </a:ext>
              </a:extLst>
            </p:cNvPr>
            <p:cNvSpPr>
              <a:spLocks/>
            </p:cNvSpPr>
            <p:nvPr/>
          </p:nvSpPr>
          <p:spPr bwMode="auto">
            <a:xfrm>
              <a:off x="2369" y="67"/>
              <a:ext cx="37" cy="38"/>
            </a:xfrm>
            <a:custGeom>
              <a:avLst/>
              <a:gdLst>
                <a:gd name="T0" fmla="*/ 1 w 14"/>
                <a:gd name="T1" fmla="*/ 0 h 14"/>
                <a:gd name="T2" fmla="*/ 0 w 14"/>
                <a:gd name="T3" fmla="*/ 5 h 14"/>
                <a:gd name="T4" fmla="*/ 9 w 14"/>
                <a:gd name="T5" fmla="*/ 14 h 14"/>
                <a:gd name="T6" fmla="*/ 14 w 14"/>
                <a:gd name="T7" fmla="*/ 12 h 14"/>
                <a:gd name="T8" fmla="*/ 1 w 14"/>
                <a:gd name="T9" fmla="*/ 0 h 14"/>
              </a:gdLst>
              <a:ahLst/>
              <a:cxnLst>
                <a:cxn ang="0">
                  <a:pos x="T0" y="T1"/>
                </a:cxn>
                <a:cxn ang="0">
                  <a:pos x="T2" y="T3"/>
                </a:cxn>
                <a:cxn ang="0">
                  <a:pos x="T4" y="T5"/>
                </a:cxn>
                <a:cxn ang="0">
                  <a:pos x="T6" y="T7"/>
                </a:cxn>
                <a:cxn ang="0">
                  <a:pos x="T8" y="T9"/>
                </a:cxn>
              </a:cxnLst>
              <a:rect l="0" t="0" r="r" b="b"/>
              <a:pathLst>
                <a:path w="14" h="14">
                  <a:moveTo>
                    <a:pt x="1" y="0"/>
                  </a:moveTo>
                  <a:cubicBezTo>
                    <a:pt x="1" y="2"/>
                    <a:pt x="0" y="4"/>
                    <a:pt x="0" y="5"/>
                  </a:cubicBezTo>
                  <a:cubicBezTo>
                    <a:pt x="0" y="10"/>
                    <a:pt x="4" y="14"/>
                    <a:pt x="9" y="14"/>
                  </a:cubicBezTo>
                  <a:cubicBezTo>
                    <a:pt x="11" y="14"/>
                    <a:pt x="13" y="14"/>
                    <a:pt x="14" y="12"/>
                  </a:cubicBezTo>
                  <a:cubicBezTo>
                    <a:pt x="11" y="8"/>
                    <a:pt x="6" y="4"/>
                    <a:pt x="1" y="0"/>
                  </a:cubicBezTo>
                </a:path>
              </a:pathLst>
            </a:cu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7" name="Freeform 17">
              <a:extLst>
                <a:ext uri="{FF2B5EF4-FFF2-40B4-BE49-F238E27FC236}">
                  <a16:creationId xmlns="" xmlns:a16="http://schemas.microsoft.com/office/drawing/2014/main" id="{A39206B8-821B-4AFF-8140-8B7AB5006EFD}"/>
                </a:ext>
              </a:extLst>
            </p:cNvPr>
            <p:cNvSpPr>
              <a:spLocks/>
            </p:cNvSpPr>
            <p:nvPr/>
          </p:nvSpPr>
          <p:spPr bwMode="auto">
            <a:xfrm>
              <a:off x="2155" y="59"/>
              <a:ext cx="29" cy="19"/>
            </a:xfrm>
            <a:custGeom>
              <a:avLst/>
              <a:gdLst>
                <a:gd name="T0" fmla="*/ 11 w 11"/>
                <a:gd name="T1" fmla="*/ 0 h 7"/>
                <a:gd name="T2" fmla="*/ 0 w 11"/>
                <a:gd name="T3" fmla="*/ 7 h 7"/>
                <a:gd name="T4" fmla="*/ 3 w 11"/>
                <a:gd name="T5" fmla="*/ 7 h 7"/>
                <a:gd name="T6" fmla="*/ 11 w 11"/>
                <a:gd name="T7" fmla="*/ 0 h 7"/>
              </a:gdLst>
              <a:ahLst/>
              <a:cxnLst>
                <a:cxn ang="0">
                  <a:pos x="T0" y="T1"/>
                </a:cxn>
                <a:cxn ang="0">
                  <a:pos x="T2" y="T3"/>
                </a:cxn>
                <a:cxn ang="0">
                  <a:pos x="T4" y="T5"/>
                </a:cxn>
                <a:cxn ang="0">
                  <a:pos x="T6" y="T7"/>
                </a:cxn>
              </a:cxnLst>
              <a:rect l="0" t="0" r="r" b="b"/>
              <a:pathLst>
                <a:path w="11" h="7">
                  <a:moveTo>
                    <a:pt x="11" y="0"/>
                  </a:moveTo>
                  <a:cubicBezTo>
                    <a:pt x="7" y="2"/>
                    <a:pt x="3" y="4"/>
                    <a:pt x="0" y="7"/>
                  </a:cubicBezTo>
                  <a:cubicBezTo>
                    <a:pt x="1" y="7"/>
                    <a:pt x="2" y="7"/>
                    <a:pt x="3" y="7"/>
                  </a:cubicBezTo>
                  <a:cubicBezTo>
                    <a:pt x="7" y="7"/>
                    <a:pt x="10" y="4"/>
                    <a:pt x="11" y="0"/>
                  </a:cubicBezTo>
                </a:path>
              </a:pathLst>
            </a:cu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8" name="Oval 18">
              <a:extLst>
                <a:ext uri="{FF2B5EF4-FFF2-40B4-BE49-F238E27FC236}">
                  <a16:creationId xmlns="" xmlns:a16="http://schemas.microsoft.com/office/drawing/2014/main" id="{D00B3ABF-8A49-4301-9032-0096A95C0EAC}"/>
                </a:ext>
              </a:extLst>
            </p:cNvPr>
            <p:cNvSpPr>
              <a:spLocks noChangeArrowheads="1"/>
            </p:cNvSpPr>
            <p:nvPr/>
          </p:nvSpPr>
          <p:spPr bwMode="auto">
            <a:xfrm>
              <a:off x="2294" y="134"/>
              <a:ext cx="43" cy="43"/>
            </a:xfrm>
            <a:prstGeom prst="ellipse">
              <a:avLst/>
            </a:pr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9" name="Oval 19">
              <a:extLst>
                <a:ext uri="{FF2B5EF4-FFF2-40B4-BE49-F238E27FC236}">
                  <a16:creationId xmlns="" xmlns:a16="http://schemas.microsoft.com/office/drawing/2014/main" id="{7741B8A2-BBE0-4C4D-ACC5-85B0AB31AFB6}"/>
                </a:ext>
              </a:extLst>
            </p:cNvPr>
            <p:cNvSpPr>
              <a:spLocks noChangeArrowheads="1"/>
            </p:cNvSpPr>
            <p:nvPr/>
          </p:nvSpPr>
          <p:spPr bwMode="auto">
            <a:xfrm>
              <a:off x="2251" y="46"/>
              <a:ext cx="43" cy="43"/>
            </a:xfrm>
            <a:prstGeom prst="ellipse">
              <a:avLst/>
            </a:pr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20" name="Freeform 20">
              <a:extLst>
                <a:ext uri="{FF2B5EF4-FFF2-40B4-BE49-F238E27FC236}">
                  <a16:creationId xmlns="" xmlns:a16="http://schemas.microsoft.com/office/drawing/2014/main" id="{E394560C-511C-4168-AAD4-121FBB3FE1D4}"/>
                </a:ext>
              </a:extLst>
            </p:cNvPr>
            <p:cNvSpPr>
              <a:spLocks/>
            </p:cNvSpPr>
            <p:nvPr/>
          </p:nvSpPr>
          <p:spPr bwMode="auto">
            <a:xfrm>
              <a:off x="1861" y="202"/>
              <a:ext cx="43" cy="18"/>
            </a:xfrm>
            <a:custGeom>
              <a:avLst/>
              <a:gdLst>
                <a:gd name="T0" fmla="*/ 0 w 16"/>
                <a:gd name="T1" fmla="*/ 0 h 7"/>
                <a:gd name="T2" fmla="*/ 9 w 16"/>
                <a:gd name="T3" fmla="*/ 7 h 7"/>
                <a:gd name="T4" fmla="*/ 16 w 16"/>
                <a:gd name="T5" fmla="*/ 4 h 7"/>
                <a:gd name="T6" fmla="*/ 0 w 16"/>
                <a:gd name="T7" fmla="*/ 0 h 7"/>
              </a:gdLst>
              <a:ahLst/>
              <a:cxnLst>
                <a:cxn ang="0">
                  <a:pos x="T0" y="T1"/>
                </a:cxn>
                <a:cxn ang="0">
                  <a:pos x="T2" y="T3"/>
                </a:cxn>
                <a:cxn ang="0">
                  <a:pos x="T4" y="T5"/>
                </a:cxn>
                <a:cxn ang="0">
                  <a:pos x="T6" y="T7"/>
                </a:cxn>
              </a:cxnLst>
              <a:rect l="0" t="0" r="r" b="b"/>
              <a:pathLst>
                <a:path w="16" h="7">
                  <a:moveTo>
                    <a:pt x="0" y="0"/>
                  </a:moveTo>
                  <a:cubicBezTo>
                    <a:pt x="1" y="4"/>
                    <a:pt x="5" y="7"/>
                    <a:pt x="9" y="7"/>
                  </a:cubicBezTo>
                  <a:cubicBezTo>
                    <a:pt x="12" y="7"/>
                    <a:pt x="14" y="6"/>
                    <a:pt x="16" y="4"/>
                  </a:cubicBezTo>
                  <a:cubicBezTo>
                    <a:pt x="11" y="2"/>
                    <a:pt x="6" y="1"/>
                    <a:pt x="0" y="0"/>
                  </a:cubicBezTo>
                </a:path>
              </a:pathLst>
            </a:cu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21" name="Oval 21">
              <a:extLst>
                <a:ext uri="{FF2B5EF4-FFF2-40B4-BE49-F238E27FC236}">
                  <a16:creationId xmlns="" xmlns:a16="http://schemas.microsoft.com/office/drawing/2014/main" id="{F7B13557-B1CB-4183-AE7B-2884177988D4}"/>
                </a:ext>
              </a:extLst>
            </p:cNvPr>
            <p:cNvSpPr>
              <a:spLocks noChangeArrowheads="1"/>
            </p:cNvSpPr>
            <p:nvPr/>
          </p:nvSpPr>
          <p:spPr bwMode="auto">
            <a:xfrm>
              <a:off x="2123" y="253"/>
              <a:ext cx="37" cy="37"/>
            </a:xfrm>
            <a:prstGeom prst="ellipse">
              <a:avLst/>
            </a:pr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22" name="Freeform 22">
              <a:extLst>
                <a:ext uri="{FF2B5EF4-FFF2-40B4-BE49-F238E27FC236}">
                  <a16:creationId xmlns="" xmlns:a16="http://schemas.microsoft.com/office/drawing/2014/main" id="{A0E76CDB-EEA3-4653-9257-927CE5DC7BFE}"/>
                </a:ext>
              </a:extLst>
            </p:cNvPr>
            <p:cNvSpPr>
              <a:spLocks/>
            </p:cNvSpPr>
            <p:nvPr/>
          </p:nvSpPr>
          <p:spPr bwMode="auto">
            <a:xfrm>
              <a:off x="2064" y="218"/>
              <a:ext cx="14" cy="40"/>
            </a:xfrm>
            <a:custGeom>
              <a:avLst/>
              <a:gdLst>
                <a:gd name="T0" fmla="*/ 0 w 5"/>
                <a:gd name="T1" fmla="*/ 0 h 15"/>
                <a:gd name="T2" fmla="*/ 0 w 5"/>
                <a:gd name="T3" fmla="*/ 12 h 15"/>
                <a:gd name="T4" fmla="*/ 0 w 5"/>
                <a:gd name="T5" fmla="*/ 15 h 15"/>
                <a:gd name="T6" fmla="*/ 5 w 5"/>
                <a:gd name="T7" fmla="*/ 7 h 15"/>
                <a:gd name="T8" fmla="*/ 0 w 5"/>
                <a:gd name="T9" fmla="*/ 0 h 15"/>
              </a:gdLst>
              <a:ahLst/>
              <a:cxnLst>
                <a:cxn ang="0">
                  <a:pos x="T0" y="T1"/>
                </a:cxn>
                <a:cxn ang="0">
                  <a:pos x="T2" y="T3"/>
                </a:cxn>
                <a:cxn ang="0">
                  <a:pos x="T4" y="T5"/>
                </a:cxn>
                <a:cxn ang="0">
                  <a:pos x="T6" y="T7"/>
                </a:cxn>
                <a:cxn ang="0">
                  <a:pos x="T8" y="T9"/>
                </a:cxn>
              </a:cxnLst>
              <a:rect l="0" t="0" r="r" b="b"/>
              <a:pathLst>
                <a:path w="5" h="15">
                  <a:moveTo>
                    <a:pt x="0" y="0"/>
                  </a:moveTo>
                  <a:cubicBezTo>
                    <a:pt x="0" y="4"/>
                    <a:pt x="0" y="8"/>
                    <a:pt x="0" y="12"/>
                  </a:cubicBezTo>
                  <a:cubicBezTo>
                    <a:pt x="0" y="13"/>
                    <a:pt x="0" y="14"/>
                    <a:pt x="0" y="15"/>
                  </a:cubicBezTo>
                  <a:cubicBezTo>
                    <a:pt x="3" y="14"/>
                    <a:pt x="5" y="11"/>
                    <a:pt x="5" y="7"/>
                  </a:cubicBezTo>
                  <a:cubicBezTo>
                    <a:pt x="5" y="4"/>
                    <a:pt x="3" y="1"/>
                    <a:pt x="0" y="0"/>
                  </a:cubicBezTo>
                </a:path>
              </a:pathLst>
            </a:cu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23" name="Oval 23">
              <a:extLst>
                <a:ext uri="{FF2B5EF4-FFF2-40B4-BE49-F238E27FC236}">
                  <a16:creationId xmlns="" xmlns:a16="http://schemas.microsoft.com/office/drawing/2014/main" id="{43527CD5-A388-46EA-ABD5-99D8219718BC}"/>
                </a:ext>
              </a:extLst>
            </p:cNvPr>
            <p:cNvSpPr>
              <a:spLocks noChangeArrowheads="1"/>
            </p:cNvSpPr>
            <p:nvPr/>
          </p:nvSpPr>
          <p:spPr bwMode="auto">
            <a:xfrm>
              <a:off x="1725" y="304"/>
              <a:ext cx="48" cy="48"/>
            </a:xfrm>
            <a:prstGeom prst="ellipse">
              <a:avLst/>
            </a:pr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24" name="Freeform 24">
              <a:extLst>
                <a:ext uri="{FF2B5EF4-FFF2-40B4-BE49-F238E27FC236}">
                  <a16:creationId xmlns="" xmlns:a16="http://schemas.microsoft.com/office/drawing/2014/main" id="{0A61F767-75B1-4D83-9238-AAB75F4D1A4F}"/>
                </a:ext>
              </a:extLst>
            </p:cNvPr>
            <p:cNvSpPr>
              <a:spLocks/>
            </p:cNvSpPr>
            <p:nvPr/>
          </p:nvSpPr>
          <p:spPr bwMode="auto">
            <a:xfrm>
              <a:off x="1947" y="236"/>
              <a:ext cx="43" cy="41"/>
            </a:xfrm>
            <a:custGeom>
              <a:avLst/>
              <a:gdLst>
                <a:gd name="T0" fmla="*/ 2 w 16"/>
                <a:gd name="T1" fmla="*/ 0 h 15"/>
                <a:gd name="T2" fmla="*/ 0 w 16"/>
                <a:gd name="T3" fmla="*/ 6 h 15"/>
                <a:gd name="T4" fmla="*/ 9 w 16"/>
                <a:gd name="T5" fmla="*/ 15 h 15"/>
                <a:gd name="T6" fmla="*/ 16 w 16"/>
                <a:gd name="T7" fmla="*/ 12 h 15"/>
                <a:gd name="T8" fmla="*/ 2 w 16"/>
                <a:gd name="T9" fmla="*/ 0 h 15"/>
              </a:gdLst>
              <a:ahLst/>
              <a:cxnLst>
                <a:cxn ang="0">
                  <a:pos x="T0" y="T1"/>
                </a:cxn>
                <a:cxn ang="0">
                  <a:pos x="T2" y="T3"/>
                </a:cxn>
                <a:cxn ang="0">
                  <a:pos x="T4" y="T5"/>
                </a:cxn>
                <a:cxn ang="0">
                  <a:pos x="T6" y="T7"/>
                </a:cxn>
                <a:cxn ang="0">
                  <a:pos x="T8" y="T9"/>
                </a:cxn>
              </a:cxnLst>
              <a:rect l="0" t="0" r="r" b="b"/>
              <a:pathLst>
                <a:path w="16" h="15">
                  <a:moveTo>
                    <a:pt x="2" y="0"/>
                  </a:moveTo>
                  <a:cubicBezTo>
                    <a:pt x="1" y="2"/>
                    <a:pt x="0" y="4"/>
                    <a:pt x="0" y="6"/>
                  </a:cubicBezTo>
                  <a:cubicBezTo>
                    <a:pt x="0" y="11"/>
                    <a:pt x="4" y="15"/>
                    <a:pt x="9" y="15"/>
                  </a:cubicBezTo>
                  <a:cubicBezTo>
                    <a:pt x="12" y="15"/>
                    <a:pt x="14" y="13"/>
                    <a:pt x="16" y="12"/>
                  </a:cubicBezTo>
                  <a:cubicBezTo>
                    <a:pt x="11" y="7"/>
                    <a:pt x="7" y="4"/>
                    <a:pt x="2" y="0"/>
                  </a:cubicBezTo>
                </a:path>
              </a:pathLst>
            </a:cu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25" name="Oval 25">
              <a:extLst>
                <a:ext uri="{FF2B5EF4-FFF2-40B4-BE49-F238E27FC236}">
                  <a16:creationId xmlns="" xmlns:a16="http://schemas.microsoft.com/office/drawing/2014/main" id="{09DA15A3-3784-4323-AB1B-FDA67C9DDE39}"/>
                </a:ext>
              </a:extLst>
            </p:cNvPr>
            <p:cNvSpPr>
              <a:spLocks noChangeArrowheads="1"/>
            </p:cNvSpPr>
            <p:nvPr/>
          </p:nvSpPr>
          <p:spPr bwMode="auto">
            <a:xfrm>
              <a:off x="2363" y="210"/>
              <a:ext cx="48" cy="48"/>
            </a:xfrm>
            <a:prstGeom prst="ellipse">
              <a:avLst/>
            </a:pr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26" name="Oval 26">
              <a:extLst>
                <a:ext uri="{FF2B5EF4-FFF2-40B4-BE49-F238E27FC236}">
                  <a16:creationId xmlns="" xmlns:a16="http://schemas.microsoft.com/office/drawing/2014/main" id="{CDABD97F-722E-4B31-B033-2141664BB727}"/>
                </a:ext>
              </a:extLst>
            </p:cNvPr>
            <p:cNvSpPr>
              <a:spLocks noChangeArrowheads="1"/>
            </p:cNvSpPr>
            <p:nvPr/>
          </p:nvSpPr>
          <p:spPr bwMode="auto">
            <a:xfrm>
              <a:off x="2126" y="172"/>
              <a:ext cx="42" cy="43"/>
            </a:xfrm>
            <a:prstGeom prst="ellipse">
              <a:avLst/>
            </a:pr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27" name="Oval 27">
              <a:extLst>
                <a:ext uri="{FF2B5EF4-FFF2-40B4-BE49-F238E27FC236}">
                  <a16:creationId xmlns="" xmlns:a16="http://schemas.microsoft.com/office/drawing/2014/main" id="{FFB377C0-3777-429E-98FD-95B45AEDC997}"/>
                </a:ext>
              </a:extLst>
            </p:cNvPr>
            <p:cNvSpPr>
              <a:spLocks noChangeArrowheads="1"/>
            </p:cNvSpPr>
            <p:nvPr/>
          </p:nvSpPr>
          <p:spPr bwMode="auto">
            <a:xfrm>
              <a:off x="2198" y="250"/>
              <a:ext cx="43" cy="43"/>
            </a:xfrm>
            <a:prstGeom prst="ellipse">
              <a:avLst/>
            </a:pr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28" name="Oval 28">
              <a:extLst>
                <a:ext uri="{FF2B5EF4-FFF2-40B4-BE49-F238E27FC236}">
                  <a16:creationId xmlns="" xmlns:a16="http://schemas.microsoft.com/office/drawing/2014/main" id="{0C02A1AD-227E-4CE2-A0EB-8650298DFDA7}"/>
                </a:ext>
              </a:extLst>
            </p:cNvPr>
            <p:cNvSpPr>
              <a:spLocks noChangeArrowheads="1"/>
            </p:cNvSpPr>
            <p:nvPr/>
          </p:nvSpPr>
          <p:spPr bwMode="auto">
            <a:xfrm>
              <a:off x="2257" y="196"/>
              <a:ext cx="42" cy="43"/>
            </a:xfrm>
            <a:prstGeom prst="ellipse">
              <a:avLst/>
            </a:pr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29" name="Oval 29">
              <a:extLst>
                <a:ext uri="{FF2B5EF4-FFF2-40B4-BE49-F238E27FC236}">
                  <a16:creationId xmlns="" xmlns:a16="http://schemas.microsoft.com/office/drawing/2014/main" id="{092EB791-D235-4E01-A242-C8997AAF616D}"/>
                </a:ext>
              </a:extLst>
            </p:cNvPr>
            <p:cNvSpPr>
              <a:spLocks noChangeArrowheads="1"/>
            </p:cNvSpPr>
            <p:nvPr/>
          </p:nvSpPr>
          <p:spPr bwMode="auto">
            <a:xfrm>
              <a:off x="1819" y="266"/>
              <a:ext cx="48" cy="48"/>
            </a:xfrm>
            <a:prstGeom prst="ellipse">
              <a:avLst/>
            </a:pr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30" name="Oval 30">
              <a:extLst>
                <a:ext uri="{FF2B5EF4-FFF2-40B4-BE49-F238E27FC236}">
                  <a16:creationId xmlns="" xmlns:a16="http://schemas.microsoft.com/office/drawing/2014/main" id="{E27809FF-C9E7-43CE-B452-60B868037865}"/>
                </a:ext>
              </a:extLst>
            </p:cNvPr>
            <p:cNvSpPr>
              <a:spLocks noChangeArrowheads="1"/>
            </p:cNvSpPr>
            <p:nvPr/>
          </p:nvSpPr>
          <p:spPr bwMode="auto">
            <a:xfrm>
              <a:off x="1917" y="312"/>
              <a:ext cx="38" cy="37"/>
            </a:xfrm>
            <a:prstGeom prst="ellipse">
              <a:avLst/>
            </a:pr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31" name="Oval 31">
              <a:extLst>
                <a:ext uri="{FF2B5EF4-FFF2-40B4-BE49-F238E27FC236}">
                  <a16:creationId xmlns="" xmlns:a16="http://schemas.microsoft.com/office/drawing/2014/main" id="{0CC4F7EB-AF80-4CD7-936C-AF1F1A3FBD25}"/>
                </a:ext>
              </a:extLst>
            </p:cNvPr>
            <p:cNvSpPr>
              <a:spLocks noChangeArrowheads="1"/>
            </p:cNvSpPr>
            <p:nvPr/>
          </p:nvSpPr>
          <p:spPr bwMode="auto">
            <a:xfrm>
              <a:off x="2176" y="387"/>
              <a:ext cx="38" cy="38"/>
            </a:xfrm>
            <a:prstGeom prst="ellipse">
              <a:avLst/>
            </a:pr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32" name="Freeform 32">
              <a:extLst>
                <a:ext uri="{FF2B5EF4-FFF2-40B4-BE49-F238E27FC236}">
                  <a16:creationId xmlns="" xmlns:a16="http://schemas.microsoft.com/office/drawing/2014/main" id="{DFBE3035-1B5E-4480-8710-A5C02520198C}"/>
                </a:ext>
              </a:extLst>
            </p:cNvPr>
            <p:cNvSpPr>
              <a:spLocks/>
            </p:cNvSpPr>
            <p:nvPr/>
          </p:nvSpPr>
          <p:spPr bwMode="auto">
            <a:xfrm>
              <a:off x="2011" y="317"/>
              <a:ext cx="40" cy="46"/>
            </a:xfrm>
            <a:custGeom>
              <a:avLst/>
              <a:gdLst>
                <a:gd name="T0" fmla="*/ 7 w 15"/>
                <a:gd name="T1" fmla="*/ 0 h 17"/>
                <a:gd name="T2" fmla="*/ 0 w 15"/>
                <a:gd name="T3" fmla="*/ 8 h 17"/>
                <a:gd name="T4" fmla="*/ 9 w 15"/>
                <a:gd name="T5" fmla="*/ 17 h 17"/>
                <a:gd name="T6" fmla="*/ 15 w 15"/>
                <a:gd name="T7" fmla="*/ 15 h 17"/>
                <a:gd name="T8" fmla="*/ 7 w 15"/>
                <a:gd name="T9" fmla="*/ 0 h 17"/>
              </a:gdLst>
              <a:ahLst/>
              <a:cxnLst>
                <a:cxn ang="0">
                  <a:pos x="T0" y="T1"/>
                </a:cxn>
                <a:cxn ang="0">
                  <a:pos x="T2" y="T3"/>
                </a:cxn>
                <a:cxn ang="0">
                  <a:pos x="T4" y="T5"/>
                </a:cxn>
                <a:cxn ang="0">
                  <a:pos x="T6" y="T7"/>
                </a:cxn>
                <a:cxn ang="0">
                  <a:pos x="T8" y="T9"/>
                </a:cxn>
              </a:cxnLst>
              <a:rect l="0" t="0" r="r" b="b"/>
              <a:pathLst>
                <a:path w="15" h="17">
                  <a:moveTo>
                    <a:pt x="7" y="0"/>
                  </a:moveTo>
                  <a:cubicBezTo>
                    <a:pt x="3" y="1"/>
                    <a:pt x="0" y="4"/>
                    <a:pt x="0" y="8"/>
                  </a:cubicBezTo>
                  <a:cubicBezTo>
                    <a:pt x="0" y="13"/>
                    <a:pt x="4" y="17"/>
                    <a:pt x="9" y="17"/>
                  </a:cubicBezTo>
                  <a:cubicBezTo>
                    <a:pt x="11" y="17"/>
                    <a:pt x="13" y="16"/>
                    <a:pt x="15" y="15"/>
                  </a:cubicBezTo>
                  <a:cubicBezTo>
                    <a:pt x="13" y="10"/>
                    <a:pt x="10" y="5"/>
                    <a:pt x="7" y="0"/>
                  </a:cubicBezTo>
                </a:path>
              </a:pathLst>
            </a:cu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33" name="Oval 33">
              <a:extLst>
                <a:ext uri="{FF2B5EF4-FFF2-40B4-BE49-F238E27FC236}">
                  <a16:creationId xmlns="" xmlns:a16="http://schemas.microsoft.com/office/drawing/2014/main" id="{164C1C5F-C5CF-47A1-B422-47D79CB358A0}"/>
                </a:ext>
              </a:extLst>
            </p:cNvPr>
            <p:cNvSpPr>
              <a:spLocks noChangeArrowheads="1"/>
            </p:cNvSpPr>
            <p:nvPr/>
          </p:nvSpPr>
          <p:spPr bwMode="auto">
            <a:xfrm>
              <a:off x="1880" y="384"/>
              <a:ext cx="48" cy="49"/>
            </a:xfrm>
            <a:prstGeom prst="ellipse">
              <a:avLst/>
            </a:pr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34" name="Oval 34">
              <a:extLst>
                <a:ext uri="{FF2B5EF4-FFF2-40B4-BE49-F238E27FC236}">
                  <a16:creationId xmlns="" xmlns:a16="http://schemas.microsoft.com/office/drawing/2014/main" id="{92BC660A-807D-4F29-8D42-4E7B571B6ADF}"/>
                </a:ext>
              </a:extLst>
            </p:cNvPr>
            <p:cNvSpPr>
              <a:spLocks noChangeArrowheads="1"/>
            </p:cNvSpPr>
            <p:nvPr/>
          </p:nvSpPr>
          <p:spPr bwMode="auto">
            <a:xfrm>
              <a:off x="2040" y="384"/>
              <a:ext cx="48" cy="49"/>
            </a:xfrm>
            <a:prstGeom prst="ellipse">
              <a:avLst/>
            </a:pr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35" name="Freeform 35">
              <a:extLst>
                <a:ext uri="{FF2B5EF4-FFF2-40B4-BE49-F238E27FC236}">
                  <a16:creationId xmlns="" xmlns:a16="http://schemas.microsoft.com/office/drawing/2014/main" id="{EC60EA6C-532B-4E70-B5DB-9F8742253DA9}"/>
                </a:ext>
              </a:extLst>
            </p:cNvPr>
            <p:cNvSpPr>
              <a:spLocks/>
            </p:cNvSpPr>
            <p:nvPr/>
          </p:nvSpPr>
          <p:spPr bwMode="auto">
            <a:xfrm>
              <a:off x="2350" y="328"/>
              <a:ext cx="48" cy="48"/>
            </a:xfrm>
            <a:custGeom>
              <a:avLst/>
              <a:gdLst>
                <a:gd name="T0" fmla="*/ 9 w 18"/>
                <a:gd name="T1" fmla="*/ 0 h 18"/>
                <a:gd name="T2" fmla="*/ 0 w 18"/>
                <a:gd name="T3" fmla="*/ 9 h 18"/>
                <a:gd name="T4" fmla="*/ 6 w 18"/>
                <a:gd name="T5" fmla="*/ 18 h 18"/>
                <a:gd name="T6" fmla="*/ 18 w 18"/>
                <a:gd name="T7" fmla="*/ 8 h 18"/>
                <a:gd name="T8" fmla="*/ 9 w 18"/>
                <a:gd name="T9" fmla="*/ 0 h 18"/>
              </a:gdLst>
              <a:ahLst/>
              <a:cxnLst>
                <a:cxn ang="0">
                  <a:pos x="T0" y="T1"/>
                </a:cxn>
                <a:cxn ang="0">
                  <a:pos x="T2" y="T3"/>
                </a:cxn>
                <a:cxn ang="0">
                  <a:pos x="T4" y="T5"/>
                </a:cxn>
                <a:cxn ang="0">
                  <a:pos x="T6" y="T7"/>
                </a:cxn>
                <a:cxn ang="0">
                  <a:pos x="T8" y="T9"/>
                </a:cxn>
              </a:cxnLst>
              <a:rect l="0" t="0" r="r" b="b"/>
              <a:pathLst>
                <a:path w="18" h="18">
                  <a:moveTo>
                    <a:pt x="9" y="0"/>
                  </a:moveTo>
                  <a:cubicBezTo>
                    <a:pt x="4" y="0"/>
                    <a:pt x="0" y="4"/>
                    <a:pt x="0" y="9"/>
                  </a:cubicBezTo>
                  <a:cubicBezTo>
                    <a:pt x="0" y="13"/>
                    <a:pt x="3" y="17"/>
                    <a:pt x="6" y="18"/>
                  </a:cubicBezTo>
                  <a:cubicBezTo>
                    <a:pt x="11" y="15"/>
                    <a:pt x="14" y="12"/>
                    <a:pt x="18" y="8"/>
                  </a:cubicBezTo>
                  <a:cubicBezTo>
                    <a:pt x="17" y="4"/>
                    <a:pt x="14" y="0"/>
                    <a:pt x="9" y="0"/>
                  </a:cubicBezTo>
                </a:path>
              </a:pathLst>
            </a:cu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36" name="Oval 36">
              <a:extLst>
                <a:ext uri="{FF2B5EF4-FFF2-40B4-BE49-F238E27FC236}">
                  <a16:creationId xmlns="" xmlns:a16="http://schemas.microsoft.com/office/drawing/2014/main" id="{08D736EA-92F9-43C5-B9D9-7C467465CFD2}"/>
                </a:ext>
              </a:extLst>
            </p:cNvPr>
            <p:cNvSpPr>
              <a:spLocks noChangeArrowheads="1"/>
            </p:cNvSpPr>
            <p:nvPr/>
          </p:nvSpPr>
          <p:spPr bwMode="auto">
            <a:xfrm>
              <a:off x="2128" y="317"/>
              <a:ext cx="43" cy="43"/>
            </a:xfrm>
            <a:prstGeom prst="ellipse">
              <a:avLst/>
            </a:pr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37" name="Freeform 37">
              <a:extLst>
                <a:ext uri="{FF2B5EF4-FFF2-40B4-BE49-F238E27FC236}">
                  <a16:creationId xmlns="" xmlns:a16="http://schemas.microsoft.com/office/drawing/2014/main" id="{9AB0F41D-58DC-4FEC-94BD-D66F26153B93}"/>
                </a:ext>
              </a:extLst>
            </p:cNvPr>
            <p:cNvSpPr>
              <a:spLocks/>
            </p:cNvSpPr>
            <p:nvPr/>
          </p:nvSpPr>
          <p:spPr bwMode="auto">
            <a:xfrm>
              <a:off x="2294" y="390"/>
              <a:ext cx="40" cy="35"/>
            </a:xfrm>
            <a:custGeom>
              <a:avLst/>
              <a:gdLst>
                <a:gd name="T0" fmla="*/ 8 w 15"/>
                <a:gd name="T1" fmla="*/ 0 h 13"/>
                <a:gd name="T2" fmla="*/ 0 w 15"/>
                <a:gd name="T3" fmla="*/ 8 h 13"/>
                <a:gd name="T4" fmla="*/ 2 w 15"/>
                <a:gd name="T5" fmla="*/ 13 h 13"/>
                <a:gd name="T6" fmla="*/ 15 w 15"/>
                <a:gd name="T7" fmla="*/ 4 h 13"/>
                <a:gd name="T8" fmla="*/ 8 w 15"/>
                <a:gd name="T9" fmla="*/ 0 h 13"/>
              </a:gdLst>
              <a:ahLst/>
              <a:cxnLst>
                <a:cxn ang="0">
                  <a:pos x="T0" y="T1"/>
                </a:cxn>
                <a:cxn ang="0">
                  <a:pos x="T2" y="T3"/>
                </a:cxn>
                <a:cxn ang="0">
                  <a:pos x="T4" y="T5"/>
                </a:cxn>
                <a:cxn ang="0">
                  <a:pos x="T6" y="T7"/>
                </a:cxn>
                <a:cxn ang="0">
                  <a:pos x="T8" y="T9"/>
                </a:cxn>
              </a:cxnLst>
              <a:rect l="0" t="0" r="r" b="b"/>
              <a:pathLst>
                <a:path w="15" h="13">
                  <a:moveTo>
                    <a:pt x="8" y="0"/>
                  </a:moveTo>
                  <a:cubicBezTo>
                    <a:pt x="3" y="0"/>
                    <a:pt x="0" y="3"/>
                    <a:pt x="0" y="8"/>
                  </a:cubicBezTo>
                  <a:cubicBezTo>
                    <a:pt x="0" y="10"/>
                    <a:pt x="1" y="12"/>
                    <a:pt x="2" y="13"/>
                  </a:cubicBezTo>
                  <a:cubicBezTo>
                    <a:pt x="6" y="10"/>
                    <a:pt x="11" y="7"/>
                    <a:pt x="15" y="4"/>
                  </a:cubicBezTo>
                  <a:cubicBezTo>
                    <a:pt x="13" y="1"/>
                    <a:pt x="11" y="0"/>
                    <a:pt x="8" y="0"/>
                  </a:cubicBezTo>
                </a:path>
              </a:pathLst>
            </a:cu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38" name="Oval 38">
              <a:extLst>
                <a:ext uri="{FF2B5EF4-FFF2-40B4-BE49-F238E27FC236}">
                  <a16:creationId xmlns="" xmlns:a16="http://schemas.microsoft.com/office/drawing/2014/main" id="{E3F12AA5-22A0-41A0-9B20-F5FD7A4100FF}"/>
                </a:ext>
              </a:extLst>
            </p:cNvPr>
            <p:cNvSpPr>
              <a:spLocks noChangeArrowheads="1"/>
            </p:cNvSpPr>
            <p:nvPr/>
          </p:nvSpPr>
          <p:spPr bwMode="auto">
            <a:xfrm>
              <a:off x="2273" y="293"/>
              <a:ext cx="42" cy="43"/>
            </a:xfrm>
            <a:prstGeom prst="ellipse">
              <a:avLst/>
            </a:pr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39" name="Freeform 39">
              <a:extLst>
                <a:ext uri="{FF2B5EF4-FFF2-40B4-BE49-F238E27FC236}">
                  <a16:creationId xmlns="" xmlns:a16="http://schemas.microsoft.com/office/drawing/2014/main" id="{2245BFCB-2553-4C92-B777-EA80CE103D85}"/>
                </a:ext>
              </a:extLst>
            </p:cNvPr>
            <p:cNvSpPr>
              <a:spLocks/>
            </p:cNvSpPr>
            <p:nvPr/>
          </p:nvSpPr>
          <p:spPr bwMode="auto">
            <a:xfrm>
              <a:off x="2409" y="134"/>
              <a:ext cx="32" cy="46"/>
            </a:xfrm>
            <a:custGeom>
              <a:avLst/>
              <a:gdLst>
                <a:gd name="T0" fmla="*/ 7 w 12"/>
                <a:gd name="T1" fmla="*/ 0 h 17"/>
                <a:gd name="T2" fmla="*/ 0 w 12"/>
                <a:gd name="T3" fmla="*/ 8 h 17"/>
                <a:gd name="T4" fmla="*/ 9 w 12"/>
                <a:gd name="T5" fmla="*/ 17 h 17"/>
                <a:gd name="T6" fmla="*/ 12 w 12"/>
                <a:gd name="T7" fmla="*/ 17 h 17"/>
                <a:gd name="T8" fmla="*/ 7 w 12"/>
                <a:gd name="T9" fmla="*/ 0 h 17"/>
              </a:gdLst>
              <a:ahLst/>
              <a:cxnLst>
                <a:cxn ang="0">
                  <a:pos x="T0" y="T1"/>
                </a:cxn>
                <a:cxn ang="0">
                  <a:pos x="T2" y="T3"/>
                </a:cxn>
                <a:cxn ang="0">
                  <a:pos x="T4" y="T5"/>
                </a:cxn>
                <a:cxn ang="0">
                  <a:pos x="T6" y="T7"/>
                </a:cxn>
                <a:cxn ang="0">
                  <a:pos x="T8" y="T9"/>
                </a:cxn>
              </a:cxnLst>
              <a:rect l="0" t="0" r="r" b="b"/>
              <a:pathLst>
                <a:path w="12" h="17">
                  <a:moveTo>
                    <a:pt x="7" y="0"/>
                  </a:moveTo>
                  <a:cubicBezTo>
                    <a:pt x="3" y="1"/>
                    <a:pt x="0" y="4"/>
                    <a:pt x="0" y="8"/>
                  </a:cubicBezTo>
                  <a:cubicBezTo>
                    <a:pt x="0" y="13"/>
                    <a:pt x="4" y="17"/>
                    <a:pt x="9" y="17"/>
                  </a:cubicBezTo>
                  <a:cubicBezTo>
                    <a:pt x="10" y="17"/>
                    <a:pt x="11" y="17"/>
                    <a:pt x="12" y="17"/>
                  </a:cubicBezTo>
                  <a:cubicBezTo>
                    <a:pt x="11" y="11"/>
                    <a:pt x="9" y="5"/>
                    <a:pt x="7" y="0"/>
                  </a:cubicBezTo>
                </a:path>
              </a:pathLst>
            </a:cu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40" name="Freeform 40">
              <a:extLst>
                <a:ext uri="{FF2B5EF4-FFF2-40B4-BE49-F238E27FC236}">
                  <a16:creationId xmlns="" xmlns:a16="http://schemas.microsoft.com/office/drawing/2014/main" id="{03EA850C-094A-43B1-82FA-28154628E77C}"/>
                </a:ext>
              </a:extLst>
            </p:cNvPr>
            <p:cNvSpPr>
              <a:spLocks/>
            </p:cNvSpPr>
            <p:nvPr/>
          </p:nvSpPr>
          <p:spPr bwMode="auto">
            <a:xfrm>
              <a:off x="1541" y="-16"/>
              <a:ext cx="918" cy="755"/>
            </a:xfrm>
            <a:custGeom>
              <a:avLst/>
              <a:gdLst>
                <a:gd name="T0" fmla="*/ 193 w 344"/>
                <a:gd name="T1" fmla="*/ 103 h 281"/>
                <a:gd name="T2" fmla="*/ 237 w 344"/>
                <a:gd name="T3" fmla="*/ 14 h 281"/>
                <a:gd name="T4" fmla="*/ 321 w 344"/>
                <a:gd name="T5" fmla="*/ 40 h 281"/>
                <a:gd name="T6" fmla="*/ 326 w 344"/>
                <a:gd name="T7" fmla="*/ 94 h 281"/>
                <a:gd name="T8" fmla="*/ 279 w 344"/>
                <a:gd name="T9" fmla="*/ 146 h 281"/>
                <a:gd name="T10" fmla="*/ 260 w 344"/>
                <a:gd name="T11" fmla="*/ 280 h 281"/>
                <a:gd name="T12" fmla="*/ 266 w 344"/>
                <a:gd name="T13" fmla="*/ 278 h 281"/>
                <a:gd name="T14" fmla="*/ 175 w 344"/>
                <a:gd name="T15" fmla="*/ 233 h 281"/>
                <a:gd name="T16" fmla="*/ 59 w 344"/>
                <a:gd name="T17" fmla="*/ 197 h 281"/>
                <a:gd name="T18" fmla="*/ 48 w 344"/>
                <a:gd name="T19" fmla="*/ 80 h 281"/>
                <a:gd name="T20" fmla="*/ 185 w 344"/>
                <a:gd name="T21" fmla="*/ 136 h 281"/>
                <a:gd name="T22" fmla="*/ 191 w 344"/>
                <a:gd name="T23" fmla="*/ 134 h 281"/>
                <a:gd name="T24" fmla="*/ 86 w 344"/>
                <a:gd name="T25" fmla="*/ 65 h 281"/>
                <a:gd name="T26" fmla="*/ 13 w 344"/>
                <a:gd name="T27" fmla="*/ 149 h 281"/>
                <a:gd name="T28" fmla="*/ 117 w 344"/>
                <a:gd name="T29" fmla="*/ 226 h 281"/>
                <a:gd name="T30" fmla="*/ 190 w 344"/>
                <a:gd name="T31" fmla="*/ 239 h 281"/>
                <a:gd name="T32" fmla="*/ 261 w 344"/>
                <a:gd name="T33" fmla="*/ 280 h 281"/>
                <a:gd name="T34" fmla="*/ 266 w 344"/>
                <a:gd name="T35" fmla="*/ 278 h 281"/>
                <a:gd name="T36" fmla="*/ 258 w 344"/>
                <a:gd name="T37" fmla="*/ 174 h 281"/>
                <a:gd name="T38" fmla="*/ 319 w 344"/>
                <a:gd name="T39" fmla="*/ 119 h 281"/>
                <a:gd name="T40" fmla="*/ 307 w 344"/>
                <a:gd name="T41" fmla="*/ 16 h 281"/>
                <a:gd name="T42" fmla="*/ 228 w 344"/>
                <a:gd name="T43" fmla="*/ 15 h 281"/>
                <a:gd name="T44" fmla="*/ 187 w 344"/>
                <a:gd name="T45" fmla="*/ 104 h 281"/>
                <a:gd name="T46" fmla="*/ 193 w 344"/>
                <a:gd name="T47" fmla="*/ 103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44" h="281">
                  <a:moveTo>
                    <a:pt x="193" y="103"/>
                  </a:moveTo>
                  <a:cubicBezTo>
                    <a:pt x="187" y="65"/>
                    <a:pt x="201" y="30"/>
                    <a:pt x="237" y="14"/>
                  </a:cubicBezTo>
                  <a:cubicBezTo>
                    <a:pt x="267" y="1"/>
                    <a:pt x="305" y="10"/>
                    <a:pt x="321" y="40"/>
                  </a:cubicBezTo>
                  <a:cubicBezTo>
                    <a:pt x="329" y="56"/>
                    <a:pt x="329" y="77"/>
                    <a:pt x="326" y="94"/>
                  </a:cubicBezTo>
                  <a:cubicBezTo>
                    <a:pt x="321" y="120"/>
                    <a:pt x="298" y="132"/>
                    <a:pt x="279" y="146"/>
                  </a:cubicBezTo>
                  <a:cubicBezTo>
                    <a:pt x="232" y="182"/>
                    <a:pt x="236" y="232"/>
                    <a:pt x="260" y="280"/>
                  </a:cubicBezTo>
                  <a:cubicBezTo>
                    <a:pt x="262" y="279"/>
                    <a:pt x="264" y="278"/>
                    <a:pt x="266" y="278"/>
                  </a:cubicBezTo>
                  <a:cubicBezTo>
                    <a:pt x="241" y="247"/>
                    <a:pt x="214" y="238"/>
                    <a:pt x="175" y="233"/>
                  </a:cubicBezTo>
                  <a:cubicBezTo>
                    <a:pt x="135" y="228"/>
                    <a:pt x="94" y="219"/>
                    <a:pt x="59" y="197"/>
                  </a:cubicBezTo>
                  <a:cubicBezTo>
                    <a:pt x="15" y="170"/>
                    <a:pt x="0" y="111"/>
                    <a:pt x="48" y="80"/>
                  </a:cubicBezTo>
                  <a:cubicBezTo>
                    <a:pt x="103" y="44"/>
                    <a:pt x="164" y="82"/>
                    <a:pt x="185" y="136"/>
                  </a:cubicBezTo>
                  <a:cubicBezTo>
                    <a:pt x="186" y="137"/>
                    <a:pt x="192" y="136"/>
                    <a:pt x="191" y="134"/>
                  </a:cubicBezTo>
                  <a:cubicBezTo>
                    <a:pt x="173" y="88"/>
                    <a:pt x="136" y="61"/>
                    <a:pt x="86" y="65"/>
                  </a:cubicBezTo>
                  <a:cubicBezTo>
                    <a:pt x="42" y="68"/>
                    <a:pt x="3" y="103"/>
                    <a:pt x="13" y="149"/>
                  </a:cubicBezTo>
                  <a:cubicBezTo>
                    <a:pt x="23" y="195"/>
                    <a:pt x="78" y="215"/>
                    <a:pt x="117" y="226"/>
                  </a:cubicBezTo>
                  <a:cubicBezTo>
                    <a:pt x="141" y="233"/>
                    <a:pt x="166" y="235"/>
                    <a:pt x="190" y="239"/>
                  </a:cubicBezTo>
                  <a:cubicBezTo>
                    <a:pt x="220" y="243"/>
                    <a:pt x="242" y="257"/>
                    <a:pt x="261" y="280"/>
                  </a:cubicBezTo>
                  <a:cubicBezTo>
                    <a:pt x="262" y="281"/>
                    <a:pt x="267" y="280"/>
                    <a:pt x="266" y="278"/>
                  </a:cubicBezTo>
                  <a:cubicBezTo>
                    <a:pt x="249" y="245"/>
                    <a:pt x="238" y="209"/>
                    <a:pt x="258" y="174"/>
                  </a:cubicBezTo>
                  <a:cubicBezTo>
                    <a:pt x="272" y="150"/>
                    <a:pt x="300" y="139"/>
                    <a:pt x="319" y="119"/>
                  </a:cubicBezTo>
                  <a:cubicBezTo>
                    <a:pt x="344" y="91"/>
                    <a:pt x="337" y="37"/>
                    <a:pt x="307" y="16"/>
                  </a:cubicBezTo>
                  <a:cubicBezTo>
                    <a:pt x="284" y="0"/>
                    <a:pt x="252" y="3"/>
                    <a:pt x="228" y="15"/>
                  </a:cubicBezTo>
                  <a:cubicBezTo>
                    <a:pt x="195" y="33"/>
                    <a:pt x="181" y="67"/>
                    <a:pt x="187" y="104"/>
                  </a:cubicBezTo>
                  <a:cubicBezTo>
                    <a:pt x="188" y="106"/>
                    <a:pt x="193" y="105"/>
                    <a:pt x="193" y="103"/>
                  </a:cubicBezTo>
                  <a:close/>
                </a:path>
              </a:pathLst>
            </a:custGeom>
            <a:solidFill>
              <a:srgbClr val="73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41" name="Freeform 41">
              <a:extLst>
                <a:ext uri="{FF2B5EF4-FFF2-40B4-BE49-F238E27FC236}">
                  <a16:creationId xmlns="" xmlns:a16="http://schemas.microsoft.com/office/drawing/2014/main" id="{7DD8F6DF-3AE3-4FB7-9057-DCBF0A5DD185}"/>
                </a:ext>
              </a:extLst>
            </p:cNvPr>
            <p:cNvSpPr>
              <a:spLocks/>
            </p:cNvSpPr>
            <p:nvPr/>
          </p:nvSpPr>
          <p:spPr bwMode="auto">
            <a:xfrm>
              <a:off x="5546" y="314"/>
              <a:ext cx="564" cy="600"/>
            </a:xfrm>
            <a:custGeom>
              <a:avLst/>
              <a:gdLst>
                <a:gd name="T0" fmla="*/ 113 w 211"/>
                <a:gd name="T1" fmla="*/ 81 h 223"/>
                <a:gd name="T2" fmla="*/ 195 w 211"/>
                <a:gd name="T3" fmla="*/ 35 h 223"/>
                <a:gd name="T4" fmla="*/ 211 w 211"/>
                <a:gd name="T5" fmla="*/ 79 h 223"/>
                <a:gd name="T6" fmla="*/ 176 w 211"/>
                <a:gd name="T7" fmla="*/ 119 h 223"/>
                <a:gd name="T8" fmla="*/ 131 w 211"/>
                <a:gd name="T9" fmla="*/ 167 h 223"/>
                <a:gd name="T10" fmla="*/ 86 w 211"/>
                <a:gd name="T11" fmla="*/ 200 h 223"/>
                <a:gd name="T12" fmla="*/ 19 w 211"/>
                <a:gd name="T13" fmla="*/ 35 h 223"/>
                <a:gd name="T14" fmla="*/ 82 w 211"/>
                <a:gd name="T15" fmla="*/ 25 h 223"/>
                <a:gd name="T16" fmla="*/ 109 w 211"/>
                <a:gd name="T17" fmla="*/ 90 h 223"/>
                <a:gd name="T18" fmla="*/ 113 w 211"/>
                <a:gd name="T19" fmla="*/ 8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1" h="223">
                  <a:moveTo>
                    <a:pt x="113" y="81"/>
                  </a:moveTo>
                  <a:cubicBezTo>
                    <a:pt x="126" y="48"/>
                    <a:pt x="161" y="0"/>
                    <a:pt x="195" y="35"/>
                  </a:cubicBezTo>
                  <a:cubicBezTo>
                    <a:pt x="203" y="44"/>
                    <a:pt x="211" y="69"/>
                    <a:pt x="211" y="79"/>
                  </a:cubicBezTo>
                  <a:cubicBezTo>
                    <a:pt x="209" y="106"/>
                    <a:pt x="195" y="104"/>
                    <a:pt x="176" y="119"/>
                  </a:cubicBezTo>
                  <a:cubicBezTo>
                    <a:pt x="151" y="137"/>
                    <a:pt x="147" y="142"/>
                    <a:pt x="131" y="167"/>
                  </a:cubicBezTo>
                  <a:cubicBezTo>
                    <a:pt x="116" y="190"/>
                    <a:pt x="115" y="223"/>
                    <a:pt x="86" y="200"/>
                  </a:cubicBezTo>
                  <a:cubicBezTo>
                    <a:pt x="55" y="177"/>
                    <a:pt x="0" y="73"/>
                    <a:pt x="19" y="35"/>
                  </a:cubicBezTo>
                  <a:cubicBezTo>
                    <a:pt x="30" y="10"/>
                    <a:pt x="59" y="8"/>
                    <a:pt x="82" y="25"/>
                  </a:cubicBezTo>
                  <a:cubicBezTo>
                    <a:pt x="105" y="42"/>
                    <a:pt x="94" y="69"/>
                    <a:pt x="109" y="90"/>
                  </a:cubicBezTo>
                  <a:cubicBezTo>
                    <a:pt x="113" y="81"/>
                    <a:pt x="113" y="81"/>
                    <a:pt x="113" y="81"/>
                  </a:cubicBezTo>
                </a:path>
              </a:pathLst>
            </a:custGeom>
            <a:solidFill>
              <a:srgbClr val="E3A3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42" name="Oval 42">
              <a:extLst>
                <a:ext uri="{FF2B5EF4-FFF2-40B4-BE49-F238E27FC236}">
                  <a16:creationId xmlns="" xmlns:a16="http://schemas.microsoft.com/office/drawing/2014/main" id="{7832D62A-E846-4E65-880D-5D7A1F0A1B36}"/>
                </a:ext>
              </a:extLst>
            </p:cNvPr>
            <p:cNvSpPr>
              <a:spLocks noChangeArrowheads="1"/>
            </p:cNvSpPr>
            <p:nvPr/>
          </p:nvSpPr>
          <p:spPr bwMode="auto">
            <a:xfrm>
              <a:off x="5744" y="739"/>
              <a:ext cx="37" cy="38"/>
            </a:xfrm>
            <a:prstGeom prst="ellipse">
              <a:avLst/>
            </a:pr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43" name="Freeform 43">
              <a:extLst>
                <a:ext uri="{FF2B5EF4-FFF2-40B4-BE49-F238E27FC236}">
                  <a16:creationId xmlns="" xmlns:a16="http://schemas.microsoft.com/office/drawing/2014/main" id="{58E9D4C3-85AB-4638-AE53-4762765E9424}"/>
                </a:ext>
              </a:extLst>
            </p:cNvPr>
            <p:cNvSpPr>
              <a:spLocks/>
            </p:cNvSpPr>
            <p:nvPr/>
          </p:nvSpPr>
          <p:spPr bwMode="auto">
            <a:xfrm>
              <a:off x="5923" y="691"/>
              <a:ext cx="26" cy="32"/>
            </a:xfrm>
            <a:custGeom>
              <a:avLst/>
              <a:gdLst>
                <a:gd name="T0" fmla="*/ 9 w 10"/>
                <a:gd name="T1" fmla="*/ 0 h 12"/>
                <a:gd name="T2" fmla="*/ 0 w 10"/>
                <a:gd name="T3" fmla="*/ 9 h 12"/>
                <a:gd name="T4" fmla="*/ 0 w 10"/>
                <a:gd name="T5" fmla="*/ 12 h 12"/>
                <a:gd name="T6" fmla="*/ 10 w 10"/>
                <a:gd name="T7" fmla="*/ 0 h 12"/>
                <a:gd name="T8" fmla="*/ 9 w 10"/>
                <a:gd name="T9" fmla="*/ 0 h 12"/>
              </a:gdLst>
              <a:ahLst/>
              <a:cxnLst>
                <a:cxn ang="0">
                  <a:pos x="T0" y="T1"/>
                </a:cxn>
                <a:cxn ang="0">
                  <a:pos x="T2" y="T3"/>
                </a:cxn>
                <a:cxn ang="0">
                  <a:pos x="T4" y="T5"/>
                </a:cxn>
                <a:cxn ang="0">
                  <a:pos x="T6" y="T7"/>
                </a:cxn>
                <a:cxn ang="0">
                  <a:pos x="T8" y="T9"/>
                </a:cxn>
              </a:cxnLst>
              <a:rect l="0" t="0" r="r" b="b"/>
              <a:pathLst>
                <a:path w="10" h="12">
                  <a:moveTo>
                    <a:pt x="9" y="0"/>
                  </a:moveTo>
                  <a:cubicBezTo>
                    <a:pt x="4" y="0"/>
                    <a:pt x="0" y="4"/>
                    <a:pt x="0" y="9"/>
                  </a:cubicBezTo>
                  <a:cubicBezTo>
                    <a:pt x="0" y="10"/>
                    <a:pt x="0" y="11"/>
                    <a:pt x="0" y="12"/>
                  </a:cubicBezTo>
                  <a:cubicBezTo>
                    <a:pt x="3" y="7"/>
                    <a:pt x="6" y="4"/>
                    <a:pt x="10" y="0"/>
                  </a:cubicBezTo>
                  <a:cubicBezTo>
                    <a:pt x="9" y="0"/>
                    <a:pt x="9" y="0"/>
                    <a:pt x="9" y="0"/>
                  </a:cubicBezTo>
                </a:path>
              </a:pathLst>
            </a:cu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44" name="Oval 44">
              <a:extLst>
                <a:ext uri="{FF2B5EF4-FFF2-40B4-BE49-F238E27FC236}">
                  <a16:creationId xmlns="" xmlns:a16="http://schemas.microsoft.com/office/drawing/2014/main" id="{A30FE37E-C8DA-441C-9A98-09108B51A3B3}"/>
                </a:ext>
              </a:extLst>
            </p:cNvPr>
            <p:cNvSpPr>
              <a:spLocks noChangeArrowheads="1"/>
            </p:cNvSpPr>
            <p:nvPr/>
          </p:nvSpPr>
          <p:spPr bwMode="auto">
            <a:xfrm>
              <a:off x="5696" y="669"/>
              <a:ext cx="42" cy="43"/>
            </a:xfrm>
            <a:prstGeom prst="ellipse">
              <a:avLst/>
            </a:pr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45" name="Freeform 45">
              <a:extLst>
                <a:ext uri="{FF2B5EF4-FFF2-40B4-BE49-F238E27FC236}">
                  <a16:creationId xmlns="" xmlns:a16="http://schemas.microsoft.com/office/drawing/2014/main" id="{E43EE0A9-5D49-4351-8BAA-1B0535F7C47F}"/>
                </a:ext>
              </a:extLst>
            </p:cNvPr>
            <p:cNvSpPr>
              <a:spLocks/>
            </p:cNvSpPr>
            <p:nvPr/>
          </p:nvSpPr>
          <p:spPr bwMode="auto">
            <a:xfrm>
              <a:off x="5848" y="768"/>
              <a:ext cx="40" cy="43"/>
            </a:xfrm>
            <a:custGeom>
              <a:avLst/>
              <a:gdLst>
                <a:gd name="T0" fmla="*/ 8 w 15"/>
                <a:gd name="T1" fmla="*/ 0 h 16"/>
                <a:gd name="T2" fmla="*/ 0 w 15"/>
                <a:gd name="T3" fmla="*/ 8 h 16"/>
                <a:gd name="T4" fmla="*/ 8 w 15"/>
                <a:gd name="T5" fmla="*/ 16 h 16"/>
                <a:gd name="T6" fmla="*/ 9 w 15"/>
                <a:gd name="T7" fmla="*/ 16 h 16"/>
                <a:gd name="T8" fmla="*/ 15 w 15"/>
                <a:gd name="T9" fmla="*/ 4 h 16"/>
                <a:gd name="T10" fmla="*/ 8 w 15"/>
                <a:gd name="T11" fmla="*/ 0 h 16"/>
              </a:gdLst>
              <a:ahLst/>
              <a:cxnLst>
                <a:cxn ang="0">
                  <a:pos x="T0" y="T1"/>
                </a:cxn>
                <a:cxn ang="0">
                  <a:pos x="T2" y="T3"/>
                </a:cxn>
                <a:cxn ang="0">
                  <a:pos x="T4" y="T5"/>
                </a:cxn>
                <a:cxn ang="0">
                  <a:pos x="T6" y="T7"/>
                </a:cxn>
                <a:cxn ang="0">
                  <a:pos x="T8" y="T9"/>
                </a:cxn>
                <a:cxn ang="0">
                  <a:pos x="T10" y="T11"/>
                </a:cxn>
              </a:cxnLst>
              <a:rect l="0" t="0" r="r" b="b"/>
              <a:pathLst>
                <a:path w="15" h="16">
                  <a:moveTo>
                    <a:pt x="8" y="0"/>
                  </a:moveTo>
                  <a:cubicBezTo>
                    <a:pt x="3" y="0"/>
                    <a:pt x="0" y="4"/>
                    <a:pt x="0" y="8"/>
                  </a:cubicBezTo>
                  <a:cubicBezTo>
                    <a:pt x="0" y="12"/>
                    <a:pt x="3" y="16"/>
                    <a:pt x="8" y="16"/>
                  </a:cubicBezTo>
                  <a:cubicBezTo>
                    <a:pt x="8" y="16"/>
                    <a:pt x="9" y="16"/>
                    <a:pt x="9" y="16"/>
                  </a:cubicBezTo>
                  <a:cubicBezTo>
                    <a:pt x="11" y="12"/>
                    <a:pt x="13" y="8"/>
                    <a:pt x="15" y="4"/>
                  </a:cubicBezTo>
                  <a:cubicBezTo>
                    <a:pt x="13" y="2"/>
                    <a:pt x="11" y="0"/>
                    <a:pt x="8" y="0"/>
                  </a:cubicBezTo>
                </a:path>
              </a:pathLst>
            </a:cu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46" name="Oval 46">
              <a:extLst>
                <a:ext uri="{FF2B5EF4-FFF2-40B4-BE49-F238E27FC236}">
                  <a16:creationId xmlns="" xmlns:a16="http://schemas.microsoft.com/office/drawing/2014/main" id="{D29F26A9-99FF-477A-ABE6-C383A79164AE}"/>
                </a:ext>
              </a:extLst>
            </p:cNvPr>
            <p:cNvSpPr>
              <a:spLocks noChangeArrowheads="1"/>
            </p:cNvSpPr>
            <p:nvPr/>
          </p:nvSpPr>
          <p:spPr bwMode="auto">
            <a:xfrm>
              <a:off x="5802" y="680"/>
              <a:ext cx="43" cy="43"/>
            </a:xfrm>
            <a:prstGeom prst="ellipse">
              <a:avLst/>
            </a:pr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47" name="Freeform 47">
              <a:extLst>
                <a:ext uri="{FF2B5EF4-FFF2-40B4-BE49-F238E27FC236}">
                  <a16:creationId xmlns="" xmlns:a16="http://schemas.microsoft.com/office/drawing/2014/main" id="{7C7C2EA0-B72B-4FE4-AC1E-B434AB00DFF6}"/>
                </a:ext>
              </a:extLst>
            </p:cNvPr>
            <p:cNvSpPr>
              <a:spLocks/>
            </p:cNvSpPr>
            <p:nvPr/>
          </p:nvSpPr>
          <p:spPr bwMode="auto">
            <a:xfrm>
              <a:off x="5773" y="836"/>
              <a:ext cx="40" cy="35"/>
            </a:xfrm>
            <a:custGeom>
              <a:avLst/>
              <a:gdLst>
                <a:gd name="T0" fmla="*/ 7 w 15"/>
                <a:gd name="T1" fmla="*/ 0 h 13"/>
                <a:gd name="T2" fmla="*/ 0 w 15"/>
                <a:gd name="T3" fmla="*/ 5 h 13"/>
                <a:gd name="T4" fmla="*/ 1 w 15"/>
                <a:gd name="T5" fmla="*/ 6 h 13"/>
                <a:gd name="T6" fmla="*/ 13 w 15"/>
                <a:gd name="T7" fmla="*/ 13 h 13"/>
                <a:gd name="T8" fmla="*/ 15 w 15"/>
                <a:gd name="T9" fmla="*/ 8 h 13"/>
                <a:gd name="T10" fmla="*/ 7 w 15"/>
                <a:gd name="T11" fmla="*/ 0 h 13"/>
              </a:gdLst>
              <a:ahLst/>
              <a:cxnLst>
                <a:cxn ang="0">
                  <a:pos x="T0" y="T1"/>
                </a:cxn>
                <a:cxn ang="0">
                  <a:pos x="T2" y="T3"/>
                </a:cxn>
                <a:cxn ang="0">
                  <a:pos x="T4" y="T5"/>
                </a:cxn>
                <a:cxn ang="0">
                  <a:pos x="T6" y="T7"/>
                </a:cxn>
                <a:cxn ang="0">
                  <a:pos x="T8" y="T9"/>
                </a:cxn>
                <a:cxn ang="0">
                  <a:pos x="T10" y="T11"/>
                </a:cxn>
              </a:cxnLst>
              <a:rect l="0" t="0" r="r" b="b"/>
              <a:pathLst>
                <a:path w="15" h="13">
                  <a:moveTo>
                    <a:pt x="7" y="0"/>
                  </a:moveTo>
                  <a:cubicBezTo>
                    <a:pt x="4" y="0"/>
                    <a:pt x="1" y="2"/>
                    <a:pt x="0" y="5"/>
                  </a:cubicBezTo>
                  <a:cubicBezTo>
                    <a:pt x="0" y="6"/>
                    <a:pt x="1" y="6"/>
                    <a:pt x="1" y="6"/>
                  </a:cubicBezTo>
                  <a:cubicBezTo>
                    <a:pt x="6" y="10"/>
                    <a:pt x="10" y="12"/>
                    <a:pt x="13" y="13"/>
                  </a:cubicBezTo>
                  <a:cubicBezTo>
                    <a:pt x="14" y="12"/>
                    <a:pt x="15" y="10"/>
                    <a:pt x="15" y="8"/>
                  </a:cubicBezTo>
                  <a:cubicBezTo>
                    <a:pt x="15" y="3"/>
                    <a:pt x="12" y="0"/>
                    <a:pt x="7" y="0"/>
                  </a:cubicBezTo>
                </a:path>
              </a:pathLst>
            </a:cu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48" name="Freeform 48">
              <a:extLst>
                <a:ext uri="{FF2B5EF4-FFF2-40B4-BE49-F238E27FC236}">
                  <a16:creationId xmlns="" xmlns:a16="http://schemas.microsoft.com/office/drawing/2014/main" id="{6768F48A-846E-40F4-9AA0-5629BD9726BB}"/>
                </a:ext>
              </a:extLst>
            </p:cNvPr>
            <p:cNvSpPr>
              <a:spLocks/>
            </p:cNvSpPr>
            <p:nvPr/>
          </p:nvSpPr>
          <p:spPr bwMode="auto">
            <a:xfrm>
              <a:off x="5757" y="382"/>
              <a:ext cx="35" cy="34"/>
            </a:xfrm>
            <a:custGeom>
              <a:avLst/>
              <a:gdLst>
                <a:gd name="T0" fmla="*/ 3 w 13"/>
                <a:gd name="T1" fmla="*/ 0 h 13"/>
                <a:gd name="T2" fmla="*/ 0 w 13"/>
                <a:gd name="T3" fmla="*/ 6 h 13"/>
                <a:gd name="T4" fmla="*/ 7 w 13"/>
                <a:gd name="T5" fmla="*/ 13 h 13"/>
                <a:gd name="T6" fmla="*/ 13 w 13"/>
                <a:gd name="T7" fmla="*/ 10 h 13"/>
                <a:gd name="T8" fmla="*/ 3 w 13"/>
                <a:gd name="T9" fmla="*/ 0 h 13"/>
              </a:gdLst>
              <a:ahLst/>
              <a:cxnLst>
                <a:cxn ang="0">
                  <a:pos x="T0" y="T1"/>
                </a:cxn>
                <a:cxn ang="0">
                  <a:pos x="T2" y="T3"/>
                </a:cxn>
                <a:cxn ang="0">
                  <a:pos x="T4" y="T5"/>
                </a:cxn>
                <a:cxn ang="0">
                  <a:pos x="T6" y="T7"/>
                </a:cxn>
                <a:cxn ang="0">
                  <a:pos x="T8" y="T9"/>
                </a:cxn>
              </a:cxnLst>
              <a:rect l="0" t="0" r="r" b="b"/>
              <a:pathLst>
                <a:path w="13" h="13">
                  <a:moveTo>
                    <a:pt x="3" y="0"/>
                  </a:moveTo>
                  <a:cubicBezTo>
                    <a:pt x="1" y="1"/>
                    <a:pt x="0" y="3"/>
                    <a:pt x="0" y="6"/>
                  </a:cubicBezTo>
                  <a:cubicBezTo>
                    <a:pt x="0" y="10"/>
                    <a:pt x="3" y="13"/>
                    <a:pt x="7" y="13"/>
                  </a:cubicBezTo>
                  <a:cubicBezTo>
                    <a:pt x="9" y="13"/>
                    <a:pt x="11" y="12"/>
                    <a:pt x="13" y="10"/>
                  </a:cubicBezTo>
                  <a:cubicBezTo>
                    <a:pt x="10" y="7"/>
                    <a:pt x="7" y="3"/>
                    <a:pt x="3" y="0"/>
                  </a:cubicBezTo>
                </a:path>
              </a:pathLst>
            </a:cu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49" name="Freeform 49">
              <a:extLst>
                <a:ext uri="{FF2B5EF4-FFF2-40B4-BE49-F238E27FC236}">
                  <a16:creationId xmlns="" xmlns:a16="http://schemas.microsoft.com/office/drawing/2014/main" id="{F9DCB8FD-50B6-4C5B-8258-4F28400C0249}"/>
                </a:ext>
              </a:extLst>
            </p:cNvPr>
            <p:cNvSpPr>
              <a:spLocks/>
            </p:cNvSpPr>
            <p:nvPr/>
          </p:nvSpPr>
          <p:spPr bwMode="auto">
            <a:xfrm>
              <a:off x="5594" y="382"/>
              <a:ext cx="43" cy="48"/>
            </a:xfrm>
            <a:custGeom>
              <a:avLst/>
              <a:gdLst>
                <a:gd name="T0" fmla="*/ 8 w 16"/>
                <a:gd name="T1" fmla="*/ 0 h 18"/>
                <a:gd name="T2" fmla="*/ 1 w 16"/>
                <a:gd name="T3" fmla="*/ 10 h 18"/>
                <a:gd name="T4" fmla="*/ 0 w 16"/>
                <a:gd name="T5" fmla="*/ 14 h 18"/>
                <a:gd name="T6" fmla="*/ 7 w 16"/>
                <a:gd name="T7" fmla="*/ 18 h 18"/>
                <a:gd name="T8" fmla="*/ 16 w 16"/>
                <a:gd name="T9" fmla="*/ 9 h 18"/>
                <a:gd name="T10" fmla="*/ 8 w 16"/>
                <a:gd name="T11" fmla="*/ 0 h 18"/>
              </a:gdLst>
              <a:ahLst/>
              <a:cxnLst>
                <a:cxn ang="0">
                  <a:pos x="T0" y="T1"/>
                </a:cxn>
                <a:cxn ang="0">
                  <a:pos x="T2" y="T3"/>
                </a:cxn>
                <a:cxn ang="0">
                  <a:pos x="T4" y="T5"/>
                </a:cxn>
                <a:cxn ang="0">
                  <a:pos x="T6" y="T7"/>
                </a:cxn>
                <a:cxn ang="0">
                  <a:pos x="T8" y="T9"/>
                </a:cxn>
                <a:cxn ang="0">
                  <a:pos x="T10" y="T11"/>
                </a:cxn>
              </a:cxnLst>
              <a:rect l="0" t="0" r="r" b="b"/>
              <a:pathLst>
                <a:path w="16" h="18">
                  <a:moveTo>
                    <a:pt x="8" y="0"/>
                  </a:moveTo>
                  <a:cubicBezTo>
                    <a:pt x="5" y="3"/>
                    <a:pt x="3" y="6"/>
                    <a:pt x="1" y="10"/>
                  </a:cubicBezTo>
                  <a:cubicBezTo>
                    <a:pt x="0" y="12"/>
                    <a:pt x="0" y="13"/>
                    <a:pt x="0" y="14"/>
                  </a:cubicBezTo>
                  <a:cubicBezTo>
                    <a:pt x="1" y="16"/>
                    <a:pt x="4" y="18"/>
                    <a:pt x="7" y="18"/>
                  </a:cubicBezTo>
                  <a:cubicBezTo>
                    <a:pt x="12" y="18"/>
                    <a:pt x="16" y="14"/>
                    <a:pt x="16" y="9"/>
                  </a:cubicBezTo>
                  <a:cubicBezTo>
                    <a:pt x="16" y="4"/>
                    <a:pt x="12" y="0"/>
                    <a:pt x="8" y="0"/>
                  </a:cubicBezTo>
                </a:path>
              </a:pathLst>
            </a:cu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50" name="Freeform 50">
              <a:extLst>
                <a:ext uri="{FF2B5EF4-FFF2-40B4-BE49-F238E27FC236}">
                  <a16:creationId xmlns="" xmlns:a16="http://schemas.microsoft.com/office/drawing/2014/main" id="{BFCDCC5E-946B-4461-9870-9FAD31473F5D}"/>
                </a:ext>
              </a:extLst>
            </p:cNvPr>
            <p:cNvSpPr>
              <a:spLocks/>
            </p:cNvSpPr>
            <p:nvPr/>
          </p:nvSpPr>
          <p:spPr bwMode="auto">
            <a:xfrm>
              <a:off x="5955" y="379"/>
              <a:ext cx="24" cy="11"/>
            </a:xfrm>
            <a:custGeom>
              <a:avLst/>
              <a:gdLst>
                <a:gd name="T0" fmla="*/ 9 w 9"/>
                <a:gd name="T1" fmla="*/ 0 h 4"/>
                <a:gd name="T2" fmla="*/ 0 w 9"/>
                <a:gd name="T3" fmla="*/ 4 h 4"/>
                <a:gd name="T4" fmla="*/ 2 w 9"/>
                <a:gd name="T5" fmla="*/ 4 h 4"/>
                <a:gd name="T6" fmla="*/ 9 w 9"/>
                <a:gd name="T7" fmla="*/ 0 h 4"/>
              </a:gdLst>
              <a:ahLst/>
              <a:cxnLst>
                <a:cxn ang="0">
                  <a:pos x="T0" y="T1"/>
                </a:cxn>
                <a:cxn ang="0">
                  <a:pos x="T2" y="T3"/>
                </a:cxn>
                <a:cxn ang="0">
                  <a:pos x="T4" y="T5"/>
                </a:cxn>
                <a:cxn ang="0">
                  <a:pos x="T6" y="T7"/>
                </a:cxn>
              </a:cxnLst>
              <a:rect l="0" t="0" r="r" b="b"/>
              <a:pathLst>
                <a:path w="9" h="4">
                  <a:moveTo>
                    <a:pt x="9" y="0"/>
                  </a:moveTo>
                  <a:cubicBezTo>
                    <a:pt x="6" y="1"/>
                    <a:pt x="3" y="2"/>
                    <a:pt x="0" y="4"/>
                  </a:cubicBezTo>
                  <a:cubicBezTo>
                    <a:pt x="1" y="4"/>
                    <a:pt x="1" y="4"/>
                    <a:pt x="2" y="4"/>
                  </a:cubicBezTo>
                  <a:cubicBezTo>
                    <a:pt x="5" y="4"/>
                    <a:pt x="7" y="2"/>
                    <a:pt x="9" y="0"/>
                  </a:cubicBezTo>
                </a:path>
              </a:pathLst>
            </a:cu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51" name="Freeform 51">
              <a:extLst>
                <a:ext uri="{FF2B5EF4-FFF2-40B4-BE49-F238E27FC236}">
                  <a16:creationId xmlns="" xmlns:a16="http://schemas.microsoft.com/office/drawing/2014/main" id="{4C38D6F0-E047-4508-ACAC-AF1DDA287B05}"/>
                </a:ext>
              </a:extLst>
            </p:cNvPr>
            <p:cNvSpPr>
              <a:spLocks/>
            </p:cNvSpPr>
            <p:nvPr/>
          </p:nvSpPr>
          <p:spPr bwMode="auto">
            <a:xfrm>
              <a:off x="5669" y="352"/>
              <a:ext cx="43" cy="38"/>
            </a:xfrm>
            <a:custGeom>
              <a:avLst/>
              <a:gdLst>
                <a:gd name="T0" fmla="*/ 5 w 16"/>
                <a:gd name="T1" fmla="*/ 0 h 14"/>
                <a:gd name="T2" fmla="*/ 2 w 16"/>
                <a:gd name="T3" fmla="*/ 0 h 14"/>
                <a:gd name="T4" fmla="*/ 0 w 16"/>
                <a:gd name="T5" fmla="*/ 6 h 14"/>
                <a:gd name="T6" fmla="*/ 8 w 16"/>
                <a:gd name="T7" fmla="*/ 14 h 14"/>
                <a:gd name="T8" fmla="*/ 16 w 16"/>
                <a:gd name="T9" fmla="*/ 6 h 14"/>
                <a:gd name="T10" fmla="*/ 14 w 16"/>
                <a:gd name="T11" fmla="*/ 1 h 14"/>
                <a:gd name="T12" fmla="*/ 5 w 16"/>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16" h="14">
                  <a:moveTo>
                    <a:pt x="5" y="0"/>
                  </a:moveTo>
                  <a:cubicBezTo>
                    <a:pt x="4" y="0"/>
                    <a:pt x="3" y="0"/>
                    <a:pt x="2" y="0"/>
                  </a:cubicBezTo>
                  <a:cubicBezTo>
                    <a:pt x="1" y="2"/>
                    <a:pt x="0" y="4"/>
                    <a:pt x="0" y="6"/>
                  </a:cubicBezTo>
                  <a:cubicBezTo>
                    <a:pt x="0" y="10"/>
                    <a:pt x="3" y="14"/>
                    <a:pt x="8" y="14"/>
                  </a:cubicBezTo>
                  <a:cubicBezTo>
                    <a:pt x="12" y="14"/>
                    <a:pt x="16" y="10"/>
                    <a:pt x="16" y="6"/>
                  </a:cubicBezTo>
                  <a:cubicBezTo>
                    <a:pt x="16" y="4"/>
                    <a:pt x="15" y="2"/>
                    <a:pt x="14" y="1"/>
                  </a:cubicBezTo>
                  <a:cubicBezTo>
                    <a:pt x="11" y="0"/>
                    <a:pt x="8" y="0"/>
                    <a:pt x="5" y="0"/>
                  </a:cubicBezTo>
                </a:path>
              </a:pathLst>
            </a:cu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52" name="Freeform 52">
              <a:extLst>
                <a:ext uri="{FF2B5EF4-FFF2-40B4-BE49-F238E27FC236}">
                  <a16:creationId xmlns="" xmlns:a16="http://schemas.microsoft.com/office/drawing/2014/main" id="{F7FABCCB-7B8A-4952-B601-56D976D56650}"/>
                </a:ext>
              </a:extLst>
            </p:cNvPr>
            <p:cNvSpPr>
              <a:spLocks/>
            </p:cNvSpPr>
            <p:nvPr/>
          </p:nvSpPr>
          <p:spPr bwMode="auto">
            <a:xfrm>
              <a:off x="6045" y="392"/>
              <a:ext cx="30" cy="27"/>
            </a:xfrm>
            <a:custGeom>
              <a:avLst/>
              <a:gdLst>
                <a:gd name="T0" fmla="*/ 0 w 11"/>
                <a:gd name="T1" fmla="*/ 0 h 10"/>
                <a:gd name="T2" fmla="*/ 0 w 11"/>
                <a:gd name="T3" fmla="*/ 1 h 10"/>
                <a:gd name="T4" fmla="*/ 9 w 11"/>
                <a:gd name="T5" fmla="*/ 10 h 10"/>
                <a:gd name="T6" fmla="*/ 11 w 11"/>
                <a:gd name="T7" fmla="*/ 10 h 10"/>
                <a:gd name="T8" fmla="*/ 8 w 11"/>
                <a:gd name="T9" fmla="*/ 6 h 10"/>
                <a:gd name="T10" fmla="*/ 0 w 11"/>
                <a:gd name="T11" fmla="*/ 0 h 10"/>
              </a:gdLst>
              <a:ahLst/>
              <a:cxnLst>
                <a:cxn ang="0">
                  <a:pos x="T0" y="T1"/>
                </a:cxn>
                <a:cxn ang="0">
                  <a:pos x="T2" y="T3"/>
                </a:cxn>
                <a:cxn ang="0">
                  <a:pos x="T4" y="T5"/>
                </a:cxn>
                <a:cxn ang="0">
                  <a:pos x="T6" y="T7"/>
                </a:cxn>
                <a:cxn ang="0">
                  <a:pos x="T8" y="T9"/>
                </a:cxn>
                <a:cxn ang="0">
                  <a:pos x="T10" y="T11"/>
                </a:cxn>
              </a:cxnLst>
              <a:rect l="0" t="0" r="r" b="b"/>
              <a:pathLst>
                <a:path w="11" h="10">
                  <a:moveTo>
                    <a:pt x="0" y="0"/>
                  </a:moveTo>
                  <a:cubicBezTo>
                    <a:pt x="0" y="0"/>
                    <a:pt x="0" y="1"/>
                    <a:pt x="0" y="1"/>
                  </a:cubicBezTo>
                  <a:cubicBezTo>
                    <a:pt x="0" y="6"/>
                    <a:pt x="4" y="10"/>
                    <a:pt x="9" y="10"/>
                  </a:cubicBezTo>
                  <a:cubicBezTo>
                    <a:pt x="10" y="10"/>
                    <a:pt x="10" y="10"/>
                    <a:pt x="11" y="10"/>
                  </a:cubicBezTo>
                  <a:cubicBezTo>
                    <a:pt x="10" y="9"/>
                    <a:pt x="9" y="7"/>
                    <a:pt x="8" y="6"/>
                  </a:cubicBezTo>
                  <a:cubicBezTo>
                    <a:pt x="5" y="4"/>
                    <a:pt x="3" y="2"/>
                    <a:pt x="0" y="0"/>
                  </a:cubicBezTo>
                </a:path>
              </a:pathLst>
            </a:cu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53" name="Freeform 53">
              <a:extLst>
                <a:ext uri="{FF2B5EF4-FFF2-40B4-BE49-F238E27FC236}">
                  <a16:creationId xmlns="" xmlns:a16="http://schemas.microsoft.com/office/drawing/2014/main" id="{D3E27BED-68D4-4463-8A7C-D0D98C358194}"/>
                </a:ext>
              </a:extLst>
            </p:cNvPr>
            <p:cNvSpPr>
              <a:spLocks/>
            </p:cNvSpPr>
            <p:nvPr/>
          </p:nvSpPr>
          <p:spPr bwMode="auto">
            <a:xfrm>
              <a:off x="5551" y="277"/>
              <a:ext cx="567" cy="569"/>
            </a:xfrm>
            <a:custGeom>
              <a:avLst/>
              <a:gdLst>
                <a:gd name="T0" fmla="*/ 107 w 212"/>
                <a:gd name="T1" fmla="*/ 80 h 212"/>
                <a:gd name="T2" fmla="*/ 185 w 212"/>
                <a:gd name="T3" fmla="*/ 39 h 212"/>
                <a:gd name="T4" fmla="*/ 199 w 212"/>
                <a:gd name="T5" fmla="*/ 76 h 212"/>
                <a:gd name="T6" fmla="*/ 177 w 212"/>
                <a:gd name="T7" fmla="*/ 111 h 212"/>
                <a:gd name="T8" fmla="*/ 131 w 212"/>
                <a:gd name="T9" fmla="*/ 150 h 212"/>
                <a:gd name="T10" fmla="*/ 110 w 212"/>
                <a:gd name="T11" fmla="*/ 185 h 212"/>
                <a:gd name="T12" fmla="*/ 80 w 212"/>
                <a:gd name="T13" fmla="*/ 199 h 212"/>
                <a:gd name="T14" fmla="*/ 42 w 212"/>
                <a:gd name="T15" fmla="*/ 151 h 212"/>
                <a:gd name="T16" fmla="*/ 13 w 212"/>
                <a:gd name="T17" fmla="*/ 80 h 212"/>
                <a:gd name="T18" fmla="*/ 51 w 212"/>
                <a:gd name="T19" fmla="*/ 16 h 212"/>
                <a:gd name="T20" fmla="*/ 97 w 212"/>
                <a:gd name="T21" fmla="*/ 90 h 212"/>
                <a:gd name="T22" fmla="*/ 103 w 212"/>
                <a:gd name="T23" fmla="*/ 89 h 212"/>
                <a:gd name="T24" fmla="*/ 86 w 212"/>
                <a:gd name="T25" fmla="*/ 36 h 212"/>
                <a:gd name="T26" fmla="*/ 46 w 212"/>
                <a:gd name="T27" fmla="*/ 13 h 212"/>
                <a:gd name="T28" fmla="*/ 3 w 212"/>
                <a:gd name="T29" fmla="*/ 51 h 212"/>
                <a:gd name="T30" fmla="*/ 34 w 212"/>
                <a:gd name="T31" fmla="*/ 148 h 212"/>
                <a:gd name="T32" fmla="*/ 91 w 212"/>
                <a:gd name="T33" fmla="*/ 209 h 212"/>
                <a:gd name="T34" fmla="*/ 106 w 212"/>
                <a:gd name="T35" fmla="*/ 202 h 212"/>
                <a:gd name="T36" fmla="*/ 131 w 212"/>
                <a:gd name="T37" fmla="*/ 157 h 212"/>
                <a:gd name="T38" fmla="*/ 169 w 212"/>
                <a:gd name="T39" fmla="*/ 118 h 212"/>
                <a:gd name="T40" fmla="*/ 203 w 212"/>
                <a:gd name="T41" fmla="*/ 89 h 212"/>
                <a:gd name="T42" fmla="*/ 161 w 212"/>
                <a:gd name="T43" fmla="*/ 21 h 212"/>
                <a:gd name="T44" fmla="*/ 101 w 212"/>
                <a:gd name="T45" fmla="*/ 82 h 212"/>
                <a:gd name="T46" fmla="*/ 107 w 212"/>
                <a:gd name="T47" fmla="*/ 80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2" h="212">
                  <a:moveTo>
                    <a:pt x="107" y="80"/>
                  </a:moveTo>
                  <a:cubicBezTo>
                    <a:pt x="118" y="51"/>
                    <a:pt x="153" y="0"/>
                    <a:pt x="185" y="39"/>
                  </a:cubicBezTo>
                  <a:cubicBezTo>
                    <a:pt x="193" y="48"/>
                    <a:pt x="197" y="64"/>
                    <a:pt x="199" y="76"/>
                  </a:cubicBezTo>
                  <a:cubicBezTo>
                    <a:pt x="202" y="93"/>
                    <a:pt x="190" y="103"/>
                    <a:pt x="177" y="111"/>
                  </a:cubicBezTo>
                  <a:cubicBezTo>
                    <a:pt x="159" y="120"/>
                    <a:pt x="143" y="134"/>
                    <a:pt x="131" y="150"/>
                  </a:cubicBezTo>
                  <a:cubicBezTo>
                    <a:pt x="123" y="161"/>
                    <a:pt x="116" y="172"/>
                    <a:pt x="110" y="185"/>
                  </a:cubicBezTo>
                  <a:cubicBezTo>
                    <a:pt x="103" y="200"/>
                    <a:pt x="97" y="212"/>
                    <a:pt x="80" y="199"/>
                  </a:cubicBezTo>
                  <a:cubicBezTo>
                    <a:pt x="63" y="187"/>
                    <a:pt x="52" y="168"/>
                    <a:pt x="42" y="151"/>
                  </a:cubicBezTo>
                  <a:cubicBezTo>
                    <a:pt x="29" y="129"/>
                    <a:pt x="19" y="105"/>
                    <a:pt x="13" y="80"/>
                  </a:cubicBezTo>
                  <a:cubicBezTo>
                    <a:pt x="6" y="53"/>
                    <a:pt x="7" y="7"/>
                    <a:pt x="51" y="16"/>
                  </a:cubicBezTo>
                  <a:cubicBezTo>
                    <a:pt x="90" y="24"/>
                    <a:pt x="81" y="64"/>
                    <a:pt x="97" y="90"/>
                  </a:cubicBezTo>
                  <a:cubicBezTo>
                    <a:pt x="98" y="91"/>
                    <a:pt x="103" y="89"/>
                    <a:pt x="103" y="89"/>
                  </a:cubicBezTo>
                  <a:cubicBezTo>
                    <a:pt x="93" y="72"/>
                    <a:pt x="94" y="53"/>
                    <a:pt x="86" y="36"/>
                  </a:cubicBezTo>
                  <a:cubicBezTo>
                    <a:pt x="80" y="22"/>
                    <a:pt x="60" y="12"/>
                    <a:pt x="46" y="13"/>
                  </a:cubicBezTo>
                  <a:cubicBezTo>
                    <a:pt x="22" y="13"/>
                    <a:pt x="6" y="27"/>
                    <a:pt x="3" y="51"/>
                  </a:cubicBezTo>
                  <a:cubicBezTo>
                    <a:pt x="0" y="83"/>
                    <a:pt x="19" y="120"/>
                    <a:pt x="34" y="148"/>
                  </a:cubicBezTo>
                  <a:cubicBezTo>
                    <a:pt x="44" y="166"/>
                    <a:pt x="66" y="209"/>
                    <a:pt x="91" y="209"/>
                  </a:cubicBezTo>
                  <a:cubicBezTo>
                    <a:pt x="98" y="209"/>
                    <a:pt x="102" y="206"/>
                    <a:pt x="106" y="202"/>
                  </a:cubicBezTo>
                  <a:cubicBezTo>
                    <a:pt x="117" y="190"/>
                    <a:pt x="122" y="170"/>
                    <a:pt x="131" y="157"/>
                  </a:cubicBezTo>
                  <a:cubicBezTo>
                    <a:pt x="141" y="141"/>
                    <a:pt x="154" y="130"/>
                    <a:pt x="169" y="118"/>
                  </a:cubicBezTo>
                  <a:cubicBezTo>
                    <a:pt x="182" y="109"/>
                    <a:pt x="197" y="105"/>
                    <a:pt x="203" y="89"/>
                  </a:cubicBezTo>
                  <a:cubicBezTo>
                    <a:pt x="212" y="65"/>
                    <a:pt x="190" y="18"/>
                    <a:pt x="161" y="21"/>
                  </a:cubicBezTo>
                  <a:cubicBezTo>
                    <a:pt x="130" y="25"/>
                    <a:pt x="112" y="55"/>
                    <a:pt x="101" y="82"/>
                  </a:cubicBezTo>
                  <a:cubicBezTo>
                    <a:pt x="101" y="82"/>
                    <a:pt x="106" y="82"/>
                    <a:pt x="107" y="80"/>
                  </a:cubicBezTo>
                  <a:close/>
                </a:path>
              </a:pathLst>
            </a:custGeom>
            <a:solidFill>
              <a:srgbClr val="73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54" name="Freeform 54">
              <a:extLst>
                <a:ext uri="{FF2B5EF4-FFF2-40B4-BE49-F238E27FC236}">
                  <a16:creationId xmlns="" xmlns:a16="http://schemas.microsoft.com/office/drawing/2014/main" id="{47A78ABF-4306-456F-9408-55DB6AE6476C}"/>
                </a:ext>
              </a:extLst>
            </p:cNvPr>
            <p:cNvSpPr>
              <a:spLocks/>
            </p:cNvSpPr>
            <p:nvPr/>
          </p:nvSpPr>
          <p:spPr bwMode="auto">
            <a:xfrm>
              <a:off x="2294" y="489"/>
              <a:ext cx="3180" cy="631"/>
            </a:xfrm>
            <a:custGeom>
              <a:avLst/>
              <a:gdLst>
                <a:gd name="T0" fmla="*/ 65 w 1191"/>
                <a:gd name="T1" fmla="*/ 118 h 235"/>
                <a:gd name="T2" fmla="*/ 167 w 1191"/>
                <a:gd name="T3" fmla="*/ 10 h 235"/>
                <a:gd name="T4" fmla="*/ 365 w 1191"/>
                <a:gd name="T5" fmla="*/ 5 h 235"/>
                <a:gd name="T6" fmla="*/ 561 w 1191"/>
                <a:gd name="T7" fmla="*/ 14 h 235"/>
                <a:gd name="T8" fmla="*/ 895 w 1191"/>
                <a:gd name="T9" fmla="*/ 24 h 235"/>
                <a:gd name="T10" fmla="*/ 1096 w 1191"/>
                <a:gd name="T11" fmla="*/ 26 h 235"/>
                <a:gd name="T12" fmla="*/ 1170 w 1191"/>
                <a:gd name="T13" fmla="*/ 65 h 235"/>
                <a:gd name="T14" fmla="*/ 1170 w 1191"/>
                <a:gd name="T15" fmla="*/ 145 h 235"/>
                <a:gd name="T16" fmla="*/ 1082 w 1191"/>
                <a:gd name="T17" fmla="*/ 179 h 235"/>
                <a:gd name="T18" fmla="*/ 979 w 1191"/>
                <a:gd name="T19" fmla="*/ 174 h 235"/>
                <a:gd name="T20" fmla="*/ 794 w 1191"/>
                <a:gd name="T21" fmla="*/ 147 h 235"/>
                <a:gd name="T22" fmla="*/ 515 w 1191"/>
                <a:gd name="T23" fmla="*/ 175 h 235"/>
                <a:gd name="T24" fmla="*/ 65 w 1191"/>
                <a:gd name="T25" fmla="*/ 118 h 235"/>
                <a:gd name="T26" fmla="*/ 60 w 1191"/>
                <a:gd name="T27" fmla="*/ 120 h 235"/>
                <a:gd name="T28" fmla="*/ 578 w 1191"/>
                <a:gd name="T29" fmla="*/ 168 h 235"/>
                <a:gd name="T30" fmla="*/ 864 w 1191"/>
                <a:gd name="T31" fmla="*/ 156 h 235"/>
                <a:gd name="T32" fmla="*/ 1035 w 1191"/>
                <a:gd name="T33" fmla="*/ 182 h 235"/>
                <a:gd name="T34" fmla="*/ 1177 w 1191"/>
                <a:gd name="T35" fmla="*/ 142 h 235"/>
                <a:gd name="T36" fmla="*/ 1182 w 1191"/>
                <a:gd name="T37" fmla="*/ 73 h 235"/>
                <a:gd name="T38" fmla="*/ 1125 w 1191"/>
                <a:gd name="T39" fmla="*/ 30 h 235"/>
                <a:gd name="T40" fmla="*/ 934 w 1191"/>
                <a:gd name="T41" fmla="*/ 19 h 235"/>
                <a:gd name="T42" fmla="*/ 635 w 1191"/>
                <a:gd name="T43" fmla="*/ 16 h 235"/>
                <a:gd name="T44" fmla="*/ 391 w 1191"/>
                <a:gd name="T45" fmla="*/ 3 h 235"/>
                <a:gd name="T46" fmla="*/ 271 w 1191"/>
                <a:gd name="T47" fmla="*/ 0 h 235"/>
                <a:gd name="T48" fmla="*/ 166 w 1191"/>
                <a:gd name="T49" fmla="*/ 8 h 235"/>
                <a:gd name="T50" fmla="*/ 60 w 1191"/>
                <a:gd name="T51" fmla="*/ 120 h 235"/>
                <a:gd name="T52" fmla="*/ 65 w 1191"/>
                <a:gd name="T53" fmla="*/ 118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91" h="235">
                  <a:moveTo>
                    <a:pt x="65" y="118"/>
                  </a:moveTo>
                  <a:cubicBezTo>
                    <a:pt x="7" y="50"/>
                    <a:pt x="115" y="17"/>
                    <a:pt x="167" y="10"/>
                  </a:cubicBezTo>
                  <a:cubicBezTo>
                    <a:pt x="234" y="2"/>
                    <a:pt x="298" y="3"/>
                    <a:pt x="365" y="5"/>
                  </a:cubicBezTo>
                  <a:cubicBezTo>
                    <a:pt x="431" y="7"/>
                    <a:pt x="496" y="10"/>
                    <a:pt x="561" y="14"/>
                  </a:cubicBezTo>
                  <a:cubicBezTo>
                    <a:pt x="672" y="21"/>
                    <a:pt x="783" y="30"/>
                    <a:pt x="895" y="24"/>
                  </a:cubicBezTo>
                  <a:cubicBezTo>
                    <a:pt x="961" y="20"/>
                    <a:pt x="1029" y="13"/>
                    <a:pt x="1096" y="26"/>
                  </a:cubicBezTo>
                  <a:cubicBezTo>
                    <a:pt x="1123" y="32"/>
                    <a:pt x="1152" y="42"/>
                    <a:pt x="1170" y="65"/>
                  </a:cubicBezTo>
                  <a:cubicBezTo>
                    <a:pt x="1187" y="87"/>
                    <a:pt x="1187" y="122"/>
                    <a:pt x="1170" y="145"/>
                  </a:cubicBezTo>
                  <a:cubicBezTo>
                    <a:pt x="1151" y="171"/>
                    <a:pt x="1112" y="177"/>
                    <a:pt x="1082" y="179"/>
                  </a:cubicBezTo>
                  <a:cubicBezTo>
                    <a:pt x="1048" y="182"/>
                    <a:pt x="1013" y="179"/>
                    <a:pt x="979" y="174"/>
                  </a:cubicBezTo>
                  <a:cubicBezTo>
                    <a:pt x="917" y="166"/>
                    <a:pt x="858" y="148"/>
                    <a:pt x="794" y="147"/>
                  </a:cubicBezTo>
                  <a:cubicBezTo>
                    <a:pt x="700" y="146"/>
                    <a:pt x="607" y="162"/>
                    <a:pt x="515" y="175"/>
                  </a:cubicBezTo>
                  <a:cubicBezTo>
                    <a:pt x="366" y="196"/>
                    <a:pt x="192" y="218"/>
                    <a:pt x="65" y="118"/>
                  </a:cubicBezTo>
                  <a:cubicBezTo>
                    <a:pt x="64" y="117"/>
                    <a:pt x="59" y="119"/>
                    <a:pt x="60" y="120"/>
                  </a:cubicBezTo>
                  <a:cubicBezTo>
                    <a:pt x="206" y="235"/>
                    <a:pt x="410" y="192"/>
                    <a:pt x="578" y="168"/>
                  </a:cubicBezTo>
                  <a:cubicBezTo>
                    <a:pt x="672" y="155"/>
                    <a:pt x="769" y="141"/>
                    <a:pt x="864" y="156"/>
                  </a:cubicBezTo>
                  <a:cubicBezTo>
                    <a:pt x="921" y="165"/>
                    <a:pt x="976" y="180"/>
                    <a:pt x="1035" y="182"/>
                  </a:cubicBezTo>
                  <a:cubicBezTo>
                    <a:pt x="1081" y="185"/>
                    <a:pt x="1147" y="184"/>
                    <a:pt x="1177" y="142"/>
                  </a:cubicBezTo>
                  <a:cubicBezTo>
                    <a:pt x="1191" y="123"/>
                    <a:pt x="1191" y="94"/>
                    <a:pt x="1182" y="73"/>
                  </a:cubicBezTo>
                  <a:cubicBezTo>
                    <a:pt x="1171" y="51"/>
                    <a:pt x="1148" y="38"/>
                    <a:pt x="1125" y="30"/>
                  </a:cubicBezTo>
                  <a:cubicBezTo>
                    <a:pt x="1065" y="10"/>
                    <a:pt x="996" y="15"/>
                    <a:pt x="934" y="19"/>
                  </a:cubicBezTo>
                  <a:cubicBezTo>
                    <a:pt x="834" y="25"/>
                    <a:pt x="735" y="22"/>
                    <a:pt x="635" y="16"/>
                  </a:cubicBezTo>
                  <a:cubicBezTo>
                    <a:pt x="554" y="11"/>
                    <a:pt x="472" y="3"/>
                    <a:pt x="391" y="3"/>
                  </a:cubicBezTo>
                  <a:cubicBezTo>
                    <a:pt x="351" y="3"/>
                    <a:pt x="311" y="0"/>
                    <a:pt x="271" y="0"/>
                  </a:cubicBezTo>
                  <a:cubicBezTo>
                    <a:pt x="235" y="0"/>
                    <a:pt x="201" y="4"/>
                    <a:pt x="166" y="8"/>
                  </a:cubicBezTo>
                  <a:cubicBezTo>
                    <a:pt x="113" y="15"/>
                    <a:pt x="0" y="50"/>
                    <a:pt x="60" y="120"/>
                  </a:cubicBezTo>
                  <a:cubicBezTo>
                    <a:pt x="61" y="121"/>
                    <a:pt x="66" y="119"/>
                    <a:pt x="65" y="118"/>
                  </a:cubicBezTo>
                </a:path>
              </a:pathLst>
            </a:custGeom>
            <a:solidFill>
              <a:srgbClr val="73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55" name="Freeform 55">
              <a:extLst>
                <a:ext uri="{FF2B5EF4-FFF2-40B4-BE49-F238E27FC236}">
                  <a16:creationId xmlns="" xmlns:a16="http://schemas.microsoft.com/office/drawing/2014/main" id="{08606C3A-68F0-4045-A9CB-81EEA66879C2}"/>
                </a:ext>
              </a:extLst>
            </p:cNvPr>
            <p:cNvSpPr>
              <a:spLocks/>
            </p:cNvSpPr>
            <p:nvPr/>
          </p:nvSpPr>
          <p:spPr bwMode="auto">
            <a:xfrm>
              <a:off x="2494" y="621"/>
              <a:ext cx="86" cy="260"/>
            </a:xfrm>
            <a:custGeom>
              <a:avLst/>
              <a:gdLst>
                <a:gd name="T0" fmla="*/ 16 w 32"/>
                <a:gd name="T1" fmla="*/ 0 h 97"/>
                <a:gd name="T2" fmla="*/ 0 w 32"/>
                <a:gd name="T3" fmla="*/ 10 h 97"/>
                <a:gd name="T4" fmla="*/ 13 w 32"/>
                <a:gd name="T5" fmla="*/ 74 h 97"/>
                <a:gd name="T6" fmla="*/ 15 w 32"/>
                <a:gd name="T7" fmla="*/ 87 h 97"/>
                <a:gd name="T8" fmla="*/ 32 w 32"/>
                <a:gd name="T9" fmla="*/ 97 h 97"/>
                <a:gd name="T10" fmla="*/ 30 w 32"/>
                <a:gd name="T11" fmla="*/ 72 h 97"/>
                <a:gd name="T12" fmla="*/ 16 w 32"/>
                <a:gd name="T13" fmla="*/ 0 h 97"/>
              </a:gdLst>
              <a:ahLst/>
              <a:cxnLst>
                <a:cxn ang="0">
                  <a:pos x="T0" y="T1"/>
                </a:cxn>
                <a:cxn ang="0">
                  <a:pos x="T2" y="T3"/>
                </a:cxn>
                <a:cxn ang="0">
                  <a:pos x="T4" y="T5"/>
                </a:cxn>
                <a:cxn ang="0">
                  <a:pos x="T6" y="T7"/>
                </a:cxn>
                <a:cxn ang="0">
                  <a:pos x="T8" y="T9"/>
                </a:cxn>
                <a:cxn ang="0">
                  <a:pos x="T10" y="T11"/>
                </a:cxn>
                <a:cxn ang="0">
                  <a:pos x="T12" y="T13"/>
                </a:cxn>
              </a:cxnLst>
              <a:rect l="0" t="0" r="r" b="b"/>
              <a:pathLst>
                <a:path w="32" h="97">
                  <a:moveTo>
                    <a:pt x="16" y="0"/>
                  </a:moveTo>
                  <a:cubicBezTo>
                    <a:pt x="10" y="3"/>
                    <a:pt x="5" y="6"/>
                    <a:pt x="0" y="10"/>
                  </a:cubicBezTo>
                  <a:cubicBezTo>
                    <a:pt x="4" y="31"/>
                    <a:pt x="9" y="53"/>
                    <a:pt x="13" y="74"/>
                  </a:cubicBezTo>
                  <a:cubicBezTo>
                    <a:pt x="13" y="78"/>
                    <a:pt x="14" y="82"/>
                    <a:pt x="15" y="87"/>
                  </a:cubicBezTo>
                  <a:cubicBezTo>
                    <a:pt x="21" y="90"/>
                    <a:pt x="26" y="93"/>
                    <a:pt x="32" y="97"/>
                  </a:cubicBezTo>
                  <a:cubicBezTo>
                    <a:pt x="31" y="88"/>
                    <a:pt x="31" y="79"/>
                    <a:pt x="30" y="72"/>
                  </a:cubicBezTo>
                  <a:cubicBezTo>
                    <a:pt x="26" y="48"/>
                    <a:pt x="21" y="24"/>
                    <a:pt x="16" y="0"/>
                  </a:cubicBezTo>
                </a:path>
              </a:pathLst>
            </a:custGeom>
            <a:solidFill>
              <a:srgbClr val="D4BB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56" name="Freeform 56">
              <a:extLst>
                <a:ext uri="{FF2B5EF4-FFF2-40B4-BE49-F238E27FC236}">
                  <a16:creationId xmlns="" xmlns:a16="http://schemas.microsoft.com/office/drawing/2014/main" id="{C25A8EBB-075F-4FD0-A417-682D76762860}"/>
                </a:ext>
              </a:extLst>
            </p:cNvPr>
            <p:cNvSpPr>
              <a:spLocks/>
            </p:cNvSpPr>
            <p:nvPr/>
          </p:nvSpPr>
          <p:spPr bwMode="auto">
            <a:xfrm>
              <a:off x="2542" y="892"/>
              <a:ext cx="40" cy="30"/>
            </a:xfrm>
            <a:custGeom>
              <a:avLst/>
              <a:gdLst>
                <a:gd name="T0" fmla="*/ 0 w 15"/>
                <a:gd name="T1" fmla="*/ 0 h 11"/>
                <a:gd name="T2" fmla="*/ 0 w 15"/>
                <a:gd name="T3" fmla="*/ 1 h 11"/>
                <a:gd name="T4" fmla="*/ 15 w 15"/>
                <a:gd name="T5" fmla="*/ 11 h 11"/>
                <a:gd name="T6" fmla="*/ 15 w 15"/>
                <a:gd name="T7" fmla="*/ 9 h 11"/>
                <a:gd name="T8" fmla="*/ 0 w 15"/>
                <a:gd name="T9" fmla="*/ 0 h 11"/>
              </a:gdLst>
              <a:ahLst/>
              <a:cxnLst>
                <a:cxn ang="0">
                  <a:pos x="T0" y="T1"/>
                </a:cxn>
                <a:cxn ang="0">
                  <a:pos x="T2" y="T3"/>
                </a:cxn>
                <a:cxn ang="0">
                  <a:pos x="T4" y="T5"/>
                </a:cxn>
                <a:cxn ang="0">
                  <a:pos x="T6" y="T7"/>
                </a:cxn>
                <a:cxn ang="0">
                  <a:pos x="T8" y="T9"/>
                </a:cxn>
              </a:cxnLst>
              <a:rect l="0" t="0" r="r" b="b"/>
              <a:pathLst>
                <a:path w="15" h="11">
                  <a:moveTo>
                    <a:pt x="0" y="0"/>
                  </a:moveTo>
                  <a:cubicBezTo>
                    <a:pt x="0" y="1"/>
                    <a:pt x="0" y="1"/>
                    <a:pt x="0" y="1"/>
                  </a:cubicBezTo>
                  <a:cubicBezTo>
                    <a:pt x="5" y="5"/>
                    <a:pt x="10" y="8"/>
                    <a:pt x="15" y="11"/>
                  </a:cubicBezTo>
                  <a:cubicBezTo>
                    <a:pt x="15" y="10"/>
                    <a:pt x="15" y="10"/>
                    <a:pt x="15" y="9"/>
                  </a:cubicBezTo>
                  <a:cubicBezTo>
                    <a:pt x="10" y="6"/>
                    <a:pt x="5" y="3"/>
                    <a:pt x="0" y="0"/>
                  </a:cubicBezTo>
                </a:path>
              </a:pathLst>
            </a:custGeom>
            <a:solidFill>
              <a:srgbClr val="EBED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57" name="Freeform 57">
              <a:extLst>
                <a:ext uri="{FF2B5EF4-FFF2-40B4-BE49-F238E27FC236}">
                  <a16:creationId xmlns="" xmlns:a16="http://schemas.microsoft.com/office/drawing/2014/main" id="{AD5341BA-3D70-4EA3-83F5-1B9CCB19DA09}"/>
                </a:ext>
              </a:extLst>
            </p:cNvPr>
            <p:cNvSpPr>
              <a:spLocks/>
            </p:cNvSpPr>
            <p:nvPr/>
          </p:nvSpPr>
          <p:spPr bwMode="auto">
            <a:xfrm>
              <a:off x="2537" y="871"/>
              <a:ext cx="45" cy="45"/>
            </a:xfrm>
            <a:custGeom>
              <a:avLst/>
              <a:gdLst>
                <a:gd name="T0" fmla="*/ 0 w 17"/>
                <a:gd name="T1" fmla="*/ 0 h 17"/>
                <a:gd name="T2" fmla="*/ 2 w 17"/>
                <a:gd name="T3" fmla="*/ 8 h 17"/>
                <a:gd name="T4" fmla="*/ 17 w 17"/>
                <a:gd name="T5" fmla="*/ 17 h 17"/>
                <a:gd name="T6" fmla="*/ 16 w 17"/>
                <a:gd name="T7" fmla="*/ 9 h 17"/>
                <a:gd name="T8" fmla="*/ 0 w 17"/>
                <a:gd name="T9" fmla="*/ 0 h 17"/>
              </a:gdLst>
              <a:ahLst/>
              <a:cxnLst>
                <a:cxn ang="0">
                  <a:pos x="T0" y="T1"/>
                </a:cxn>
                <a:cxn ang="0">
                  <a:pos x="T2" y="T3"/>
                </a:cxn>
                <a:cxn ang="0">
                  <a:pos x="T4" y="T5"/>
                </a:cxn>
                <a:cxn ang="0">
                  <a:pos x="T6" y="T7"/>
                </a:cxn>
                <a:cxn ang="0">
                  <a:pos x="T8" y="T9"/>
                </a:cxn>
              </a:cxnLst>
              <a:rect l="0" t="0" r="r" b="b"/>
              <a:pathLst>
                <a:path w="17" h="17">
                  <a:moveTo>
                    <a:pt x="0" y="0"/>
                  </a:moveTo>
                  <a:cubicBezTo>
                    <a:pt x="1" y="3"/>
                    <a:pt x="1" y="5"/>
                    <a:pt x="2" y="8"/>
                  </a:cubicBezTo>
                  <a:cubicBezTo>
                    <a:pt x="7" y="11"/>
                    <a:pt x="12" y="14"/>
                    <a:pt x="17" y="17"/>
                  </a:cubicBezTo>
                  <a:cubicBezTo>
                    <a:pt x="17" y="15"/>
                    <a:pt x="16" y="12"/>
                    <a:pt x="16" y="9"/>
                  </a:cubicBezTo>
                  <a:cubicBezTo>
                    <a:pt x="11" y="6"/>
                    <a:pt x="6" y="3"/>
                    <a:pt x="0" y="0"/>
                  </a:cubicBezTo>
                </a:path>
              </a:pathLst>
            </a:custGeom>
            <a:solidFill>
              <a:srgbClr val="D4BB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58" name="Freeform 58">
              <a:extLst>
                <a:ext uri="{FF2B5EF4-FFF2-40B4-BE49-F238E27FC236}">
                  <a16:creationId xmlns="" xmlns:a16="http://schemas.microsoft.com/office/drawing/2014/main" id="{214130B6-9C64-48AF-9BC9-5DE5BE5E6BE8}"/>
                </a:ext>
              </a:extLst>
            </p:cNvPr>
            <p:cNvSpPr>
              <a:spLocks/>
            </p:cNvSpPr>
            <p:nvPr/>
          </p:nvSpPr>
          <p:spPr bwMode="auto">
            <a:xfrm>
              <a:off x="2534" y="854"/>
              <a:ext cx="46" cy="41"/>
            </a:xfrm>
            <a:custGeom>
              <a:avLst/>
              <a:gdLst>
                <a:gd name="T0" fmla="*/ 0 w 17"/>
                <a:gd name="T1" fmla="*/ 0 h 15"/>
                <a:gd name="T2" fmla="*/ 1 w 17"/>
                <a:gd name="T3" fmla="*/ 6 h 15"/>
                <a:gd name="T4" fmla="*/ 17 w 17"/>
                <a:gd name="T5" fmla="*/ 15 h 15"/>
                <a:gd name="T6" fmla="*/ 17 w 17"/>
                <a:gd name="T7" fmla="*/ 10 h 15"/>
                <a:gd name="T8" fmla="*/ 0 w 17"/>
                <a:gd name="T9" fmla="*/ 0 h 15"/>
              </a:gdLst>
              <a:ahLst/>
              <a:cxnLst>
                <a:cxn ang="0">
                  <a:pos x="T0" y="T1"/>
                </a:cxn>
                <a:cxn ang="0">
                  <a:pos x="T2" y="T3"/>
                </a:cxn>
                <a:cxn ang="0">
                  <a:pos x="T4" y="T5"/>
                </a:cxn>
                <a:cxn ang="0">
                  <a:pos x="T6" y="T7"/>
                </a:cxn>
                <a:cxn ang="0">
                  <a:pos x="T8" y="T9"/>
                </a:cxn>
              </a:cxnLst>
              <a:rect l="0" t="0" r="r" b="b"/>
              <a:pathLst>
                <a:path w="17" h="15">
                  <a:moveTo>
                    <a:pt x="0" y="0"/>
                  </a:moveTo>
                  <a:cubicBezTo>
                    <a:pt x="1" y="2"/>
                    <a:pt x="1" y="4"/>
                    <a:pt x="1" y="6"/>
                  </a:cubicBezTo>
                  <a:cubicBezTo>
                    <a:pt x="7" y="9"/>
                    <a:pt x="12" y="12"/>
                    <a:pt x="17" y="15"/>
                  </a:cubicBezTo>
                  <a:cubicBezTo>
                    <a:pt x="17" y="13"/>
                    <a:pt x="17" y="11"/>
                    <a:pt x="17" y="10"/>
                  </a:cubicBezTo>
                  <a:cubicBezTo>
                    <a:pt x="11" y="6"/>
                    <a:pt x="6" y="3"/>
                    <a:pt x="0" y="0"/>
                  </a:cubicBezTo>
                </a:path>
              </a:pathLst>
            </a:custGeom>
            <a:solidFill>
              <a:srgbClr val="6A2E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59" name="Freeform 59">
              <a:extLst>
                <a:ext uri="{FF2B5EF4-FFF2-40B4-BE49-F238E27FC236}">
                  <a16:creationId xmlns="" xmlns:a16="http://schemas.microsoft.com/office/drawing/2014/main" id="{F868182E-8D47-4961-B8E7-49619E0F2D84}"/>
                </a:ext>
              </a:extLst>
            </p:cNvPr>
            <p:cNvSpPr>
              <a:spLocks/>
            </p:cNvSpPr>
            <p:nvPr/>
          </p:nvSpPr>
          <p:spPr bwMode="auto">
            <a:xfrm>
              <a:off x="2681" y="562"/>
              <a:ext cx="80" cy="395"/>
            </a:xfrm>
            <a:custGeom>
              <a:avLst/>
              <a:gdLst>
                <a:gd name="T0" fmla="*/ 16 w 30"/>
                <a:gd name="T1" fmla="*/ 0 h 147"/>
                <a:gd name="T2" fmla="*/ 0 w 30"/>
                <a:gd name="T3" fmla="*/ 3 h 147"/>
                <a:gd name="T4" fmla="*/ 12 w 30"/>
                <a:gd name="T5" fmla="*/ 141 h 147"/>
                <a:gd name="T6" fmla="*/ 30 w 30"/>
                <a:gd name="T7" fmla="*/ 147 h 147"/>
                <a:gd name="T8" fmla="*/ 16 w 30"/>
                <a:gd name="T9" fmla="*/ 0 h 147"/>
              </a:gdLst>
              <a:ahLst/>
              <a:cxnLst>
                <a:cxn ang="0">
                  <a:pos x="T0" y="T1"/>
                </a:cxn>
                <a:cxn ang="0">
                  <a:pos x="T2" y="T3"/>
                </a:cxn>
                <a:cxn ang="0">
                  <a:pos x="T4" y="T5"/>
                </a:cxn>
                <a:cxn ang="0">
                  <a:pos x="T6" y="T7"/>
                </a:cxn>
                <a:cxn ang="0">
                  <a:pos x="T8" y="T9"/>
                </a:cxn>
              </a:cxnLst>
              <a:rect l="0" t="0" r="r" b="b"/>
              <a:pathLst>
                <a:path w="30" h="147">
                  <a:moveTo>
                    <a:pt x="16" y="0"/>
                  </a:moveTo>
                  <a:cubicBezTo>
                    <a:pt x="11" y="1"/>
                    <a:pt x="6" y="2"/>
                    <a:pt x="0" y="3"/>
                  </a:cubicBezTo>
                  <a:cubicBezTo>
                    <a:pt x="7" y="49"/>
                    <a:pt x="12" y="95"/>
                    <a:pt x="12" y="141"/>
                  </a:cubicBezTo>
                  <a:cubicBezTo>
                    <a:pt x="18" y="143"/>
                    <a:pt x="24" y="145"/>
                    <a:pt x="30" y="147"/>
                  </a:cubicBezTo>
                  <a:cubicBezTo>
                    <a:pt x="26" y="98"/>
                    <a:pt x="24" y="49"/>
                    <a:pt x="16" y="0"/>
                  </a:cubicBezTo>
                </a:path>
              </a:pathLst>
            </a:custGeom>
            <a:solidFill>
              <a:srgbClr val="D4BB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60" name="Freeform 60">
              <a:extLst>
                <a:ext uri="{FF2B5EF4-FFF2-40B4-BE49-F238E27FC236}">
                  <a16:creationId xmlns="" xmlns:a16="http://schemas.microsoft.com/office/drawing/2014/main" id="{9FE450B6-CC6C-4F2A-AE83-5D2D654ACAAA}"/>
                </a:ext>
              </a:extLst>
            </p:cNvPr>
            <p:cNvSpPr>
              <a:spLocks/>
            </p:cNvSpPr>
            <p:nvPr/>
          </p:nvSpPr>
          <p:spPr bwMode="auto">
            <a:xfrm>
              <a:off x="2710" y="975"/>
              <a:ext cx="57" cy="22"/>
            </a:xfrm>
            <a:custGeom>
              <a:avLst/>
              <a:gdLst>
                <a:gd name="T0" fmla="*/ 0 w 21"/>
                <a:gd name="T1" fmla="*/ 0 h 8"/>
                <a:gd name="T2" fmla="*/ 0 w 21"/>
                <a:gd name="T3" fmla="*/ 2 h 8"/>
                <a:gd name="T4" fmla="*/ 21 w 21"/>
                <a:gd name="T5" fmla="*/ 8 h 8"/>
                <a:gd name="T6" fmla="*/ 21 w 21"/>
                <a:gd name="T7" fmla="*/ 7 h 8"/>
                <a:gd name="T8" fmla="*/ 0 w 21"/>
                <a:gd name="T9" fmla="*/ 0 h 8"/>
              </a:gdLst>
              <a:ahLst/>
              <a:cxnLst>
                <a:cxn ang="0">
                  <a:pos x="T0" y="T1"/>
                </a:cxn>
                <a:cxn ang="0">
                  <a:pos x="T2" y="T3"/>
                </a:cxn>
                <a:cxn ang="0">
                  <a:pos x="T4" y="T5"/>
                </a:cxn>
                <a:cxn ang="0">
                  <a:pos x="T6" y="T7"/>
                </a:cxn>
                <a:cxn ang="0">
                  <a:pos x="T8" y="T9"/>
                </a:cxn>
              </a:cxnLst>
              <a:rect l="0" t="0" r="r" b="b"/>
              <a:pathLst>
                <a:path w="21" h="8">
                  <a:moveTo>
                    <a:pt x="0" y="0"/>
                  </a:moveTo>
                  <a:cubicBezTo>
                    <a:pt x="0" y="1"/>
                    <a:pt x="0" y="1"/>
                    <a:pt x="0" y="2"/>
                  </a:cubicBezTo>
                  <a:cubicBezTo>
                    <a:pt x="7" y="4"/>
                    <a:pt x="14" y="6"/>
                    <a:pt x="21" y="8"/>
                  </a:cubicBezTo>
                  <a:cubicBezTo>
                    <a:pt x="21" y="8"/>
                    <a:pt x="21" y="7"/>
                    <a:pt x="21" y="7"/>
                  </a:cubicBezTo>
                  <a:cubicBezTo>
                    <a:pt x="14" y="5"/>
                    <a:pt x="7" y="3"/>
                    <a:pt x="0" y="0"/>
                  </a:cubicBezTo>
                </a:path>
              </a:pathLst>
            </a:custGeom>
            <a:solidFill>
              <a:srgbClr val="EBED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61" name="Freeform 61">
              <a:extLst>
                <a:ext uri="{FF2B5EF4-FFF2-40B4-BE49-F238E27FC236}">
                  <a16:creationId xmlns="" xmlns:a16="http://schemas.microsoft.com/office/drawing/2014/main" id="{0E64726B-00D0-4E9B-875D-7067E08F1D84}"/>
                </a:ext>
              </a:extLst>
            </p:cNvPr>
            <p:cNvSpPr>
              <a:spLocks/>
            </p:cNvSpPr>
            <p:nvPr/>
          </p:nvSpPr>
          <p:spPr bwMode="auto">
            <a:xfrm>
              <a:off x="2710" y="951"/>
              <a:ext cx="57" cy="43"/>
            </a:xfrm>
            <a:custGeom>
              <a:avLst/>
              <a:gdLst>
                <a:gd name="T0" fmla="*/ 1 w 21"/>
                <a:gd name="T1" fmla="*/ 0 h 16"/>
                <a:gd name="T2" fmla="*/ 0 w 21"/>
                <a:gd name="T3" fmla="*/ 9 h 16"/>
                <a:gd name="T4" fmla="*/ 21 w 21"/>
                <a:gd name="T5" fmla="*/ 16 h 16"/>
                <a:gd name="T6" fmla="*/ 20 w 21"/>
                <a:gd name="T7" fmla="*/ 6 h 16"/>
                <a:gd name="T8" fmla="*/ 1 w 21"/>
                <a:gd name="T9" fmla="*/ 0 h 16"/>
              </a:gdLst>
              <a:ahLst/>
              <a:cxnLst>
                <a:cxn ang="0">
                  <a:pos x="T0" y="T1"/>
                </a:cxn>
                <a:cxn ang="0">
                  <a:pos x="T2" y="T3"/>
                </a:cxn>
                <a:cxn ang="0">
                  <a:pos x="T4" y="T5"/>
                </a:cxn>
                <a:cxn ang="0">
                  <a:pos x="T6" y="T7"/>
                </a:cxn>
                <a:cxn ang="0">
                  <a:pos x="T8" y="T9"/>
                </a:cxn>
              </a:cxnLst>
              <a:rect l="0" t="0" r="r" b="b"/>
              <a:pathLst>
                <a:path w="21" h="16">
                  <a:moveTo>
                    <a:pt x="1" y="0"/>
                  </a:moveTo>
                  <a:cubicBezTo>
                    <a:pt x="1" y="3"/>
                    <a:pt x="0" y="6"/>
                    <a:pt x="0" y="9"/>
                  </a:cubicBezTo>
                  <a:cubicBezTo>
                    <a:pt x="7" y="12"/>
                    <a:pt x="14" y="14"/>
                    <a:pt x="21" y="16"/>
                  </a:cubicBezTo>
                  <a:cubicBezTo>
                    <a:pt x="20" y="13"/>
                    <a:pt x="20" y="10"/>
                    <a:pt x="20" y="6"/>
                  </a:cubicBezTo>
                  <a:cubicBezTo>
                    <a:pt x="13" y="5"/>
                    <a:pt x="7" y="3"/>
                    <a:pt x="1" y="0"/>
                  </a:cubicBezTo>
                </a:path>
              </a:pathLst>
            </a:custGeom>
            <a:solidFill>
              <a:srgbClr val="D4BB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62" name="Freeform 62">
              <a:extLst>
                <a:ext uri="{FF2B5EF4-FFF2-40B4-BE49-F238E27FC236}">
                  <a16:creationId xmlns="" xmlns:a16="http://schemas.microsoft.com/office/drawing/2014/main" id="{12CDD8D4-5A81-408F-8BFC-A452578B544A}"/>
                </a:ext>
              </a:extLst>
            </p:cNvPr>
            <p:cNvSpPr>
              <a:spLocks/>
            </p:cNvSpPr>
            <p:nvPr/>
          </p:nvSpPr>
          <p:spPr bwMode="auto">
            <a:xfrm>
              <a:off x="2713" y="940"/>
              <a:ext cx="51" cy="27"/>
            </a:xfrm>
            <a:custGeom>
              <a:avLst/>
              <a:gdLst>
                <a:gd name="T0" fmla="*/ 0 w 19"/>
                <a:gd name="T1" fmla="*/ 0 h 10"/>
                <a:gd name="T2" fmla="*/ 0 w 19"/>
                <a:gd name="T3" fmla="*/ 4 h 10"/>
                <a:gd name="T4" fmla="*/ 19 w 19"/>
                <a:gd name="T5" fmla="*/ 10 h 10"/>
                <a:gd name="T6" fmla="*/ 18 w 19"/>
                <a:gd name="T7" fmla="*/ 6 h 10"/>
                <a:gd name="T8" fmla="*/ 0 w 19"/>
                <a:gd name="T9" fmla="*/ 0 h 10"/>
              </a:gdLst>
              <a:ahLst/>
              <a:cxnLst>
                <a:cxn ang="0">
                  <a:pos x="T0" y="T1"/>
                </a:cxn>
                <a:cxn ang="0">
                  <a:pos x="T2" y="T3"/>
                </a:cxn>
                <a:cxn ang="0">
                  <a:pos x="T4" y="T5"/>
                </a:cxn>
                <a:cxn ang="0">
                  <a:pos x="T6" y="T7"/>
                </a:cxn>
                <a:cxn ang="0">
                  <a:pos x="T8" y="T9"/>
                </a:cxn>
              </a:cxnLst>
              <a:rect l="0" t="0" r="r" b="b"/>
              <a:pathLst>
                <a:path w="19" h="10">
                  <a:moveTo>
                    <a:pt x="0" y="0"/>
                  </a:moveTo>
                  <a:cubicBezTo>
                    <a:pt x="0" y="2"/>
                    <a:pt x="0" y="3"/>
                    <a:pt x="0" y="4"/>
                  </a:cubicBezTo>
                  <a:cubicBezTo>
                    <a:pt x="6" y="7"/>
                    <a:pt x="12" y="9"/>
                    <a:pt x="19" y="10"/>
                  </a:cubicBezTo>
                  <a:cubicBezTo>
                    <a:pt x="19" y="9"/>
                    <a:pt x="18" y="8"/>
                    <a:pt x="18" y="6"/>
                  </a:cubicBezTo>
                  <a:cubicBezTo>
                    <a:pt x="12" y="4"/>
                    <a:pt x="6" y="2"/>
                    <a:pt x="0" y="0"/>
                  </a:cubicBezTo>
                </a:path>
              </a:pathLst>
            </a:custGeom>
            <a:solidFill>
              <a:srgbClr val="6A2E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63" name="Freeform 63">
              <a:extLst>
                <a:ext uri="{FF2B5EF4-FFF2-40B4-BE49-F238E27FC236}">
                  <a16:creationId xmlns="" xmlns:a16="http://schemas.microsoft.com/office/drawing/2014/main" id="{C89B1772-9255-4247-85C8-980FCFA654DA}"/>
                </a:ext>
              </a:extLst>
            </p:cNvPr>
            <p:cNvSpPr>
              <a:spLocks noEditPoints="1"/>
            </p:cNvSpPr>
            <p:nvPr/>
          </p:nvSpPr>
          <p:spPr bwMode="auto">
            <a:xfrm>
              <a:off x="2857" y="537"/>
              <a:ext cx="107" cy="479"/>
            </a:xfrm>
            <a:custGeom>
              <a:avLst/>
              <a:gdLst>
                <a:gd name="T0" fmla="*/ 16 w 40"/>
                <a:gd name="T1" fmla="*/ 172 h 178"/>
                <a:gd name="T2" fmla="*/ 17 w 40"/>
                <a:gd name="T3" fmla="*/ 173 h 178"/>
                <a:gd name="T4" fmla="*/ 26 w 40"/>
                <a:gd name="T5" fmla="*/ 178 h 178"/>
                <a:gd name="T6" fmla="*/ 33 w 40"/>
                <a:gd name="T7" fmla="*/ 174 h 178"/>
                <a:gd name="T8" fmla="*/ 16 w 40"/>
                <a:gd name="T9" fmla="*/ 172 h 178"/>
                <a:gd name="T10" fmla="*/ 18 w 40"/>
                <a:gd name="T11" fmla="*/ 0 h 178"/>
                <a:gd name="T12" fmla="*/ 0 w 40"/>
                <a:gd name="T13" fmla="*/ 1 h 178"/>
                <a:gd name="T14" fmla="*/ 6 w 40"/>
                <a:gd name="T15" fmla="*/ 60 h 178"/>
                <a:gd name="T16" fmla="*/ 12 w 40"/>
                <a:gd name="T17" fmla="*/ 124 h 178"/>
                <a:gd name="T18" fmla="*/ 15 w 40"/>
                <a:gd name="T19" fmla="*/ 168 h 178"/>
                <a:gd name="T20" fmla="*/ 34 w 40"/>
                <a:gd name="T21" fmla="*/ 171 h 178"/>
                <a:gd name="T22" fmla="*/ 25 w 40"/>
                <a:gd name="T23" fmla="*/ 77 h 178"/>
                <a:gd name="T24" fmla="*/ 18 w 40"/>
                <a:gd name="T25" fmla="*/ 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 h="178">
                  <a:moveTo>
                    <a:pt x="16" y="172"/>
                  </a:moveTo>
                  <a:cubicBezTo>
                    <a:pt x="17" y="172"/>
                    <a:pt x="17" y="172"/>
                    <a:pt x="17" y="173"/>
                  </a:cubicBezTo>
                  <a:cubicBezTo>
                    <a:pt x="18" y="176"/>
                    <a:pt x="22" y="178"/>
                    <a:pt x="26" y="178"/>
                  </a:cubicBezTo>
                  <a:cubicBezTo>
                    <a:pt x="29" y="178"/>
                    <a:pt x="31" y="177"/>
                    <a:pt x="33" y="174"/>
                  </a:cubicBezTo>
                  <a:cubicBezTo>
                    <a:pt x="27" y="173"/>
                    <a:pt x="22" y="173"/>
                    <a:pt x="16" y="172"/>
                  </a:cubicBezTo>
                  <a:moveTo>
                    <a:pt x="18" y="0"/>
                  </a:moveTo>
                  <a:cubicBezTo>
                    <a:pt x="12" y="0"/>
                    <a:pt x="6" y="1"/>
                    <a:pt x="0" y="1"/>
                  </a:cubicBezTo>
                  <a:cubicBezTo>
                    <a:pt x="1" y="21"/>
                    <a:pt x="5" y="41"/>
                    <a:pt x="6" y="60"/>
                  </a:cubicBezTo>
                  <a:cubicBezTo>
                    <a:pt x="8" y="82"/>
                    <a:pt x="10" y="103"/>
                    <a:pt x="12" y="124"/>
                  </a:cubicBezTo>
                  <a:cubicBezTo>
                    <a:pt x="13" y="138"/>
                    <a:pt x="12" y="154"/>
                    <a:pt x="15" y="168"/>
                  </a:cubicBezTo>
                  <a:cubicBezTo>
                    <a:pt x="21" y="169"/>
                    <a:pt x="27" y="170"/>
                    <a:pt x="34" y="171"/>
                  </a:cubicBezTo>
                  <a:cubicBezTo>
                    <a:pt x="40" y="141"/>
                    <a:pt x="29" y="106"/>
                    <a:pt x="25" y="77"/>
                  </a:cubicBezTo>
                  <a:cubicBezTo>
                    <a:pt x="22" y="52"/>
                    <a:pt x="21" y="26"/>
                    <a:pt x="18" y="0"/>
                  </a:cubicBezTo>
                </a:path>
              </a:pathLst>
            </a:custGeom>
            <a:solidFill>
              <a:srgbClr val="D4BB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64" name="Freeform 64">
              <a:extLst>
                <a:ext uri="{FF2B5EF4-FFF2-40B4-BE49-F238E27FC236}">
                  <a16:creationId xmlns="" xmlns:a16="http://schemas.microsoft.com/office/drawing/2014/main" id="{C386F7A1-2307-44A7-9D07-42214EBAC8B7}"/>
                </a:ext>
              </a:extLst>
            </p:cNvPr>
            <p:cNvSpPr>
              <a:spLocks/>
            </p:cNvSpPr>
            <p:nvPr/>
          </p:nvSpPr>
          <p:spPr bwMode="auto">
            <a:xfrm>
              <a:off x="2897" y="989"/>
              <a:ext cx="51" cy="16"/>
            </a:xfrm>
            <a:custGeom>
              <a:avLst/>
              <a:gdLst>
                <a:gd name="T0" fmla="*/ 0 w 19"/>
                <a:gd name="T1" fmla="*/ 0 h 6"/>
                <a:gd name="T2" fmla="*/ 1 w 19"/>
                <a:gd name="T3" fmla="*/ 4 h 6"/>
                <a:gd name="T4" fmla="*/ 18 w 19"/>
                <a:gd name="T5" fmla="*/ 6 h 6"/>
                <a:gd name="T6" fmla="*/ 18 w 19"/>
                <a:gd name="T7" fmla="*/ 5 h 6"/>
                <a:gd name="T8" fmla="*/ 19 w 19"/>
                <a:gd name="T9" fmla="*/ 3 h 6"/>
                <a:gd name="T10" fmla="*/ 0 w 19"/>
                <a:gd name="T11" fmla="*/ 0 h 6"/>
              </a:gdLst>
              <a:ahLst/>
              <a:cxnLst>
                <a:cxn ang="0">
                  <a:pos x="T0" y="T1"/>
                </a:cxn>
                <a:cxn ang="0">
                  <a:pos x="T2" y="T3"/>
                </a:cxn>
                <a:cxn ang="0">
                  <a:pos x="T4" y="T5"/>
                </a:cxn>
                <a:cxn ang="0">
                  <a:pos x="T6" y="T7"/>
                </a:cxn>
                <a:cxn ang="0">
                  <a:pos x="T8" y="T9"/>
                </a:cxn>
                <a:cxn ang="0">
                  <a:pos x="T10" y="T11"/>
                </a:cxn>
              </a:cxnLst>
              <a:rect l="0" t="0" r="r" b="b"/>
              <a:pathLst>
                <a:path w="19" h="6">
                  <a:moveTo>
                    <a:pt x="0" y="0"/>
                  </a:moveTo>
                  <a:cubicBezTo>
                    <a:pt x="1" y="1"/>
                    <a:pt x="1" y="2"/>
                    <a:pt x="1" y="4"/>
                  </a:cubicBezTo>
                  <a:cubicBezTo>
                    <a:pt x="7" y="5"/>
                    <a:pt x="12" y="5"/>
                    <a:pt x="18" y="6"/>
                  </a:cubicBezTo>
                  <a:cubicBezTo>
                    <a:pt x="18" y="6"/>
                    <a:pt x="18" y="5"/>
                    <a:pt x="18" y="5"/>
                  </a:cubicBezTo>
                  <a:cubicBezTo>
                    <a:pt x="18" y="4"/>
                    <a:pt x="18" y="3"/>
                    <a:pt x="19" y="3"/>
                  </a:cubicBezTo>
                  <a:cubicBezTo>
                    <a:pt x="12" y="2"/>
                    <a:pt x="6" y="1"/>
                    <a:pt x="0" y="0"/>
                  </a:cubicBezTo>
                </a:path>
              </a:pathLst>
            </a:custGeom>
            <a:solidFill>
              <a:srgbClr val="6A2E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65" name="Freeform 65">
              <a:extLst>
                <a:ext uri="{FF2B5EF4-FFF2-40B4-BE49-F238E27FC236}">
                  <a16:creationId xmlns="" xmlns:a16="http://schemas.microsoft.com/office/drawing/2014/main" id="{FE26E3D3-16B4-4276-8BB3-F7CB6A208145}"/>
                </a:ext>
              </a:extLst>
            </p:cNvPr>
            <p:cNvSpPr>
              <a:spLocks/>
            </p:cNvSpPr>
            <p:nvPr/>
          </p:nvSpPr>
          <p:spPr bwMode="auto">
            <a:xfrm>
              <a:off x="3012" y="535"/>
              <a:ext cx="96" cy="473"/>
            </a:xfrm>
            <a:custGeom>
              <a:avLst/>
              <a:gdLst>
                <a:gd name="T0" fmla="*/ 2 w 36"/>
                <a:gd name="T1" fmla="*/ 0 h 176"/>
                <a:gd name="T2" fmla="*/ 0 w 36"/>
                <a:gd name="T3" fmla="*/ 0 h 176"/>
                <a:gd name="T4" fmla="*/ 17 w 36"/>
                <a:gd name="T5" fmla="*/ 169 h 176"/>
                <a:gd name="T6" fmla="*/ 19 w 36"/>
                <a:gd name="T7" fmla="*/ 175 h 176"/>
                <a:gd name="T8" fmla="*/ 34 w 36"/>
                <a:gd name="T9" fmla="*/ 176 h 176"/>
                <a:gd name="T10" fmla="*/ 36 w 36"/>
                <a:gd name="T11" fmla="*/ 169 h 176"/>
                <a:gd name="T12" fmla="*/ 16 w 36"/>
                <a:gd name="T13" fmla="*/ 0 h 176"/>
                <a:gd name="T14" fmla="*/ 2 w 36"/>
                <a:gd name="T15" fmla="*/ 0 h 1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 h="176">
                  <a:moveTo>
                    <a:pt x="2" y="0"/>
                  </a:moveTo>
                  <a:cubicBezTo>
                    <a:pt x="1" y="0"/>
                    <a:pt x="1" y="0"/>
                    <a:pt x="0" y="0"/>
                  </a:cubicBezTo>
                  <a:cubicBezTo>
                    <a:pt x="4" y="56"/>
                    <a:pt x="16" y="112"/>
                    <a:pt x="17" y="169"/>
                  </a:cubicBezTo>
                  <a:cubicBezTo>
                    <a:pt x="17" y="172"/>
                    <a:pt x="18" y="174"/>
                    <a:pt x="19" y="175"/>
                  </a:cubicBezTo>
                  <a:cubicBezTo>
                    <a:pt x="24" y="175"/>
                    <a:pt x="29" y="176"/>
                    <a:pt x="34" y="176"/>
                  </a:cubicBezTo>
                  <a:cubicBezTo>
                    <a:pt x="35" y="174"/>
                    <a:pt x="36" y="172"/>
                    <a:pt x="36" y="169"/>
                  </a:cubicBezTo>
                  <a:cubicBezTo>
                    <a:pt x="32" y="112"/>
                    <a:pt x="23" y="56"/>
                    <a:pt x="16" y="0"/>
                  </a:cubicBezTo>
                  <a:cubicBezTo>
                    <a:pt x="12" y="0"/>
                    <a:pt x="7" y="0"/>
                    <a:pt x="2" y="0"/>
                  </a:cubicBezTo>
                </a:path>
              </a:pathLst>
            </a:custGeom>
            <a:solidFill>
              <a:srgbClr val="D4BB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66" name="Freeform 66">
              <a:extLst>
                <a:ext uri="{FF2B5EF4-FFF2-40B4-BE49-F238E27FC236}">
                  <a16:creationId xmlns="" xmlns:a16="http://schemas.microsoft.com/office/drawing/2014/main" id="{E7F932C8-685D-48D9-BEBF-FA8D8628ED53}"/>
                </a:ext>
              </a:extLst>
            </p:cNvPr>
            <p:cNvSpPr>
              <a:spLocks/>
            </p:cNvSpPr>
            <p:nvPr/>
          </p:nvSpPr>
          <p:spPr bwMode="auto">
            <a:xfrm>
              <a:off x="3063" y="1005"/>
              <a:ext cx="40" cy="8"/>
            </a:xfrm>
            <a:custGeom>
              <a:avLst/>
              <a:gdLst>
                <a:gd name="T0" fmla="*/ 0 w 15"/>
                <a:gd name="T1" fmla="*/ 0 h 3"/>
                <a:gd name="T2" fmla="*/ 8 w 15"/>
                <a:gd name="T3" fmla="*/ 3 h 3"/>
                <a:gd name="T4" fmla="*/ 15 w 15"/>
                <a:gd name="T5" fmla="*/ 1 h 3"/>
                <a:gd name="T6" fmla="*/ 0 w 15"/>
                <a:gd name="T7" fmla="*/ 0 h 3"/>
              </a:gdLst>
              <a:ahLst/>
              <a:cxnLst>
                <a:cxn ang="0">
                  <a:pos x="T0" y="T1"/>
                </a:cxn>
                <a:cxn ang="0">
                  <a:pos x="T2" y="T3"/>
                </a:cxn>
                <a:cxn ang="0">
                  <a:pos x="T4" y="T5"/>
                </a:cxn>
                <a:cxn ang="0">
                  <a:pos x="T6" y="T7"/>
                </a:cxn>
              </a:cxnLst>
              <a:rect l="0" t="0" r="r" b="b"/>
              <a:pathLst>
                <a:path w="15" h="3">
                  <a:moveTo>
                    <a:pt x="0" y="0"/>
                  </a:moveTo>
                  <a:cubicBezTo>
                    <a:pt x="2" y="2"/>
                    <a:pt x="5" y="3"/>
                    <a:pt x="8" y="3"/>
                  </a:cubicBezTo>
                  <a:cubicBezTo>
                    <a:pt x="10" y="3"/>
                    <a:pt x="13" y="2"/>
                    <a:pt x="15" y="1"/>
                  </a:cubicBezTo>
                  <a:cubicBezTo>
                    <a:pt x="10" y="1"/>
                    <a:pt x="5" y="0"/>
                    <a:pt x="0" y="0"/>
                  </a:cubicBezTo>
                </a:path>
              </a:pathLst>
            </a:custGeom>
            <a:solidFill>
              <a:srgbClr val="6A2E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67" name="Freeform 67">
              <a:extLst>
                <a:ext uri="{FF2B5EF4-FFF2-40B4-BE49-F238E27FC236}">
                  <a16:creationId xmlns="" xmlns:a16="http://schemas.microsoft.com/office/drawing/2014/main" id="{48B8534F-7F47-411D-9231-DF408AA53FCF}"/>
                </a:ext>
              </a:extLst>
            </p:cNvPr>
            <p:cNvSpPr>
              <a:spLocks/>
            </p:cNvSpPr>
            <p:nvPr/>
          </p:nvSpPr>
          <p:spPr bwMode="auto">
            <a:xfrm>
              <a:off x="2566" y="588"/>
              <a:ext cx="91" cy="65"/>
            </a:xfrm>
            <a:custGeom>
              <a:avLst/>
              <a:gdLst>
                <a:gd name="T0" fmla="*/ 19 w 34"/>
                <a:gd name="T1" fmla="*/ 0 h 24"/>
                <a:gd name="T2" fmla="*/ 4 w 34"/>
                <a:gd name="T3" fmla="*/ 6 h 24"/>
                <a:gd name="T4" fmla="*/ 8 w 34"/>
                <a:gd name="T5" fmla="*/ 22 h 24"/>
                <a:gd name="T6" fmla="*/ 16 w 34"/>
                <a:gd name="T7" fmla="*/ 24 h 24"/>
                <a:gd name="T8" fmla="*/ 29 w 34"/>
                <a:gd name="T9" fmla="*/ 9 h 24"/>
                <a:gd name="T10" fmla="*/ 19 w 34"/>
                <a:gd name="T11" fmla="*/ 0 h 24"/>
              </a:gdLst>
              <a:ahLst/>
              <a:cxnLst>
                <a:cxn ang="0">
                  <a:pos x="T0" y="T1"/>
                </a:cxn>
                <a:cxn ang="0">
                  <a:pos x="T2" y="T3"/>
                </a:cxn>
                <a:cxn ang="0">
                  <a:pos x="T4" y="T5"/>
                </a:cxn>
                <a:cxn ang="0">
                  <a:pos x="T6" y="T7"/>
                </a:cxn>
                <a:cxn ang="0">
                  <a:pos x="T8" y="T9"/>
                </a:cxn>
                <a:cxn ang="0">
                  <a:pos x="T10" y="T11"/>
                </a:cxn>
              </a:cxnLst>
              <a:rect l="0" t="0" r="r" b="b"/>
              <a:pathLst>
                <a:path w="34" h="24">
                  <a:moveTo>
                    <a:pt x="19" y="0"/>
                  </a:moveTo>
                  <a:cubicBezTo>
                    <a:pt x="14" y="2"/>
                    <a:pt x="9" y="4"/>
                    <a:pt x="4" y="6"/>
                  </a:cubicBezTo>
                  <a:cubicBezTo>
                    <a:pt x="2" y="9"/>
                    <a:pt x="0" y="18"/>
                    <a:pt x="8" y="22"/>
                  </a:cubicBezTo>
                  <a:cubicBezTo>
                    <a:pt x="10" y="24"/>
                    <a:pt x="13" y="24"/>
                    <a:pt x="16" y="24"/>
                  </a:cubicBezTo>
                  <a:cubicBezTo>
                    <a:pt x="25" y="24"/>
                    <a:pt x="34" y="17"/>
                    <a:pt x="29" y="9"/>
                  </a:cubicBezTo>
                  <a:cubicBezTo>
                    <a:pt x="27" y="5"/>
                    <a:pt x="23" y="2"/>
                    <a:pt x="19" y="0"/>
                  </a:cubicBezTo>
                </a:path>
              </a:pathLst>
            </a:custGeom>
            <a:solidFill>
              <a:srgbClr val="FAF4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68" name="Freeform 68">
              <a:extLst>
                <a:ext uri="{FF2B5EF4-FFF2-40B4-BE49-F238E27FC236}">
                  <a16:creationId xmlns="" xmlns:a16="http://schemas.microsoft.com/office/drawing/2014/main" id="{C5B932CE-A635-4D44-8EA9-D0307E3B9F92}"/>
                </a:ext>
              </a:extLst>
            </p:cNvPr>
            <p:cNvSpPr>
              <a:spLocks/>
            </p:cNvSpPr>
            <p:nvPr/>
          </p:nvSpPr>
          <p:spPr bwMode="auto">
            <a:xfrm>
              <a:off x="2577" y="728"/>
              <a:ext cx="91" cy="70"/>
            </a:xfrm>
            <a:custGeom>
              <a:avLst/>
              <a:gdLst>
                <a:gd name="T0" fmla="*/ 20 w 34"/>
                <a:gd name="T1" fmla="*/ 0 h 26"/>
                <a:gd name="T2" fmla="*/ 15 w 34"/>
                <a:gd name="T3" fmla="*/ 2 h 26"/>
                <a:gd name="T4" fmla="*/ 8 w 34"/>
                <a:gd name="T5" fmla="*/ 18 h 26"/>
                <a:gd name="T6" fmla="*/ 22 w 34"/>
                <a:gd name="T7" fmla="*/ 26 h 26"/>
                <a:gd name="T8" fmla="*/ 33 w 34"/>
                <a:gd name="T9" fmla="*/ 18 h 26"/>
                <a:gd name="T10" fmla="*/ 20 w 34"/>
                <a:gd name="T11" fmla="*/ 0 h 26"/>
              </a:gdLst>
              <a:ahLst/>
              <a:cxnLst>
                <a:cxn ang="0">
                  <a:pos x="T0" y="T1"/>
                </a:cxn>
                <a:cxn ang="0">
                  <a:pos x="T2" y="T3"/>
                </a:cxn>
                <a:cxn ang="0">
                  <a:pos x="T4" y="T5"/>
                </a:cxn>
                <a:cxn ang="0">
                  <a:pos x="T6" y="T7"/>
                </a:cxn>
                <a:cxn ang="0">
                  <a:pos x="T8" y="T9"/>
                </a:cxn>
                <a:cxn ang="0">
                  <a:pos x="T10" y="T11"/>
                </a:cxn>
              </a:cxnLst>
              <a:rect l="0" t="0" r="r" b="b"/>
              <a:pathLst>
                <a:path w="34" h="26">
                  <a:moveTo>
                    <a:pt x="20" y="0"/>
                  </a:moveTo>
                  <a:cubicBezTo>
                    <a:pt x="19" y="0"/>
                    <a:pt x="17" y="1"/>
                    <a:pt x="15" y="2"/>
                  </a:cubicBezTo>
                  <a:cubicBezTo>
                    <a:pt x="15" y="2"/>
                    <a:pt x="0" y="4"/>
                    <a:pt x="8" y="18"/>
                  </a:cubicBezTo>
                  <a:cubicBezTo>
                    <a:pt x="11" y="24"/>
                    <a:pt x="17" y="26"/>
                    <a:pt x="22" y="26"/>
                  </a:cubicBezTo>
                  <a:cubicBezTo>
                    <a:pt x="27" y="26"/>
                    <a:pt x="32" y="23"/>
                    <a:pt x="33" y="18"/>
                  </a:cubicBezTo>
                  <a:cubicBezTo>
                    <a:pt x="34" y="11"/>
                    <a:pt x="28" y="0"/>
                    <a:pt x="20" y="0"/>
                  </a:cubicBezTo>
                </a:path>
              </a:pathLst>
            </a:custGeom>
            <a:solidFill>
              <a:srgbClr val="FAF4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69" name="Freeform 69">
              <a:extLst>
                <a:ext uri="{FF2B5EF4-FFF2-40B4-BE49-F238E27FC236}">
                  <a16:creationId xmlns="" xmlns:a16="http://schemas.microsoft.com/office/drawing/2014/main" id="{492AB806-4665-4C63-9199-4B2A509C68F5}"/>
                </a:ext>
              </a:extLst>
            </p:cNvPr>
            <p:cNvSpPr>
              <a:spLocks/>
            </p:cNvSpPr>
            <p:nvPr/>
          </p:nvSpPr>
          <p:spPr bwMode="auto">
            <a:xfrm>
              <a:off x="2620" y="897"/>
              <a:ext cx="58" cy="30"/>
            </a:xfrm>
            <a:custGeom>
              <a:avLst/>
              <a:gdLst>
                <a:gd name="T0" fmla="*/ 6 w 22"/>
                <a:gd name="T1" fmla="*/ 0 h 11"/>
                <a:gd name="T2" fmla="*/ 0 w 22"/>
                <a:gd name="T3" fmla="*/ 2 h 11"/>
                <a:gd name="T4" fmla="*/ 22 w 22"/>
                <a:gd name="T5" fmla="*/ 11 h 11"/>
                <a:gd name="T6" fmla="*/ 20 w 22"/>
                <a:gd name="T7" fmla="*/ 9 h 11"/>
                <a:gd name="T8" fmla="*/ 6 w 22"/>
                <a:gd name="T9" fmla="*/ 0 h 11"/>
              </a:gdLst>
              <a:ahLst/>
              <a:cxnLst>
                <a:cxn ang="0">
                  <a:pos x="T0" y="T1"/>
                </a:cxn>
                <a:cxn ang="0">
                  <a:pos x="T2" y="T3"/>
                </a:cxn>
                <a:cxn ang="0">
                  <a:pos x="T4" y="T5"/>
                </a:cxn>
                <a:cxn ang="0">
                  <a:pos x="T6" y="T7"/>
                </a:cxn>
                <a:cxn ang="0">
                  <a:pos x="T8" y="T9"/>
                </a:cxn>
              </a:cxnLst>
              <a:rect l="0" t="0" r="r" b="b"/>
              <a:pathLst>
                <a:path w="22" h="11">
                  <a:moveTo>
                    <a:pt x="6" y="0"/>
                  </a:moveTo>
                  <a:cubicBezTo>
                    <a:pt x="4" y="0"/>
                    <a:pt x="2" y="0"/>
                    <a:pt x="0" y="2"/>
                  </a:cubicBezTo>
                  <a:cubicBezTo>
                    <a:pt x="7" y="5"/>
                    <a:pt x="15" y="8"/>
                    <a:pt x="22" y="11"/>
                  </a:cubicBezTo>
                  <a:cubicBezTo>
                    <a:pt x="22" y="10"/>
                    <a:pt x="21" y="10"/>
                    <a:pt x="20" y="9"/>
                  </a:cubicBezTo>
                  <a:cubicBezTo>
                    <a:pt x="16" y="4"/>
                    <a:pt x="11" y="0"/>
                    <a:pt x="6" y="0"/>
                  </a:cubicBezTo>
                </a:path>
              </a:pathLst>
            </a:custGeom>
            <a:solidFill>
              <a:srgbClr val="FAF4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70" name="Freeform 70">
              <a:extLst>
                <a:ext uri="{FF2B5EF4-FFF2-40B4-BE49-F238E27FC236}">
                  <a16:creationId xmlns="" xmlns:a16="http://schemas.microsoft.com/office/drawing/2014/main" id="{8C34B7C8-B10A-419C-846E-B3DADEB3F4B6}"/>
                </a:ext>
              </a:extLst>
            </p:cNvPr>
            <p:cNvSpPr>
              <a:spLocks/>
            </p:cNvSpPr>
            <p:nvPr/>
          </p:nvSpPr>
          <p:spPr bwMode="auto">
            <a:xfrm>
              <a:off x="2609" y="932"/>
              <a:ext cx="61" cy="30"/>
            </a:xfrm>
            <a:custGeom>
              <a:avLst/>
              <a:gdLst>
                <a:gd name="T0" fmla="*/ 0 w 23"/>
                <a:gd name="T1" fmla="*/ 0 h 11"/>
                <a:gd name="T2" fmla="*/ 0 w 23"/>
                <a:gd name="T3" fmla="*/ 1 h 11"/>
                <a:gd name="T4" fmla="*/ 22 w 23"/>
                <a:gd name="T5" fmla="*/ 11 h 11"/>
                <a:gd name="T6" fmla="*/ 23 w 23"/>
                <a:gd name="T7" fmla="*/ 10 h 11"/>
                <a:gd name="T8" fmla="*/ 0 w 23"/>
                <a:gd name="T9" fmla="*/ 0 h 11"/>
              </a:gdLst>
              <a:ahLst/>
              <a:cxnLst>
                <a:cxn ang="0">
                  <a:pos x="T0" y="T1"/>
                </a:cxn>
                <a:cxn ang="0">
                  <a:pos x="T2" y="T3"/>
                </a:cxn>
                <a:cxn ang="0">
                  <a:pos x="T4" y="T5"/>
                </a:cxn>
                <a:cxn ang="0">
                  <a:pos x="T6" y="T7"/>
                </a:cxn>
                <a:cxn ang="0">
                  <a:pos x="T8" y="T9"/>
                </a:cxn>
              </a:cxnLst>
              <a:rect l="0" t="0" r="r" b="b"/>
              <a:pathLst>
                <a:path w="23" h="11">
                  <a:moveTo>
                    <a:pt x="0" y="0"/>
                  </a:moveTo>
                  <a:cubicBezTo>
                    <a:pt x="0" y="0"/>
                    <a:pt x="0" y="0"/>
                    <a:pt x="0" y="1"/>
                  </a:cubicBezTo>
                  <a:cubicBezTo>
                    <a:pt x="7" y="5"/>
                    <a:pt x="14" y="8"/>
                    <a:pt x="22" y="11"/>
                  </a:cubicBezTo>
                  <a:cubicBezTo>
                    <a:pt x="22" y="11"/>
                    <a:pt x="22" y="11"/>
                    <a:pt x="23" y="10"/>
                  </a:cubicBezTo>
                  <a:cubicBezTo>
                    <a:pt x="15" y="7"/>
                    <a:pt x="7" y="4"/>
                    <a:pt x="0"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71" name="Freeform 71">
              <a:extLst>
                <a:ext uri="{FF2B5EF4-FFF2-40B4-BE49-F238E27FC236}">
                  <a16:creationId xmlns="" xmlns:a16="http://schemas.microsoft.com/office/drawing/2014/main" id="{113DA76A-3B7D-411D-B841-BB231089262A}"/>
                </a:ext>
              </a:extLst>
            </p:cNvPr>
            <p:cNvSpPr>
              <a:spLocks/>
            </p:cNvSpPr>
            <p:nvPr/>
          </p:nvSpPr>
          <p:spPr bwMode="auto">
            <a:xfrm>
              <a:off x="2609" y="911"/>
              <a:ext cx="72" cy="48"/>
            </a:xfrm>
            <a:custGeom>
              <a:avLst/>
              <a:gdLst>
                <a:gd name="T0" fmla="*/ 1 w 27"/>
                <a:gd name="T1" fmla="*/ 0 h 18"/>
                <a:gd name="T2" fmla="*/ 0 w 27"/>
                <a:gd name="T3" fmla="*/ 2 h 18"/>
                <a:gd name="T4" fmla="*/ 0 w 27"/>
                <a:gd name="T5" fmla="*/ 8 h 18"/>
                <a:gd name="T6" fmla="*/ 23 w 27"/>
                <a:gd name="T7" fmla="*/ 18 h 18"/>
                <a:gd name="T8" fmla="*/ 27 w 27"/>
                <a:gd name="T9" fmla="*/ 11 h 18"/>
                <a:gd name="T10" fmla="*/ 1 w 27"/>
                <a:gd name="T11" fmla="*/ 0 h 18"/>
              </a:gdLst>
              <a:ahLst/>
              <a:cxnLst>
                <a:cxn ang="0">
                  <a:pos x="T0" y="T1"/>
                </a:cxn>
                <a:cxn ang="0">
                  <a:pos x="T2" y="T3"/>
                </a:cxn>
                <a:cxn ang="0">
                  <a:pos x="T4" y="T5"/>
                </a:cxn>
                <a:cxn ang="0">
                  <a:pos x="T6" y="T7"/>
                </a:cxn>
                <a:cxn ang="0">
                  <a:pos x="T8" y="T9"/>
                </a:cxn>
                <a:cxn ang="0">
                  <a:pos x="T10" y="T11"/>
                </a:cxn>
              </a:cxnLst>
              <a:rect l="0" t="0" r="r" b="b"/>
              <a:pathLst>
                <a:path w="27" h="18">
                  <a:moveTo>
                    <a:pt x="1" y="0"/>
                  </a:moveTo>
                  <a:cubicBezTo>
                    <a:pt x="1" y="1"/>
                    <a:pt x="1" y="1"/>
                    <a:pt x="0" y="2"/>
                  </a:cubicBezTo>
                  <a:cubicBezTo>
                    <a:pt x="0" y="2"/>
                    <a:pt x="0" y="4"/>
                    <a:pt x="0" y="8"/>
                  </a:cubicBezTo>
                  <a:cubicBezTo>
                    <a:pt x="7" y="12"/>
                    <a:pt x="15" y="15"/>
                    <a:pt x="23" y="18"/>
                  </a:cubicBezTo>
                  <a:cubicBezTo>
                    <a:pt x="25" y="16"/>
                    <a:pt x="26" y="14"/>
                    <a:pt x="27" y="11"/>
                  </a:cubicBezTo>
                  <a:cubicBezTo>
                    <a:pt x="18" y="8"/>
                    <a:pt x="10" y="4"/>
                    <a:pt x="1" y="0"/>
                  </a:cubicBezTo>
                </a:path>
              </a:pathLst>
            </a:custGeom>
            <a:solidFill>
              <a:srgbClr val="FAF4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72" name="Freeform 72">
              <a:extLst>
                <a:ext uri="{FF2B5EF4-FFF2-40B4-BE49-F238E27FC236}">
                  <a16:creationId xmlns="" xmlns:a16="http://schemas.microsoft.com/office/drawing/2014/main" id="{22624DA9-D874-4F16-86B6-BC1147A01723}"/>
                </a:ext>
              </a:extLst>
            </p:cNvPr>
            <p:cNvSpPr>
              <a:spLocks/>
            </p:cNvSpPr>
            <p:nvPr/>
          </p:nvSpPr>
          <p:spPr bwMode="auto">
            <a:xfrm>
              <a:off x="2612" y="903"/>
              <a:ext cx="69" cy="37"/>
            </a:xfrm>
            <a:custGeom>
              <a:avLst/>
              <a:gdLst>
                <a:gd name="T0" fmla="*/ 3 w 26"/>
                <a:gd name="T1" fmla="*/ 0 h 14"/>
                <a:gd name="T2" fmla="*/ 0 w 26"/>
                <a:gd name="T3" fmla="*/ 3 h 14"/>
                <a:gd name="T4" fmla="*/ 26 w 26"/>
                <a:gd name="T5" fmla="*/ 14 h 14"/>
                <a:gd name="T6" fmla="*/ 25 w 26"/>
                <a:gd name="T7" fmla="*/ 9 h 14"/>
                <a:gd name="T8" fmla="*/ 3 w 26"/>
                <a:gd name="T9" fmla="*/ 0 h 14"/>
              </a:gdLst>
              <a:ahLst/>
              <a:cxnLst>
                <a:cxn ang="0">
                  <a:pos x="T0" y="T1"/>
                </a:cxn>
                <a:cxn ang="0">
                  <a:pos x="T2" y="T3"/>
                </a:cxn>
                <a:cxn ang="0">
                  <a:pos x="T4" y="T5"/>
                </a:cxn>
                <a:cxn ang="0">
                  <a:pos x="T6" y="T7"/>
                </a:cxn>
                <a:cxn ang="0">
                  <a:pos x="T8" y="T9"/>
                </a:cxn>
              </a:cxnLst>
              <a:rect l="0" t="0" r="r" b="b"/>
              <a:pathLst>
                <a:path w="26" h="14">
                  <a:moveTo>
                    <a:pt x="3" y="0"/>
                  </a:moveTo>
                  <a:cubicBezTo>
                    <a:pt x="2" y="1"/>
                    <a:pt x="1" y="2"/>
                    <a:pt x="0" y="3"/>
                  </a:cubicBezTo>
                  <a:cubicBezTo>
                    <a:pt x="9" y="7"/>
                    <a:pt x="17" y="11"/>
                    <a:pt x="26" y="14"/>
                  </a:cubicBezTo>
                  <a:cubicBezTo>
                    <a:pt x="26" y="12"/>
                    <a:pt x="26" y="11"/>
                    <a:pt x="25" y="9"/>
                  </a:cubicBezTo>
                  <a:cubicBezTo>
                    <a:pt x="18" y="6"/>
                    <a:pt x="10" y="3"/>
                    <a:pt x="3" y="0"/>
                  </a:cubicBezTo>
                </a:path>
              </a:pathLst>
            </a:custGeom>
            <a:solidFill>
              <a:srgbClr val="E3D6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73" name="Freeform 73">
              <a:extLst>
                <a:ext uri="{FF2B5EF4-FFF2-40B4-BE49-F238E27FC236}">
                  <a16:creationId xmlns="" xmlns:a16="http://schemas.microsoft.com/office/drawing/2014/main" id="{771F4390-4773-48D7-BBD6-AC56CD942E8B}"/>
                </a:ext>
              </a:extLst>
            </p:cNvPr>
            <p:cNvSpPr>
              <a:spLocks/>
            </p:cNvSpPr>
            <p:nvPr/>
          </p:nvSpPr>
          <p:spPr bwMode="auto">
            <a:xfrm>
              <a:off x="2953" y="889"/>
              <a:ext cx="94" cy="76"/>
            </a:xfrm>
            <a:custGeom>
              <a:avLst/>
              <a:gdLst>
                <a:gd name="T0" fmla="*/ 14 w 35"/>
                <a:gd name="T1" fmla="*/ 0 h 28"/>
                <a:gd name="T2" fmla="*/ 4 w 35"/>
                <a:gd name="T3" fmla="*/ 7 h 28"/>
                <a:gd name="T4" fmla="*/ 12 w 35"/>
                <a:gd name="T5" fmla="*/ 27 h 28"/>
                <a:gd name="T6" fmla="*/ 16 w 35"/>
                <a:gd name="T7" fmla="*/ 28 h 28"/>
                <a:gd name="T8" fmla="*/ 28 w 35"/>
                <a:gd name="T9" fmla="*/ 9 h 28"/>
                <a:gd name="T10" fmla="*/ 14 w 35"/>
                <a:gd name="T11" fmla="*/ 0 h 28"/>
              </a:gdLst>
              <a:ahLst/>
              <a:cxnLst>
                <a:cxn ang="0">
                  <a:pos x="T0" y="T1"/>
                </a:cxn>
                <a:cxn ang="0">
                  <a:pos x="T2" y="T3"/>
                </a:cxn>
                <a:cxn ang="0">
                  <a:pos x="T4" y="T5"/>
                </a:cxn>
                <a:cxn ang="0">
                  <a:pos x="T6" y="T7"/>
                </a:cxn>
                <a:cxn ang="0">
                  <a:pos x="T8" y="T9"/>
                </a:cxn>
                <a:cxn ang="0">
                  <a:pos x="T10" y="T11"/>
                </a:cxn>
              </a:cxnLst>
              <a:rect l="0" t="0" r="r" b="b"/>
              <a:pathLst>
                <a:path w="35" h="28">
                  <a:moveTo>
                    <a:pt x="14" y="0"/>
                  </a:moveTo>
                  <a:cubicBezTo>
                    <a:pt x="10" y="0"/>
                    <a:pt x="7" y="2"/>
                    <a:pt x="4" y="7"/>
                  </a:cubicBezTo>
                  <a:cubicBezTo>
                    <a:pt x="4" y="7"/>
                    <a:pt x="0" y="25"/>
                    <a:pt x="12" y="27"/>
                  </a:cubicBezTo>
                  <a:cubicBezTo>
                    <a:pt x="13" y="28"/>
                    <a:pt x="15" y="28"/>
                    <a:pt x="16" y="28"/>
                  </a:cubicBezTo>
                  <a:cubicBezTo>
                    <a:pt x="26" y="28"/>
                    <a:pt x="35" y="17"/>
                    <a:pt x="28" y="9"/>
                  </a:cubicBezTo>
                  <a:cubicBezTo>
                    <a:pt x="24" y="4"/>
                    <a:pt x="19" y="0"/>
                    <a:pt x="14" y="0"/>
                  </a:cubicBezTo>
                </a:path>
              </a:pathLst>
            </a:custGeom>
            <a:solidFill>
              <a:srgbClr val="FAF4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74" name="Freeform 74">
              <a:extLst>
                <a:ext uri="{FF2B5EF4-FFF2-40B4-BE49-F238E27FC236}">
                  <a16:creationId xmlns="" xmlns:a16="http://schemas.microsoft.com/office/drawing/2014/main" id="{714B841A-0D08-428D-8925-057AC889870D}"/>
                </a:ext>
              </a:extLst>
            </p:cNvPr>
            <p:cNvSpPr>
              <a:spLocks/>
            </p:cNvSpPr>
            <p:nvPr/>
          </p:nvSpPr>
          <p:spPr bwMode="auto">
            <a:xfrm>
              <a:off x="2932" y="712"/>
              <a:ext cx="94" cy="75"/>
            </a:xfrm>
            <a:custGeom>
              <a:avLst/>
              <a:gdLst>
                <a:gd name="T0" fmla="*/ 14 w 35"/>
                <a:gd name="T1" fmla="*/ 0 h 28"/>
                <a:gd name="T2" fmla="*/ 4 w 35"/>
                <a:gd name="T3" fmla="*/ 7 h 28"/>
                <a:gd name="T4" fmla="*/ 12 w 35"/>
                <a:gd name="T5" fmla="*/ 28 h 28"/>
                <a:gd name="T6" fmla="*/ 15 w 35"/>
                <a:gd name="T7" fmla="*/ 28 h 28"/>
                <a:gd name="T8" fmla="*/ 28 w 35"/>
                <a:gd name="T9" fmla="*/ 9 h 28"/>
                <a:gd name="T10" fmla="*/ 14 w 35"/>
                <a:gd name="T11" fmla="*/ 0 h 28"/>
              </a:gdLst>
              <a:ahLst/>
              <a:cxnLst>
                <a:cxn ang="0">
                  <a:pos x="T0" y="T1"/>
                </a:cxn>
                <a:cxn ang="0">
                  <a:pos x="T2" y="T3"/>
                </a:cxn>
                <a:cxn ang="0">
                  <a:pos x="T4" y="T5"/>
                </a:cxn>
                <a:cxn ang="0">
                  <a:pos x="T6" y="T7"/>
                </a:cxn>
                <a:cxn ang="0">
                  <a:pos x="T8" y="T9"/>
                </a:cxn>
                <a:cxn ang="0">
                  <a:pos x="T10" y="T11"/>
                </a:cxn>
              </a:cxnLst>
              <a:rect l="0" t="0" r="r" b="b"/>
              <a:pathLst>
                <a:path w="35" h="28">
                  <a:moveTo>
                    <a:pt x="14" y="0"/>
                  </a:moveTo>
                  <a:cubicBezTo>
                    <a:pt x="10" y="0"/>
                    <a:pt x="7" y="2"/>
                    <a:pt x="4" y="7"/>
                  </a:cubicBezTo>
                  <a:cubicBezTo>
                    <a:pt x="4" y="7"/>
                    <a:pt x="0" y="25"/>
                    <a:pt x="12" y="28"/>
                  </a:cubicBezTo>
                  <a:cubicBezTo>
                    <a:pt x="13" y="28"/>
                    <a:pt x="14" y="28"/>
                    <a:pt x="15" y="28"/>
                  </a:cubicBezTo>
                  <a:cubicBezTo>
                    <a:pt x="26" y="28"/>
                    <a:pt x="35" y="17"/>
                    <a:pt x="28" y="9"/>
                  </a:cubicBezTo>
                  <a:cubicBezTo>
                    <a:pt x="23" y="4"/>
                    <a:pt x="18" y="0"/>
                    <a:pt x="14" y="0"/>
                  </a:cubicBezTo>
                </a:path>
              </a:pathLst>
            </a:custGeom>
            <a:solidFill>
              <a:srgbClr val="FAF4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75" name="Freeform 75">
              <a:extLst>
                <a:ext uri="{FF2B5EF4-FFF2-40B4-BE49-F238E27FC236}">
                  <a16:creationId xmlns="" xmlns:a16="http://schemas.microsoft.com/office/drawing/2014/main" id="{6B9E3D4F-E4D4-4487-BAB7-55CFC34304CC}"/>
                </a:ext>
              </a:extLst>
            </p:cNvPr>
            <p:cNvSpPr>
              <a:spLocks/>
            </p:cNvSpPr>
            <p:nvPr/>
          </p:nvSpPr>
          <p:spPr bwMode="auto">
            <a:xfrm>
              <a:off x="2919" y="564"/>
              <a:ext cx="93" cy="75"/>
            </a:xfrm>
            <a:custGeom>
              <a:avLst/>
              <a:gdLst>
                <a:gd name="T0" fmla="*/ 14 w 35"/>
                <a:gd name="T1" fmla="*/ 0 h 28"/>
                <a:gd name="T2" fmla="*/ 4 w 35"/>
                <a:gd name="T3" fmla="*/ 7 h 28"/>
                <a:gd name="T4" fmla="*/ 12 w 35"/>
                <a:gd name="T5" fmla="*/ 28 h 28"/>
                <a:gd name="T6" fmla="*/ 16 w 35"/>
                <a:gd name="T7" fmla="*/ 28 h 28"/>
                <a:gd name="T8" fmla="*/ 28 w 35"/>
                <a:gd name="T9" fmla="*/ 9 h 28"/>
                <a:gd name="T10" fmla="*/ 14 w 35"/>
                <a:gd name="T11" fmla="*/ 0 h 28"/>
              </a:gdLst>
              <a:ahLst/>
              <a:cxnLst>
                <a:cxn ang="0">
                  <a:pos x="T0" y="T1"/>
                </a:cxn>
                <a:cxn ang="0">
                  <a:pos x="T2" y="T3"/>
                </a:cxn>
                <a:cxn ang="0">
                  <a:pos x="T4" y="T5"/>
                </a:cxn>
                <a:cxn ang="0">
                  <a:pos x="T6" y="T7"/>
                </a:cxn>
                <a:cxn ang="0">
                  <a:pos x="T8" y="T9"/>
                </a:cxn>
                <a:cxn ang="0">
                  <a:pos x="T10" y="T11"/>
                </a:cxn>
              </a:cxnLst>
              <a:rect l="0" t="0" r="r" b="b"/>
              <a:pathLst>
                <a:path w="35" h="28">
                  <a:moveTo>
                    <a:pt x="14" y="0"/>
                  </a:moveTo>
                  <a:cubicBezTo>
                    <a:pt x="10" y="0"/>
                    <a:pt x="7" y="2"/>
                    <a:pt x="4" y="7"/>
                  </a:cubicBezTo>
                  <a:cubicBezTo>
                    <a:pt x="4" y="7"/>
                    <a:pt x="0" y="25"/>
                    <a:pt x="12" y="28"/>
                  </a:cubicBezTo>
                  <a:cubicBezTo>
                    <a:pt x="13" y="28"/>
                    <a:pt x="15" y="28"/>
                    <a:pt x="16" y="28"/>
                  </a:cubicBezTo>
                  <a:cubicBezTo>
                    <a:pt x="26" y="28"/>
                    <a:pt x="35" y="17"/>
                    <a:pt x="28" y="9"/>
                  </a:cubicBezTo>
                  <a:cubicBezTo>
                    <a:pt x="24" y="4"/>
                    <a:pt x="19" y="0"/>
                    <a:pt x="14" y="0"/>
                  </a:cubicBezTo>
                </a:path>
              </a:pathLst>
            </a:custGeom>
            <a:solidFill>
              <a:srgbClr val="FAF4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76" name="Freeform 76">
              <a:extLst>
                <a:ext uri="{FF2B5EF4-FFF2-40B4-BE49-F238E27FC236}">
                  <a16:creationId xmlns="" xmlns:a16="http://schemas.microsoft.com/office/drawing/2014/main" id="{FD820B71-DA1D-44A0-B498-16E429EBBCA8}"/>
                </a:ext>
              </a:extLst>
            </p:cNvPr>
            <p:cNvSpPr>
              <a:spLocks/>
            </p:cNvSpPr>
            <p:nvPr/>
          </p:nvSpPr>
          <p:spPr bwMode="auto">
            <a:xfrm>
              <a:off x="3175" y="537"/>
              <a:ext cx="134" cy="468"/>
            </a:xfrm>
            <a:custGeom>
              <a:avLst/>
              <a:gdLst>
                <a:gd name="T0" fmla="*/ 0 w 50"/>
                <a:gd name="T1" fmla="*/ 0 h 174"/>
                <a:gd name="T2" fmla="*/ 21 w 50"/>
                <a:gd name="T3" fmla="*/ 105 h 174"/>
                <a:gd name="T4" fmla="*/ 29 w 50"/>
                <a:gd name="T5" fmla="*/ 172 h 174"/>
                <a:gd name="T6" fmla="*/ 30 w 50"/>
                <a:gd name="T7" fmla="*/ 174 h 174"/>
                <a:gd name="T8" fmla="*/ 50 w 50"/>
                <a:gd name="T9" fmla="*/ 173 h 174"/>
                <a:gd name="T10" fmla="*/ 49 w 50"/>
                <a:gd name="T11" fmla="*/ 167 h 174"/>
                <a:gd name="T12" fmla="*/ 38 w 50"/>
                <a:gd name="T13" fmla="*/ 103 h 174"/>
                <a:gd name="T14" fmla="*/ 18 w 50"/>
                <a:gd name="T15" fmla="*/ 1 h 174"/>
                <a:gd name="T16" fmla="*/ 0 w 50"/>
                <a:gd name="T17"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174">
                  <a:moveTo>
                    <a:pt x="0" y="0"/>
                  </a:moveTo>
                  <a:cubicBezTo>
                    <a:pt x="7" y="35"/>
                    <a:pt x="14" y="70"/>
                    <a:pt x="21" y="105"/>
                  </a:cubicBezTo>
                  <a:cubicBezTo>
                    <a:pt x="24" y="126"/>
                    <a:pt x="31" y="151"/>
                    <a:pt x="29" y="172"/>
                  </a:cubicBezTo>
                  <a:cubicBezTo>
                    <a:pt x="29" y="172"/>
                    <a:pt x="30" y="173"/>
                    <a:pt x="30" y="174"/>
                  </a:cubicBezTo>
                  <a:cubicBezTo>
                    <a:pt x="37" y="173"/>
                    <a:pt x="43" y="173"/>
                    <a:pt x="50" y="173"/>
                  </a:cubicBezTo>
                  <a:cubicBezTo>
                    <a:pt x="50" y="171"/>
                    <a:pt x="50" y="169"/>
                    <a:pt x="49" y="167"/>
                  </a:cubicBezTo>
                  <a:cubicBezTo>
                    <a:pt x="38" y="152"/>
                    <a:pt x="41" y="121"/>
                    <a:pt x="38" y="103"/>
                  </a:cubicBezTo>
                  <a:cubicBezTo>
                    <a:pt x="32" y="69"/>
                    <a:pt x="25" y="35"/>
                    <a:pt x="18" y="1"/>
                  </a:cubicBezTo>
                  <a:cubicBezTo>
                    <a:pt x="12" y="0"/>
                    <a:pt x="6" y="0"/>
                    <a:pt x="0" y="0"/>
                  </a:cubicBezTo>
                </a:path>
              </a:pathLst>
            </a:custGeom>
            <a:solidFill>
              <a:srgbClr val="D4BB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77" name="Freeform 77">
              <a:extLst>
                <a:ext uri="{FF2B5EF4-FFF2-40B4-BE49-F238E27FC236}">
                  <a16:creationId xmlns="" xmlns:a16="http://schemas.microsoft.com/office/drawing/2014/main" id="{17F67990-709A-4CFE-92C4-9827D83CFD5A}"/>
                </a:ext>
              </a:extLst>
            </p:cNvPr>
            <p:cNvSpPr>
              <a:spLocks/>
            </p:cNvSpPr>
            <p:nvPr/>
          </p:nvSpPr>
          <p:spPr bwMode="auto">
            <a:xfrm>
              <a:off x="3274" y="1021"/>
              <a:ext cx="24" cy="3"/>
            </a:xfrm>
            <a:custGeom>
              <a:avLst/>
              <a:gdLst>
                <a:gd name="T0" fmla="*/ 9 w 9"/>
                <a:gd name="T1" fmla="*/ 0 h 1"/>
                <a:gd name="T2" fmla="*/ 0 w 9"/>
                <a:gd name="T3" fmla="*/ 0 h 1"/>
                <a:gd name="T4" fmla="*/ 3 w 9"/>
                <a:gd name="T5" fmla="*/ 1 h 1"/>
                <a:gd name="T6" fmla="*/ 3 w 9"/>
                <a:gd name="T7" fmla="*/ 1 h 1"/>
                <a:gd name="T8" fmla="*/ 4 w 9"/>
                <a:gd name="T9" fmla="*/ 1 h 1"/>
                <a:gd name="T10" fmla="*/ 9 w 9"/>
                <a:gd name="T11" fmla="*/ 0 h 1"/>
              </a:gdLst>
              <a:ahLst/>
              <a:cxnLst>
                <a:cxn ang="0">
                  <a:pos x="T0" y="T1"/>
                </a:cxn>
                <a:cxn ang="0">
                  <a:pos x="T2" y="T3"/>
                </a:cxn>
                <a:cxn ang="0">
                  <a:pos x="T4" y="T5"/>
                </a:cxn>
                <a:cxn ang="0">
                  <a:pos x="T6" y="T7"/>
                </a:cxn>
                <a:cxn ang="0">
                  <a:pos x="T8" y="T9"/>
                </a:cxn>
                <a:cxn ang="0">
                  <a:pos x="T10" y="T11"/>
                </a:cxn>
              </a:cxnLst>
              <a:rect l="0" t="0" r="r" b="b"/>
              <a:pathLst>
                <a:path w="9" h="1">
                  <a:moveTo>
                    <a:pt x="9" y="0"/>
                  </a:moveTo>
                  <a:cubicBezTo>
                    <a:pt x="6" y="0"/>
                    <a:pt x="3" y="0"/>
                    <a:pt x="0" y="0"/>
                  </a:cubicBezTo>
                  <a:cubicBezTo>
                    <a:pt x="1" y="1"/>
                    <a:pt x="2" y="1"/>
                    <a:pt x="3" y="1"/>
                  </a:cubicBezTo>
                  <a:cubicBezTo>
                    <a:pt x="3" y="1"/>
                    <a:pt x="3" y="1"/>
                    <a:pt x="3" y="1"/>
                  </a:cubicBezTo>
                  <a:cubicBezTo>
                    <a:pt x="4" y="1"/>
                    <a:pt x="4" y="1"/>
                    <a:pt x="4" y="1"/>
                  </a:cubicBezTo>
                  <a:cubicBezTo>
                    <a:pt x="6" y="1"/>
                    <a:pt x="7" y="0"/>
                    <a:pt x="9" y="0"/>
                  </a:cubicBezTo>
                </a:path>
              </a:pathLst>
            </a:custGeom>
            <a:solidFill>
              <a:srgbClr val="EBED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78" name="Freeform 78">
              <a:extLst>
                <a:ext uri="{FF2B5EF4-FFF2-40B4-BE49-F238E27FC236}">
                  <a16:creationId xmlns="" xmlns:a16="http://schemas.microsoft.com/office/drawing/2014/main" id="{7E223AC8-F36E-4204-AB8E-AA72E3CBFB12}"/>
                </a:ext>
              </a:extLst>
            </p:cNvPr>
            <p:cNvSpPr>
              <a:spLocks/>
            </p:cNvSpPr>
            <p:nvPr/>
          </p:nvSpPr>
          <p:spPr bwMode="auto">
            <a:xfrm>
              <a:off x="3258" y="1010"/>
              <a:ext cx="48" cy="11"/>
            </a:xfrm>
            <a:custGeom>
              <a:avLst/>
              <a:gdLst>
                <a:gd name="T0" fmla="*/ 18 w 18"/>
                <a:gd name="T1" fmla="*/ 0 h 4"/>
                <a:gd name="T2" fmla="*/ 0 w 18"/>
                <a:gd name="T3" fmla="*/ 1 h 4"/>
                <a:gd name="T4" fmla="*/ 6 w 18"/>
                <a:gd name="T5" fmla="*/ 4 h 4"/>
                <a:gd name="T6" fmla="*/ 15 w 18"/>
                <a:gd name="T7" fmla="*/ 4 h 4"/>
                <a:gd name="T8" fmla="*/ 17 w 18"/>
                <a:gd name="T9" fmla="*/ 1 h 4"/>
                <a:gd name="T10" fmla="*/ 18 w 18"/>
                <a:gd name="T11" fmla="*/ 0 h 4"/>
                <a:gd name="T12" fmla="*/ 18 w 18"/>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18" h="4">
                  <a:moveTo>
                    <a:pt x="18" y="0"/>
                  </a:moveTo>
                  <a:cubicBezTo>
                    <a:pt x="12" y="0"/>
                    <a:pt x="6" y="1"/>
                    <a:pt x="0" y="1"/>
                  </a:cubicBezTo>
                  <a:cubicBezTo>
                    <a:pt x="2" y="3"/>
                    <a:pt x="4" y="4"/>
                    <a:pt x="6" y="4"/>
                  </a:cubicBezTo>
                  <a:cubicBezTo>
                    <a:pt x="9" y="4"/>
                    <a:pt x="12" y="4"/>
                    <a:pt x="15" y="4"/>
                  </a:cubicBezTo>
                  <a:cubicBezTo>
                    <a:pt x="16" y="3"/>
                    <a:pt x="17" y="2"/>
                    <a:pt x="17" y="1"/>
                  </a:cubicBezTo>
                  <a:cubicBezTo>
                    <a:pt x="18" y="0"/>
                    <a:pt x="18" y="0"/>
                    <a:pt x="18" y="0"/>
                  </a:cubicBezTo>
                  <a:cubicBezTo>
                    <a:pt x="18" y="0"/>
                    <a:pt x="18" y="0"/>
                    <a:pt x="18" y="0"/>
                  </a:cubicBezTo>
                </a:path>
              </a:pathLst>
            </a:custGeom>
            <a:solidFill>
              <a:srgbClr val="D4BB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79" name="Freeform 79">
              <a:extLst>
                <a:ext uri="{FF2B5EF4-FFF2-40B4-BE49-F238E27FC236}">
                  <a16:creationId xmlns="" xmlns:a16="http://schemas.microsoft.com/office/drawing/2014/main" id="{BE856E4E-C600-425F-A2D7-CC40D91A4C38}"/>
                </a:ext>
              </a:extLst>
            </p:cNvPr>
            <p:cNvSpPr>
              <a:spLocks/>
            </p:cNvSpPr>
            <p:nvPr/>
          </p:nvSpPr>
          <p:spPr bwMode="auto">
            <a:xfrm>
              <a:off x="3255" y="1002"/>
              <a:ext cx="54" cy="11"/>
            </a:xfrm>
            <a:custGeom>
              <a:avLst/>
              <a:gdLst>
                <a:gd name="T0" fmla="*/ 20 w 20"/>
                <a:gd name="T1" fmla="*/ 0 h 4"/>
                <a:gd name="T2" fmla="*/ 0 w 20"/>
                <a:gd name="T3" fmla="*/ 1 h 4"/>
                <a:gd name="T4" fmla="*/ 1 w 20"/>
                <a:gd name="T5" fmla="*/ 4 h 4"/>
                <a:gd name="T6" fmla="*/ 19 w 20"/>
                <a:gd name="T7" fmla="*/ 3 h 4"/>
                <a:gd name="T8" fmla="*/ 20 w 20"/>
                <a:gd name="T9" fmla="*/ 0 h 4"/>
              </a:gdLst>
              <a:ahLst/>
              <a:cxnLst>
                <a:cxn ang="0">
                  <a:pos x="T0" y="T1"/>
                </a:cxn>
                <a:cxn ang="0">
                  <a:pos x="T2" y="T3"/>
                </a:cxn>
                <a:cxn ang="0">
                  <a:pos x="T4" y="T5"/>
                </a:cxn>
                <a:cxn ang="0">
                  <a:pos x="T6" y="T7"/>
                </a:cxn>
                <a:cxn ang="0">
                  <a:pos x="T8" y="T9"/>
                </a:cxn>
              </a:cxnLst>
              <a:rect l="0" t="0" r="r" b="b"/>
              <a:pathLst>
                <a:path w="20" h="4">
                  <a:moveTo>
                    <a:pt x="20" y="0"/>
                  </a:moveTo>
                  <a:cubicBezTo>
                    <a:pt x="13" y="0"/>
                    <a:pt x="7" y="0"/>
                    <a:pt x="0" y="1"/>
                  </a:cubicBezTo>
                  <a:cubicBezTo>
                    <a:pt x="0" y="2"/>
                    <a:pt x="0" y="3"/>
                    <a:pt x="1" y="4"/>
                  </a:cubicBezTo>
                  <a:cubicBezTo>
                    <a:pt x="7" y="4"/>
                    <a:pt x="13" y="3"/>
                    <a:pt x="19" y="3"/>
                  </a:cubicBezTo>
                  <a:cubicBezTo>
                    <a:pt x="20" y="2"/>
                    <a:pt x="20" y="1"/>
                    <a:pt x="20" y="0"/>
                  </a:cubicBezTo>
                </a:path>
              </a:pathLst>
            </a:custGeom>
            <a:solidFill>
              <a:srgbClr val="6A2E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80" name="Freeform 80">
              <a:extLst>
                <a:ext uri="{FF2B5EF4-FFF2-40B4-BE49-F238E27FC236}">
                  <a16:creationId xmlns="" xmlns:a16="http://schemas.microsoft.com/office/drawing/2014/main" id="{5EAD5817-13A5-4EAD-BEF6-49484E99E73A}"/>
                </a:ext>
              </a:extLst>
            </p:cNvPr>
            <p:cNvSpPr>
              <a:spLocks/>
            </p:cNvSpPr>
            <p:nvPr/>
          </p:nvSpPr>
          <p:spPr bwMode="auto">
            <a:xfrm>
              <a:off x="3378" y="543"/>
              <a:ext cx="88" cy="448"/>
            </a:xfrm>
            <a:custGeom>
              <a:avLst/>
              <a:gdLst>
                <a:gd name="T0" fmla="*/ 0 w 33"/>
                <a:gd name="T1" fmla="*/ 0 h 167"/>
                <a:gd name="T2" fmla="*/ 13 w 33"/>
                <a:gd name="T3" fmla="*/ 167 h 167"/>
                <a:gd name="T4" fmla="*/ 33 w 33"/>
                <a:gd name="T5" fmla="*/ 165 h 167"/>
                <a:gd name="T6" fmla="*/ 17 w 33"/>
                <a:gd name="T7" fmla="*/ 1 h 167"/>
                <a:gd name="T8" fmla="*/ 0 w 33"/>
                <a:gd name="T9" fmla="*/ 0 h 167"/>
              </a:gdLst>
              <a:ahLst/>
              <a:cxnLst>
                <a:cxn ang="0">
                  <a:pos x="T0" y="T1"/>
                </a:cxn>
                <a:cxn ang="0">
                  <a:pos x="T2" y="T3"/>
                </a:cxn>
                <a:cxn ang="0">
                  <a:pos x="T4" y="T5"/>
                </a:cxn>
                <a:cxn ang="0">
                  <a:pos x="T6" y="T7"/>
                </a:cxn>
                <a:cxn ang="0">
                  <a:pos x="T8" y="T9"/>
                </a:cxn>
              </a:cxnLst>
              <a:rect l="0" t="0" r="r" b="b"/>
              <a:pathLst>
                <a:path w="33" h="167">
                  <a:moveTo>
                    <a:pt x="0" y="0"/>
                  </a:moveTo>
                  <a:cubicBezTo>
                    <a:pt x="10" y="55"/>
                    <a:pt x="15" y="112"/>
                    <a:pt x="13" y="167"/>
                  </a:cubicBezTo>
                  <a:cubicBezTo>
                    <a:pt x="20" y="167"/>
                    <a:pt x="26" y="166"/>
                    <a:pt x="33" y="165"/>
                  </a:cubicBezTo>
                  <a:cubicBezTo>
                    <a:pt x="28" y="110"/>
                    <a:pt x="26" y="55"/>
                    <a:pt x="17" y="1"/>
                  </a:cubicBezTo>
                  <a:cubicBezTo>
                    <a:pt x="11" y="0"/>
                    <a:pt x="5" y="0"/>
                    <a:pt x="0" y="0"/>
                  </a:cubicBezTo>
                </a:path>
              </a:pathLst>
            </a:custGeom>
            <a:solidFill>
              <a:srgbClr val="D4BB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81" name="Freeform 81">
              <a:extLst>
                <a:ext uri="{FF2B5EF4-FFF2-40B4-BE49-F238E27FC236}">
                  <a16:creationId xmlns="" xmlns:a16="http://schemas.microsoft.com/office/drawing/2014/main" id="{26453CB2-3D29-48D1-9F7A-D778A627CFBC}"/>
                </a:ext>
              </a:extLst>
            </p:cNvPr>
            <p:cNvSpPr>
              <a:spLocks/>
            </p:cNvSpPr>
            <p:nvPr/>
          </p:nvSpPr>
          <p:spPr bwMode="auto">
            <a:xfrm>
              <a:off x="3413" y="997"/>
              <a:ext cx="56" cy="11"/>
            </a:xfrm>
            <a:custGeom>
              <a:avLst/>
              <a:gdLst>
                <a:gd name="T0" fmla="*/ 20 w 21"/>
                <a:gd name="T1" fmla="*/ 0 h 4"/>
                <a:gd name="T2" fmla="*/ 0 w 21"/>
                <a:gd name="T3" fmla="*/ 3 h 4"/>
                <a:gd name="T4" fmla="*/ 0 w 21"/>
                <a:gd name="T5" fmla="*/ 4 h 4"/>
                <a:gd name="T6" fmla="*/ 21 w 21"/>
                <a:gd name="T7" fmla="*/ 1 h 4"/>
                <a:gd name="T8" fmla="*/ 20 w 21"/>
                <a:gd name="T9" fmla="*/ 0 h 4"/>
              </a:gdLst>
              <a:ahLst/>
              <a:cxnLst>
                <a:cxn ang="0">
                  <a:pos x="T0" y="T1"/>
                </a:cxn>
                <a:cxn ang="0">
                  <a:pos x="T2" y="T3"/>
                </a:cxn>
                <a:cxn ang="0">
                  <a:pos x="T4" y="T5"/>
                </a:cxn>
                <a:cxn ang="0">
                  <a:pos x="T6" y="T7"/>
                </a:cxn>
                <a:cxn ang="0">
                  <a:pos x="T8" y="T9"/>
                </a:cxn>
              </a:cxnLst>
              <a:rect l="0" t="0" r="r" b="b"/>
              <a:pathLst>
                <a:path w="21" h="4">
                  <a:moveTo>
                    <a:pt x="20" y="0"/>
                  </a:moveTo>
                  <a:cubicBezTo>
                    <a:pt x="14" y="1"/>
                    <a:pt x="7" y="2"/>
                    <a:pt x="0" y="3"/>
                  </a:cubicBezTo>
                  <a:cubicBezTo>
                    <a:pt x="0" y="3"/>
                    <a:pt x="0" y="4"/>
                    <a:pt x="0" y="4"/>
                  </a:cubicBezTo>
                  <a:cubicBezTo>
                    <a:pt x="7" y="3"/>
                    <a:pt x="14" y="2"/>
                    <a:pt x="21" y="1"/>
                  </a:cubicBezTo>
                  <a:cubicBezTo>
                    <a:pt x="20" y="1"/>
                    <a:pt x="20" y="0"/>
                    <a:pt x="20" y="0"/>
                  </a:cubicBezTo>
                </a:path>
              </a:pathLst>
            </a:custGeom>
            <a:solidFill>
              <a:srgbClr val="EBED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82" name="Freeform 82">
              <a:extLst>
                <a:ext uri="{FF2B5EF4-FFF2-40B4-BE49-F238E27FC236}">
                  <a16:creationId xmlns="" xmlns:a16="http://schemas.microsoft.com/office/drawing/2014/main" id="{E75A72B1-F055-45A4-ADBB-1B647B375CF6}"/>
                </a:ext>
              </a:extLst>
            </p:cNvPr>
            <p:cNvSpPr>
              <a:spLocks/>
            </p:cNvSpPr>
            <p:nvPr/>
          </p:nvSpPr>
          <p:spPr bwMode="auto">
            <a:xfrm>
              <a:off x="3413" y="994"/>
              <a:ext cx="53" cy="11"/>
            </a:xfrm>
            <a:custGeom>
              <a:avLst/>
              <a:gdLst>
                <a:gd name="T0" fmla="*/ 20 w 20"/>
                <a:gd name="T1" fmla="*/ 0 h 4"/>
                <a:gd name="T2" fmla="*/ 0 w 20"/>
                <a:gd name="T3" fmla="*/ 2 h 4"/>
                <a:gd name="T4" fmla="*/ 0 w 20"/>
                <a:gd name="T5" fmla="*/ 4 h 4"/>
                <a:gd name="T6" fmla="*/ 20 w 20"/>
                <a:gd name="T7" fmla="*/ 1 h 4"/>
                <a:gd name="T8" fmla="*/ 20 w 20"/>
                <a:gd name="T9" fmla="*/ 0 h 4"/>
              </a:gdLst>
              <a:ahLst/>
              <a:cxnLst>
                <a:cxn ang="0">
                  <a:pos x="T0" y="T1"/>
                </a:cxn>
                <a:cxn ang="0">
                  <a:pos x="T2" y="T3"/>
                </a:cxn>
                <a:cxn ang="0">
                  <a:pos x="T4" y="T5"/>
                </a:cxn>
                <a:cxn ang="0">
                  <a:pos x="T6" y="T7"/>
                </a:cxn>
                <a:cxn ang="0">
                  <a:pos x="T8" y="T9"/>
                </a:cxn>
              </a:cxnLst>
              <a:rect l="0" t="0" r="r" b="b"/>
              <a:pathLst>
                <a:path w="20" h="4">
                  <a:moveTo>
                    <a:pt x="20" y="0"/>
                  </a:moveTo>
                  <a:cubicBezTo>
                    <a:pt x="14" y="1"/>
                    <a:pt x="7" y="2"/>
                    <a:pt x="0" y="2"/>
                  </a:cubicBezTo>
                  <a:cubicBezTo>
                    <a:pt x="0" y="3"/>
                    <a:pt x="0" y="3"/>
                    <a:pt x="0" y="4"/>
                  </a:cubicBezTo>
                  <a:cubicBezTo>
                    <a:pt x="7" y="3"/>
                    <a:pt x="14" y="2"/>
                    <a:pt x="20" y="1"/>
                  </a:cubicBezTo>
                  <a:cubicBezTo>
                    <a:pt x="20" y="1"/>
                    <a:pt x="20" y="0"/>
                    <a:pt x="20" y="0"/>
                  </a:cubicBezTo>
                </a:path>
              </a:pathLst>
            </a:custGeom>
            <a:solidFill>
              <a:srgbClr val="D4BB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83" name="Freeform 83">
              <a:extLst>
                <a:ext uri="{FF2B5EF4-FFF2-40B4-BE49-F238E27FC236}">
                  <a16:creationId xmlns="" xmlns:a16="http://schemas.microsoft.com/office/drawing/2014/main" id="{A2D3A269-A6EE-4655-AEE7-EF69C5909E77}"/>
                </a:ext>
              </a:extLst>
            </p:cNvPr>
            <p:cNvSpPr>
              <a:spLocks/>
            </p:cNvSpPr>
            <p:nvPr/>
          </p:nvSpPr>
          <p:spPr bwMode="auto">
            <a:xfrm>
              <a:off x="3413" y="986"/>
              <a:ext cx="53" cy="14"/>
            </a:xfrm>
            <a:custGeom>
              <a:avLst/>
              <a:gdLst>
                <a:gd name="T0" fmla="*/ 20 w 20"/>
                <a:gd name="T1" fmla="*/ 0 h 5"/>
                <a:gd name="T2" fmla="*/ 0 w 20"/>
                <a:gd name="T3" fmla="*/ 2 h 5"/>
                <a:gd name="T4" fmla="*/ 0 w 20"/>
                <a:gd name="T5" fmla="*/ 5 h 5"/>
                <a:gd name="T6" fmla="*/ 20 w 20"/>
                <a:gd name="T7" fmla="*/ 3 h 5"/>
                <a:gd name="T8" fmla="*/ 20 w 20"/>
                <a:gd name="T9" fmla="*/ 0 h 5"/>
              </a:gdLst>
              <a:ahLst/>
              <a:cxnLst>
                <a:cxn ang="0">
                  <a:pos x="T0" y="T1"/>
                </a:cxn>
                <a:cxn ang="0">
                  <a:pos x="T2" y="T3"/>
                </a:cxn>
                <a:cxn ang="0">
                  <a:pos x="T4" y="T5"/>
                </a:cxn>
                <a:cxn ang="0">
                  <a:pos x="T6" y="T7"/>
                </a:cxn>
                <a:cxn ang="0">
                  <a:pos x="T8" y="T9"/>
                </a:cxn>
              </a:cxnLst>
              <a:rect l="0" t="0" r="r" b="b"/>
              <a:pathLst>
                <a:path w="20" h="5">
                  <a:moveTo>
                    <a:pt x="20" y="0"/>
                  </a:moveTo>
                  <a:cubicBezTo>
                    <a:pt x="13" y="1"/>
                    <a:pt x="7" y="2"/>
                    <a:pt x="0" y="2"/>
                  </a:cubicBezTo>
                  <a:cubicBezTo>
                    <a:pt x="0" y="3"/>
                    <a:pt x="0" y="4"/>
                    <a:pt x="0" y="5"/>
                  </a:cubicBezTo>
                  <a:cubicBezTo>
                    <a:pt x="7" y="5"/>
                    <a:pt x="14" y="4"/>
                    <a:pt x="20" y="3"/>
                  </a:cubicBezTo>
                  <a:cubicBezTo>
                    <a:pt x="20" y="2"/>
                    <a:pt x="20" y="1"/>
                    <a:pt x="20" y="0"/>
                  </a:cubicBezTo>
                </a:path>
              </a:pathLst>
            </a:custGeom>
            <a:solidFill>
              <a:srgbClr val="6A2E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84" name="Freeform 84">
              <a:extLst>
                <a:ext uri="{FF2B5EF4-FFF2-40B4-BE49-F238E27FC236}">
                  <a16:creationId xmlns="" xmlns:a16="http://schemas.microsoft.com/office/drawing/2014/main" id="{0908F219-7309-403B-83F4-88577D2C22F2}"/>
                </a:ext>
              </a:extLst>
            </p:cNvPr>
            <p:cNvSpPr>
              <a:spLocks/>
            </p:cNvSpPr>
            <p:nvPr/>
          </p:nvSpPr>
          <p:spPr bwMode="auto">
            <a:xfrm>
              <a:off x="3560" y="551"/>
              <a:ext cx="98" cy="419"/>
            </a:xfrm>
            <a:custGeom>
              <a:avLst/>
              <a:gdLst>
                <a:gd name="T0" fmla="*/ 0 w 37"/>
                <a:gd name="T1" fmla="*/ 0 h 156"/>
                <a:gd name="T2" fmla="*/ 6 w 37"/>
                <a:gd name="T3" fmla="*/ 55 h 156"/>
                <a:gd name="T4" fmla="*/ 12 w 37"/>
                <a:gd name="T5" fmla="*/ 119 h 156"/>
                <a:gd name="T6" fmla="*/ 14 w 37"/>
                <a:gd name="T7" fmla="*/ 156 h 156"/>
                <a:gd name="T8" fmla="*/ 35 w 37"/>
                <a:gd name="T9" fmla="*/ 153 h 156"/>
                <a:gd name="T10" fmla="*/ 25 w 37"/>
                <a:gd name="T11" fmla="*/ 72 h 156"/>
                <a:gd name="T12" fmla="*/ 18 w 37"/>
                <a:gd name="T13" fmla="*/ 1 h 156"/>
                <a:gd name="T14" fmla="*/ 0 w 37"/>
                <a:gd name="T15" fmla="*/ 0 h 1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 h="156">
                  <a:moveTo>
                    <a:pt x="0" y="0"/>
                  </a:moveTo>
                  <a:cubicBezTo>
                    <a:pt x="2" y="19"/>
                    <a:pt x="5" y="38"/>
                    <a:pt x="6" y="55"/>
                  </a:cubicBezTo>
                  <a:cubicBezTo>
                    <a:pt x="8" y="77"/>
                    <a:pt x="10" y="98"/>
                    <a:pt x="12" y="119"/>
                  </a:cubicBezTo>
                  <a:cubicBezTo>
                    <a:pt x="13" y="131"/>
                    <a:pt x="12" y="144"/>
                    <a:pt x="14" y="156"/>
                  </a:cubicBezTo>
                  <a:cubicBezTo>
                    <a:pt x="21" y="155"/>
                    <a:pt x="28" y="154"/>
                    <a:pt x="35" y="153"/>
                  </a:cubicBezTo>
                  <a:cubicBezTo>
                    <a:pt x="37" y="127"/>
                    <a:pt x="28" y="97"/>
                    <a:pt x="25" y="72"/>
                  </a:cubicBezTo>
                  <a:cubicBezTo>
                    <a:pt x="22" y="49"/>
                    <a:pt x="21" y="25"/>
                    <a:pt x="18" y="1"/>
                  </a:cubicBezTo>
                  <a:cubicBezTo>
                    <a:pt x="12" y="0"/>
                    <a:pt x="6" y="0"/>
                    <a:pt x="0" y="0"/>
                  </a:cubicBezTo>
                </a:path>
              </a:pathLst>
            </a:custGeom>
            <a:solidFill>
              <a:srgbClr val="D4BB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85" name="Freeform 85">
              <a:extLst>
                <a:ext uri="{FF2B5EF4-FFF2-40B4-BE49-F238E27FC236}">
                  <a16:creationId xmlns="" xmlns:a16="http://schemas.microsoft.com/office/drawing/2014/main" id="{AFF71A3A-5095-48AF-9395-999CB0ABAB85}"/>
                </a:ext>
              </a:extLst>
            </p:cNvPr>
            <p:cNvSpPr>
              <a:spLocks/>
            </p:cNvSpPr>
            <p:nvPr/>
          </p:nvSpPr>
          <p:spPr bwMode="auto">
            <a:xfrm>
              <a:off x="3597" y="975"/>
              <a:ext cx="13" cy="3"/>
            </a:xfrm>
            <a:custGeom>
              <a:avLst/>
              <a:gdLst>
                <a:gd name="T0" fmla="*/ 5 w 5"/>
                <a:gd name="T1" fmla="*/ 0 h 1"/>
                <a:gd name="T2" fmla="*/ 0 w 5"/>
                <a:gd name="T3" fmla="*/ 1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cubicBezTo>
                    <a:pt x="3" y="0"/>
                    <a:pt x="2" y="0"/>
                    <a:pt x="0" y="1"/>
                  </a:cubicBezTo>
                  <a:cubicBezTo>
                    <a:pt x="0" y="1"/>
                    <a:pt x="0" y="1"/>
                    <a:pt x="0" y="1"/>
                  </a:cubicBezTo>
                  <a:cubicBezTo>
                    <a:pt x="2" y="0"/>
                    <a:pt x="3" y="0"/>
                    <a:pt x="5" y="0"/>
                  </a:cubicBezTo>
                </a:path>
              </a:pathLst>
            </a:custGeom>
            <a:solidFill>
              <a:srgbClr val="EBED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86" name="Freeform 86">
              <a:extLst>
                <a:ext uri="{FF2B5EF4-FFF2-40B4-BE49-F238E27FC236}">
                  <a16:creationId xmlns="" xmlns:a16="http://schemas.microsoft.com/office/drawing/2014/main" id="{002D5AA4-8E18-4A51-B82D-F455E845051E}"/>
                </a:ext>
              </a:extLst>
            </p:cNvPr>
            <p:cNvSpPr>
              <a:spLocks/>
            </p:cNvSpPr>
            <p:nvPr/>
          </p:nvSpPr>
          <p:spPr bwMode="auto">
            <a:xfrm>
              <a:off x="3597" y="962"/>
              <a:ext cx="56" cy="16"/>
            </a:xfrm>
            <a:custGeom>
              <a:avLst/>
              <a:gdLst>
                <a:gd name="T0" fmla="*/ 21 w 21"/>
                <a:gd name="T1" fmla="*/ 0 h 6"/>
                <a:gd name="T2" fmla="*/ 0 w 21"/>
                <a:gd name="T3" fmla="*/ 3 h 6"/>
                <a:gd name="T4" fmla="*/ 0 w 21"/>
                <a:gd name="T5" fmla="*/ 6 h 6"/>
                <a:gd name="T6" fmla="*/ 5 w 21"/>
                <a:gd name="T7" fmla="*/ 5 h 6"/>
                <a:gd name="T8" fmla="*/ 21 w 21"/>
                <a:gd name="T9" fmla="*/ 2 h 6"/>
                <a:gd name="T10" fmla="*/ 21 w 21"/>
                <a:gd name="T11" fmla="*/ 0 h 6"/>
              </a:gdLst>
              <a:ahLst/>
              <a:cxnLst>
                <a:cxn ang="0">
                  <a:pos x="T0" y="T1"/>
                </a:cxn>
                <a:cxn ang="0">
                  <a:pos x="T2" y="T3"/>
                </a:cxn>
                <a:cxn ang="0">
                  <a:pos x="T4" y="T5"/>
                </a:cxn>
                <a:cxn ang="0">
                  <a:pos x="T6" y="T7"/>
                </a:cxn>
                <a:cxn ang="0">
                  <a:pos x="T8" y="T9"/>
                </a:cxn>
                <a:cxn ang="0">
                  <a:pos x="T10" y="T11"/>
                </a:cxn>
              </a:cxnLst>
              <a:rect l="0" t="0" r="r" b="b"/>
              <a:pathLst>
                <a:path w="21" h="6">
                  <a:moveTo>
                    <a:pt x="21" y="0"/>
                  </a:moveTo>
                  <a:cubicBezTo>
                    <a:pt x="14" y="1"/>
                    <a:pt x="7" y="2"/>
                    <a:pt x="0" y="3"/>
                  </a:cubicBezTo>
                  <a:cubicBezTo>
                    <a:pt x="0" y="4"/>
                    <a:pt x="0" y="5"/>
                    <a:pt x="0" y="6"/>
                  </a:cubicBezTo>
                  <a:cubicBezTo>
                    <a:pt x="2" y="5"/>
                    <a:pt x="3" y="5"/>
                    <a:pt x="5" y="5"/>
                  </a:cubicBezTo>
                  <a:cubicBezTo>
                    <a:pt x="10" y="4"/>
                    <a:pt x="16" y="3"/>
                    <a:pt x="21" y="2"/>
                  </a:cubicBezTo>
                  <a:cubicBezTo>
                    <a:pt x="21" y="1"/>
                    <a:pt x="21" y="1"/>
                    <a:pt x="21" y="0"/>
                  </a:cubicBezTo>
                </a:path>
              </a:pathLst>
            </a:custGeom>
            <a:solidFill>
              <a:srgbClr val="6A2E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87" name="Freeform 87">
              <a:extLst>
                <a:ext uri="{FF2B5EF4-FFF2-40B4-BE49-F238E27FC236}">
                  <a16:creationId xmlns="" xmlns:a16="http://schemas.microsoft.com/office/drawing/2014/main" id="{CDFF4DED-B995-4E48-B95A-AB7138D60DEB}"/>
                </a:ext>
              </a:extLst>
            </p:cNvPr>
            <p:cNvSpPr>
              <a:spLocks/>
            </p:cNvSpPr>
            <p:nvPr/>
          </p:nvSpPr>
          <p:spPr bwMode="auto">
            <a:xfrm>
              <a:off x="3757" y="935"/>
              <a:ext cx="51" cy="11"/>
            </a:xfrm>
            <a:custGeom>
              <a:avLst/>
              <a:gdLst>
                <a:gd name="T0" fmla="*/ 18 w 19"/>
                <a:gd name="T1" fmla="*/ 0 h 4"/>
                <a:gd name="T2" fmla="*/ 0 w 19"/>
                <a:gd name="T3" fmla="*/ 3 h 4"/>
                <a:gd name="T4" fmla="*/ 0 w 19"/>
                <a:gd name="T5" fmla="*/ 4 h 4"/>
                <a:gd name="T6" fmla="*/ 7 w 19"/>
                <a:gd name="T7" fmla="*/ 3 h 4"/>
                <a:gd name="T8" fmla="*/ 19 w 19"/>
                <a:gd name="T9" fmla="*/ 1 h 4"/>
                <a:gd name="T10" fmla="*/ 18 w 19"/>
                <a:gd name="T11" fmla="*/ 0 h 4"/>
              </a:gdLst>
              <a:ahLst/>
              <a:cxnLst>
                <a:cxn ang="0">
                  <a:pos x="T0" y="T1"/>
                </a:cxn>
                <a:cxn ang="0">
                  <a:pos x="T2" y="T3"/>
                </a:cxn>
                <a:cxn ang="0">
                  <a:pos x="T4" y="T5"/>
                </a:cxn>
                <a:cxn ang="0">
                  <a:pos x="T6" y="T7"/>
                </a:cxn>
                <a:cxn ang="0">
                  <a:pos x="T8" y="T9"/>
                </a:cxn>
                <a:cxn ang="0">
                  <a:pos x="T10" y="T11"/>
                </a:cxn>
              </a:cxnLst>
              <a:rect l="0" t="0" r="r" b="b"/>
              <a:pathLst>
                <a:path w="19" h="4">
                  <a:moveTo>
                    <a:pt x="18" y="0"/>
                  </a:moveTo>
                  <a:cubicBezTo>
                    <a:pt x="12" y="1"/>
                    <a:pt x="6" y="2"/>
                    <a:pt x="0" y="3"/>
                  </a:cubicBezTo>
                  <a:cubicBezTo>
                    <a:pt x="0" y="4"/>
                    <a:pt x="0" y="4"/>
                    <a:pt x="0" y="4"/>
                  </a:cubicBezTo>
                  <a:cubicBezTo>
                    <a:pt x="2" y="4"/>
                    <a:pt x="5" y="4"/>
                    <a:pt x="7" y="3"/>
                  </a:cubicBezTo>
                  <a:cubicBezTo>
                    <a:pt x="11" y="3"/>
                    <a:pt x="15" y="2"/>
                    <a:pt x="19" y="1"/>
                  </a:cubicBezTo>
                  <a:cubicBezTo>
                    <a:pt x="18" y="1"/>
                    <a:pt x="18" y="0"/>
                    <a:pt x="18" y="0"/>
                  </a:cubicBezTo>
                </a:path>
              </a:pathLst>
            </a:custGeom>
            <a:solidFill>
              <a:srgbClr val="EBED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88" name="Freeform 88">
              <a:extLst>
                <a:ext uri="{FF2B5EF4-FFF2-40B4-BE49-F238E27FC236}">
                  <a16:creationId xmlns="" xmlns:a16="http://schemas.microsoft.com/office/drawing/2014/main" id="{306079D2-D678-4187-9EA0-BDC1FF7EE7D0}"/>
                </a:ext>
              </a:extLst>
            </p:cNvPr>
            <p:cNvSpPr>
              <a:spLocks/>
            </p:cNvSpPr>
            <p:nvPr/>
          </p:nvSpPr>
          <p:spPr bwMode="auto">
            <a:xfrm>
              <a:off x="3717" y="559"/>
              <a:ext cx="88" cy="384"/>
            </a:xfrm>
            <a:custGeom>
              <a:avLst/>
              <a:gdLst>
                <a:gd name="T0" fmla="*/ 0 w 33"/>
                <a:gd name="T1" fmla="*/ 0 h 143"/>
                <a:gd name="T2" fmla="*/ 15 w 33"/>
                <a:gd name="T3" fmla="*/ 143 h 143"/>
                <a:gd name="T4" fmla="*/ 33 w 33"/>
                <a:gd name="T5" fmla="*/ 140 h 143"/>
                <a:gd name="T6" fmla="*/ 17 w 33"/>
                <a:gd name="T7" fmla="*/ 1 h 143"/>
                <a:gd name="T8" fmla="*/ 0 w 33"/>
                <a:gd name="T9" fmla="*/ 0 h 143"/>
              </a:gdLst>
              <a:ahLst/>
              <a:cxnLst>
                <a:cxn ang="0">
                  <a:pos x="T0" y="T1"/>
                </a:cxn>
                <a:cxn ang="0">
                  <a:pos x="T2" y="T3"/>
                </a:cxn>
                <a:cxn ang="0">
                  <a:pos x="T4" y="T5"/>
                </a:cxn>
                <a:cxn ang="0">
                  <a:pos x="T6" y="T7"/>
                </a:cxn>
                <a:cxn ang="0">
                  <a:pos x="T8" y="T9"/>
                </a:cxn>
              </a:cxnLst>
              <a:rect l="0" t="0" r="r" b="b"/>
              <a:pathLst>
                <a:path w="33" h="143">
                  <a:moveTo>
                    <a:pt x="0" y="0"/>
                  </a:moveTo>
                  <a:cubicBezTo>
                    <a:pt x="3" y="48"/>
                    <a:pt x="12" y="96"/>
                    <a:pt x="15" y="143"/>
                  </a:cubicBezTo>
                  <a:cubicBezTo>
                    <a:pt x="21" y="142"/>
                    <a:pt x="27" y="141"/>
                    <a:pt x="33" y="140"/>
                  </a:cubicBezTo>
                  <a:cubicBezTo>
                    <a:pt x="29" y="94"/>
                    <a:pt x="22" y="47"/>
                    <a:pt x="17" y="1"/>
                  </a:cubicBezTo>
                  <a:cubicBezTo>
                    <a:pt x="11" y="1"/>
                    <a:pt x="5" y="1"/>
                    <a:pt x="0" y="0"/>
                  </a:cubicBezTo>
                </a:path>
              </a:pathLst>
            </a:custGeom>
            <a:solidFill>
              <a:srgbClr val="D4BB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89" name="Freeform 89">
              <a:extLst>
                <a:ext uri="{FF2B5EF4-FFF2-40B4-BE49-F238E27FC236}">
                  <a16:creationId xmlns="" xmlns:a16="http://schemas.microsoft.com/office/drawing/2014/main" id="{53125C3E-1FEA-4D5D-A39E-DE6FF7F63CB5}"/>
                </a:ext>
              </a:extLst>
            </p:cNvPr>
            <p:cNvSpPr>
              <a:spLocks/>
            </p:cNvSpPr>
            <p:nvPr/>
          </p:nvSpPr>
          <p:spPr bwMode="auto">
            <a:xfrm>
              <a:off x="3757" y="943"/>
              <a:ext cx="19" cy="5"/>
            </a:xfrm>
            <a:custGeom>
              <a:avLst/>
              <a:gdLst>
                <a:gd name="T0" fmla="*/ 7 w 7"/>
                <a:gd name="T1" fmla="*/ 0 h 2"/>
                <a:gd name="T2" fmla="*/ 0 w 7"/>
                <a:gd name="T3" fmla="*/ 1 h 2"/>
                <a:gd name="T4" fmla="*/ 0 w 7"/>
                <a:gd name="T5" fmla="*/ 2 h 2"/>
                <a:gd name="T6" fmla="*/ 7 w 7"/>
                <a:gd name="T7" fmla="*/ 0 h 2"/>
              </a:gdLst>
              <a:ahLst/>
              <a:cxnLst>
                <a:cxn ang="0">
                  <a:pos x="T0" y="T1"/>
                </a:cxn>
                <a:cxn ang="0">
                  <a:pos x="T2" y="T3"/>
                </a:cxn>
                <a:cxn ang="0">
                  <a:pos x="T4" y="T5"/>
                </a:cxn>
                <a:cxn ang="0">
                  <a:pos x="T6" y="T7"/>
                </a:cxn>
              </a:cxnLst>
              <a:rect l="0" t="0" r="r" b="b"/>
              <a:pathLst>
                <a:path w="7" h="2">
                  <a:moveTo>
                    <a:pt x="7" y="0"/>
                  </a:moveTo>
                  <a:cubicBezTo>
                    <a:pt x="5" y="1"/>
                    <a:pt x="2" y="1"/>
                    <a:pt x="0" y="1"/>
                  </a:cubicBezTo>
                  <a:cubicBezTo>
                    <a:pt x="0" y="1"/>
                    <a:pt x="0" y="1"/>
                    <a:pt x="0" y="2"/>
                  </a:cubicBezTo>
                  <a:cubicBezTo>
                    <a:pt x="2" y="1"/>
                    <a:pt x="5" y="1"/>
                    <a:pt x="7" y="0"/>
                  </a:cubicBezTo>
                </a:path>
              </a:pathLst>
            </a:custGeom>
            <a:solidFill>
              <a:srgbClr val="6A2E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90" name="Freeform 90">
              <a:extLst>
                <a:ext uri="{FF2B5EF4-FFF2-40B4-BE49-F238E27FC236}">
                  <a16:creationId xmlns="" xmlns:a16="http://schemas.microsoft.com/office/drawing/2014/main" id="{0FF9F4CD-58BC-4A11-B141-369AF4792F1F}"/>
                </a:ext>
              </a:extLst>
            </p:cNvPr>
            <p:cNvSpPr>
              <a:spLocks/>
            </p:cNvSpPr>
            <p:nvPr/>
          </p:nvSpPr>
          <p:spPr bwMode="auto">
            <a:xfrm>
              <a:off x="3261" y="586"/>
              <a:ext cx="96" cy="67"/>
            </a:xfrm>
            <a:custGeom>
              <a:avLst/>
              <a:gdLst>
                <a:gd name="T0" fmla="*/ 16 w 36"/>
                <a:gd name="T1" fmla="*/ 0 h 25"/>
                <a:gd name="T2" fmla="*/ 7 w 36"/>
                <a:gd name="T3" fmla="*/ 5 h 25"/>
                <a:gd name="T4" fmla="*/ 11 w 36"/>
                <a:gd name="T5" fmla="*/ 23 h 25"/>
                <a:gd name="T6" fmla="*/ 18 w 36"/>
                <a:gd name="T7" fmla="*/ 25 h 25"/>
                <a:gd name="T8" fmla="*/ 32 w 36"/>
                <a:gd name="T9" fmla="*/ 10 h 25"/>
                <a:gd name="T10" fmla="*/ 16 w 36"/>
                <a:gd name="T11" fmla="*/ 0 h 25"/>
              </a:gdLst>
              <a:ahLst/>
              <a:cxnLst>
                <a:cxn ang="0">
                  <a:pos x="T0" y="T1"/>
                </a:cxn>
                <a:cxn ang="0">
                  <a:pos x="T2" y="T3"/>
                </a:cxn>
                <a:cxn ang="0">
                  <a:pos x="T4" y="T5"/>
                </a:cxn>
                <a:cxn ang="0">
                  <a:pos x="T6" y="T7"/>
                </a:cxn>
                <a:cxn ang="0">
                  <a:pos x="T8" y="T9"/>
                </a:cxn>
                <a:cxn ang="0">
                  <a:pos x="T10" y="T11"/>
                </a:cxn>
              </a:cxnLst>
              <a:rect l="0" t="0" r="r" b="b"/>
              <a:pathLst>
                <a:path w="36" h="25">
                  <a:moveTo>
                    <a:pt x="16" y="0"/>
                  </a:moveTo>
                  <a:cubicBezTo>
                    <a:pt x="13" y="0"/>
                    <a:pt x="10" y="1"/>
                    <a:pt x="7" y="5"/>
                  </a:cubicBezTo>
                  <a:cubicBezTo>
                    <a:pt x="7" y="5"/>
                    <a:pt x="0" y="17"/>
                    <a:pt x="11" y="23"/>
                  </a:cubicBezTo>
                  <a:cubicBezTo>
                    <a:pt x="13" y="25"/>
                    <a:pt x="16" y="25"/>
                    <a:pt x="18" y="25"/>
                  </a:cubicBezTo>
                  <a:cubicBezTo>
                    <a:pt x="28" y="25"/>
                    <a:pt x="36" y="18"/>
                    <a:pt x="32" y="10"/>
                  </a:cubicBezTo>
                  <a:cubicBezTo>
                    <a:pt x="28" y="4"/>
                    <a:pt x="22" y="0"/>
                    <a:pt x="16" y="0"/>
                  </a:cubicBezTo>
                </a:path>
              </a:pathLst>
            </a:custGeom>
            <a:solidFill>
              <a:srgbClr val="FAF4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91" name="Freeform 91">
              <a:extLst>
                <a:ext uri="{FF2B5EF4-FFF2-40B4-BE49-F238E27FC236}">
                  <a16:creationId xmlns="" xmlns:a16="http://schemas.microsoft.com/office/drawing/2014/main" id="{A21A17DB-09DC-4695-919B-D677237428CB}"/>
                </a:ext>
              </a:extLst>
            </p:cNvPr>
            <p:cNvSpPr>
              <a:spLocks/>
            </p:cNvSpPr>
            <p:nvPr/>
          </p:nvSpPr>
          <p:spPr bwMode="auto">
            <a:xfrm>
              <a:off x="3277" y="728"/>
              <a:ext cx="93" cy="70"/>
            </a:xfrm>
            <a:custGeom>
              <a:avLst/>
              <a:gdLst>
                <a:gd name="T0" fmla="*/ 21 w 35"/>
                <a:gd name="T1" fmla="*/ 0 h 26"/>
                <a:gd name="T2" fmla="*/ 15 w 35"/>
                <a:gd name="T3" fmla="*/ 2 h 26"/>
                <a:gd name="T4" fmla="*/ 8 w 35"/>
                <a:gd name="T5" fmla="*/ 18 h 26"/>
                <a:gd name="T6" fmla="*/ 23 w 35"/>
                <a:gd name="T7" fmla="*/ 26 h 26"/>
                <a:gd name="T8" fmla="*/ 34 w 35"/>
                <a:gd name="T9" fmla="*/ 18 h 26"/>
                <a:gd name="T10" fmla="*/ 21 w 35"/>
                <a:gd name="T11" fmla="*/ 0 h 26"/>
              </a:gdLst>
              <a:ahLst/>
              <a:cxnLst>
                <a:cxn ang="0">
                  <a:pos x="T0" y="T1"/>
                </a:cxn>
                <a:cxn ang="0">
                  <a:pos x="T2" y="T3"/>
                </a:cxn>
                <a:cxn ang="0">
                  <a:pos x="T4" y="T5"/>
                </a:cxn>
                <a:cxn ang="0">
                  <a:pos x="T6" y="T7"/>
                </a:cxn>
                <a:cxn ang="0">
                  <a:pos x="T8" y="T9"/>
                </a:cxn>
                <a:cxn ang="0">
                  <a:pos x="T10" y="T11"/>
                </a:cxn>
              </a:cxnLst>
              <a:rect l="0" t="0" r="r" b="b"/>
              <a:pathLst>
                <a:path w="35" h="26">
                  <a:moveTo>
                    <a:pt x="21" y="0"/>
                  </a:moveTo>
                  <a:cubicBezTo>
                    <a:pt x="19" y="0"/>
                    <a:pt x="17" y="1"/>
                    <a:pt x="15" y="2"/>
                  </a:cubicBezTo>
                  <a:cubicBezTo>
                    <a:pt x="15" y="2"/>
                    <a:pt x="0" y="4"/>
                    <a:pt x="8" y="18"/>
                  </a:cubicBezTo>
                  <a:cubicBezTo>
                    <a:pt x="12" y="24"/>
                    <a:pt x="18" y="26"/>
                    <a:pt x="23" y="26"/>
                  </a:cubicBezTo>
                  <a:cubicBezTo>
                    <a:pt x="28" y="26"/>
                    <a:pt x="33" y="23"/>
                    <a:pt x="34" y="18"/>
                  </a:cubicBezTo>
                  <a:cubicBezTo>
                    <a:pt x="35" y="11"/>
                    <a:pt x="29" y="0"/>
                    <a:pt x="21" y="0"/>
                  </a:cubicBezTo>
                </a:path>
              </a:pathLst>
            </a:custGeom>
            <a:solidFill>
              <a:srgbClr val="FAF4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92" name="Freeform 92">
              <a:extLst>
                <a:ext uri="{FF2B5EF4-FFF2-40B4-BE49-F238E27FC236}">
                  <a16:creationId xmlns="" xmlns:a16="http://schemas.microsoft.com/office/drawing/2014/main" id="{01D4F1B5-C354-47FC-BF86-E173A70572D1}"/>
                </a:ext>
              </a:extLst>
            </p:cNvPr>
            <p:cNvSpPr>
              <a:spLocks/>
            </p:cNvSpPr>
            <p:nvPr/>
          </p:nvSpPr>
          <p:spPr bwMode="auto">
            <a:xfrm>
              <a:off x="3301" y="897"/>
              <a:ext cx="93" cy="76"/>
            </a:xfrm>
            <a:custGeom>
              <a:avLst/>
              <a:gdLst>
                <a:gd name="T0" fmla="*/ 14 w 35"/>
                <a:gd name="T1" fmla="*/ 0 h 28"/>
                <a:gd name="T2" fmla="*/ 4 w 35"/>
                <a:gd name="T3" fmla="*/ 7 h 28"/>
                <a:gd name="T4" fmla="*/ 12 w 35"/>
                <a:gd name="T5" fmla="*/ 27 h 28"/>
                <a:gd name="T6" fmla="*/ 16 w 35"/>
                <a:gd name="T7" fmla="*/ 28 h 28"/>
                <a:gd name="T8" fmla="*/ 28 w 35"/>
                <a:gd name="T9" fmla="*/ 9 h 28"/>
                <a:gd name="T10" fmla="*/ 14 w 35"/>
                <a:gd name="T11" fmla="*/ 0 h 28"/>
              </a:gdLst>
              <a:ahLst/>
              <a:cxnLst>
                <a:cxn ang="0">
                  <a:pos x="T0" y="T1"/>
                </a:cxn>
                <a:cxn ang="0">
                  <a:pos x="T2" y="T3"/>
                </a:cxn>
                <a:cxn ang="0">
                  <a:pos x="T4" y="T5"/>
                </a:cxn>
                <a:cxn ang="0">
                  <a:pos x="T6" y="T7"/>
                </a:cxn>
                <a:cxn ang="0">
                  <a:pos x="T8" y="T9"/>
                </a:cxn>
                <a:cxn ang="0">
                  <a:pos x="T10" y="T11"/>
                </a:cxn>
              </a:cxnLst>
              <a:rect l="0" t="0" r="r" b="b"/>
              <a:pathLst>
                <a:path w="35" h="28">
                  <a:moveTo>
                    <a:pt x="14" y="0"/>
                  </a:moveTo>
                  <a:cubicBezTo>
                    <a:pt x="10" y="0"/>
                    <a:pt x="7" y="2"/>
                    <a:pt x="4" y="7"/>
                  </a:cubicBezTo>
                  <a:cubicBezTo>
                    <a:pt x="4" y="7"/>
                    <a:pt x="0" y="25"/>
                    <a:pt x="12" y="27"/>
                  </a:cubicBezTo>
                  <a:cubicBezTo>
                    <a:pt x="13" y="28"/>
                    <a:pt x="14" y="28"/>
                    <a:pt x="16" y="28"/>
                  </a:cubicBezTo>
                  <a:cubicBezTo>
                    <a:pt x="26" y="28"/>
                    <a:pt x="35" y="17"/>
                    <a:pt x="28" y="9"/>
                  </a:cubicBezTo>
                  <a:cubicBezTo>
                    <a:pt x="24" y="4"/>
                    <a:pt x="18" y="0"/>
                    <a:pt x="14" y="0"/>
                  </a:cubicBezTo>
                </a:path>
              </a:pathLst>
            </a:custGeom>
            <a:solidFill>
              <a:srgbClr val="FAF4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93" name="Freeform 93">
              <a:extLst>
                <a:ext uri="{FF2B5EF4-FFF2-40B4-BE49-F238E27FC236}">
                  <a16:creationId xmlns="" xmlns:a16="http://schemas.microsoft.com/office/drawing/2014/main" id="{FC757E65-8CCB-49CE-91CC-7C19EF3722DE}"/>
                </a:ext>
              </a:extLst>
            </p:cNvPr>
            <p:cNvSpPr>
              <a:spLocks/>
            </p:cNvSpPr>
            <p:nvPr/>
          </p:nvSpPr>
          <p:spPr bwMode="auto">
            <a:xfrm>
              <a:off x="3701" y="948"/>
              <a:ext cx="27" cy="6"/>
            </a:xfrm>
            <a:custGeom>
              <a:avLst/>
              <a:gdLst>
                <a:gd name="T0" fmla="*/ 10 w 10"/>
                <a:gd name="T1" fmla="*/ 0 h 2"/>
                <a:gd name="T2" fmla="*/ 0 w 10"/>
                <a:gd name="T3" fmla="*/ 2 h 2"/>
                <a:gd name="T4" fmla="*/ 10 w 10"/>
                <a:gd name="T5" fmla="*/ 1 h 2"/>
                <a:gd name="T6" fmla="*/ 10 w 10"/>
                <a:gd name="T7" fmla="*/ 0 h 2"/>
              </a:gdLst>
              <a:ahLst/>
              <a:cxnLst>
                <a:cxn ang="0">
                  <a:pos x="T0" y="T1"/>
                </a:cxn>
                <a:cxn ang="0">
                  <a:pos x="T2" y="T3"/>
                </a:cxn>
                <a:cxn ang="0">
                  <a:pos x="T4" y="T5"/>
                </a:cxn>
                <a:cxn ang="0">
                  <a:pos x="T6" y="T7"/>
                </a:cxn>
              </a:cxnLst>
              <a:rect l="0" t="0" r="r" b="b"/>
              <a:pathLst>
                <a:path w="10" h="2">
                  <a:moveTo>
                    <a:pt x="10" y="0"/>
                  </a:moveTo>
                  <a:cubicBezTo>
                    <a:pt x="7" y="1"/>
                    <a:pt x="4" y="2"/>
                    <a:pt x="0" y="2"/>
                  </a:cubicBezTo>
                  <a:cubicBezTo>
                    <a:pt x="4" y="2"/>
                    <a:pt x="7" y="1"/>
                    <a:pt x="10" y="1"/>
                  </a:cubicBezTo>
                  <a:cubicBezTo>
                    <a:pt x="10" y="1"/>
                    <a:pt x="10" y="1"/>
                    <a:pt x="10"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94" name="Freeform 94">
              <a:extLst>
                <a:ext uri="{FF2B5EF4-FFF2-40B4-BE49-F238E27FC236}">
                  <a16:creationId xmlns="" xmlns:a16="http://schemas.microsoft.com/office/drawing/2014/main" id="{48386DFB-3114-4219-877D-C0B402913F19}"/>
                </a:ext>
              </a:extLst>
            </p:cNvPr>
            <p:cNvSpPr>
              <a:spLocks/>
            </p:cNvSpPr>
            <p:nvPr/>
          </p:nvSpPr>
          <p:spPr bwMode="auto">
            <a:xfrm>
              <a:off x="3658" y="889"/>
              <a:ext cx="83" cy="70"/>
            </a:xfrm>
            <a:custGeom>
              <a:avLst/>
              <a:gdLst>
                <a:gd name="T0" fmla="*/ 12 w 31"/>
                <a:gd name="T1" fmla="*/ 0 h 26"/>
                <a:gd name="T2" fmla="*/ 3 w 31"/>
                <a:gd name="T3" fmla="*/ 7 h 26"/>
                <a:gd name="T4" fmla="*/ 7 w 31"/>
                <a:gd name="T5" fmla="*/ 26 h 26"/>
                <a:gd name="T6" fmla="*/ 16 w 31"/>
                <a:gd name="T7" fmla="*/ 24 h 26"/>
                <a:gd name="T8" fmla="*/ 26 w 31"/>
                <a:gd name="T9" fmla="*/ 22 h 26"/>
                <a:gd name="T10" fmla="*/ 27 w 31"/>
                <a:gd name="T11" fmla="*/ 9 h 26"/>
                <a:gd name="T12" fmla="*/ 12 w 31"/>
                <a:gd name="T13" fmla="*/ 0 h 26"/>
              </a:gdLst>
              <a:ahLst/>
              <a:cxnLst>
                <a:cxn ang="0">
                  <a:pos x="T0" y="T1"/>
                </a:cxn>
                <a:cxn ang="0">
                  <a:pos x="T2" y="T3"/>
                </a:cxn>
                <a:cxn ang="0">
                  <a:pos x="T4" y="T5"/>
                </a:cxn>
                <a:cxn ang="0">
                  <a:pos x="T6" y="T7"/>
                </a:cxn>
                <a:cxn ang="0">
                  <a:pos x="T8" y="T9"/>
                </a:cxn>
                <a:cxn ang="0">
                  <a:pos x="T10" y="T11"/>
                </a:cxn>
                <a:cxn ang="0">
                  <a:pos x="T12" y="T13"/>
                </a:cxn>
              </a:cxnLst>
              <a:rect l="0" t="0" r="r" b="b"/>
              <a:pathLst>
                <a:path w="31" h="26">
                  <a:moveTo>
                    <a:pt x="12" y="0"/>
                  </a:moveTo>
                  <a:cubicBezTo>
                    <a:pt x="9" y="0"/>
                    <a:pt x="6" y="2"/>
                    <a:pt x="3" y="7"/>
                  </a:cubicBezTo>
                  <a:cubicBezTo>
                    <a:pt x="3" y="7"/>
                    <a:pt x="0" y="20"/>
                    <a:pt x="7" y="26"/>
                  </a:cubicBezTo>
                  <a:cubicBezTo>
                    <a:pt x="10" y="25"/>
                    <a:pt x="13" y="25"/>
                    <a:pt x="16" y="24"/>
                  </a:cubicBezTo>
                  <a:cubicBezTo>
                    <a:pt x="20" y="24"/>
                    <a:pt x="23" y="23"/>
                    <a:pt x="26" y="22"/>
                  </a:cubicBezTo>
                  <a:cubicBezTo>
                    <a:pt x="30" y="19"/>
                    <a:pt x="31" y="13"/>
                    <a:pt x="27" y="9"/>
                  </a:cubicBezTo>
                  <a:cubicBezTo>
                    <a:pt x="22" y="4"/>
                    <a:pt x="17" y="0"/>
                    <a:pt x="12" y="0"/>
                  </a:cubicBezTo>
                </a:path>
              </a:pathLst>
            </a:custGeom>
            <a:solidFill>
              <a:srgbClr val="FAF4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95" name="Freeform 95">
              <a:extLst>
                <a:ext uri="{FF2B5EF4-FFF2-40B4-BE49-F238E27FC236}">
                  <a16:creationId xmlns="" xmlns:a16="http://schemas.microsoft.com/office/drawing/2014/main" id="{C10B89E1-D1C9-4ADB-A5C8-7C6B981C66D7}"/>
                </a:ext>
              </a:extLst>
            </p:cNvPr>
            <p:cNvSpPr>
              <a:spLocks/>
            </p:cNvSpPr>
            <p:nvPr/>
          </p:nvSpPr>
          <p:spPr bwMode="auto">
            <a:xfrm>
              <a:off x="3677" y="951"/>
              <a:ext cx="51" cy="11"/>
            </a:xfrm>
            <a:custGeom>
              <a:avLst/>
              <a:gdLst>
                <a:gd name="T0" fmla="*/ 19 w 19"/>
                <a:gd name="T1" fmla="*/ 0 h 4"/>
                <a:gd name="T2" fmla="*/ 9 w 19"/>
                <a:gd name="T3" fmla="*/ 1 h 4"/>
                <a:gd name="T4" fmla="*/ 0 w 19"/>
                <a:gd name="T5" fmla="*/ 3 h 4"/>
                <a:gd name="T6" fmla="*/ 2 w 19"/>
                <a:gd name="T7" fmla="*/ 4 h 4"/>
                <a:gd name="T8" fmla="*/ 18 w 19"/>
                <a:gd name="T9" fmla="*/ 1 h 4"/>
                <a:gd name="T10" fmla="*/ 19 w 19"/>
                <a:gd name="T11" fmla="*/ 0 h 4"/>
              </a:gdLst>
              <a:ahLst/>
              <a:cxnLst>
                <a:cxn ang="0">
                  <a:pos x="T0" y="T1"/>
                </a:cxn>
                <a:cxn ang="0">
                  <a:pos x="T2" y="T3"/>
                </a:cxn>
                <a:cxn ang="0">
                  <a:pos x="T4" y="T5"/>
                </a:cxn>
                <a:cxn ang="0">
                  <a:pos x="T6" y="T7"/>
                </a:cxn>
                <a:cxn ang="0">
                  <a:pos x="T8" y="T9"/>
                </a:cxn>
                <a:cxn ang="0">
                  <a:pos x="T10" y="T11"/>
                </a:cxn>
              </a:cxnLst>
              <a:rect l="0" t="0" r="r" b="b"/>
              <a:pathLst>
                <a:path w="19" h="4">
                  <a:moveTo>
                    <a:pt x="19" y="0"/>
                  </a:moveTo>
                  <a:cubicBezTo>
                    <a:pt x="16" y="0"/>
                    <a:pt x="13" y="1"/>
                    <a:pt x="9" y="1"/>
                  </a:cubicBezTo>
                  <a:cubicBezTo>
                    <a:pt x="6" y="2"/>
                    <a:pt x="3" y="2"/>
                    <a:pt x="0" y="3"/>
                  </a:cubicBezTo>
                  <a:cubicBezTo>
                    <a:pt x="1" y="3"/>
                    <a:pt x="1" y="4"/>
                    <a:pt x="2" y="4"/>
                  </a:cubicBezTo>
                  <a:cubicBezTo>
                    <a:pt x="7" y="3"/>
                    <a:pt x="13" y="2"/>
                    <a:pt x="18" y="1"/>
                  </a:cubicBezTo>
                  <a:cubicBezTo>
                    <a:pt x="18" y="1"/>
                    <a:pt x="19" y="0"/>
                    <a:pt x="19" y="0"/>
                  </a:cubicBezTo>
                </a:path>
              </a:pathLst>
            </a:custGeom>
            <a:solidFill>
              <a:srgbClr val="E3D6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96" name="Freeform 96">
              <a:extLst>
                <a:ext uri="{FF2B5EF4-FFF2-40B4-BE49-F238E27FC236}">
                  <a16:creationId xmlns="" xmlns:a16="http://schemas.microsoft.com/office/drawing/2014/main" id="{0B96711F-58F1-454E-85C5-00233C12567A}"/>
                </a:ext>
              </a:extLst>
            </p:cNvPr>
            <p:cNvSpPr>
              <a:spLocks/>
            </p:cNvSpPr>
            <p:nvPr/>
          </p:nvSpPr>
          <p:spPr bwMode="auto">
            <a:xfrm>
              <a:off x="3634" y="712"/>
              <a:ext cx="94" cy="75"/>
            </a:xfrm>
            <a:custGeom>
              <a:avLst/>
              <a:gdLst>
                <a:gd name="T0" fmla="*/ 13 w 35"/>
                <a:gd name="T1" fmla="*/ 0 h 28"/>
                <a:gd name="T2" fmla="*/ 4 w 35"/>
                <a:gd name="T3" fmla="*/ 7 h 28"/>
                <a:gd name="T4" fmla="*/ 12 w 35"/>
                <a:gd name="T5" fmla="*/ 28 h 28"/>
                <a:gd name="T6" fmla="*/ 15 w 35"/>
                <a:gd name="T7" fmla="*/ 28 h 28"/>
                <a:gd name="T8" fmla="*/ 28 w 35"/>
                <a:gd name="T9" fmla="*/ 9 h 28"/>
                <a:gd name="T10" fmla="*/ 13 w 35"/>
                <a:gd name="T11" fmla="*/ 0 h 28"/>
              </a:gdLst>
              <a:ahLst/>
              <a:cxnLst>
                <a:cxn ang="0">
                  <a:pos x="T0" y="T1"/>
                </a:cxn>
                <a:cxn ang="0">
                  <a:pos x="T2" y="T3"/>
                </a:cxn>
                <a:cxn ang="0">
                  <a:pos x="T4" y="T5"/>
                </a:cxn>
                <a:cxn ang="0">
                  <a:pos x="T6" y="T7"/>
                </a:cxn>
                <a:cxn ang="0">
                  <a:pos x="T8" y="T9"/>
                </a:cxn>
                <a:cxn ang="0">
                  <a:pos x="T10" y="T11"/>
                </a:cxn>
              </a:cxnLst>
              <a:rect l="0" t="0" r="r" b="b"/>
              <a:pathLst>
                <a:path w="35" h="28">
                  <a:moveTo>
                    <a:pt x="13" y="0"/>
                  </a:moveTo>
                  <a:cubicBezTo>
                    <a:pt x="10" y="0"/>
                    <a:pt x="7" y="2"/>
                    <a:pt x="4" y="7"/>
                  </a:cubicBezTo>
                  <a:cubicBezTo>
                    <a:pt x="4" y="7"/>
                    <a:pt x="0" y="25"/>
                    <a:pt x="12" y="28"/>
                  </a:cubicBezTo>
                  <a:cubicBezTo>
                    <a:pt x="13" y="28"/>
                    <a:pt x="14" y="28"/>
                    <a:pt x="15" y="28"/>
                  </a:cubicBezTo>
                  <a:cubicBezTo>
                    <a:pt x="26" y="28"/>
                    <a:pt x="35" y="17"/>
                    <a:pt x="28" y="9"/>
                  </a:cubicBezTo>
                  <a:cubicBezTo>
                    <a:pt x="23" y="4"/>
                    <a:pt x="18" y="0"/>
                    <a:pt x="13" y="0"/>
                  </a:cubicBezTo>
                </a:path>
              </a:pathLst>
            </a:custGeom>
            <a:solidFill>
              <a:srgbClr val="FAF4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97" name="Freeform 97">
              <a:extLst>
                <a:ext uri="{FF2B5EF4-FFF2-40B4-BE49-F238E27FC236}">
                  <a16:creationId xmlns="" xmlns:a16="http://schemas.microsoft.com/office/drawing/2014/main" id="{9B0AC60A-9983-47BB-BDC9-4B5A81D0D6CB}"/>
                </a:ext>
              </a:extLst>
            </p:cNvPr>
            <p:cNvSpPr>
              <a:spLocks/>
            </p:cNvSpPr>
            <p:nvPr/>
          </p:nvSpPr>
          <p:spPr bwMode="auto">
            <a:xfrm>
              <a:off x="3621" y="564"/>
              <a:ext cx="93" cy="75"/>
            </a:xfrm>
            <a:custGeom>
              <a:avLst/>
              <a:gdLst>
                <a:gd name="T0" fmla="*/ 14 w 35"/>
                <a:gd name="T1" fmla="*/ 0 h 28"/>
                <a:gd name="T2" fmla="*/ 4 w 35"/>
                <a:gd name="T3" fmla="*/ 7 h 28"/>
                <a:gd name="T4" fmla="*/ 12 w 35"/>
                <a:gd name="T5" fmla="*/ 28 h 28"/>
                <a:gd name="T6" fmla="*/ 15 w 35"/>
                <a:gd name="T7" fmla="*/ 28 h 28"/>
                <a:gd name="T8" fmla="*/ 28 w 35"/>
                <a:gd name="T9" fmla="*/ 9 h 28"/>
                <a:gd name="T10" fmla="*/ 14 w 35"/>
                <a:gd name="T11" fmla="*/ 0 h 28"/>
              </a:gdLst>
              <a:ahLst/>
              <a:cxnLst>
                <a:cxn ang="0">
                  <a:pos x="T0" y="T1"/>
                </a:cxn>
                <a:cxn ang="0">
                  <a:pos x="T2" y="T3"/>
                </a:cxn>
                <a:cxn ang="0">
                  <a:pos x="T4" y="T5"/>
                </a:cxn>
                <a:cxn ang="0">
                  <a:pos x="T6" y="T7"/>
                </a:cxn>
                <a:cxn ang="0">
                  <a:pos x="T8" y="T9"/>
                </a:cxn>
                <a:cxn ang="0">
                  <a:pos x="T10" y="T11"/>
                </a:cxn>
              </a:cxnLst>
              <a:rect l="0" t="0" r="r" b="b"/>
              <a:pathLst>
                <a:path w="35" h="28">
                  <a:moveTo>
                    <a:pt x="14" y="0"/>
                  </a:moveTo>
                  <a:cubicBezTo>
                    <a:pt x="10" y="0"/>
                    <a:pt x="7" y="2"/>
                    <a:pt x="4" y="7"/>
                  </a:cubicBezTo>
                  <a:cubicBezTo>
                    <a:pt x="4" y="7"/>
                    <a:pt x="0" y="25"/>
                    <a:pt x="12" y="28"/>
                  </a:cubicBezTo>
                  <a:cubicBezTo>
                    <a:pt x="13" y="28"/>
                    <a:pt x="14" y="28"/>
                    <a:pt x="15" y="28"/>
                  </a:cubicBezTo>
                  <a:cubicBezTo>
                    <a:pt x="26" y="28"/>
                    <a:pt x="35" y="17"/>
                    <a:pt x="28" y="9"/>
                  </a:cubicBezTo>
                  <a:cubicBezTo>
                    <a:pt x="23" y="4"/>
                    <a:pt x="18" y="0"/>
                    <a:pt x="14" y="0"/>
                  </a:cubicBezTo>
                </a:path>
              </a:pathLst>
            </a:custGeom>
            <a:solidFill>
              <a:srgbClr val="FAF4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98" name="Freeform 98">
              <a:extLst>
                <a:ext uri="{FF2B5EF4-FFF2-40B4-BE49-F238E27FC236}">
                  <a16:creationId xmlns="" xmlns:a16="http://schemas.microsoft.com/office/drawing/2014/main" id="{1CCC3DB0-F46D-47CC-A6E1-EEEB2657A052}"/>
                </a:ext>
              </a:extLst>
            </p:cNvPr>
            <p:cNvSpPr>
              <a:spLocks/>
            </p:cNvSpPr>
            <p:nvPr/>
          </p:nvSpPr>
          <p:spPr bwMode="auto">
            <a:xfrm>
              <a:off x="3976" y="897"/>
              <a:ext cx="35" cy="11"/>
            </a:xfrm>
            <a:custGeom>
              <a:avLst/>
              <a:gdLst>
                <a:gd name="T0" fmla="*/ 13 w 13"/>
                <a:gd name="T1" fmla="*/ 0 h 4"/>
                <a:gd name="T2" fmla="*/ 0 w 13"/>
                <a:gd name="T3" fmla="*/ 3 h 4"/>
                <a:gd name="T4" fmla="*/ 0 w 13"/>
                <a:gd name="T5" fmla="*/ 4 h 4"/>
                <a:gd name="T6" fmla="*/ 13 w 13"/>
                <a:gd name="T7" fmla="*/ 2 h 4"/>
                <a:gd name="T8" fmla="*/ 13 w 13"/>
                <a:gd name="T9" fmla="*/ 0 h 4"/>
              </a:gdLst>
              <a:ahLst/>
              <a:cxnLst>
                <a:cxn ang="0">
                  <a:pos x="T0" y="T1"/>
                </a:cxn>
                <a:cxn ang="0">
                  <a:pos x="T2" y="T3"/>
                </a:cxn>
                <a:cxn ang="0">
                  <a:pos x="T4" y="T5"/>
                </a:cxn>
                <a:cxn ang="0">
                  <a:pos x="T6" y="T7"/>
                </a:cxn>
                <a:cxn ang="0">
                  <a:pos x="T8" y="T9"/>
                </a:cxn>
              </a:cxnLst>
              <a:rect l="0" t="0" r="r" b="b"/>
              <a:pathLst>
                <a:path w="13" h="4">
                  <a:moveTo>
                    <a:pt x="13" y="0"/>
                  </a:moveTo>
                  <a:cubicBezTo>
                    <a:pt x="9" y="1"/>
                    <a:pt x="5" y="2"/>
                    <a:pt x="0" y="3"/>
                  </a:cubicBezTo>
                  <a:cubicBezTo>
                    <a:pt x="0" y="3"/>
                    <a:pt x="0" y="3"/>
                    <a:pt x="0" y="4"/>
                  </a:cubicBezTo>
                  <a:cubicBezTo>
                    <a:pt x="5" y="3"/>
                    <a:pt x="9" y="2"/>
                    <a:pt x="13" y="2"/>
                  </a:cubicBezTo>
                  <a:cubicBezTo>
                    <a:pt x="13" y="1"/>
                    <a:pt x="13" y="1"/>
                    <a:pt x="13" y="0"/>
                  </a:cubicBezTo>
                </a:path>
              </a:pathLst>
            </a:custGeom>
            <a:solidFill>
              <a:srgbClr val="EBED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99" name="Freeform 99">
              <a:extLst>
                <a:ext uri="{FF2B5EF4-FFF2-40B4-BE49-F238E27FC236}">
                  <a16:creationId xmlns="" xmlns:a16="http://schemas.microsoft.com/office/drawing/2014/main" id="{0C9C952A-6261-4DEE-ADF7-872FC0CF20C9}"/>
                </a:ext>
              </a:extLst>
            </p:cNvPr>
            <p:cNvSpPr>
              <a:spLocks/>
            </p:cNvSpPr>
            <p:nvPr/>
          </p:nvSpPr>
          <p:spPr bwMode="auto">
            <a:xfrm>
              <a:off x="3912" y="572"/>
              <a:ext cx="99" cy="333"/>
            </a:xfrm>
            <a:custGeom>
              <a:avLst/>
              <a:gdLst>
                <a:gd name="T0" fmla="*/ 0 w 37"/>
                <a:gd name="T1" fmla="*/ 0 h 124"/>
                <a:gd name="T2" fmla="*/ 17 w 37"/>
                <a:gd name="T3" fmla="*/ 84 h 124"/>
                <a:gd name="T4" fmla="*/ 24 w 37"/>
                <a:gd name="T5" fmla="*/ 124 h 124"/>
                <a:gd name="T6" fmla="*/ 37 w 37"/>
                <a:gd name="T7" fmla="*/ 121 h 124"/>
                <a:gd name="T8" fmla="*/ 34 w 37"/>
                <a:gd name="T9" fmla="*/ 82 h 124"/>
                <a:gd name="T10" fmla="*/ 19 w 37"/>
                <a:gd name="T11" fmla="*/ 1 h 124"/>
                <a:gd name="T12" fmla="*/ 0 w 37"/>
                <a:gd name="T13" fmla="*/ 0 h 124"/>
              </a:gdLst>
              <a:ahLst/>
              <a:cxnLst>
                <a:cxn ang="0">
                  <a:pos x="T0" y="T1"/>
                </a:cxn>
                <a:cxn ang="0">
                  <a:pos x="T2" y="T3"/>
                </a:cxn>
                <a:cxn ang="0">
                  <a:pos x="T4" y="T5"/>
                </a:cxn>
                <a:cxn ang="0">
                  <a:pos x="T6" y="T7"/>
                </a:cxn>
                <a:cxn ang="0">
                  <a:pos x="T8" y="T9"/>
                </a:cxn>
                <a:cxn ang="0">
                  <a:pos x="T10" y="T11"/>
                </a:cxn>
                <a:cxn ang="0">
                  <a:pos x="T12" y="T13"/>
                </a:cxn>
              </a:cxnLst>
              <a:rect l="0" t="0" r="r" b="b"/>
              <a:pathLst>
                <a:path w="37" h="124">
                  <a:moveTo>
                    <a:pt x="0" y="0"/>
                  </a:moveTo>
                  <a:cubicBezTo>
                    <a:pt x="6" y="28"/>
                    <a:pt x="12" y="56"/>
                    <a:pt x="17" y="84"/>
                  </a:cubicBezTo>
                  <a:cubicBezTo>
                    <a:pt x="19" y="96"/>
                    <a:pt x="22" y="110"/>
                    <a:pt x="24" y="124"/>
                  </a:cubicBezTo>
                  <a:cubicBezTo>
                    <a:pt x="29" y="123"/>
                    <a:pt x="33" y="122"/>
                    <a:pt x="37" y="121"/>
                  </a:cubicBezTo>
                  <a:cubicBezTo>
                    <a:pt x="36" y="108"/>
                    <a:pt x="36" y="92"/>
                    <a:pt x="34" y="82"/>
                  </a:cubicBezTo>
                  <a:cubicBezTo>
                    <a:pt x="29" y="55"/>
                    <a:pt x="24" y="28"/>
                    <a:pt x="19" y="1"/>
                  </a:cubicBezTo>
                  <a:cubicBezTo>
                    <a:pt x="12" y="1"/>
                    <a:pt x="6" y="0"/>
                    <a:pt x="0" y="0"/>
                  </a:cubicBezTo>
                </a:path>
              </a:pathLst>
            </a:custGeom>
            <a:solidFill>
              <a:srgbClr val="D4BB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00" name="Freeform 100">
              <a:extLst>
                <a:ext uri="{FF2B5EF4-FFF2-40B4-BE49-F238E27FC236}">
                  <a16:creationId xmlns="" xmlns:a16="http://schemas.microsoft.com/office/drawing/2014/main" id="{E5CBA8C1-03FE-4012-B2FA-2C17ED772780}"/>
                </a:ext>
              </a:extLst>
            </p:cNvPr>
            <p:cNvSpPr>
              <a:spLocks/>
            </p:cNvSpPr>
            <p:nvPr/>
          </p:nvSpPr>
          <p:spPr bwMode="auto">
            <a:xfrm>
              <a:off x="4142" y="876"/>
              <a:ext cx="45" cy="8"/>
            </a:xfrm>
            <a:custGeom>
              <a:avLst/>
              <a:gdLst>
                <a:gd name="T0" fmla="*/ 17 w 17"/>
                <a:gd name="T1" fmla="*/ 0 h 3"/>
                <a:gd name="T2" fmla="*/ 0 w 17"/>
                <a:gd name="T3" fmla="*/ 2 h 3"/>
                <a:gd name="T4" fmla="*/ 0 w 17"/>
                <a:gd name="T5" fmla="*/ 3 h 3"/>
                <a:gd name="T6" fmla="*/ 17 w 17"/>
                <a:gd name="T7" fmla="*/ 1 h 3"/>
                <a:gd name="T8" fmla="*/ 17 w 17"/>
                <a:gd name="T9" fmla="*/ 0 h 3"/>
              </a:gdLst>
              <a:ahLst/>
              <a:cxnLst>
                <a:cxn ang="0">
                  <a:pos x="T0" y="T1"/>
                </a:cxn>
                <a:cxn ang="0">
                  <a:pos x="T2" y="T3"/>
                </a:cxn>
                <a:cxn ang="0">
                  <a:pos x="T4" y="T5"/>
                </a:cxn>
                <a:cxn ang="0">
                  <a:pos x="T6" y="T7"/>
                </a:cxn>
                <a:cxn ang="0">
                  <a:pos x="T8" y="T9"/>
                </a:cxn>
              </a:cxnLst>
              <a:rect l="0" t="0" r="r" b="b"/>
              <a:pathLst>
                <a:path w="17" h="3">
                  <a:moveTo>
                    <a:pt x="17" y="0"/>
                  </a:moveTo>
                  <a:cubicBezTo>
                    <a:pt x="11" y="0"/>
                    <a:pt x="5" y="1"/>
                    <a:pt x="0" y="2"/>
                  </a:cubicBezTo>
                  <a:cubicBezTo>
                    <a:pt x="0" y="2"/>
                    <a:pt x="0" y="2"/>
                    <a:pt x="0" y="3"/>
                  </a:cubicBezTo>
                  <a:cubicBezTo>
                    <a:pt x="5" y="2"/>
                    <a:pt x="11" y="1"/>
                    <a:pt x="17" y="1"/>
                  </a:cubicBezTo>
                  <a:cubicBezTo>
                    <a:pt x="17" y="0"/>
                    <a:pt x="17" y="0"/>
                    <a:pt x="17" y="0"/>
                  </a:cubicBezTo>
                </a:path>
              </a:pathLst>
            </a:custGeom>
            <a:solidFill>
              <a:srgbClr val="EBED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01" name="Freeform 101">
              <a:extLst>
                <a:ext uri="{FF2B5EF4-FFF2-40B4-BE49-F238E27FC236}">
                  <a16:creationId xmlns="" xmlns:a16="http://schemas.microsoft.com/office/drawing/2014/main" id="{BD13BC02-4C65-4C64-A727-A259F0E14716}"/>
                </a:ext>
              </a:extLst>
            </p:cNvPr>
            <p:cNvSpPr>
              <a:spLocks/>
            </p:cNvSpPr>
            <p:nvPr/>
          </p:nvSpPr>
          <p:spPr bwMode="auto">
            <a:xfrm>
              <a:off x="4115" y="583"/>
              <a:ext cx="72" cy="298"/>
            </a:xfrm>
            <a:custGeom>
              <a:avLst/>
              <a:gdLst>
                <a:gd name="T0" fmla="*/ 0 w 27"/>
                <a:gd name="T1" fmla="*/ 0 h 111"/>
                <a:gd name="T2" fmla="*/ 10 w 27"/>
                <a:gd name="T3" fmla="*/ 111 h 111"/>
                <a:gd name="T4" fmla="*/ 27 w 27"/>
                <a:gd name="T5" fmla="*/ 109 h 111"/>
                <a:gd name="T6" fmla="*/ 17 w 27"/>
                <a:gd name="T7" fmla="*/ 1 h 111"/>
                <a:gd name="T8" fmla="*/ 0 w 27"/>
                <a:gd name="T9" fmla="*/ 0 h 111"/>
              </a:gdLst>
              <a:ahLst/>
              <a:cxnLst>
                <a:cxn ang="0">
                  <a:pos x="T0" y="T1"/>
                </a:cxn>
                <a:cxn ang="0">
                  <a:pos x="T2" y="T3"/>
                </a:cxn>
                <a:cxn ang="0">
                  <a:pos x="T4" y="T5"/>
                </a:cxn>
                <a:cxn ang="0">
                  <a:pos x="T6" y="T7"/>
                </a:cxn>
                <a:cxn ang="0">
                  <a:pos x="T8" y="T9"/>
                </a:cxn>
              </a:cxnLst>
              <a:rect l="0" t="0" r="r" b="b"/>
              <a:pathLst>
                <a:path w="27" h="111">
                  <a:moveTo>
                    <a:pt x="0" y="0"/>
                  </a:moveTo>
                  <a:cubicBezTo>
                    <a:pt x="6" y="37"/>
                    <a:pt x="9" y="74"/>
                    <a:pt x="10" y="111"/>
                  </a:cubicBezTo>
                  <a:cubicBezTo>
                    <a:pt x="15" y="110"/>
                    <a:pt x="21" y="109"/>
                    <a:pt x="27" y="109"/>
                  </a:cubicBezTo>
                  <a:cubicBezTo>
                    <a:pt x="24" y="73"/>
                    <a:pt x="21" y="37"/>
                    <a:pt x="17" y="1"/>
                  </a:cubicBezTo>
                  <a:cubicBezTo>
                    <a:pt x="11" y="1"/>
                    <a:pt x="6" y="1"/>
                    <a:pt x="0" y="0"/>
                  </a:cubicBezTo>
                </a:path>
              </a:pathLst>
            </a:custGeom>
            <a:solidFill>
              <a:srgbClr val="D4BB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02" name="Freeform 102">
              <a:extLst>
                <a:ext uri="{FF2B5EF4-FFF2-40B4-BE49-F238E27FC236}">
                  <a16:creationId xmlns="" xmlns:a16="http://schemas.microsoft.com/office/drawing/2014/main" id="{9FA4082E-E8FF-4A5C-AFAA-BECC122256A1}"/>
                </a:ext>
              </a:extLst>
            </p:cNvPr>
            <p:cNvSpPr>
              <a:spLocks/>
            </p:cNvSpPr>
            <p:nvPr/>
          </p:nvSpPr>
          <p:spPr bwMode="auto">
            <a:xfrm>
              <a:off x="4318" y="863"/>
              <a:ext cx="59" cy="5"/>
            </a:xfrm>
            <a:custGeom>
              <a:avLst/>
              <a:gdLst>
                <a:gd name="T0" fmla="*/ 22 w 22"/>
                <a:gd name="T1" fmla="*/ 0 h 2"/>
                <a:gd name="T2" fmla="*/ 0 w 22"/>
                <a:gd name="T3" fmla="*/ 1 h 2"/>
                <a:gd name="T4" fmla="*/ 0 w 22"/>
                <a:gd name="T5" fmla="*/ 2 h 2"/>
                <a:gd name="T6" fmla="*/ 22 w 22"/>
                <a:gd name="T7" fmla="*/ 1 h 2"/>
                <a:gd name="T8" fmla="*/ 22 w 22"/>
                <a:gd name="T9" fmla="*/ 0 h 2"/>
              </a:gdLst>
              <a:ahLst/>
              <a:cxnLst>
                <a:cxn ang="0">
                  <a:pos x="T0" y="T1"/>
                </a:cxn>
                <a:cxn ang="0">
                  <a:pos x="T2" y="T3"/>
                </a:cxn>
                <a:cxn ang="0">
                  <a:pos x="T4" y="T5"/>
                </a:cxn>
                <a:cxn ang="0">
                  <a:pos x="T6" y="T7"/>
                </a:cxn>
                <a:cxn ang="0">
                  <a:pos x="T8" y="T9"/>
                </a:cxn>
              </a:cxnLst>
              <a:rect l="0" t="0" r="r" b="b"/>
              <a:pathLst>
                <a:path w="22" h="2">
                  <a:moveTo>
                    <a:pt x="22" y="0"/>
                  </a:moveTo>
                  <a:cubicBezTo>
                    <a:pt x="15" y="0"/>
                    <a:pt x="8" y="0"/>
                    <a:pt x="0" y="1"/>
                  </a:cubicBezTo>
                  <a:cubicBezTo>
                    <a:pt x="0" y="1"/>
                    <a:pt x="0" y="1"/>
                    <a:pt x="0" y="2"/>
                  </a:cubicBezTo>
                  <a:cubicBezTo>
                    <a:pt x="8" y="2"/>
                    <a:pt x="15" y="1"/>
                    <a:pt x="22" y="1"/>
                  </a:cubicBezTo>
                  <a:cubicBezTo>
                    <a:pt x="22" y="1"/>
                    <a:pt x="22" y="0"/>
                    <a:pt x="22" y="0"/>
                  </a:cubicBezTo>
                </a:path>
              </a:pathLst>
            </a:custGeom>
            <a:solidFill>
              <a:srgbClr val="EBED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03" name="Freeform 103">
              <a:extLst>
                <a:ext uri="{FF2B5EF4-FFF2-40B4-BE49-F238E27FC236}">
                  <a16:creationId xmlns="" xmlns:a16="http://schemas.microsoft.com/office/drawing/2014/main" id="{C16EBDFE-29A2-49E3-BE5E-DD34CB92EB82}"/>
                </a:ext>
              </a:extLst>
            </p:cNvPr>
            <p:cNvSpPr>
              <a:spLocks/>
            </p:cNvSpPr>
            <p:nvPr/>
          </p:nvSpPr>
          <p:spPr bwMode="auto">
            <a:xfrm>
              <a:off x="4294" y="591"/>
              <a:ext cx="83" cy="274"/>
            </a:xfrm>
            <a:custGeom>
              <a:avLst/>
              <a:gdLst>
                <a:gd name="T0" fmla="*/ 0 w 31"/>
                <a:gd name="T1" fmla="*/ 0 h 102"/>
                <a:gd name="T2" fmla="*/ 4 w 31"/>
                <a:gd name="T3" fmla="*/ 32 h 102"/>
                <a:gd name="T4" fmla="*/ 9 w 31"/>
                <a:gd name="T5" fmla="*/ 96 h 102"/>
                <a:gd name="T6" fmla="*/ 9 w 31"/>
                <a:gd name="T7" fmla="*/ 102 h 102"/>
                <a:gd name="T8" fmla="*/ 31 w 31"/>
                <a:gd name="T9" fmla="*/ 101 h 102"/>
                <a:gd name="T10" fmla="*/ 22 w 31"/>
                <a:gd name="T11" fmla="*/ 49 h 102"/>
                <a:gd name="T12" fmla="*/ 18 w 31"/>
                <a:gd name="T13" fmla="*/ 1 h 102"/>
                <a:gd name="T14" fmla="*/ 0 w 31"/>
                <a:gd name="T15" fmla="*/ 0 h 1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 h="102">
                  <a:moveTo>
                    <a:pt x="0" y="0"/>
                  </a:moveTo>
                  <a:cubicBezTo>
                    <a:pt x="1" y="11"/>
                    <a:pt x="3" y="22"/>
                    <a:pt x="4" y="32"/>
                  </a:cubicBezTo>
                  <a:cubicBezTo>
                    <a:pt x="5" y="53"/>
                    <a:pt x="7" y="74"/>
                    <a:pt x="9" y="96"/>
                  </a:cubicBezTo>
                  <a:cubicBezTo>
                    <a:pt x="9" y="98"/>
                    <a:pt x="9" y="100"/>
                    <a:pt x="9" y="102"/>
                  </a:cubicBezTo>
                  <a:cubicBezTo>
                    <a:pt x="17" y="101"/>
                    <a:pt x="24" y="101"/>
                    <a:pt x="31" y="101"/>
                  </a:cubicBezTo>
                  <a:cubicBezTo>
                    <a:pt x="29" y="83"/>
                    <a:pt x="24" y="65"/>
                    <a:pt x="22" y="49"/>
                  </a:cubicBezTo>
                  <a:cubicBezTo>
                    <a:pt x="20" y="33"/>
                    <a:pt x="19" y="17"/>
                    <a:pt x="18" y="1"/>
                  </a:cubicBezTo>
                  <a:cubicBezTo>
                    <a:pt x="12" y="1"/>
                    <a:pt x="6" y="1"/>
                    <a:pt x="0" y="0"/>
                  </a:cubicBezTo>
                </a:path>
              </a:pathLst>
            </a:custGeom>
            <a:solidFill>
              <a:srgbClr val="D4BB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04" name="Freeform 104">
              <a:extLst>
                <a:ext uri="{FF2B5EF4-FFF2-40B4-BE49-F238E27FC236}">
                  <a16:creationId xmlns="" xmlns:a16="http://schemas.microsoft.com/office/drawing/2014/main" id="{87D301DB-DCED-40A7-8300-3DB9ACCF6BBF}"/>
                </a:ext>
              </a:extLst>
            </p:cNvPr>
            <p:cNvSpPr>
              <a:spLocks/>
            </p:cNvSpPr>
            <p:nvPr/>
          </p:nvSpPr>
          <p:spPr bwMode="auto">
            <a:xfrm>
              <a:off x="4481" y="865"/>
              <a:ext cx="48" cy="8"/>
            </a:xfrm>
            <a:custGeom>
              <a:avLst/>
              <a:gdLst>
                <a:gd name="T0" fmla="*/ 0 w 18"/>
                <a:gd name="T1" fmla="*/ 0 h 3"/>
                <a:gd name="T2" fmla="*/ 0 w 18"/>
                <a:gd name="T3" fmla="*/ 1 h 3"/>
                <a:gd name="T4" fmla="*/ 18 w 18"/>
                <a:gd name="T5" fmla="*/ 3 h 3"/>
                <a:gd name="T6" fmla="*/ 18 w 18"/>
                <a:gd name="T7" fmla="*/ 2 h 3"/>
                <a:gd name="T8" fmla="*/ 0 w 18"/>
                <a:gd name="T9" fmla="*/ 0 h 3"/>
              </a:gdLst>
              <a:ahLst/>
              <a:cxnLst>
                <a:cxn ang="0">
                  <a:pos x="T0" y="T1"/>
                </a:cxn>
                <a:cxn ang="0">
                  <a:pos x="T2" y="T3"/>
                </a:cxn>
                <a:cxn ang="0">
                  <a:pos x="T4" y="T5"/>
                </a:cxn>
                <a:cxn ang="0">
                  <a:pos x="T6" y="T7"/>
                </a:cxn>
                <a:cxn ang="0">
                  <a:pos x="T8" y="T9"/>
                </a:cxn>
              </a:cxnLst>
              <a:rect l="0" t="0" r="r" b="b"/>
              <a:pathLst>
                <a:path w="18" h="3">
                  <a:moveTo>
                    <a:pt x="0" y="0"/>
                  </a:moveTo>
                  <a:cubicBezTo>
                    <a:pt x="0" y="0"/>
                    <a:pt x="0" y="1"/>
                    <a:pt x="0" y="1"/>
                  </a:cubicBezTo>
                  <a:cubicBezTo>
                    <a:pt x="6" y="2"/>
                    <a:pt x="12" y="2"/>
                    <a:pt x="18" y="3"/>
                  </a:cubicBezTo>
                  <a:cubicBezTo>
                    <a:pt x="18" y="2"/>
                    <a:pt x="18" y="2"/>
                    <a:pt x="18" y="2"/>
                  </a:cubicBezTo>
                  <a:cubicBezTo>
                    <a:pt x="12" y="1"/>
                    <a:pt x="6" y="0"/>
                    <a:pt x="0" y="0"/>
                  </a:cubicBezTo>
                </a:path>
              </a:pathLst>
            </a:custGeom>
            <a:solidFill>
              <a:srgbClr val="EBED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05" name="Freeform 105">
              <a:extLst>
                <a:ext uri="{FF2B5EF4-FFF2-40B4-BE49-F238E27FC236}">
                  <a16:creationId xmlns="" xmlns:a16="http://schemas.microsoft.com/office/drawing/2014/main" id="{69B6550B-8C20-499E-8FA4-F21F65993098}"/>
                </a:ext>
              </a:extLst>
            </p:cNvPr>
            <p:cNvSpPr>
              <a:spLocks/>
            </p:cNvSpPr>
            <p:nvPr/>
          </p:nvSpPr>
          <p:spPr bwMode="auto">
            <a:xfrm>
              <a:off x="4449" y="597"/>
              <a:ext cx="80" cy="274"/>
            </a:xfrm>
            <a:custGeom>
              <a:avLst/>
              <a:gdLst>
                <a:gd name="T0" fmla="*/ 0 w 30"/>
                <a:gd name="T1" fmla="*/ 0 h 102"/>
                <a:gd name="T2" fmla="*/ 12 w 30"/>
                <a:gd name="T3" fmla="*/ 100 h 102"/>
                <a:gd name="T4" fmla="*/ 30 w 30"/>
                <a:gd name="T5" fmla="*/ 102 h 102"/>
                <a:gd name="T6" fmla="*/ 18 w 30"/>
                <a:gd name="T7" fmla="*/ 0 h 102"/>
                <a:gd name="T8" fmla="*/ 0 w 30"/>
                <a:gd name="T9" fmla="*/ 0 h 102"/>
              </a:gdLst>
              <a:ahLst/>
              <a:cxnLst>
                <a:cxn ang="0">
                  <a:pos x="T0" y="T1"/>
                </a:cxn>
                <a:cxn ang="0">
                  <a:pos x="T2" y="T3"/>
                </a:cxn>
                <a:cxn ang="0">
                  <a:pos x="T4" y="T5"/>
                </a:cxn>
                <a:cxn ang="0">
                  <a:pos x="T6" y="T7"/>
                </a:cxn>
                <a:cxn ang="0">
                  <a:pos x="T8" y="T9"/>
                </a:cxn>
              </a:cxnLst>
              <a:rect l="0" t="0" r="r" b="b"/>
              <a:pathLst>
                <a:path w="30" h="102">
                  <a:moveTo>
                    <a:pt x="0" y="0"/>
                  </a:moveTo>
                  <a:cubicBezTo>
                    <a:pt x="4" y="33"/>
                    <a:pt x="9" y="66"/>
                    <a:pt x="12" y="100"/>
                  </a:cubicBezTo>
                  <a:cubicBezTo>
                    <a:pt x="18" y="100"/>
                    <a:pt x="24" y="101"/>
                    <a:pt x="30" y="102"/>
                  </a:cubicBezTo>
                  <a:cubicBezTo>
                    <a:pt x="27" y="68"/>
                    <a:pt x="22" y="34"/>
                    <a:pt x="18" y="0"/>
                  </a:cubicBezTo>
                  <a:cubicBezTo>
                    <a:pt x="12" y="0"/>
                    <a:pt x="6" y="0"/>
                    <a:pt x="0" y="0"/>
                  </a:cubicBezTo>
                </a:path>
              </a:pathLst>
            </a:custGeom>
            <a:solidFill>
              <a:srgbClr val="D4BB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06" name="Freeform 106">
              <a:extLst>
                <a:ext uri="{FF2B5EF4-FFF2-40B4-BE49-F238E27FC236}">
                  <a16:creationId xmlns="" xmlns:a16="http://schemas.microsoft.com/office/drawing/2014/main" id="{52A13E85-B91D-4368-BECC-80F19B82D788}"/>
                </a:ext>
              </a:extLst>
            </p:cNvPr>
            <p:cNvSpPr>
              <a:spLocks/>
            </p:cNvSpPr>
            <p:nvPr/>
          </p:nvSpPr>
          <p:spPr bwMode="auto">
            <a:xfrm>
              <a:off x="3992" y="578"/>
              <a:ext cx="94" cy="53"/>
            </a:xfrm>
            <a:custGeom>
              <a:avLst/>
              <a:gdLst>
                <a:gd name="T0" fmla="*/ 5 w 35"/>
                <a:gd name="T1" fmla="*/ 0 h 20"/>
                <a:gd name="T2" fmla="*/ 9 w 35"/>
                <a:gd name="T3" fmla="*/ 18 h 20"/>
                <a:gd name="T4" fmla="*/ 17 w 35"/>
                <a:gd name="T5" fmla="*/ 20 h 20"/>
                <a:gd name="T6" fmla="*/ 30 w 35"/>
                <a:gd name="T7" fmla="*/ 5 h 20"/>
                <a:gd name="T8" fmla="*/ 27 w 35"/>
                <a:gd name="T9" fmla="*/ 1 h 20"/>
                <a:gd name="T10" fmla="*/ 5 w 35"/>
                <a:gd name="T11" fmla="*/ 0 h 20"/>
              </a:gdLst>
              <a:ahLst/>
              <a:cxnLst>
                <a:cxn ang="0">
                  <a:pos x="T0" y="T1"/>
                </a:cxn>
                <a:cxn ang="0">
                  <a:pos x="T2" y="T3"/>
                </a:cxn>
                <a:cxn ang="0">
                  <a:pos x="T4" y="T5"/>
                </a:cxn>
                <a:cxn ang="0">
                  <a:pos x="T6" y="T7"/>
                </a:cxn>
                <a:cxn ang="0">
                  <a:pos x="T8" y="T9"/>
                </a:cxn>
                <a:cxn ang="0">
                  <a:pos x="T10" y="T11"/>
                </a:cxn>
              </a:cxnLst>
              <a:rect l="0" t="0" r="r" b="b"/>
              <a:pathLst>
                <a:path w="35" h="20">
                  <a:moveTo>
                    <a:pt x="5" y="0"/>
                  </a:moveTo>
                  <a:cubicBezTo>
                    <a:pt x="4" y="3"/>
                    <a:pt x="0" y="13"/>
                    <a:pt x="9" y="18"/>
                  </a:cubicBezTo>
                  <a:cubicBezTo>
                    <a:pt x="12" y="19"/>
                    <a:pt x="14" y="20"/>
                    <a:pt x="17" y="20"/>
                  </a:cubicBezTo>
                  <a:cubicBezTo>
                    <a:pt x="26" y="20"/>
                    <a:pt x="35" y="12"/>
                    <a:pt x="30" y="5"/>
                  </a:cubicBezTo>
                  <a:cubicBezTo>
                    <a:pt x="29" y="4"/>
                    <a:pt x="29" y="3"/>
                    <a:pt x="27" y="1"/>
                  </a:cubicBezTo>
                  <a:cubicBezTo>
                    <a:pt x="20" y="1"/>
                    <a:pt x="13" y="1"/>
                    <a:pt x="5" y="0"/>
                  </a:cubicBezTo>
                </a:path>
              </a:pathLst>
            </a:custGeom>
            <a:solidFill>
              <a:srgbClr val="FAF4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07" name="Freeform 107">
              <a:extLst>
                <a:ext uri="{FF2B5EF4-FFF2-40B4-BE49-F238E27FC236}">
                  <a16:creationId xmlns="" xmlns:a16="http://schemas.microsoft.com/office/drawing/2014/main" id="{6A33BBD1-9A4C-43E8-B3C6-7F5C4BF57D2F}"/>
                </a:ext>
              </a:extLst>
            </p:cNvPr>
            <p:cNvSpPr>
              <a:spLocks/>
            </p:cNvSpPr>
            <p:nvPr/>
          </p:nvSpPr>
          <p:spPr bwMode="auto">
            <a:xfrm>
              <a:off x="4005" y="707"/>
              <a:ext cx="91" cy="70"/>
            </a:xfrm>
            <a:custGeom>
              <a:avLst/>
              <a:gdLst>
                <a:gd name="T0" fmla="*/ 21 w 34"/>
                <a:gd name="T1" fmla="*/ 0 h 26"/>
                <a:gd name="T2" fmla="*/ 15 w 34"/>
                <a:gd name="T3" fmla="*/ 2 h 26"/>
                <a:gd name="T4" fmla="*/ 8 w 34"/>
                <a:gd name="T5" fmla="*/ 17 h 26"/>
                <a:gd name="T6" fmla="*/ 22 w 34"/>
                <a:gd name="T7" fmla="*/ 26 h 26"/>
                <a:gd name="T8" fmla="*/ 33 w 34"/>
                <a:gd name="T9" fmla="*/ 18 h 26"/>
                <a:gd name="T10" fmla="*/ 21 w 34"/>
                <a:gd name="T11" fmla="*/ 0 h 26"/>
              </a:gdLst>
              <a:ahLst/>
              <a:cxnLst>
                <a:cxn ang="0">
                  <a:pos x="T0" y="T1"/>
                </a:cxn>
                <a:cxn ang="0">
                  <a:pos x="T2" y="T3"/>
                </a:cxn>
                <a:cxn ang="0">
                  <a:pos x="T4" y="T5"/>
                </a:cxn>
                <a:cxn ang="0">
                  <a:pos x="T6" y="T7"/>
                </a:cxn>
                <a:cxn ang="0">
                  <a:pos x="T8" y="T9"/>
                </a:cxn>
                <a:cxn ang="0">
                  <a:pos x="T10" y="T11"/>
                </a:cxn>
              </a:cxnLst>
              <a:rect l="0" t="0" r="r" b="b"/>
              <a:pathLst>
                <a:path w="34" h="26">
                  <a:moveTo>
                    <a:pt x="21" y="0"/>
                  </a:moveTo>
                  <a:cubicBezTo>
                    <a:pt x="19" y="0"/>
                    <a:pt x="17" y="0"/>
                    <a:pt x="15" y="2"/>
                  </a:cubicBezTo>
                  <a:cubicBezTo>
                    <a:pt x="15" y="2"/>
                    <a:pt x="0" y="4"/>
                    <a:pt x="8" y="17"/>
                  </a:cubicBezTo>
                  <a:cubicBezTo>
                    <a:pt x="11" y="23"/>
                    <a:pt x="17" y="26"/>
                    <a:pt x="22" y="26"/>
                  </a:cubicBezTo>
                  <a:cubicBezTo>
                    <a:pt x="28" y="26"/>
                    <a:pt x="33" y="23"/>
                    <a:pt x="33" y="18"/>
                  </a:cubicBezTo>
                  <a:cubicBezTo>
                    <a:pt x="34" y="11"/>
                    <a:pt x="28" y="0"/>
                    <a:pt x="21" y="0"/>
                  </a:cubicBezTo>
                </a:path>
              </a:pathLst>
            </a:custGeom>
            <a:solidFill>
              <a:srgbClr val="FAF4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08" name="Freeform 108">
              <a:extLst>
                <a:ext uri="{FF2B5EF4-FFF2-40B4-BE49-F238E27FC236}">
                  <a16:creationId xmlns="" xmlns:a16="http://schemas.microsoft.com/office/drawing/2014/main" id="{1C5C1958-9AFC-4962-9DD4-4016E723EB15}"/>
                </a:ext>
              </a:extLst>
            </p:cNvPr>
            <p:cNvSpPr>
              <a:spLocks/>
            </p:cNvSpPr>
            <p:nvPr/>
          </p:nvSpPr>
          <p:spPr bwMode="auto">
            <a:xfrm>
              <a:off x="4038" y="887"/>
              <a:ext cx="56" cy="10"/>
            </a:xfrm>
            <a:custGeom>
              <a:avLst/>
              <a:gdLst>
                <a:gd name="T0" fmla="*/ 20 w 21"/>
                <a:gd name="T1" fmla="*/ 0 h 4"/>
                <a:gd name="T2" fmla="*/ 0 w 21"/>
                <a:gd name="T3" fmla="*/ 3 h 4"/>
                <a:gd name="T4" fmla="*/ 0 w 21"/>
                <a:gd name="T5" fmla="*/ 4 h 4"/>
                <a:gd name="T6" fmla="*/ 21 w 21"/>
                <a:gd name="T7" fmla="*/ 1 h 4"/>
                <a:gd name="T8" fmla="*/ 20 w 21"/>
                <a:gd name="T9" fmla="*/ 0 h 4"/>
              </a:gdLst>
              <a:ahLst/>
              <a:cxnLst>
                <a:cxn ang="0">
                  <a:pos x="T0" y="T1"/>
                </a:cxn>
                <a:cxn ang="0">
                  <a:pos x="T2" y="T3"/>
                </a:cxn>
                <a:cxn ang="0">
                  <a:pos x="T4" y="T5"/>
                </a:cxn>
                <a:cxn ang="0">
                  <a:pos x="T6" y="T7"/>
                </a:cxn>
                <a:cxn ang="0">
                  <a:pos x="T8" y="T9"/>
                </a:cxn>
              </a:cxnLst>
              <a:rect l="0" t="0" r="r" b="b"/>
              <a:pathLst>
                <a:path w="21" h="4">
                  <a:moveTo>
                    <a:pt x="20" y="0"/>
                  </a:moveTo>
                  <a:cubicBezTo>
                    <a:pt x="13" y="1"/>
                    <a:pt x="7" y="2"/>
                    <a:pt x="0" y="3"/>
                  </a:cubicBezTo>
                  <a:cubicBezTo>
                    <a:pt x="0" y="3"/>
                    <a:pt x="0" y="4"/>
                    <a:pt x="0" y="4"/>
                  </a:cubicBezTo>
                  <a:cubicBezTo>
                    <a:pt x="7" y="3"/>
                    <a:pt x="14" y="2"/>
                    <a:pt x="21" y="1"/>
                  </a:cubicBezTo>
                  <a:cubicBezTo>
                    <a:pt x="21" y="1"/>
                    <a:pt x="20" y="0"/>
                    <a:pt x="20"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09" name="Freeform 109">
              <a:extLst>
                <a:ext uri="{FF2B5EF4-FFF2-40B4-BE49-F238E27FC236}">
                  <a16:creationId xmlns="" xmlns:a16="http://schemas.microsoft.com/office/drawing/2014/main" id="{4CFA5641-D2FC-4728-BD54-91E934038328}"/>
                </a:ext>
              </a:extLst>
            </p:cNvPr>
            <p:cNvSpPr>
              <a:spLocks/>
            </p:cNvSpPr>
            <p:nvPr/>
          </p:nvSpPr>
          <p:spPr bwMode="auto">
            <a:xfrm>
              <a:off x="4038" y="873"/>
              <a:ext cx="53" cy="22"/>
            </a:xfrm>
            <a:custGeom>
              <a:avLst/>
              <a:gdLst>
                <a:gd name="T0" fmla="*/ 10 w 20"/>
                <a:gd name="T1" fmla="*/ 0 h 8"/>
                <a:gd name="T2" fmla="*/ 0 w 20"/>
                <a:gd name="T3" fmla="*/ 7 h 8"/>
                <a:gd name="T4" fmla="*/ 0 w 20"/>
                <a:gd name="T5" fmla="*/ 8 h 8"/>
                <a:gd name="T6" fmla="*/ 20 w 20"/>
                <a:gd name="T7" fmla="*/ 5 h 8"/>
                <a:gd name="T8" fmla="*/ 10 w 20"/>
                <a:gd name="T9" fmla="*/ 0 h 8"/>
              </a:gdLst>
              <a:ahLst/>
              <a:cxnLst>
                <a:cxn ang="0">
                  <a:pos x="T0" y="T1"/>
                </a:cxn>
                <a:cxn ang="0">
                  <a:pos x="T2" y="T3"/>
                </a:cxn>
                <a:cxn ang="0">
                  <a:pos x="T4" y="T5"/>
                </a:cxn>
                <a:cxn ang="0">
                  <a:pos x="T6" y="T7"/>
                </a:cxn>
                <a:cxn ang="0">
                  <a:pos x="T8" y="T9"/>
                </a:cxn>
              </a:cxnLst>
              <a:rect l="0" t="0" r="r" b="b"/>
              <a:pathLst>
                <a:path w="20" h="8">
                  <a:moveTo>
                    <a:pt x="10" y="0"/>
                  </a:moveTo>
                  <a:cubicBezTo>
                    <a:pt x="7" y="0"/>
                    <a:pt x="3" y="2"/>
                    <a:pt x="0" y="7"/>
                  </a:cubicBezTo>
                  <a:cubicBezTo>
                    <a:pt x="0" y="7"/>
                    <a:pt x="0" y="7"/>
                    <a:pt x="0" y="8"/>
                  </a:cubicBezTo>
                  <a:cubicBezTo>
                    <a:pt x="7" y="7"/>
                    <a:pt x="13" y="6"/>
                    <a:pt x="20" y="5"/>
                  </a:cubicBezTo>
                  <a:cubicBezTo>
                    <a:pt x="17" y="2"/>
                    <a:pt x="13" y="0"/>
                    <a:pt x="10" y="0"/>
                  </a:cubicBezTo>
                </a:path>
              </a:pathLst>
            </a:custGeom>
            <a:solidFill>
              <a:srgbClr val="FAF4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10" name="Freeform 110">
              <a:extLst>
                <a:ext uri="{FF2B5EF4-FFF2-40B4-BE49-F238E27FC236}">
                  <a16:creationId xmlns="" xmlns:a16="http://schemas.microsoft.com/office/drawing/2014/main" id="{69E10EA3-FAB5-4A3B-9FC7-8373B741A249}"/>
                </a:ext>
              </a:extLst>
            </p:cNvPr>
            <p:cNvSpPr>
              <a:spLocks/>
            </p:cNvSpPr>
            <p:nvPr/>
          </p:nvSpPr>
          <p:spPr bwMode="auto">
            <a:xfrm>
              <a:off x="4361" y="691"/>
              <a:ext cx="93" cy="75"/>
            </a:xfrm>
            <a:custGeom>
              <a:avLst/>
              <a:gdLst>
                <a:gd name="T0" fmla="*/ 14 w 35"/>
                <a:gd name="T1" fmla="*/ 0 h 28"/>
                <a:gd name="T2" fmla="*/ 4 w 35"/>
                <a:gd name="T3" fmla="*/ 7 h 28"/>
                <a:gd name="T4" fmla="*/ 12 w 35"/>
                <a:gd name="T5" fmla="*/ 28 h 28"/>
                <a:gd name="T6" fmla="*/ 16 w 35"/>
                <a:gd name="T7" fmla="*/ 28 h 28"/>
                <a:gd name="T8" fmla="*/ 28 w 35"/>
                <a:gd name="T9" fmla="*/ 9 h 28"/>
                <a:gd name="T10" fmla="*/ 14 w 35"/>
                <a:gd name="T11" fmla="*/ 0 h 28"/>
              </a:gdLst>
              <a:ahLst/>
              <a:cxnLst>
                <a:cxn ang="0">
                  <a:pos x="T0" y="T1"/>
                </a:cxn>
                <a:cxn ang="0">
                  <a:pos x="T2" y="T3"/>
                </a:cxn>
                <a:cxn ang="0">
                  <a:pos x="T4" y="T5"/>
                </a:cxn>
                <a:cxn ang="0">
                  <a:pos x="T6" y="T7"/>
                </a:cxn>
                <a:cxn ang="0">
                  <a:pos x="T8" y="T9"/>
                </a:cxn>
                <a:cxn ang="0">
                  <a:pos x="T10" y="T11"/>
                </a:cxn>
              </a:cxnLst>
              <a:rect l="0" t="0" r="r" b="b"/>
              <a:pathLst>
                <a:path w="35" h="28">
                  <a:moveTo>
                    <a:pt x="14" y="0"/>
                  </a:moveTo>
                  <a:cubicBezTo>
                    <a:pt x="10" y="0"/>
                    <a:pt x="7" y="2"/>
                    <a:pt x="4" y="7"/>
                  </a:cubicBezTo>
                  <a:cubicBezTo>
                    <a:pt x="4" y="7"/>
                    <a:pt x="0" y="25"/>
                    <a:pt x="12" y="28"/>
                  </a:cubicBezTo>
                  <a:cubicBezTo>
                    <a:pt x="13" y="28"/>
                    <a:pt x="15" y="28"/>
                    <a:pt x="16" y="28"/>
                  </a:cubicBezTo>
                  <a:cubicBezTo>
                    <a:pt x="26" y="28"/>
                    <a:pt x="35" y="17"/>
                    <a:pt x="28" y="9"/>
                  </a:cubicBezTo>
                  <a:cubicBezTo>
                    <a:pt x="24" y="4"/>
                    <a:pt x="19" y="0"/>
                    <a:pt x="14" y="0"/>
                  </a:cubicBezTo>
                </a:path>
              </a:pathLst>
            </a:custGeom>
            <a:solidFill>
              <a:srgbClr val="FAF4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11" name="Freeform 111">
              <a:extLst>
                <a:ext uri="{FF2B5EF4-FFF2-40B4-BE49-F238E27FC236}">
                  <a16:creationId xmlns="" xmlns:a16="http://schemas.microsoft.com/office/drawing/2014/main" id="{10F19337-102B-49D3-B4FE-1B16028F13D9}"/>
                </a:ext>
              </a:extLst>
            </p:cNvPr>
            <p:cNvSpPr>
              <a:spLocks/>
            </p:cNvSpPr>
            <p:nvPr/>
          </p:nvSpPr>
          <p:spPr bwMode="auto">
            <a:xfrm>
              <a:off x="4358" y="594"/>
              <a:ext cx="69" cy="24"/>
            </a:xfrm>
            <a:custGeom>
              <a:avLst/>
              <a:gdLst>
                <a:gd name="T0" fmla="*/ 0 w 26"/>
                <a:gd name="T1" fmla="*/ 0 h 9"/>
                <a:gd name="T2" fmla="*/ 9 w 26"/>
                <a:gd name="T3" fmla="*/ 8 h 9"/>
                <a:gd name="T4" fmla="*/ 12 w 26"/>
                <a:gd name="T5" fmla="*/ 9 h 9"/>
                <a:gd name="T6" fmla="*/ 26 w 26"/>
                <a:gd name="T7" fmla="*/ 1 h 9"/>
                <a:gd name="T8" fmla="*/ 0 w 26"/>
                <a:gd name="T9" fmla="*/ 0 h 9"/>
              </a:gdLst>
              <a:ahLst/>
              <a:cxnLst>
                <a:cxn ang="0">
                  <a:pos x="T0" y="T1"/>
                </a:cxn>
                <a:cxn ang="0">
                  <a:pos x="T2" y="T3"/>
                </a:cxn>
                <a:cxn ang="0">
                  <a:pos x="T4" y="T5"/>
                </a:cxn>
                <a:cxn ang="0">
                  <a:pos x="T6" y="T7"/>
                </a:cxn>
                <a:cxn ang="0">
                  <a:pos x="T8" y="T9"/>
                </a:cxn>
              </a:cxnLst>
              <a:rect l="0" t="0" r="r" b="b"/>
              <a:pathLst>
                <a:path w="26" h="9">
                  <a:moveTo>
                    <a:pt x="0" y="0"/>
                  </a:moveTo>
                  <a:cubicBezTo>
                    <a:pt x="1" y="4"/>
                    <a:pt x="4" y="7"/>
                    <a:pt x="9" y="8"/>
                  </a:cubicBezTo>
                  <a:cubicBezTo>
                    <a:pt x="10" y="9"/>
                    <a:pt x="11" y="9"/>
                    <a:pt x="12" y="9"/>
                  </a:cubicBezTo>
                  <a:cubicBezTo>
                    <a:pt x="18" y="9"/>
                    <a:pt x="24" y="5"/>
                    <a:pt x="26" y="1"/>
                  </a:cubicBezTo>
                  <a:cubicBezTo>
                    <a:pt x="17" y="0"/>
                    <a:pt x="9" y="0"/>
                    <a:pt x="0" y="0"/>
                  </a:cubicBezTo>
                </a:path>
              </a:pathLst>
            </a:custGeom>
            <a:solidFill>
              <a:srgbClr val="FAF4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12" name="Freeform 112">
              <a:extLst>
                <a:ext uri="{FF2B5EF4-FFF2-40B4-BE49-F238E27FC236}">
                  <a16:creationId xmlns="" xmlns:a16="http://schemas.microsoft.com/office/drawing/2014/main" id="{E1A167B2-0298-40C9-85E8-B97F518A2F51}"/>
                </a:ext>
              </a:extLst>
            </p:cNvPr>
            <p:cNvSpPr>
              <a:spLocks/>
            </p:cNvSpPr>
            <p:nvPr/>
          </p:nvSpPr>
          <p:spPr bwMode="auto">
            <a:xfrm>
              <a:off x="4641" y="887"/>
              <a:ext cx="40" cy="13"/>
            </a:xfrm>
            <a:custGeom>
              <a:avLst/>
              <a:gdLst>
                <a:gd name="T0" fmla="*/ 0 w 15"/>
                <a:gd name="T1" fmla="*/ 0 h 5"/>
                <a:gd name="T2" fmla="*/ 1 w 15"/>
                <a:gd name="T3" fmla="*/ 2 h 5"/>
                <a:gd name="T4" fmla="*/ 15 w 15"/>
                <a:gd name="T5" fmla="*/ 5 h 5"/>
                <a:gd name="T6" fmla="*/ 15 w 15"/>
                <a:gd name="T7" fmla="*/ 4 h 5"/>
                <a:gd name="T8" fmla="*/ 0 w 15"/>
                <a:gd name="T9" fmla="*/ 0 h 5"/>
              </a:gdLst>
              <a:ahLst/>
              <a:cxnLst>
                <a:cxn ang="0">
                  <a:pos x="T0" y="T1"/>
                </a:cxn>
                <a:cxn ang="0">
                  <a:pos x="T2" y="T3"/>
                </a:cxn>
                <a:cxn ang="0">
                  <a:pos x="T4" y="T5"/>
                </a:cxn>
                <a:cxn ang="0">
                  <a:pos x="T6" y="T7"/>
                </a:cxn>
                <a:cxn ang="0">
                  <a:pos x="T8" y="T9"/>
                </a:cxn>
              </a:cxnLst>
              <a:rect l="0" t="0" r="r" b="b"/>
              <a:pathLst>
                <a:path w="15" h="5">
                  <a:moveTo>
                    <a:pt x="0" y="0"/>
                  </a:moveTo>
                  <a:cubicBezTo>
                    <a:pt x="1" y="1"/>
                    <a:pt x="1" y="1"/>
                    <a:pt x="1" y="2"/>
                  </a:cubicBezTo>
                  <a:cubicBezTo>
                    <a:pt x="5" y="3"/>
                    <a:pt x="9" y="4"/>
                    <a:pt x="15" y="5"/>
                  </a:cubicBezTo>
                  <a:cubicBezTo>
                    <a:pt x="15" y="5"/>
                    <a:pt x="15" y="4"/>
                    <a:pt x="15" y="4"/>
                  </a:cubicBezTo>
                  <a:cubicBezTo>
                    <a:pt x="9" y="3"/>
                    <a:pt x="4" y="1"/>
                    <a:pt x="0" y="0"/>
                  </a:cubicBezTo>
                </a:path>
              </a:pathLst>
            </a:custGeom>
            <a:solidFill>
              <a:srgbClr val="EBED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13" name="Freeform 113">
              <a:extLst>
                <a:ext uri="{FF2B5EF4-FFF2-40B4-BE49-F238E27FC236}">
                  <a16:creationId xmlns="" xmlns:a16="http://schemas.microsoft.com/office/drawing/2014/main" id="{4D66DCD9-BBC2-4DE2-8C78-7B922B65CCA5}"/>
                </a:ext>
              </a:extLst>
            </p:cNvPr>
            <p:cNvSpPr>
              <a:spLocks/>
            </p:cNvSpPr>
            <p:nvPr/>
          </p:nvSpPr>
          <p:spPr bwMode="auto">
            <a:xfrm>
              <a:off x="4585" y="594"/>
              <a:ext cx="96" cy="303"/>
            </a:xfrm>
            <a:custGeom>
              <a:avLst/>
              <a:gdLst>
                <a:gd name="T0" fmla="*/ 18 w 36"/>
                <a:gd name="T1" fmla="*/ 0 h 113"/>
                <a:gd name="T2" fmla="*/ 0 w 36"/>
                <a:gd name="T3" fmla="*/ 0 h 113"/>
                <a:gd name="T4" fmla="*/ 16 w 36"/>
                <a:gd name="T5" fmla="*/ 79 h 113"/>
                <a:gd name="T6" fmla="*/ 21 w 36"/>
                <a:gd name="T7" fmla="*/ 109 h 113"/>
                <a:gd name="T8" fmla="*/ 36 w 36"/>
                <a:gd name="T9" fmla="*/ 113 h 113"/>
                <a:gd name="T10" fmla="*/ 33 w 36"/>
                <a:gd name="T11" fmla="*/ 77 h 113"/>
                <a:gd name="T12" fmla="*/ 18 w 36"/>
                <a:gd name="T13" fmla="*/ 0 h 113"/>
              </a:gdLst>
              <a:ahLst/>
              <a:cxnLst>
                <a:cxn ang="0">
                  <a:pos x="T0" y="T1"/>
                </a:cxn>
                <a:cxn ang="0">
                  <a:pos x="T2" y="T3"/>
                </a:cxn>
                <a:cxn ang="0">
                  <a:pos x="T4" y="T5"/>
                </a:cxn>
                <a:cxn ang="0">
                  <a:pos x="T6" y="T7"/>
                </a:cxn>
                <a:cxn ang="0">
                  <a:pos x="T8" y="T9"/>
                </a:cxn>
                <a:cxn ang="0">
                  <a:pos x="T10" y="T11"/>
                </a:cxn>
                <a:cxn ang="0">
                  <a:pos x="T12" y="T13"/>
                </a:cxn>
              </a:cxnLst>
              <a:rect l="0" t="0" r="r" b="b"/>
              <a:pathLst>
                <a:path w="36" h="113">
                  <a:moveTo>
                    <a:pt x="18" y="0"/>
                  </a:moveTo>
                  <a:cubicBezTo>
                    <a:pt x="12" y="0"/>
                    <a:pt x="6" y="0"/>
                    <a:pt x="0" y="0"/>
                  </a:cubicBezTo>
                  <a:cubicBezTo>
                    <a:pt x="5" y="27"/>
                    <a:pt x="11" y="53"/>
                    <a:pt x="16" y="79"/>
                  </a:cubicBezTo>
                  <a:cubicBezTo>
                    <a:pt x="17" y="89"/>
                    <a:pt x="20" y="99"/>
                    <a:pt x="21" y="109"/>
                  </a:cubicBezTo>
                  <a:cubicBezTo>
                    <a:pt x="25" y="110"/>
                    <a:pt x="30" y="112"/>
                    <a:pt x="36" y="113"/>
                  </a:cubicBezTo>
                  <a:cubicBezTo>
                    <a:pt x="34" y="100"/>
                    <a:pt x="35" y="87"/>
                    <a:pt x="33" y="77"/>
                  </a:cubicBezTo>
                  <a:cubicBezTo>
                    <a:pt x="28" y="51"/>
                    <a:pt x="23" y="26"/>
                    <a:pt x="18" y="0"/>
                  </a:cubicBezTo>
                </a:path>
              </a:pathLst>
            </a:custGeom>
            <a:solidFill>
              <a:srgbClr val="D4BB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14" name="Freeform 114">
              <a:extLst>
                <a:ext uri="{FF2B5EF4-FFF2-40B4-BE49-F238E27FC236}">
                  <a16:creationId xmlns="" xmlns:a16="http://schemas.microsoft.com/office/drawing/2014/main" id="{63BE296C-1F52-4A93-9943-1F5998406248}"/>
                </a:ext>
              </a:extLst>
            </p:cNvPr>
            <p:cNvSpPr>
              <a:spLocks/>
            </p:cNvSpPr>
            <p:nvPr/>
          </p:nvSpPr>
          <p:spPr bwMode="auto">
            <a:xfrm>
              <a:off x="4812" y="930"/>
              <a:ext cx="48" cy="16"/>
            </a:xfrm>
            <a:custGeom>
              <a:avLst/>
              <a:gdLst>
                <a:gd name="T0" fmla="*/ 0 w 18"/>
                <a:gd name="T1" fmla="*/ 0 h 6"/>
                <a:gd name="T2" fmla="*/ 0 w 18"/>
                <a:gd name="T3" fmla="*/ 1 h 6"/>
                <a:gd name="T4" fmla="*/ 18 w 18"/>
                <a:gd name="T5" fmla="*/ 6 h 6"/>
                <a:gd name="T6" fmla="*/ 18 w 18"/>
                <a:gd name="T7" fmla="*/ 4 h 6"/>
                <a:gd name="T8" fmla="*/ 0 w 18"/>
                <a:gd name="T9" fmla="*/ 0 h 6"/>
              </a:gdLst>
              <a:ahLst/>
              <a:cxnLst>
                <a:cxn ang="0">
                  <a:pos x="T0" y="T1"/>
                </a:cxn>
                <a:cxn ang="0">
                  <a:pos x="T2" y="T3"/>
                </a:cxn>
                <a:cxn ang="0">
                  <a:pos x="T4" y="T5"/>
                </a:cxn>
                <a:cxn ang="0">
                  <a:pos x="T6" y="T7"/>
                </a:cxn>
                <a:cxn ang="0">
                  <a:pos x="T8" y="T9"/>
                </a:cxn>
              </a:cxnLst>
              <a:rect l="0" t="0" r="r" b="b"/>
              <a:pathLst>
                <a:path w="18" h="6">
                  <a:moveTo>
                    <a:pt x="0" y="0"/>
                  </a:moveTo>
                  <a:cubicBezTo>
                    <a:pt x="0" y="1"/>
                    <a:pt x="0" y="1"/>
                    <a:pt x="0" y="1"/>
                  </a:cubicBezTo>
                  <a:cubicBezTo>
                    <a:pt x="6" y="3"/>
                    <a:pt x="12" y="4"/>
                    <a:pt x="18" y="6"/>
                  </a:cubicBezTo>
                  <a:cubicBezTo>
                    <a:pt x="18" y="5"/>
                    <a:pt x="18" y="5"/>
                    <a:pt x="18" y="4"/>
                  </a:cubicBezTo>
                  <a:cubicBezTo>
                    <a:pt x="12" y="3"/>
                    <a:pt x="6" y="2"/>
                    <a:pt x="0" y="0"/>
                  </a:cubicBezTo>
                </a:path>
              </a:pathLst>
            </a:custGeom>
            <a:solidFill>
              <a:srgbClr val="EBED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15" name="Freeform 115">
              <a:extLst>
                <a:ext uri="{FF2B5EF4-FFF2-40B4-BE49-F238E27FC236}">
                  <a16:creationId xmlns="" xmlns:a16="http://schemas.microsoft.com/office/drawing/2014/main" id="{A09B4272-EAA3-4BFA-A86B-2F1A1D3A45D0}"/>
                </a:ext>
              </a:extLst>
            </p:cNvPr>
            <p:cNvSpPr>
              <a:spLocks/>
            </p:cNvSpPr>
            <p:nvPr/>
          </p:nvSpPr>
          <p:spPr bwMode="auto">
            <a:xfrm>
              <a:off x="4785" y="583"/>
              <a:ext cx="75" cy="357"/>
            </a:xfrm>
            <a:custGeom>
              <a:avLst/>
              <a:gdLst>
                <a:gd name="T0" fmla="*/ 16 w 28"/>
                <a:gd name="T1" fmla="*/ 0 h 133"/>
                <a:gd name="T2" fmla="*/ 0 w 28"/>
                <a:gd name="T3" fmla="*/ 1 h 133"/>
                <a:gd name="T4" fmla="*/ 10 w 28"/>
                <a:gd name="T5" fmla="*/ 129 h 133"/>
                <a:gd name="T6" fmla="*/ 28 w 28"/>
                <a:gd name="T7" fmla="*/ 133 h 133"/>
                <a:gd name="T8" fmla="*/ 16 w 28"/>
                <a:gd name="T9" fmla="*/ 0 h 133"/>
              </a:gdLst>
              <a:ahLst/>
              <a:cxnLst>
                <a:cxn ang="0">
                  <a:pos x="T0" y="T1"/>
                </a:cxn>
                <a:cxn ang="0">
                  <a:pos x="T2" y="T3"/>
                </a:cxn>
                <a:cxn ang="0">
                  <a:pos x="T4" y="T5"/>
                </a:cxn>
                <a:cxn ang="0">
                  <a:pos x="T6" y="T7"/>
                </a:cxn>
                <a:cxn ang="0">
                  <a:pos x="T8" y="T9"/>
                </a:cxn>
              </a:cxnLst>
              <a:rect l="0" t="0" r="r" b="b"/>
              <a:pathLst>
                <a:path w="28" h="133">
                  <a:moveTo>
                    <a:pt x="16" y="0"/>
                  </a:moveTo>
                  <a:cubicBezTo>
                    <a:pt x="10" y="1"/>
                    <a:pt x="5" y="1"/>
                    <a:pt x="0" y="1"/>
                  </a:cubicBezTo>
                  <a:cubicBezTo>
                    <a:pt x="6" y="44"/>
                    <a:pt x="10" y="87"/>
                    <a:pt x="10" y="129"/>
                  </a:cubicBezTo>
                  <a:cubicBezTo>
                    <a:pt x="16" y="131"/>
                    <a:pt x="22" y="132"/>
                    <a:pt x="28" y="133"/>
                  </a:cubicBezTo>
                  <a:cubicBezTo>
                    <a:pt x="25" y="89"/>
                    <a:pt x="22" y="45"/>
                    <a:pt x="16" y="0"/>
                  </a:cubicBezTo>
                </a:path>
              </a:pathLst>
            </a:custGeom>
            <a:solidFill>
              <a:srgbClr val="D4BB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16" name="Freeform 116">
              <a:extLst>
                <a:ext uri="{FF2B5EF4-FFF2-40B4-BE49-F238E27FC236}">
                  <a16:creationId xmlns="" xmlns:a16="http://schemas.microsoft.com/office/drawing/2014/main" id="{B077AD57-14DD-4BC3-AB3D-5C75C9556F4D}"/>
                </a:ext>
              </a:extLst>
            </p:cNvPr>
            <p:cNvSpPr>
              <a:spLocks/>
            </p:cNvSpPr>
            <p:nvPr/>
          </p:nvSpPr>
          <p:spPr bwMode="auto">
            <a:xfrm>
              <a:off x="4996" y="967"/>
              <a:ext cx="5" cy="0"/>
            </a:xfrm>
            <a:custGeom>
              <a:avLst/>
              <a:gdLst>
                <a:gd name="T0" fmla="*/ 0 w 2"/>
                <a:gd name="T1" fmla="*/ 0 w 2"/>
                <a:gd name="T2" fmla="*/ 2 w 2"/>
                <a:gd name="T3" fmla="*/ 0 w 2"/>
              </a:gdLst>
              <a:ahLst/>
              <a:cxnLst>
                <a:cxn ang="0">
                  <a:pos x="T0" y="0"/>
                </a:cxn>
                <a:cxn ang="0">
                  <a:pos x="T1" y="0"/>
                </a:cxn>
                <a:cxn ang="0">
                  <a:pos x="T2" y="0"/>
                </a:cxn>
                <a:cxn ang="0">
                  <a:pos x="T3" y="0"/>
                </a:cxn>
              </a:cxnLst>
              <a:rect l="0" t="0" r="r" b="b"/>
              <a:pathLst>
                <a:path w="2">
                  <a:moveTo>
                    <a:pt x="0" y="0"/>
                  </a:moveTo>
                  <a:cubicBezTo>
                    <a:pt x="0" y="0"/>
                    <a:pt x="0" y="0"/>
                    <a:pt x="0" y="0"/>
                  </a:cubicBezTo>
                  <a:cubicBezTo>
                    <a:pt x="0" y="0"/>
                    <a:pt x="1" y="0"/>
                    <a:pt x="2" y="0"/>
                  </a:cubicBezTo>
                  <a:cubicBezTo>
                    <a:pt x="1" y="0"/>
                    <a:pt x="0" y="0"/>
                    <a:pt x="0" y="0"/>
                  </a:cubicBezTo>
                </a:path>
              </a:pathLst>
            </a:custGeom>
            <a:solidFill>
              <a:srgbClr val="EBED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17" name="Freeform 117">
              <a:extLst>
                <a:ext uri="{FF2B5EF4-FFF2-40B4-BE49-F238E27FC236}">
                  <a16:creationId xmlns="" xmlns:a16="http://schemas.microsoft.com/office/drawing/2014/main" id="{D8959254-783B-4260-AEC8-48AEC258D533}"/>
                </a:ext>
              </a:extLst>
            </p:cNvPr>
            <p:cNvSpPr>
              <a:spLocks/>
            </p:cNvSpPr>
            <p:nvPr/>
          </p:nvSpPr>
          <p:spPr bwMode="auto">
            <a:xfrm>
              <a:off x="4961" y="578"/>
              <a:ext cx="99" cy="395"/>
            </a:xfrm>
            <a:custGeom>
              <a:avLst/>
              <a:gdLst>
                <a:gd name="T0" fmla="*/ 16 w 37"/>
                <a:gd name="T1" fmla="*/ 0 h 147"/>
                <a:gd name="T2" fmla="*/ 0 w 37"/>
                <a:gd name="T3" fmla="*/ 0 h 147"/>
                <a:gd name="T4" fmla="*/ 4 w 37"/>
                <a:gd name="T5" fmla="*/ 41 h 147"/>
                <a:gd name="T6" fmla="*/ 10 w 37"/>
                <a:gd name="T7" fmla="*/ 104 h 147"/>
                <a:gd name="T8" fmla="*/ 13 w 37"/>
                <a:gd name="T9" fmla="*/ 145 h 147"/>
                <a:gd name="T10" fmla="*/ 15 w 37"/>
                <a:gd name="T11" fmla="*/ 145 h 147"/>
                <a:gd name="T12" fmla="*/ 32 w 37"/>
                <a:gd name="T13" fmla="*/ 147 h 147"/>
                <a:gd name="T14" fmla="*/ 23 w 37"/>
                <a:gd name="T15" fmla="*/ 57 h 147"/>
                <a:gd name="T16" fmla="*/ 18 w 37"/>
                <a:gd name="T17" fmla="*/ 0 h 147"/>
                <a:gd name="T18" fmla="*/ 16 w 37"/>
                <a:gd name="T19" fmla="*/ 0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 h="147">
                  <a:moveTo>
                    <a:pt x="16" y="0"/>
                  </a:moveTo>
                  <a:cubicBezTo>
                    <a:pt x="11" y="0"/>
                    <a:pt x="5" y="0"/>
                    <a:pt x="0" y="0"/>
                  </a:cubicBezTo>
                  <a:cubicBezTo>
                    <a:pt x="1" y="14"/>
                    <a:pt x="3" y="28"/>
                    <a:pt x="4" y="41"/>
                  </a:cubicBezTo>
                  <a:cubicBezTo>
                    <a:pt x="6" y="62"/>
                    <a:pt x="8" y="83"/>
                    <a:pt x="10" y="104"/>
                  </a:cubicBezTo>
                  <a:cubicBezTo>
                    <a:pt x="11" y="117"/>
                    <a:pt x="10" y="132"/>
                    <a:pt x="13" y="145"/>
                  </a:cubicBezTo>
                  <a:cubicBezTo>
                    <a:pt x="13" y="145"/>
                    <a:pt x="14" y="145"/>
                    <a:pt x="15" y="145"/>
                  </a:cubicBezTo>
                  <a:cubicBezTo>
                    <a:pt x="21" y="146"/>
                    <a:pt x="26" y="146"/>
                    <a:pt x="32" y="147"/>
                  </a:cubicBezTo>
                  <a:cubicBezTo>
                    <a:pt x="37" y="118"/>
                    <a:pt x="27" y="85"/>
                    <a:pt x="23" y="57"/>
                  </a:cubicBezTo>
                  <a:cubicBezTo>
                    <a:pt x="21" y="39"/>
                    <a:pt x="20" y="20"/>
                    <a:pt x="18" y="0"/>
                  </a:cubicBezTo>
                  <a:cubicBezTo>
                    <a:pt x="17" y="0"/>
                    <a:pt x="17" y="0"/>
                    <a:pt x="16" y="0"/>
                  </a:cubicBezTo>
                </a:path>
              </a:pathLst>
            </a:custGeom>
            <a:solidFill>
              <a:srgbClr val="D4BB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18" name="Freeform 118">
              <a:extLst>
                <a:ext uri="{FF2B5EF4-FFF2-40B4-BE49-F238E27FC236}">
                  <a16:creationId xmlns="" xmlns:a16="http://schemas.microsoft.com/office/drawing/2014/main" id="{3C37E605-1C31-4307-9238-7F07D7321591}"/>
                </a:ext>
              </a:extLst>
            </p:cNvPr>
            <p:cNvSpPr>
              <a:spLocks/>
            </p:cNvSpPr>
            <p:nvPr/>
          </p:nvSpPr>
          <p:spPr bwMode="auto">
            <a:xfrm>
              <a:off x="4996" y="967"/>
              <a:ext cx="51" cy="11"/>
            </a:xfrm>
            <a:custGeom>
              <a:avLst/>
              <a:gdLst>
                <a:gd name="T0" fmla="*/ 0 w 19"/>
                <a:gd name="T1" fmla="*/ 0 h 4"/>
                <a:gd name="T2" fmla="*/ 0 w 19"/>
                <a:gd name="T3" fmla="*/ 1 h 4"/>
                <a:gd name="T4" fmla="*/ 19 w 19"/>
                <a:gd name="T5" fmla="*/ 4 h 4"/>
                <a:gd name="T6" fmla="*/ 19 w 19"/>
                <a:gd name="T7" fmla="*/ 2 h 4"/>
                <a:gd name="T8" fmla="*/ 2 w 19"/>
                <a:gd name="T9" fmla="*/ 0 h 4"/>
                <a:gd name="T10" fmla="*/ 0 w 19"/>
                <a:gd name="T11" fmla="*/ 0 h 4"/>
              </a:gdLst>
              <a:ahLst/>
              <a:cxnLst>
                <a:cxn ang="0">
                  <a:pos x="T0" y="T1"/>
                </a:cxn>
                <a:cxn ang="0">
                  <a:pos x="T2" y="T3"/>
                </a:cxn>
                <a:cxn ang="0">
                  <a:pos x="T4" y="T5"/>
                </a:cxn>
                <a:cxn ang="0">
                  <a:pos x="T6" y="T7"/>
                </a:cxn>
                <a:cxn ang="0">
                  <a:pos x="T8" y="T9"/>
                </a:cxn>
                <a:cxn ang="0">
                  <a:pos x="T10" y="T11"/>
                </a:cxn>
              </a:cxnLst>
              <a:rect l="0" t="0" r="r" b="b"/>
              <a:pathLst>
                <a:path w="19" h="4">
                  <a:moveTo>
                    <a:pt x="0" y="0"/>
                  </a:moveTo>
                  <a:cubicBezTo>
                    <a:pt x="0" y="1"/>
                    <a:pt x="0" y="1"/>
                    <a:pt x="0" y="1"/>
                  </a:cubicBezTo>
                  <a:cubicBezTo>
                    <a:pt x="6" y="2"/>
                    <a:pt x="13" y="3"/>
                    <a:pt x="19" y="4"/>
                  </a:cubicBezTo>
                  <a:cubicBezTo>
                    <a:pt x="19" y="3"/>
                    <a:pt x="19" y="2"/>
                    <a:pt x="19" y="2"/>
                  </a:cubicBezTo>
                  <a:cubicBezTo>
                    <a:pt x="13" y="1"/>
                    <a:pt x="8" y="1"/>
                    <a:pt x="2" y="0"/>
                  </a:cubicBezTo>
                  <a:cubicBezTo>
                    <a:pt x="1" y="0"/>
                    <a:pt x="0" y="0"/>
                    <a:pt x="0" y="0"/>
                  </a:cubicBezTo>
                </a:path>
              </a:pathLst>
            </a:custGeom>
            <a:solidFill>
              <a:srgbClr val="6A2E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19" name="Freeform 119">
              <a:extLst>
                <a:ext uri="{FF2B5EF4-FFF2-40B4-BE49-F238E27FC236}">
                  <a16:creationId xmlns="" xmlns:a16="http://schemas.microsoft.com/office/drawing/2014/main" id="{EC93E5D9-FEA2-4083-921C-BF888083BD9C}"/>
                </a:ext>
              </a:extLst>
            </p:cNvPr>
            <p:cNvSpPr>
              <a:spLocks/>
            </p:cNvSpPr>
            <p:nvPr/>
          </p:nvSpPr>
          <p:spPr bwMode="auto">
            <a:xfrm>
              <a:off x="5116" y="580"/>
              <a:ext cx="91" cy="393"/>
            </a:xfrm>
            <a:custGeom>
              <a:avLst/>
              <a:gdLst>
                <a:gd name="T0" fmla="*/ 0 w 34"/>
                <a:gd name="T1" fmla="*/ 0 h 146"/>
                <a:gd name="T2" fmla="*/ 15 w 34"/>
                <a:gd name="T3" fmla="*/ 146 h 146"/>
                <a:gd name="T4" fmla="*/ 25 w 34"/>
                <a:gd name="T5" fmla="*/ 145 h 146"/>
                <a:gd name="T6" fmla="*/ 34 w 34"/>
                <a:gd name="T7" fmla="*/ 145 h 146"/>
                <a:gd name="T8" fmla="*/ 17 w 34"/>
                <a:gd name="T9" fmla="*/ 2 h 146"/>
                <a:gd name="T10" fmla="*/ 0 w 34"/>
                <a:gd name="T11" fmla="*/ 0 h 146"/>
              </a:gdLst>
              <a:ahLst/>
              <a:cxnLst>
                <a:cxn ang="0">
                  <a:pos x="T0" y="T1"/>
                </a:cxn>
                <a:cxn ang="0">
                  <a:pos x="T2" y="T3"/>
                </a:cxn>
                <a:cxn ang="0">
                  <a:pos x="T4" y="T5"/>
                </a:cxn>
                <a:cxn ang="0">
                  <a:pos x="T6" y="T7"/>
                </a:cxn>
                <a:cxn ang="0">
                  <a:pos x="T8" y="T9"/>
                </a:cxn>
                <a:cxn ang="0">
                  <a:pos x="T10" y="T11"/>
                </a:cxn>
              </a:cxnLst>
              <a:rect l="0" t="0" r="r" b="b"/>
              <a:pathLst>
                <a:path w="34" h="146">
                  <a:moveTo>
                    <a:pt x="0" y="0"/>
                  </a:moveTo>
                  <a:cubicBezTo>
                    <a:pt x="5" y="49"/>
                    <a:pt x="14" y="97"/>
                    <a:pt x="15" y="146"/>
                  </a:cubicBezTo>
                  <a:cubicBezTo>
                    <a:pt x="18" y="146"/>
                    <a:pt x="21" y="146"/>
                    <a:pt x="25" y="145"/>
                  </a:cubicBezTo>
                  <a:cubicBezTo>
                    <a:pt x="28" y="145"/>
                    <a:pt x="31" y="145"/>
                    <a:pt x="34" y="145"/>
                  </a:cubicBezTo>
                  <a:cubicBezTo>
                    <a:pt x="31" y="97"/>
                    <a:pt x="24" y="49"/>
                    <a:pt x="17" y="2"/>
                  </a:cubicBezTo>
                  <a:cubicBezTo>
                    <a:pt x="12" y="1"/>
                    <a:pt x="6" y="1"/>
                    <a:pt x="0" y="0"/>
                  </a:cubicBezTo>
                </a:path>
              </a:pathLst>
            </a:custGeom>
            <a:solidFill>
              <a:srgbClr val="D4BB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20" name="Freeform 120">
              <a:extLst>
                <a:ext uri="{FF2B5EF4-FFF2-40B4-BE49-F238E27FC236}">
                  <a16:creationId xmlns="" xmlns:a16="http://schemas.microsoft.com/office/drawing/2014/main" id="{11283E01-A90E-468F-9316-8CB7E4750909}"/>
                </a:ext>
              </a:extLst>
            </p:cNvPr>
            <p:cNvSpPr>
              <a:spLocks/>
            </p:cNvSpPr>
            <p:nvPr/>
          </p:nvSpPr>
          <p:spPr bwMode="auto">
            <a:xfrm>
              <a:off x="5159" y="986"/>
              <a:ext cx="48" cy="3"/>
            </a:xfrm>
            <a:custGeom>
              <a:avLst/>
              <a:gdLst>
                <a:gd name="T0" fmla="*/ 0 w 18"/>
                <a:gd name="T1" fmla="*/ 0 h 1"/>
                <a:gd name="T2" fmla="*/ 0 w 18"/>
                <a:gd name="T3" fmla="*/ 1 h 1"/>
                <a:gd name="T4" fmla="*/ 16 w 18"/>
                <a:gd name="T5" fmla="*/ 1 h 1"/>
                <a:gd name="T6" fmla="*/ 17 w 18"/>
                <a:gd name="T7" fmla="*/ 1 h 1"/>
                <a:gd name="T8" fmla="*/ 18 w 18"/>
                <a:gd name="T9" fmla="*/ 0 h 1"/>
                <a:gd name="T10" fmla="*/ 16 w 18"/>
                <a:gd name="T11" fmla="*/ 0 h 1"/>
                <a:gd name="T12" fmla="*/ 0 w 18"/>
                <a:gd name="T13" fmla="*/ 0 h 1"/>
              </a:gdLst>
              <a:ahLst/>
              <a:cxnLst>
                <a:cxn ang="0">
                  <a:pos x="T0" y="T1"/>
                </a:cxn>
                <a:cxn ang="0">
                  <a:pos x="T2" y="T3"/>
                </a:cxn>
                <a:cxn ang="0">
                  <a:pos x="T4" y="T5"/>
                </a:cxn>
                <a:cxn ang="0">
                  <a:pos x="T6" y="T7"/>
                </a:cxn>
                <a:cxn ang="0">
                  <a:pos x="T8" y="T9"/>
                </a:cxn>
                <a:cxn ang="0">
                  <a:pos x="T10" y="T11"/>
                </a:cxn>
                <a:cxn ang="0">
                  <a:pos x="T12" y="T13"/>
                </a:cxn>
              </a:cxnLst>
              <a:rect l="0" t="0" r="r" b="b"/>
              <a:pathLst>
                <a:path w="18" h="1">
                  <a:moveTo>
                    <a:pt x="0" y="0"/>
                  </a:moveTo>
                  <a:cubicBezTo>
                    <a:pt x="0" y="0"/>
                    <a:pt x="0" y="0"/>
                    <a:pt x="0" y="1"/>
                  </a:cubicBezTo>
                  <a:cubicBezTo>
                    <a:pt x="5" y="1"/>
                    <a:pt x="11" y="1"/>
                    <a:pt x="16" y="1"/>
                  </a:cubicBezTo>
                  <a:cubicBezTo>
                    <a:pt x="16" y="1"/>
                    <a:pt x="17" y="1"/>
                    <a:pt x="17" y="1"/>
                  </a:cubicBezTo>
                  <a:cubicBezTo>
                    <a:pt x="17" y="1"/>
                    <a:pt x="17" y="0"/>
                    <a:pt x="18" y="0"/>
                  </a:cubicBezTo>
                  <a:cubicBezTo>
                    <a:pt x="17" y="0"/>
                    <a:pt x="17" y="0"/>
                    <a:pt x="16" y="0"/>
                  </a:cubicBezTo>
                  <a:cubicBezTo>
                    <a:pt x="11" y="0"/>
                    <a:pt x="5" y="0"/>
                    <a:pt x="0" y="0"/>
                  </a:cubicBezTo>
                </a:path>
              </a:pathLst>
            </a:custGeom>
            <a:solidFill>
              <a:srgbClr val="EBED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21" name="Freeform 121">
              <a:extLst>
                <a:ext uri="{FF2B5EF4-FFF2-40B4-BE49-F238E27FC236}">
                  <a16:creationId xmlns="" xmlns:a16="http://schemas.microsoft.com/office/drawing/2014/main" id="{B7926F44-ECDF-40D5-A4BB-6A396D5D6A26}"/>
                </a:ext>
              </a:extLst>
            </p:cNvPr>
            <p:cNvSpPr>
              <a:spLocks/>
            </p:cNvSpPr>
            <p:nvPr/>
          </p:nvSpPr>
          <p:spPr bwMode="auto">
            <a:xfrm>
              <a:off x="5156" y="978"/>
              <a:ext cx="51" cy="8"/>
            </a:xfrm>
            <a:custGeom>
              <a:avLst/>
              <a:gdLst>
                <a:gd name="T0" fmla="*/ 19 w 19"/>
                <a:gd name="T1" fmla="*/ 0 h 3"/>
                <a:gd name="T2" fmla="*/ 0 w 19"/>
                <a:gd name="T3" fmla="*/ 1 h 3"/>
                <a:gd name="T4" fmla="*/ 1 w 19"/>
                <a:gd name="T5" fmla="*/ 3 h 3"/>
                <a:gd name="T6" fmla="*/ 17 w 19"/>
                <a:gd name="T7" fmla="*/ 3 h 3"/>
                <a:gd name="T8" fmla="*/ 19 w 19"/>
                <a:gd name="T9" fmla="*/ 3 h 3"/>
                <a:gd name="T10" fmla="*/ 19 w 19"/>
                <a:gd name="T11" fmla="*/ 0 h 3"/>
              </a:gdLst>
              <a:ahLst/>
              <a:cxnLst>
                <a:cxn ang="0">
                  <a:pos x="T0" y="T1"/>
                </a:cxn>
                <a:cxn ang="0">
                  <a:pos x="T2" y="T3"/>
                </a:cxn>
                <a:cxn ang="0">
                  <a:pos x="T4" y="T5"/>
                </a:cxn>
                <a:cxn ang="0">
                  <a:pos x="T6" y="T7"/>
                </a:cxn>
                <a:cxn ang="0">
                  <a:pos x="T8" y="T9"/>
                </a:cxn>
                <a:cxn ang="0">
                  <a:pos x="T10" y="T11"/>
                </a:cxn>
              </a:cxnLst>
              <a:rect l="0" t="0" r="r" b="b"/>
              <a:pathLst>
                <a:path w="19" h="3">
                  <a:moveTo>
                    <a:pt x="19" y="0"/>
                  </a:moveTo>
                  <a:cubicBezTo>
                    <a:pt x="13" y="0"/>
                    <a:pt x="6" y="1"/>
                    <a:pt x="0" y="1"/>
                  </a:cubicBezTo>
                  <a:cubicBezTo>
                    <a:pt x="0" y="2"/>
                    <a:pt x="0" y="2"/>
                    <a:pt x="1" y="3"/>
                  </a:cubicBezTo>
                  <a:cubicBezTo>
                    <a:pt x="6" y="3"/>
                    <a:pt x="12" y="3"/>
                    <a:pt x="17" y="3"/>
                  </a:cubicBezTo>
                  <a:cubicBezTo>
                    <a:pt x="18" y="3"/>
                    <a:pt x="18" y="3"/>
                    <a:pt x="19" y="3"/>
                  </a:cubicBezTo>
                  <a:cubicBezTo>
                    <a:pt x="19" y="2"/>
                    <a:pt x="19" y="1"/>
                    <a:pt x="19" y="0"/>
                  </a:cubicBezTo>
                </a:path>
              </a:pathLst>
            </a:custGeom>
            <a:solidFill>
              <a:srgbClr val="D4BB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22" name="Freeform 122">
              <a:extLst>
                <a:ext uri="{FF2B5EF4-FFF2-40B4-BE49-F238E27FC236}">
                  <a16:creationId xmlns="" xmlns:a16="http://schemas.microsoft.com/office/drawing/2014/main" id="{09C5AF81-D7A7-4B31-9EAE-350ED3DFAC3F}"/>
                </a:ext>
              </a:extLst>
            </p:cNvPr>
            <p:cNvSpPr>
              <a:spLocks/>
            </p:cNvSpPr>
            <p:nvPr/>
          </p:nvSpPr>
          <p:spPr bwMode="auto">
            <a:xfrm>
              <a:off x="5156" y="970"/>
              <a:ext cx="51" cy="11"/>
            </a:xfrm>
            <a:custGeom>
              <a:avLst/>
              <a:gdLst>
                <a:gd name="T0" fmla="*/ 19 w 19"/>
                <a:gd name="T1" fmla="*/ 0 h 4"/>
                <a:gd name="T2" fmla="*/ 10 w 19"/>
                <a:gd name="T3" fmla="*/ 0 h 4"/>
                <a:gd name="T4" fmla="*/ 0 w 19"/>
                <a:gd name="T5" fmla="*/ 1 h 4"/>
                <a:gd name="T6" fmla="*/ 0 w 19"/>
                <a:gd name="T7" fmla="*/ 2 h 4"/>
                <a:gd name="T8" fmla="*/ 0 w 19"/>
                <a:gd name="T9" fmla="*/ 4 h 4"/>
                <a:gd name="T10" fmla="*/ 19 w 19"/>
                <a:gd name="T11" fmla="*/ 3 h 4"/>
                <a:gd name="T12" fmla="*/ 19 w 19"/>
                <a:gd name="T13" fmla="*/ 2 h 4"/>
                <a:gd name="T14" fmla="*/ 19 w 19"/>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4">
                  <a:moveTo>
                    <a:pt x="19" y="0"/>
                  </a:moveTo>
                  <a:cubicBezTo>
                    <a:pt x="16" y="0"/>
                    <a:pt x="13" y="0"/>
                    <a:pt x="10" y="0"/>
                  </a:cubicBezTo>
                  <a:cubicBezTo>
                    <a:pt x="6" y="1"/>
                    <a:pt x="3" y="1"/>
                    <a:pt x="0" y="1"/>
                  </a:cubicBezTo>
                  <a:cubicBezTo>
                    <a:pt x="0" y="1"/>
                    <a:pt x="0" y="2"/>
                    <a:pt x="0" y="2"/>
                  </a:cubicBezTo>
                  <a:cubicBezTo>
                    <a:pt x="0" y="3"/>
                    <a:pt x="0" y="3"/>
                    <a:pt x="0" y="4"/>
                  </a:cubicBezTo>
                  <a:cubicBezTo>
                    <a:pt x="6" y="4"/>
                    <a:pt x="13" y="3"/>
                    <a:pt x="19" y="3"/>
                  </a:cubicBezTo>
                  <a:cubicBezTo>
                    <a:pt x="19" y="2"/>
                    <a:pt x="19" y="2"/>
                    <a:pt x="19" y="2"/>
                  </a:cubicBezTo>
                  <a:cubicBezTo>
                    <a:pt x="19" y="1"/>
                    <a:pt x="19" y="0"/>
                    <a:pt x="19" y="0"/>
                  </a:cubicBezTo>
                </a:path>
              </a:pathLst>
            </a:custGeom>
            <a:solidFill>
              <a:srgbClr val="6A2E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23" name="Freeform 123">
              <a:extLst>
                <a:ext uri="{FF2B5EF4-FFF2-40B4-BE49-F238E27FC236}">
                  <a16:creationId xmlns="" xmlns:a16="http://schemas.microsoft.com/office/drawing/2014/main" id="{B533EE73-3D2F-43D0-BF87-18271B7122FD}"/>
                </a:ext>
              </a:extLst>
            </p:cNvPr>
            <p:cNvSpPr>
              <a:spLocks/>
            </p:cNvSpPr>
            <p:nvPr/>
          </p:nvSpPr>
          <p:spPr bwMode="auto">
            <a:xfrm>
              <a:off x="4665" y="588"/>
              <a:ext cx="91" cy="54"/>
            </a:xfrm>
            <a:custGeom>
              <a:avLst/>
              <a:gdLst>
                <a:gd name="T0" fmla="*/ 26 w 34"/>
                <a:gd name="T1" fmla="*/ 0 h 20"/>
                <a:gd name="T2" fmla="*/ 3 w 34"/>
                <a:gd name="T3" fmla="*/ 2 h 20"/>
                <a:gd name="T4" fmla="*/ 8 w 34"/>
                <a:gd name="T5" fmla="*/ 18 h 20"/>
                <a:gd name="T6" fmla="*/ 16 w 34"/>
                <a:gd name="T7" fmla="*/ 20 h 20"/>
                <a:gd name="T8" fmla="*/ 29 w 34"/>
                <a:gd name="T9" fmla="*/ 5 h 20"/>
                <a:gd name="T10" fmla="*/ 26 w 34"/>
                <a:gd name="T11" fmla="*/ 0 h 20"/>
              </a:gdLst>
              <a:ahLst/>
              <a:cxnLst>
                <a:cxn ang="0">
                  <a:pos x="T0" y="T1"/>
                </a:cxn>
                <a:cxn ang="0">
                  <a:pos x="T2" y="T3"/>
                </a:cxn>
                <a:cxn ang="0">
                  <a:pos x="T4" y="T5"/>
                </a:cxn>
                <a:cxn ang="0">
                  <a:pos x="T6" y="T7"/>
                </a:cxn>
                <a:cxn ang="0">
                  <a:pos x="T8" y="T9"/>
                </a:cxn>
                <a:cxn ang="0">
                  <a:pos x="T10" y="T11"/>
                </a:cxn>
              </a:cxnLst>
              <a:rect l="0" t="0" r="r" b="b"/>
              <a:pathLst>
                <a:path w="34" h="20">
                  <a:moveTo>
                    <a:pt x="26" y="0"/>
                  </a:moveTo>
                  <a:cubicBezTo>
                    <a:pt x="18" y="1"/>
                    <a:pt x="10" y="1"/>
                    <a:pt x="3" y="2"/>
                  </a:cubicBezTo>
                  <a:cubicBezTo>
                    <a:pt x="2" y="6"/>
                    <a:pt x="0" y="13"/>
                    <a:pt x="8" y="18"/>
                  </a:cubicBezTo>
                  <a:cubicBezTo>
                    <a:pt x="10" y="19"/>
                    <a:pt x="13" y="20"/>
                    <a:pt x="16" y="20"/>
                  </a:cubicBezTo>
                  <a:cubicBezTo>
                    <a:pt x="25" y="20"/>
                    <a:pt x="34" y="12"/>
                    <a:pt x="29" y="5"/>
                  </a:cubicBezTo>
                  <a:cubicBezTo>
                    <a:pt x="28" y="3"/>
                    <a:pt x="27" y="2"/>
                    <a:pt x="26" y="0"/>
                  </a:cubicBezTo>
                </a:path>
              </a:pathLst>
            </a:custGeom>
            <a:solidFill>
              <a:srgbClr val="FAF4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24" name="Freeform 124">
              <a:extLst>
                <a:ext uri="{FF2B5EF4-FFF2-40B4-BE49-F238E27FC236}">
                  <a16:creationId xmlns="" xmlns:a16="http://schemas.microsoft.com/office/drawing/2014/main" id="{6ECE86FB-FB91-4379-8375-B428DE40CA95}"/>
                </a:ext>
              </a:extLst>
            </p:cNvPr>
            <p:cNvSpPr>
              <a:spLocks/>
            </p:cNvSpPr>
            <p:nvPr/>
          </p:nvSpPr>
          <p:spPr bwMode="auto">
            <a:xfrm>
              <a:off x="4676" y="715"/>
              <a:ext cx="90" cy="70"/>
            </a:xfrm>
            <a:custGeom>
              <a:avLst/>
              <a:gdLst>
                <a:gd name="T0" fmla="*/ 20 w 34"/>
                <a:gd name="T1" fmla="*/ 0 h 26"/>
                <a:gd name="T2" fmla="*/ 15 w 34"/>
                <a:gd name="T3" fmla="*/ 3 h 26"/>
                <a:gd name="T4" fmla="*/ 8 w 34"/>
                <a:gd name="T5" fmla="*/ 18 h 26"/>
                <a:gd name="T6" fmla="*/ 22 w 34"/>
                <a:gd name="T7" fmla="*/ 26 h 26"/>
                <a:gd name="T8" fmla="*/ 33 w 34"/>
                <a:gd name="T9" fmla="*/ 18 h 26"/>
                <a:gd name="T10" fmla="*/ 20 w 34"/>
                <a:gd name="T11" fmla="*/ 0 h 26"/>
              </a:gdLst>
              <a:ahLst/>
              <a:cxnLst>
                <a:cxn ang="0">
                  <a:pos x="T0" y="T1"/>
                </a:cxn>
                <a:cxn ang="0">
                  <a:pos x="T2" y="T3"/>
                </a:cxn>
                <a:cxn ang="0">
                  <a:pos x="T4" y="T5"/>
                </a:cxn>
                <a:cxn ang="0">
                  <a:pos x="T6" y="T7"/>
                </a:cxn>
                <a:cxn ang="0">
                  <a:pos x="T8" y="T9"/>
                </a:cxn>
                <a:cxn ang="0">
                  <a:pos x="T10" y="T11"/>
                </a:cxn>
              </a:cxnLst>
              <a:rect l="0" t="0" r="r" b="b"/>
              <a:pathLst>
                <a:path w="34" h="26">
                  <a:moveTo>
                    <a:pt x="20" y="0"/>
                  </a:moveTo>
                  <a:cubicBezTo>
                    <a:pt x="19" y="0"/>
                    <a:pt x="17" y="1"/>
                    <a:pt x="15" y="3"/>
                  </a:cubicBezTo>
                  <a:cubicBezTo>
                    <a:pt x="15" y="3"/>
                    <a:pt x="0" y="5"/>
                    <a:pt x="8" y="18"/>
                  </a:cubicBezTo>
                  <a:cubicBezTo>
                    <a:pt x="11" y="24"/>
                    <a:pt x="17" y="26"/>
                    <a:pt x="22" y="26"/>
                  </a:cubicBezTo>
                  <a:cubicBezTo>
                    <a:pt x="27" y="26"/>
                    <a:pt x="32" y="23"/>
                    <a:pt x="33" y="18"/>
                  </a:cubicBezTo>
                  <a:cubicBezTo>
                    <a:pt x="34" y="11"/>
                    <a:pt x="28" y="0"/>
                    <a:pt x="20" y="0"/>
                  </a:cubicBezTo>
                </a:path>
              </a:pathLst>
            </a:custGeom>
            <a:solidFill>
              <a:srgbClr val="FAF4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25" name="Freeform 125">
              <a:extLst>
                <a:ext uri="{FF2B5EF4-FFF2-40B4-BE49-F238E27FC236}">
                  <a16:creationId xmlns="" xmlns:a16="http://schemas.microsoft.com/office/drawing/2014/main" id="{E60BB30B-88C8-45D5-8232-E82B42D156A5}"/>
                </a:ext>
              </a:extLst>
            </p:cNvPr>
            <p:cNvSpPr>
              <a:spLocks/>
            </p:cNvSpPr>
            <p:nvPr/>
          </p:nvSpPr>
          <p:spPr bwMode="auto">
            <a:xfrm>
              <a:off x="4708" y="905"/>
              <a:ext cx="72" cy="22"/>
            </a:xfrm>
            <a:custGeom>
              <a:avLst/>
              <a:gdLst>
                <a:gd name="T0" fmla="*/ 0 w 27"/>
                <a:gd name="T1" fmla="*/ 0 h 8"/>
                <a:gd name="T2" fmla="*/ 0 w 27"/>
                <a:gd name="T3" fmla="*/ 1 h 8"/>
                <a:gd name="T4" fmla="*/ 27 w 27"/>
                <a:gd name="T5" fmla="*/ 8 h 8"/>
                <a:gd name="T6" fmla="*/ 27 w 27"/>
                <a:gd name="T7" fmla="*/ 6 h 8"/>
                <a:gd name="T8" fmla="*/ 0 w 27"/>
                <a:gd name="T9" fmla="*/ 0 h 8"/>
              </a:gdLst>
              <a:ahLst/>
              <a:cxnLst>
                <a:cxn ang="0">
                  <a:pos x="T0" y="T1"/>
                </a:cxn>
                <a:cxn ang="0">
                  <a:pos x="T2" y="T3"/>
                </a:cxn>
                <a:cxn ang="0">
                  <a:pos x="T4" y="T5"/>
                </a:cxn>
                <a:cxn ang="0">
                  <a:pos x="T6" y="T7"/>
                </a:cxn>
                <a:cxn ang="0">
                  <a:pos x="T8" y="T9"/>
                </a:cxn>
              </a:cxnLst>
              <a:rect l="0" t="0" r="r" b="b"/>
              <a:pathLst>
                <a:path w="27" h="8">
                  <a:moveTo>
                    <a:pt x="0" y="0"/>
                  </a:moveTo>
                  <a:cubicBezTo>
                    <a:pt x="0" y="0"/>
                    <a:pt x="0" y="0"/>
                    <a:pt x="0" y="1"/>
                  </a:cubicBezTo>
                  <a:cubicBezTo>
                    <a:pt x="8" y="3"/>
                    <a:pt x="17" y="5"/>
                    <a:pt x="27" y="8"/>
                  </a:cubicBezTo>
                  <a:cubicBezTo>
                    <a:pt x="27" y="7"/>
                    <a:pt x="27" y="7"/>
                    <a:pt x="27" y="6"/>
                  </a:cubicBezTo>
                  <a:cubicBezTo>
                    <a:pt x="17" y="4"/>
                    <a:pt x="8" y="2"/>
                    <a:pt x="0"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26" name="Freeform 126">
              <a:extLst>
                <a:ext uri="{FF2B5EF4-FFF2-40B4-BE49-F238E27FC236}">
                  <a16:creationId xmlns="" xmlns:a16="http://schemas.microsoft.com/office/drawing/2014/main" id="{20BA4C9F-DF2C-4311-BF81-C099139072BC}"/>
                </a:ext>
              </a:extLst>
            </p:cNvPr>
            <p:cNvSpPr>
              <a:spLocks/>
            </p:cNvSpPr>
            <p:nvPr/>
          </p:nvSpPr>
          <p:spPr bwMode="auto">
            <a:xfrm>
              <a:off x="4708" y="884"/>
              <a:ext cx="72" cy="38"/>
            </a:xfrm>
            <a:custGeom>
              <a:avLst/>
              <a:gdLst>
                <a:gd name="T0" fmla="*/ 10 w 27"/>
                <a:gd name="T1" fmla="*/ 0 h 14"/>
                <a:gd name="T2" fmla="*/ 0 w 27"/>
                <a:gd name="T3" fmla="*/ 7 h 14"/>
                <a:gd name="T4" fmla="*/ 0 w 27"/>
                <a:gd name="T5" fmla="*/ 8 h 14"/>
                <a:gd name="T6" fmla="*/ 27 w 27"/>
                <a:gd name="T7" fmla="*/ 14 h 14"/>
                <a:gd name="T8" fmla="*/ 24 w 27"/>
                <a:gd name="T9" fmla="*/ 9 h 14"/>
                <a:gd name="T10" fmla="*/ 10 w 27"/>
                <a:gd name="T11" fmla="*/ 0 h 14"/>
              </a:gdLst>
              <a:ahLst/>
              <a:cxnLst>
                <a:cxn ang="0">
                  <a:pos x="T0" y="T1"/>
                </a:cxn>
                <a:cxn ang="0">
                  <a:pos x="T2" y="T3"/>
                </a:cxn>
                <a:cxn ang="0">
                  <a:pos x="T4" y="T5"/>
                </a:cxn>
                <a:cxn ang="0">
                  <a:pos x="T6" y="T7"/>
                </a:cxn>
                <a:cxn ang="0">
                  <a:pos x="T8" y="T9"/>
                </a:cxn>
                <a:cxn ang="0">
                  <a:pos x="T10" y="T11"/>
                </a:cxn>
              </a:cxnLst>
              <a:rect l="0" t="0" r="r" b="b"/>
              <a:pathLst>
                <a:path w="27" h="14">
                  <a:moveTo>
                    <a:pt x="10" y="0"/>
                  </a:moveTo>
                  <a:cubicBezTo>
                    <a:pt x="6" y="0"/>
                    <a:pt x="3" y="2"/>
                    <a:pt x="0" y="7"/>
                  </a:cubicBezTo>
                  <a:cubicBezTo>
                    <a:pt x="0" y="7"/>
                    <a:pt x="0" y="7"/>
                    <a:pt x="0" y="8"/>
                  </a:cubicBezTo>
                  <a:cubicBezTo>
                    <a:pt x="8" y="10"/>
                    <a:pt x="17" y="12"/>
                    <a:pt x="27" y="14"/>
                  </a:cubicBezTo>
                  <a:cubicBezTo>
                    <a:pt x="27" y="13"/>
                    <a:pt x="26" y="11"/>
                    <a:pt x="24" y="9"/>
                  </a:cubicBezTo>
                  <a:cubicBezTo>
                    <a:pt x="20" y="4"/>
                    <a:pt x="15" y="0"/>
                    <a:pt x="10" y="0"/>
                  </a:cubicBezTo>
                </a:path>
              </a:pathLst>
            </a:custGeom>
            <a:solidFill>
              <a:srgbClr val="FAF4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27" name="Freeform 127">
              <a:extLst>
                <a:ext uri="{FF2B5EF4-FFF2-40B4-BE49-F238E27FC236}">
                  <a16:creationId xmlns="" xmlns:a16="http://schemas.microsoft.com/office/drawing/2014/main" id="{23E72BE1-C97B-4127-83FB-DCD22871D6DE}"/>
                </a:ext>
              </a:extLst>
            </p:cNvPr>
            <p:cNvSpPr>
              <a:spLocks/>
            </p:cNvSpPr>
            <p:nvPr/>
          </p:nvSpPr>
          <p:spPr bwMode="auto">
            <a:xfrm>
              <a:off x="5052" y="876"/>
              <a:ext cx="94" cy="75"/>
            </a:xfrm>
            <a:custGeom>
              <a:avLst/>
              <a:gdLst>
                <a:gd name="T0" fmla="*/ 14 w 35"/>
                <a:gd name="T1" fmla="*/ 0 h 28"/>
                <a:gd name="T2" fmla="*/ 4 w 35"/>
                <a:gd name="T3" fmla="*/ 7 h 28"/>
                <a:gd name="T4" fmla="*/ 12 w 35"/>
                <a:gd name="T5" fmla="*/ 28 h 28"/>
                <a:gd name="T6" fmla="*/ 16 w 35"/>
                <a:gd name="T7" fmla="*/ 28 h 28"/>
                <a:gd name="T8" fmla="*/ 28 w 35"/>
                <a:gd name="T9" fmla="*/ 9 h 28"/>
                <a:gd name="T10" fmla="*/ 14 w 35"/>
                <a:gd name="T11" fmla="*/ 0 h 28"/>
              </a:gdLst>
              <a:ahLst/>
              <a:cxnLst>
                <a:cxn ang="0">
                  <a:pos x="T0" y="T1"/>
                </a:cxn>
                <a:cxn ang="0">
                  <a:pos x="T2" y="T3"/>
                </a:cxn>
                <a:cxn ang="0">
                  <a:pos x="T4" y="T5"/>
                </a:cxn>
                <a:cxn ang="0">
                  <a:pos x="T6" y="T7"/>
                </a:cxn>
                <a:cxn ang="0">
                  <a:pos x="T8" y="T9"/>
                </a:cxn>
                <a:cxn ang="0">
                  <a:pos x="T10" y="T11"/>
                </a:cxn>
              </a:cxnLst>
              <a:rect l="0" t="0" r="r" b="b"/>
              <a:pathLst>
                <a:path w="35" h="28">
                  <a:moveTo>
                    <a:pt x="14" y="0"/>
                  </a:moveTo>
                  <a:cubicBezTo>
                    <a:pt x="10" y="0"/>
                    <a:pt x="7" y="2"/>
                    <a:pt x="4" y="7"/>
                  </a:cubicBezTo>
                  <a:cubicBezTo>
                    <a:pt x="4" y="7"/>
                    <a:pt x="0" y="25"/>
                    <a:pt x="12" y="28"/>
                  </a:cubicBezTo>
                  <a:cubicBezTo>
                    <a:pt x="13" y="28"/>
                    <a:pt x="15" y="28"/>
                    <a:pt x="16" y="28"/>
                  </a:cubicBezTo>
                  <a:cubicBezTo>
                    <a:pt x="26" y="28"/>
                    <a:pt x="35" y="17"/>
                    <a:pt x="28" y="9"/>
                  </a:cubicBezTo>
                  <a:cubicBezTo>
                    <a:pt x="24" y="4"/>
                    <a:pt x="18" y="0"/>
                    <a:pt x="14" y="0"/>
                  </a:cubicBezTo>
                </a:path>
              </a:pathLst>
            </a:custGeom>
            <a:solidFill>
              <a:srgbClr val="FAF4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28" name="Freeform 128">
              <a:extLst>
                <a:ext uri="{FF2B5EF4-FFF2-40B4-BE49-F238E27FC236}">
                  <a16:creationId xmlns="" xmlns:a16="http://schemas.microsoft.com/office/drawing/2014/main" id="{AC2E88B0-84B5-4FCE-B12E-38EF03ED77DC}"/>
                </a:ext>
              </a:extLst>
            </p:cNvPr>
            <p:cNvSpPr>
              <a:spLocks/>
            </p:cNvSpPr>
            <p:nvPr/>
          </p:nvSpPr>
          <p:spPr bwMode="auto">
            <a:xfrm>
              <a:off x="5031" y="701"/>
              <a:ext cx="93" cy="76"/>
            </a:xfrm>
            <a:custGeom>
              <a:avLst/>
              <a:gdLst>
                <a:gd name="T0" fmla="*/ 14 w 35"/>
                <a:gd name="T1" fmla="*/ 0 h 28"/>
                <a:gd name="T2" fmla="*/ 4 w 35"/>
                <a:gd name="T3" fmla="*/ 7 h 28"/>
                <a:gd name="T4" fmla="*/ 12 w 35"/>
                <a:gd name="T5" fmla="*/ 27 h 28"/>
                <a:gd name="T6" fmla="*/ 15 w 35"/>
                <a:gd name="T7" fmla="*/ 28 h 28"/>
                <a:gd name="T8" fmla="*/ 28 w 35"/>
                <a:gd name="T9" fmla="*/ 9 h 28"/>
                <a:gd name="T10" fmla="*/ 14 w 35"/>
                <a:gd name="T11" fmla="*/ 0 h 28"/>
              </a:gdLst>
              <a:ahLst/>
              <a:cxnLst>
                <a:cxn ang="0">
                  <a:pos x="T0" y="T1"/>
                </a:cxn>
                <a:cxn ang="0">
                  <a:pos x="T2" y="T3"/>
                </a:cxn>
                <a:cxn ang="0">
                  <a:pos x="T4" y="T5"/>
                </a:cxn>
                <a:cxn ang="0">
                  <a:pos x="T6" y="T7"/>
                </a:cxn>
                <a:cxn ang="0">
                  <a:pos x="T8" y="T9"/>
                </a:cxn>
                <a:cxn ang="0">
                  <a:pos x="T10" y="T11"/>
                </a:cxn>
              </a:cxnLst>
              <a:rect l="0" t="0" r="r" b="b"/>
              <a:pathLst>
                <a:path w="35" h="28">
                  <a:moveTo>
                    <a:pt x="14" y="0"/>
                  </a:moveTo>
                  <a:cubicBezTo>
                    <a:pt x="10" y="0"/>
                    <a:pt x="7" y="1"/>
                    <a:pt x="4" y="7"/>
                  </a:cubicBezTo>
                  <a:cubicBezTo>
                    <a:pt x="4" y="7"/>
                    <a:pt x="0" y="25"/>
                    <a:pt x="12" y="27"/>
                  </a:cubicBezTo>
                  <a:cubicBezTo>
                    <a:pt x="13" y="27"/>
                    <a:pt x="14" y="28"/>
                    <a:pt x="15" y="28"/>
                  </a:cubicBezTo>
                  <a:cubicBezTo>
                    <a:pt x="26" y="28"/>
                    <a:pt x="35" y="17"/>
                    <a:pt x="28" y="9"/>
                  </a:cubicBezTo>
                  <a:cubicBezTo>
                    <a:pt x="23" y="4"/>
                    <a:pt x="18" y="0"/>
                    <a:pt x="14" y="0"/>
                  </a:cubicBezTo>
                </a:path>
              </a:pathLst>
            </a:custGeom>
            <a:solidFill>
              <a:srgbClr val="FAF4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29" name="Freeform 129">
              <a:extLst>
                <a:ext uri="{FF2B5EF4-FFF2-40B4-BE49-F238E27FC236}">
                  <a16:creationId xmlns="" xmlns:a16="http://schemas.microsoft.com/office/drawing/2014/main" id="{E3B10ACF-1DCB-4AC9-A320-6CFE328AD2BB}"/>
                </a:ext>
              </a:extLst>
            </p:cNvPr>
            <p:cNvSpPr>
              <a:spLocks/>
            </p:cNvSpPr>
            <p:nvPr/>
          </p:nvSpPr>
          <p:spPr bwMode="auto">
            <a:xfrm>
              <a:off x="5025" y="578"/>
              <a:ext cx="83" cy="48"/>
            </a:xfrm>
            <a:custGeom>
              <a:avLst/>
              <a:gdLst>
                <a:gd name="T0" fmla="*/ 1 w 31"/>
                <a:gd name="T1" fmla="*/ 0 h 18"/>
                <a:gd name="T2" fmla="*/ 9 w 31"/>
                <a:gd name="T3" fmla="*/ 18 h 18"/>
                <a:gd name="T4" fmla="*/ 13 w 31"/>
                <a:gd name="T5" fmla="*/ 18 h 18"/>
                <a:gd name="T6" fmla="*/ 26 w 31"/>
                <a:gd name="T7" fmla="*/ 1 h 18"/>
                <a:gd name="T8" fmla="*/ 1 w 31"/>
                <a:gd name="T9" fmla="*/ 0 h 18"/>
              </a:gdLst>
              <a:ahLst/>
              <a:cxnLst>
                <a:cxn ang="0">
                  <a:pos x="T0" y="T1"/>
                </a:cxn>
                <a:cxn ang="0">
                  <a:pos x="T2" y="T3"/>
                </a:cxn>
                <a:cxn ang="0">
                  <a:pos x="T4" y="T5"/>
                </a:cxn>
                <a:cxn ang="0">
                  <a:pos x="T6" y="T7"/>
                </a:cxn>
                <a:cxn ang="0">
                  <a:pos x="T8" y="T9"/>
                </a:cxn>
              </a:cxnLst>
              <a:rect l="0" t="0" r="r" b="b"/>
              <a:pathLst>
                <a:path w="31" h="18">
                  <a:moveTo>
                    <a:pt x="1" y="0"/>
                  </a:moveTo>
                  <a:cubicBezTo>
                    <a:pt x="0" y="5"/>
                    <a:pt x="0" y="16"/>
                    <a:pt x="9" y="18"/>
                  </a:cubicBezTo>
                  <a:cubicBezTo>
                    <a:pt x="10" y="18"/>
                    <a:pt x="12" y="18"/>
                    <a:pt x="13" y="18"/>
                  </a:cubicBezTo>
                  <a:cubicBezTo>
                    <a:pt x="23" y="18"/>
                    <a:pt x="31" y="9"/>
                    <a:pt x="26" y="1"/>
                  </a:cubicBezTo>
                  <a:cubicBezTo>
                    <a:pt x="18" y="1"/>
                    <a:pt x="9" y="0"/>
                    <a:pt x="1" y="0"/>
                  </a:cubicBezTo>
                </a:path>
              </a:pathLst>
            </a:custGeom>
            <a:solidFill>
              <a:srgbClr val="FAF4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30" name="Freeform 130">
              <a:extLst>
                <a:ext uri="{FF2B5EF4-FFF2-40B4-BE49-F238E27FC236}">
                  <a16:creationId xmlns="" xmlns:a16="http://schemas.microsoft.com/office/drawing/2014/main" id="{196D4A48-2FFA-4E33-8139-E742DF3C9E86}"/>
                </a:ext>
              </a:extLst>
            </p:cNvPr>
            <p:cNvSpPr>
              <a:spLocks/>
            </p:cNvSpPr>
            <p:nvPr/>
          </p:nvSpPr>
          <p:spPr bwMode="auto">
            <a:xfrm>
              <a:off x="5244" y="599"/>
              <a:ext cx="102" cy="349"/>
            </a:xfrm>
            <a:custGeom>
              <a:avLst/>
              <a:gdLst>
                <a:gd name="T0" fmla="*/ 0 w 38"/>
                <a:gd name="T1" fmla="*/ 0 h 130"/>
                <a:gd name="T2" fmla="*/ 17 w 38"/>
                <a:gd name="T3" fmla="*/ 88 h 130"/>
                <a:gd name="T4" fmla="*/ 25 w 38"/>
                <a:gd name="T5" fmla="*/ 130 h 130"/>
                <a:gd name="T6" fmla="*/ 38 w 38"/>
                <a:gd name="T7" fmla="*/ 125 h 130"/>
                <a:gd name="T8" fmla="*/ 34 w 38"/>
                <a:gd name="T9" fmla="*/ 86 h 130"/>
                <a:gd name="T10" fmla="*/ 19 w 38"/>
                <a:gd name="T11" fmla="*/ 4 h 130"/>
                <a:gd name="T12" fmla="*/ 0 w 38"/>
                <a:gd name="T13" fmla="*/ 0 h 130"/>
              </a:gdLst>
              <a:ahLst/>
              <a:cxnLst>
                <a:cxn ang="0">
                  <a:pos x="T0" y="T1"/>
                </a:cxn>
                <a:cxn ang="0">
                  <a:pos x="T2" y="T3"/>
                </a:cxn>
                <a:cxn ang="0">
                  <a:pos x="T4" y="T5"/>
                </a:cxn>
                <a:cxn ang="0">
                  <a:pos x="T6" y="T7"/>
                </a:cxn>
                <a:cxn ang="0">
                  <a:pos x="T8" y="T9"/>
                </a:cxn>
                <a:cxn ang="0">
                  <a:pos x="T10" y="T11"/>
                </a:cxn>
                <a:cxn ang="0">
                  <a:pos x="T12" y="T13"/>
                </a:cxn>
              </a:cxnLst>
              <a:rect l="0" t="0" r="r" b="b"/>
              <a:pathLst>
                <a:path w="38" h="130">
                  <a:moveTo>
                    <a:pt x="0" y="0"/>
                  </a:moveTo>
                  <a:cubicBezTo>
                    <a:pt x="6" y="29"/>
                    <a:pt x="12" y="59"/>
                    <a:pt x="17" y="88"/>
                  </a:cubicBezTo>
                  <a:cubicBezTo>
                    <a:pt x="20" y="101"/>
                    <a:pt x="23" y="116"/>
                    <a:pt x="25" y="130"/>
                  </a:cubicBezTo>
                  <a:cubicBezTo>
                    <a:pt x="29" y="129"/>
                    <a:pt x="33" y="127"/>
                    <a:pt x="38" y="125"/>
                  </a:cubicBezTo>
                  <a:cubicBezTo>
                    <a:pt x="36" y="112"/>
                    <a:pt x="36" y="96"/>
                    <a:pt x="34" y="86"/>
                  </a:cubicBezTo>
                  <a:cubicBezTo>
                    <a:pt x="29" y="59"/>
                    <a:pt x="24" y="31"/>
                    <a:pt x="19" y="4"/>
                  </a:cubicBezTo>
                  <a:cubicBezTo>
                    <a:pt x="13" y="2"/>
                    <a:pt x="6" y="1"/>
                    <a:pt x="0" y="0"/>
                  </a:cubicBezTo>
                </a:path>
              </a:pathLst>
            </a:custGeom>
            <a:solidFill>
              <a:srgbClr val="D4BB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31" name="Freeform 131">
              <a:extLst>
                <a:ext uri="{FF2B5EF4-FFF2-40B4-BE49-F238E27FC236}">
                  <a16:creationId xmlns="" xmlns:a16="http://schemas.microsoft.com/office/drawing/2014/main" id="{05B6A769-58C4-4793-8BB8-33EA8EB25780}"/>
                </a:ext>
              </a:extLst>
            </p:cNvPr>
            <p:cNvSpPr>
              <a:spLocks/>
            </p:cNvSpPr>
            <p:nvPr/>
          </p:nvSpPr>
          <p:spPr bwMode="auto">
            <a:xfrm>
              <a:off x="5314" y="967"/>
              <a:ext cx="37" cy="14"/>
            </a:xfrm>
            <a:custGeom>
              <a:avLst/>
              <a:gdLst>
                <a:gd name="T0" fmla="*/ 14 w 14"/>
                <a:gd name="T1" fmla="*/ 0 h 5"/>
                <a:gd name="T2" fmla="*/ 0 w 14"/>
                <a:gd name="T3" fmla="*/ 4 h 5"/>
                <a:gd name="T4" fmla="*/ 0 w 14"/>
                <a:gd name="T5" fmla="*/ 5 h 5"/>
                <a:gd name="T6" fmla="*/ 14 w 14"/>
                <a:gd name="T7" fmla="*/ 1 h 5"/>
                <a:gd name="T8" fmla="*/ 14 w 14"/>
                <a:gd name="T9" fmla="*/ 0 h 5"/>
              </a:gdLst>
              <a:ahLst/>
              <a:cxnLst>
                <a:cxn ang="0">
                  <a:pos x="T0" y="T1"/>
                </a:cxn>
                <a:cxn ang="0">
                  <a:pos x="T2" y="T3"/>
                </a:cxn>
                <a:cxn ang="0">
                  <a:pos x="T4" y="T5"/>
                </a:cxn>
                <a:cxn ang="0">
                  <a:pos x="T6" y="T7"/>
                </a:cxn>
                <a:cxn ang="0">
                  <a:pos x="T8" y="T9"/>
                </a:cxn>
              </a:cxnLst>
              <a:rect l="0" t="0" r="r" b="b"/>
              <a:pathLst>
                <a:path w="14" h="5">
                  <a:moveTo>
                    <a:pt x="14" y="0"/>
                  </a:moveTo>
                  <a:cubicBezTo>
                    <a:pt x="9" y="1"/>
                    <a:pt x="5" y="3"/>
                    <a:pt x="0" y="4"/>
                  </a:cubicBezTo>
                  <a:cubicBezTo>
                    <a:pt x="0" y="4"/>
                    <a:pt x="0" y="4"/>
                    <a:pt x="0" y="5"/>
                  </a:cubicBezTo>
                  <a:cubicBezTo>
                    <a:pt x="5" y="4"/>
                    <a:pt x="10" y="3"/>
                    <a:pt x="14" y="1"/>
                  </a:cubicBezTo>
                  <a:cubicBezTo>
                    <a:pt x="14" y="1"/>
                    <a:pt x="14" y="1"/>
                    <a:pt x="14" y="0"/>
                  </a:cubicBezTo>
                </a:path>
              </a:pathLst>
            </a:custGeom>
            <a:solidFill>
              <a:srgbClr val="EBED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32" name="Freeform 132">
              <a:extLst>
                <a:ext uri="{FF2B5EF4-FFF2-40B4-BE49-F238E27FC236}">
                  <a16:creationId xmlns="" xmlns:a16="http://schemas.microsoft.com/office/drawing/2014/main" id="{6E796DA7-CEFD-4E71-A4D5-A3096755EA8D}"/>
                </a:ext>
              </a:extLst>
            </p:cNvPr>
            <p:cNvSpPr>
              <a:spLocks/>
            </p:cNvSpPr>
            <p:nvPr/>
          </p:nvSpPr>
          <p:spPr bwMode="auto">
            <a:xfrm>
              <a:off x="5311" y="943"/>
              <a:ext cx="40" cy="35"/>
            </a:xfrm>
            <a:custGeom>
              <a:avLst/>
              <a:gdLst>
                <a:gd name="T0" fmla="*/ 13 w 15"/>
                <a:gd name="T1" fmla="*/ 0 h 13"/>
                <a:gd name="T2" fmla="*/ 0 w 15"/>
                <a:gd name="T3" fmla="*/ 5 h 13"/>
                <a:gd name="T4" fmla="*/ 1 w 15"/>
                <a:gd name="T5" fmla="*/ 13 h 13"/>
                <a:gd name="T6" fmla="*/ 15 w 15"/>
                <a:gd name="T7" fmla="*/ 9 h 13"/>
                <a:gd name="T8" fmla="*/ 13 w 15"/>
                <a:gd name="T9" fmla="*/ 0 h 13"/>
              </a:gdLst>
              <a:ahLst/>
              <a:cxnLst>
                <a:cxn ang="0">
                  <a:pos x="T0" y="T1"/>
                </a:cxn>
                <a:cxn ang="0">
                  <a:pos x="T2" y="T3"/>
                </a:cxn>
                <a:cxn ang="0">
                  <a:pos x="T4" y="T5"/>
                </a:cxn>
                <a:cxn ang="0">
                  <a:pos x="T6" y="T7"/>
                </a:cxn>
                <a:cxn ang="0">
                  <a:pos x="T8" y="T9"/>
                </a:cxn>
              </a:cxnLst>
              <a:rect l="0" t="0" r="r" b="b"/>
              <a:pathLst>
                <a:path w="15" h="13">
                  <a:moveTo>
                    <a:pt x="13" y="0"/>
                  </a:moveTo>
                  <a:cubicBezTo>
                    <a:pt x="9" y="2"/>
                    <a:pt x="5" y="4"/>
                    <a:pt x="0" y="5"/>
                  </a:cubicBezTo>
                  <a:cubicBezTo>
                    <a:pt x="0" y="8"/>
                    <a:pt x="1" y="10"/>
                    <a:pt x="1" y="13"/>
                  </a:cubicBezTo>
                  <a:cubicBezTo>
                    <a:pt x="6" y="12"/>
                    <a:pt x="10" y="10"/>
                    <a:pt x="15" y="9"/>
                  </a:cubicBezTo>
                  <a:cubicBezTo>
                    <a:pt x="14" y="6"/>
                    <a:pt x="13" y="3"/>
                    <a:pt x="13" y="0"/>
                  </a:cubicBezTo>
                </a:path>
              </a:pathLst>
            </a:custGeom>
            <a:solidFill>
              <a:srgbClr val="D4BB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33" name="Freeform 133">
              <a:extLst>
                <a:ext uri="{FF2B5EF4-FFF2-40B4-BE49-F238E27FC236}">
                  <a16:creationId xmlns="" xmlns:a16="http://schemas.microsoft.com/office/drawing/2014/main" id="{07A3A534-3FC3-431E-96B4-07C909B99780}"/>
                </a:ext>
              </a:extLst>
            </p:cNvPr>
            <p:cNvSpPr>
              <a:spLocks/>
            </p:cNvSpPr>
            <p:nvPr/>
          </p:nvSpPr>
          <p:spPr bwMode="auto">
            <a:xfrm>
              <a:off x="5311" y="935"/>
              <a:ext cx="35" cy="22"/>
            </a:xfrm>
            <a:custGeom>
              <a:avLst/>
              <a:gdLst>
                <a:gd name="T0" fmla="*/ 13 w 13"/>
                <a:gd name="T1" fmla="*/ 0 h 8"/>
                <a:gd name="T2" fmla="*/ 0 w 13"/>
                <a:gd name="T3" fmla="*/ 5 h 8"/>
                <a:gd name="T4" fmla="*/ 0 w 13"/>
                <a:gd name="T5" fmla="*/ 8 h 8"/>
                <a:gd name="T6" fmla="*/ 13 w 13"/>
                <a:gd name="T7" fmla="*/ 3 h 8"/>
                <a:gd name="T8" fmla="*/ 13 w 13"/>
                <a:gd name="T9" fmla="*/ 0 h 8"/>
              </a:gdLst>
              <a:ahLst/>
              <a:cxnLst>
                <a:cxn ang="0">
                  <a:pos x="T0" y="T1"/>
                </a:cxn>
                <a:cxn ang="0">
                  <a:pos x="T2" y="T3"/>
                </a:cxn>
                <a:cxn ang="0">
                  <a:pos x="T4" y="T5"/>
                </a:cxn>
                <a:cxn ang="0">
                  <a:pos x="T6" y="T7"/>
                </a:cxn>
                <a:cxn ang="0">
                  <a:pos x="T8" y="T9"/>
                </a:cxn>
              </a:cxnLst>
              <a:rect l="0" t="0" r="r" b="b"/>
              <a:pathLst>
                <a:path w="13" h="8">
                  <a:moveTo>
                    <a:pt x="13" y="0"/>
                  </a:moveTo>
                  <a:cubicBezTo>
                    <a:pt x="8" y="2"/>
                    <a:pt x="4" y="4"/>
                    <a:pt x="0" y="5"/>
                  </a:cubicBezTo>
                  <a:cubicBezTo>
                    <a:pt x="0" y="6"/>
                    <a:pt x="0" y="7"/>
                    <a:pt x="0" y="8"/>
                  </a:cubicBezTo>
                  <a:cubicBezTo>
                    <a:pt x="5" y="7"/>
                    <a:pt x="9" y="5"/>
                    <a:pt x="13" y="3"/>
                  </a:cubicBezTo>
                  <a:cubicBezTo>
                    <a:pt x="13" y="2"/>
                    <a:pt x="13" y="1"/>
                    <a:pt x="13" y="0"/>
                  </a:cubicBezTo>
                </a:path>
              </a:pathLst>
            </a:custGeom>
            <a:solidFill>
              <a:srgbClr val="6A2E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34" name="Freeform 134">
              <a:extLst>
                <a:ext uri="{FF2B5EF4-FFF2-40B4-BE49-F238E27FC236}">
                  <a16:creationId xmlns="" xmlns:a16="http://schemas.microsoft.com/office/drawing/2014/main" id="{5B81BBE7-75D7-4314-B3E3-3C4A03DAF8B7}"/>
                </a:ext>
              </a:extLst>
            </p:cNvPr>
            <p:cNvSpPr>
              <a:spLocks/>
            </p:cNvSpPr>
            <p:nvPr/>
          </p:nvSpPr>
          <p:spPr bwMode="auto">
            <a:xfrm>
              <a:off x="5341" y="629"/>
              <a:ext cx="64" cy="40"/>
            </a:xfrm>
            <a:custGeom>
              <a:avLst/>
              <a:gdLst>
                <a:gd name="T0" fmla="*/ 1 w 24"/>
                <a:gd name="T1" fmla="*/ 0 h 15"/>
                <a:gd name="T2" fmla="*/ 7 w 24"/>
                <a:gd name="T3" fmla="*/ 13 h 15"/>
                <a:gd name="T4" fmla="*/ 15 w 24"/>
                <a:gd name="T5" fmla="*/ 15 h 15"/>
                <a:gd name="T6" fmla="*/ 24 w 24"/>
                <a:gd name="T7" fmla="*/ 13 h 15"/>
                <a:gd name="T8" fmla="*/ 1 w 24"/>
                <a:gd name="T9" fmla="*/ 0 h 15"/>
              </a:gdLst>
              <a:ahLst/>
              <a:cxnLst>
                <a:cxn ang="0">
                  <a:pos x="T0" y="T1"/>
                </a:cxn>
                <a:cxn ang="0">
                  <a:pos x="T2" y="T3"/>
                </a:cxn>
                <a:cxn ang="0">
                  <a:pos x="T4" y="T5"/>
                </a:cxn>
                <a:cxn ang="0">
                  <a:pos x="T6" y="T7"/>
                </a:cxn>
                <a:cxn ang="0">
                  <a:pos x="T8" y="T9"/>
                </a:cxn>
              </a:cxnLst>
              <a:rect l="0" t="0" r="r" b="b"/>
              <a:pathLst>
                <a:path w="24" h="15">
                  <a:moveTo>
                    <a:pt x="1" y="0"/>
                  </a:moveTo>
                  <a:cubicBezTo>
                    <a:pt x="0" y="4"/>
                    <a:pt x="1" y="10"/>
                    <a:pt x="7" y="13"/>
                  </a:cubicBezTo>
                  <a:cubicBezTo>
                    <a:pt x="9" y="15"/>
                    <a:pt x="12" y="15"/>
                    <a:pt x="15" y="15"/>
                  </a:cubicBezTo>
                  <a:cubicBezTo>
                    <a:pt x="18" y="15"/>
                    <a:pt x="21" y="14"/>
                    <a:pt x="24" y="13"/>
                  </a:cubicBezTo>
                  <a:cubicBezTo>
                    <a:pt x="17" y="8"/>
                    <a:pt x="10" y="3"/>
                    <a:pt x="1" y="0"/>
                  </a:cubicBezTo>
                </a:path>
              </a:pathLst>
            </a:custGeom>
            <a:solidFill>
              <a:srgbClr val="FAF4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35" name="Freeform 135">
              <a:extLst>
                <a:ext uri="{FF2B5EF4-FFF2-40B4-BE49-F238E27FC236}">
                  <a16:creationId xmlns="" xmlns:a16="http://schemas.microsoft.com/office/drawing/2014/main" id="{E9CCE552-A113-4BD4-ABC8-E4EDCABF8215}"/>
                </a:ext>
              </a:extLst>
            </p:cNvPr>
            <p:cNvSpPr>
              <a:spLocks/>
            </p:cNvSpPr>
            <p:nvPr/>
          </p:nvSpPr>
          <p:spPr bwMode="auto">
            <a:xfrm>
              <a:off x="5349" y="744"/>
              <a:ext cx="90" cy="70"/>
            </a:xfrm>
            <a:custGeom>
              <a:avLst/>
              <a:gdLst>
                <a:gd name="T0" fmla="*/ 21 w 34"/>
                <a:gd name="T1" fmla="*/ 0 h 26"/>
                <a:gd name="T2" fmla="*/ 15 w 34"/>
                <a:gd name="T3" fmla="*/ 2 h 26"/>
                <a:gd name="T4" fmla="*/ 8 w 34"/>
                <a:gd name="T5" fmla="*/ 17 h 26"/>
                <a:gd name="T6" fmla="*/ 22 w 34"/>
                <a:gd name="T7" fmla="*/ 26 h 26"/>
                <a:gd name="T8" fmla="*/ 33 w 34"/>
                <a:gd name="T9" fmla="*/ 18 h 26"/>
                <a:gd name="T10" fmla="*/ 21 w 34"/>
                <a:gd name="T11" fmla="*/ 0 h 26"/>
              </a:gdLst>
              <a:ahLst/>
              <a:cxnLst>
                <a:cxn ang="0">
                  <a:pos x="T0" y="T1"/>
                </a:cxn>
                <a:cxn ang="0">
                  <a:pos x="T2" y="T3"/>
                </a:cxn>
                <a:cxn ang="0">
                  <a:pos x="T4" y="T5"/>
                </a:cxn>
                <a:cxn ang="0">
                  <a:pos x="T6" y="T7"/>
                </a:cxn>
                <a:cxn ang="0">
                  <a:pos x="T8" y="T9"/>
                </a:cxn>
                <a:cxn ang="0">
                  <a:pos x="T10" y="T11"/>
                </a:cxn>
              </a:cxnLst>
              <a:rect l="0" t="0" r="r" b="b"/>
              <a:pathLst>
                <a:path w="34" h="26">
                  <a:moveTo>
                    <a:pt x="21" y="0"/>
                  </a:moveTo>
                  <a:cubicBezTo>
                    <a:pt x="19" y="0"/>
                    <a:pt x="17" y="1"/>
                    <a:pt x="15" y="2"/>
                  </a:cubicBezTo>
                  <a:cubicBezTo>
                    <a:pt x="15" y="2"/>
                    <a:pt x="0" y="4"/>
                    <a:pt x="8" y="17"/>
                  </a:cubicBezTo>
                  <a:cubicBezTo>
                    <a:pt x="11" y="24"/>
                    <a:pt x="17" y="26"/>
                    <a:pt x="22" y="26"/>
                  </a:cubicBezTo>
                  <a:cubicBezTo>
                    <a:pt x="27" y="26"/>
                    <a:pt x="32" y="23"/>
                    <a:pt x="33" y="18"/>
                  </a:cubicBezTo>
                  <a:cubicBezTo>
                    <a:pt x="34" y="11"/>
                    <a:pt x="28" y="0"/>
                    <a:pt x="21" y="0"/>
                  </a:cubicBezTo>
                </a:path>
              </a:pathLst>
            </a:custGeom>
            <a:solidFill>
              <a:srgbClr val="FAF4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36" name="Freeform 136">
              <a:extLst>
                <a:ext uri="{FF2B5EF4-FFF2-40B4-BE49-F238E27FC236}">
                  <a16:creationId xmlns="" xmlns:a16="http://schemas.microsoft.com/office/drawing/2014/main" id="{D6DAE716-6DFA-4456-BACF-81DE95AA778F}"/>
                </a:ext>
              </a:extLst>
            </p:cNvPr>
            <p:cNvSpPr>
              <a:spLocks/>
            </p:cNvSpPr>
            <p:nvPr/>
          </p:nvSpPr>
          <p:spPr bwMode="auto">
            <a:xfrm>
              <a:off x="5381" y="924"/>
              <a:ext cx="53" cy="35"/>
            </a:xfrm>
            <a:custGeom>
              <a:avLst/>
              <a:gdLst>
                <a:gd name="T0" fmla="*/ 19 w 20"/>
                <a:gd name="T1" fmla="*/ 0 h 13"/>
                <a:gd name="T2" fmla="*/ 0 w 20"/>
                <a:gd name="T3" fmla="*/ 12 h 13"/>
                <a:gd name="T4" fmla="*/ 0 w 20"/>
                <a:gd name="T5" fmla="*/ 13 h 13"/>
                <a:gd name="T6" fmla="*/ 20 w 20"/>
                <a:gd name="T7" fmla="*/ 0 h 13"/>
                <a:gd name="T8" fmla="*/ 19 w 20"/>
                <a:gd name="T9" fmla="*/ 0 h 13"/>
              </a:gdLst>
              <a:ahLst/>
              <a:cxnLst>
                <a:cxn ang="0">
                  <a:pos x="T0" y="T1"/>
                </a:cxn>
                <a:cxn ang="0">
                  <a:pos x="T2" y="T3"/>
                </a:cxn>
                <a:cxn ang="0">
                  <a:pos x="T4" y="T5"/>
                </a:cxn>
                <a:cxn ang="0">
                  <a:pos x="T6" y="T7"/>
                </a:cxn>
                <a:cxn ang="0">
                  <a:pos x="T8" y="T9"/>
                </a:cxn>
              </a:cxnLst>
              <a:rect l="0" t="0" r="r" b="b"/>
              <a:pathLst>
                <a:path w="20" h="13">
                  <a:moveTo>
                    <a:pt x="19" y="0"/>
                  </a:moveTo>
                  <a:cubicBezTo>
                    <a:pt x="14" y="5"/>
                    <a:pt x="7" y="9"/>
                    <a:pt x="0" y="12"/>
                  </a:cubicBezTo>
                  <a:cubicBezTo>
                    <a:pt x="0" y="12"/>
                    <a:pt x="0" y="13"/>
                    <a:pt x="0" y="13"/>
                  </a:cubicBezTo>
                  <a:cubicBezTo>
                    <a:pt x="8" y="10"/>
                    <a:pt x="14" y="6"/>
                    <a:pt x="20" y="0"/>
                  </a:cubicBezTo>
                  <a:cubicBezTo>
                    <a:pt x="20" y="0"/>
                    <a:pt x="19" y="0"/>
                    <a:pt x="19"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37" name="Freeform 137">
              <a:extLst>
                <a:ext uri="{FF2B5EF4-FFF2-40B4-BE49-F238E27FC236}">
                  <a16:creationId xmlns="" xmlns:a16="http://schemas.microsoft.com/office/drawing/2014/main" id="{1EDE37DA-E82F-430D-853F-8657B2D0838D}"/>
                </a:ext>
              </a:extLst>
            </p:cNvPr>
            <p:cNvSpPr>
              <a:spLocks/>
            </p:cNvSpPr>
            <p:nvPr/>
          </p:nvSpPr>
          <p:spPr bwMode="auto">
            <a:xfrm>
              <a:off x="5378" y="914"/>
              <a:ext cx="53" cy="43"/>
            </a:xfrm>
            <a:custGeom>
              <a:avLst/>
              <a:gdLst>
                <a:gd name="T0" fmla="*/ 11 w 20"/>
                <a:gd name="T1" fmla="*/ 0 h 16"/>
                <a:gd name="T2" fmla="*/ 1 w 20"/>
                <a:gd name="T3" fmla="*/ 7 h 16"/>
                <a:gd name="T4" fmla="*/ 1 w 20"/>
                <a:gd name="T5" fmla="*/ 16 h 16"/>
                <a:gd name="T6" fmla="*/ 20 w 20"/>
                <a:gd name="T7" fmla="*/ 4 h 16"/>
                <a:gd name="T8" fmla="*/ 11 w 20"/>
                <a:gd name="T9" fmla="*/ 0 h 16"/>
              </a:gdLst>
              <a:ahLst/>
              <a:cxnLst>
                <a:cxn ang="0">
                  <a:pos x="T0" y="T1"/>
                </a:cxn>
                <a:cxn ang="0">
                  <a:pos x="T2" y="T3"/>
                </a:cxn>
                <a:cxn ang="0">
                  <a:pos x="T4" y="T5"/>
                </a:cxn>
                <a:cxn ang="0">
                  <a:pos x="T6" y="T7"/>
                </a:cxn>
                <a:cxn ang="0">
                  <a:pos x="T8" y="T9"/>
                </a:cxn>
              </a:cxnLst>
              <a:rect l="0" t="0" r="r" b="b"/>
              <a:pathLst>
                <a:path w="20" h="16">
                  <a:moveTo>
                    <a:pt x="11" y="0"/>
                  </a:moveTo>
                  <a:cubicBezTo>
                    <a:pt x="7" y="0"/>
                    <a:pt x="4" y="2"/>
                    <a:pt x="1" y="7"/>
                  </a:cubicBezTo>
                  <a:cubicBezTo>
                    <a:pt x="1" y="7"/>
                    <a:pt x="0" y="11"/>
                    <a:pt x="1" y="16"/>
                  </a:cubicBezTo>
                  <a:cubicBezTo>
                    <a:pt x="8" y="13"/>
                    <a:pt x="15" y="9"/>
                    <a:pt x="20" y="4"/>
                  </a:cubicBezTo>
                  <a:cubicBezTo>
                    <a:pt x="17" y="1"/>
                    <a:pt x="14" y="0"/>
                    <a:pt x="11" y="0"/>
                  </a:cubicBezTo>
                </a:path>
              </a:pathLst>
            </a:custGeom>
            <a:solidFill>
              <a:srgbClr val="FAF4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grpSp>
      <p:sp>
        <p:nvSpPr>
          <p:cNvPr id="138" name="文本框 137">
            <a:extLst>
              <a:ext uri="{FF2B5EF4-FFF2-40B4-BE49-F238E27FC236}">
                <a16:creationId xmlns="" xmlns:a16="http://schemas.microsoft.com/office/drawing/2014/main" id="{020E4E3B-273D-4277-8FF2-F71AF2E2958E}"/>
              </a:ext>
            </a:extLst>
          </p:cNvPr>
          <p:cNvSpPr txBox="1"/>
          <p:nvPr/>
        </p:nvSpPr>
        <p:spPr>
          <a:xfrm>
            <a:off x="4357695" y="182354"/>
            <a:ext cx="4121128" cy="523220"/>
          </a:xfrm>
          <a:prstGeom prst="rect">
            <a:avLst/>
          </a:prstGeom>
          <a:noFill/>
          <a:ln>
            <a:noFill/>
          </a:ln>
        </p:spPr>
        <p:txBody>
          <a:bodyPr wrap="none" rtlCol="0">
            <a:spAutoFit/>
            <a:scene3d>
              <a:camera prst="orthographicFront"/>
              <a:lightRig rig="threePt" dir="t"/>
            </a:scene3d>
            <a:sp3d contourW="12700"/>
          </a:bodyPr>
          <a:lstStyle/>
          <a:p>
            <a:pPr algn="ctr"/>
            <a:r>
              <a:rPr lang="en-US" altLang="zh-CN" sz="2800" dirty="0" err="1">
                <a:ln w="63500">
                  <a:solidFill>
                    <a:srgbClr val="FFFFFF"/>
                  </a:solidFill>
                </a:ln>
                <a:solidFill>
                  <a:srgbClr val="FF4D67"/>
                </a:solidFill>
                <a:effectLst>
                  <a:outerShdw blurRad="127000" dist="38100" dir="2700000" algn="tl" rotWithShape="0">
                    <a:prstClr val="black">
                      <a:alpha val="47000"/>
                    </a:prstClr>
                  </a:outerShdw>
                </a:effectLst>
                <a:latin typeface="#9Slide03 AllRoundGothic" panose="020B0703020202020104" pitchFamily="34" charset="0"/>
                <a:ea typeface="字魂36号-正文宋楷" panose="02000000000000000000" pitchFamily="2" charset="-122"/>
              </a:rPr>
              <a:t>Luyện</a:t>
            </a:r>
            <a:r>
              <a:rPr lang="en-US" altLang="zh-CN" sz="2800" dirty="0">
                <a:ln w="63500">
                  <a:solidFill>
                    <a:srgbClr val="FFFFFF"/>
                  </a:solidFill>
                </a:ln>
                <a:solidFill>
                  <a:srgbClr val="FF4D67"/>
                </a:solidFill>
                <a:effectLst>
                  <a:outerShdw blurRad="127000" dist="38100" dir="2700000" algn="tl" rotWithShape="0">
                    <a:prstClr val="black">
                      <a:alpha val="47000"/>
                    </a:prstClr>
                  </a:outerShdw>
                </a:effectLst>
                <a:latin typeface="#9Slide03 AllRoundGothic" panose="020B0703020202020104" pitchFamily="34" charset="0"/>
                <a:ea typeface="字魂36号-正文宋楷" panose="02000000000000000000" pitchFamily="2" charset="-122"/>
              </a:rPr>
              <a:t> </a:t>
            </a:r>
            <a:r>
              <a:rPr lang="en-US" altLang="zh-CN" sz="2800" dirty="0" err="1">
                <a:ln w="63500">
                  <a:solidFill>
                    <a:srgbClr val="FFFFFF"/>
                  </a:solidFill>
                </a:ln>
                <a:solidFill>
                  <a:srgbClr val="FF4D67"/>
                </a:solidFill>
                <a:effectLst>
                  <a:outerShdw blurRad="127000" dist="38100" dir="2700000" algn="tl" rotWithShape="0">
                    <a:prstClr val="black">
                      <a:alpha val="47000"/>
                    </a:prstClr>
                  </a:outerShdw>
                </a:effectLst>
                <a:latin typeface="#9Slide03 AllRoundGothic" panose="020B0703020202020104" pitchFamily="34" charset="0"/>
                <a:ea typeface="字魂36号-正文宋楷" panose="02000000000000000000" pitchFamily="2" charset="-122"/>
              </a:rPr>
              <a:t>tập</a:t>
            </a:r>
            <a:r>
              <a:rPr lang="en-US" altLang="zh-CN" sz="2800" dirty="0">
                <a:ln w="63500">
                  <a:solidFill>
                    <a:srgbClr val="FFFFFF"/>
                  </a:solidFill>
                </a:ln>
                <a:solidFill>
                  <a:srgbClr val="FF4D67"/>
                </a:solidFill>
                <a:effectLst>
                  <a:outerShdw blurRad="127000" dist="38100" dir="2700000" algn="tl" rotWithShape="0">
                    <a:prstClr val="black">
                      <a:alpha val="47000"/>
                    </a:prstClr>
                  </a:outerShdw>
                </a:effectLst>
                <a:latin typeface="#9Slide03 AllRoundGothic" panose="020B0703020202020104" pitchFamily="34" charset="0"/>
                <a:ea typeface="字魂36号-正文宋楷" panose="02000000000000000000" pitchFamily="2" charset="-122"/>
              </a:rPr>
              <a:t> </a:t>
            </a:r>
            <a:r>
              <a:rPr lang="en-US" altLang="zh-CN" sz="2800" dirty="0" err="1">
                <a:ln w="63500">
                  <a:solidFill>
                    <a:srgbClr val="FFFFFF"/>
                  </a:solidFill>
                </a:ln>
                <a:solidFill>
                  <a:srgbClr val="FF4D67"/>
                </a:solidFill>
                <a:effectLst>
                  <a:outerShdw blurRad="127000" dist="38100" dir="2700000" algn="tl" rotWithShape="0">
                    <a:prstClr val="black">
                      <a:alpha val="47000"/>
                    </a:prstClr>
                  </a:outerShdw>
                </a:effectLst>
                <a:latin typeface="#9Slide03 AllRoundGothic" panose="020B0703020202020104" pitchFamily="34" charset="0"/>
                <a:ea typeface="字魂36号-正文宋楷" panose="02000000000000000000" pitchFamily="2" charset="-122"/>
              </a:rPr>
              <a:t>và</a:t>
            </a:r>
            <a:r>
              <a:rPr lang="en-US" altLang="zh-CN" sz="2800" dirty="0">
                <a:ln w="63500">
                  <a:solidFill>
                    <a:srgbClr val="FFFFFF"/>
                  </a:solidFill>
                </a:ln>
                <a:solidFill>
                  <a:srgbClr val="FF4D67"/>
                </a:solidFill>
                <a:effectLst>
                  <a:outerShdw blurRad="127000" dist="38100" dir="2700000" algn="tl" rotWithShape="0">
                    <a:prstClr val="black">
                      <a:alpha val="47000"/>
                    </a:prstClr>
                  </a:outerShdw>
                </a:effectLst>
                <a:latin typeface="#9Slide03 AllRoundGothic" panose="020B0703020202020104" pitchFamily="34" charset="0"/>
                <a:ea typeface="字魂36号-正文宋楷" panose="02000000000000000000" pitchFamily="2" charset="-122"/>
              </a:rPr>
              <a:t> </a:t>
            </a:r>
            <a:r>
              <a:rPr lang="en-US" altLang="zh-CN" sz="2800" dirty="0" err="1">
                <a:ln w="63500">
                  <a:solidFill>
                    <a:srgbClr val="FFFFFF"/>
                  </a:solidFill>
                </a:ln>
                <a:solidFill>
                  <a:srgbClr val="FF4D67"/>
                </a:solidFill>
                <a:effectLst>
                  <a:outerShdw blurRad="127000" dist="38100" dir="2700000" algn="tl" rotWithShape="0">
                    <a:prstClr val="black">
                      <a:alpha val="47000"/>
                    </a:prstClr>
                  </a:outerShdw>
                </a:effectLst>
                <a:latin typeface="#9Slide03 AllRoundGothic" panose="020B0703020202020104" pitchFamily="34" charset="0"/>
                <a:ea typeface="字魂36号-正文宋楷" panose="02000000000000000000" pitchFamily="2" charset="-122"/>
              </a:rPr>
              <a:t>vận</a:t>
            </a:r>
            <a:r>
              <a:rPr lang="en-US" altLang="zh-CN" sz="2800" dirty="0">
                <a:ln w="63500">
                  <a:solidFill>
                    <a:srgbClr val="FFFFFF"/>
                  </a:solidFill>
                </a:ln>
                <a:solidFill>
                  <a:srgbClr val="FF4D67"/>
                </a:solidFill>
                <a:effectLst>
                  <a:outerShdw blurRad="127000" dist="38100" dir="2700000" algn="tl" rotWithShape="0">
                    <a:prstClr val="black">
                      <a:alpha val="47000"/>
                    </a:prstClr>
                  </a:outerShdw>
                </a:effectLst>
                <a:latin typeface="#9Slide03 AllRoundGothic" panose="020B0703020202020104" pitchFamily="34" charset="0"/>
                <a:ea typeface="字魂36号-正文宋楷" panose="02000000000000000000" pitchFamily="2" charset="-122"/>
              </a:rPr>
              <a:t> </a:t>
            </a:r>
            <a:r>
              <a:rPr lang="en-US" altLang="zh-CN" sz="2800" dirty="0" err="1">
                <a:ln w="63500">
                  <a:solidFill>
                    <a:srgbClr val="FFFFFF"/>
                  </a:solidFill>
                </a:ln>
                <a:solidFill>
                  <a:srgbClr val="FF4D67"/>
                </a:solidFill>
                <a:effectLst>
                  <a:outerShdw blurRad="127000" dist="38100" dir="2700000" algn="tl" rotWithShape="0">
                    <a:prstClr val="black">
                      <a:alpha val="47000"/>
                    </a:prstClr>
                  </a:outerShdw>
                </a:effectLst>
                <a:latin typeface="#9Slide03 AllRoundGothic" panose="020B0703020202020104" pitchFamily="34" charset="0"/>
                <a:ea typeface="字魂36号-正文宋楷" panose="02000000000000000000" pitchFamily="2" charset="-122"/>
              </a:rPr>
              <a:t>dụng</a:t>
            </a:r>
            <a:endParaRPr lang="zh-CN" altLang="en-US" sz="2800" dirty="0">
              <a:ln w="63500">
                <a:solidFill>
                  <a:srgbClr val="FFFFFF"/>
                </a:solidFill>
              </a:ln>
              <a:solidFill>
                <a:srgbClr val="FF4D67"/>
              </a:solidFill>
              <a:effectLst>
                <a:outerShdw blurRad="127000" dist="38100" dir="2700000" algn="tl" rotWithShape="0">
                  <a:prstClr val="black">
                    <a:alpha val="47000"/>
                  </a:prstClr>
                </a:outerShdw>
              </a:effectLst>
              <a:latin typeface="#9Slide03 AllRoundGothic" panose="020B0703020202020104" pitchFamily="34" charset="0"/>
              <a:ea typeface="字魂36号-正文宋楷" panose="02000000000000000000" pitchFamily="2" charset="-122"/>
            </a:endParaRPr>
          </a:p>
        </p:txBody>
      </p:sp>
      <p:sp>
        <p:nvSpPr>
          <p:cNvPr id="139" name="文本框 138">
            <a:extLst>
              <a:ext uri="{FF2B5EF4-FFF2-40B4-BE49-F238E27FC236}">
                <a16:creationId xmlns="" xmlns:a16="http://schemas.microsoft.com/office/drawing/2014/main" id="{BF38E0E2-E66C-498F-A008-C007310EADEA}"/>
              </a:ext>
            </a:extLst>
          </p:cNvPr>
          <p:cNvSpPr txBox="1"/>
          <p:nvPr/>
        </p:nvSpPr>
        <p:spPr>
          <a:xfrm>
            <a:off x="4348850" y="178521"/>
            <a:ext cx="4121128" cy="523220"/>
          </a:xfrm>
          <a:prstGeom prst="rect">
            <a:avLst/>
          </a:prstGeom>
          <a:noFill/>
        </p:spPr>
        <p:txBody>
          <a:bodyPr wrap="none" rtlCol="0">
            <a:spAutoFit/>
            <a:scene3d>
              <a:camera prst="orthographicFront"/>
              <a:lightRig rig="threePt" dir="t"/>
            </a:scene3d>
            <a:sp3d contourW="12700"/>
          </a:bodyPr>
          <a:lstStyle/>
          <a:p>
            <a:pPr algn="ctr"/>
            <a:r>
              <a:rPr lang="en-US" altLang="zh-CN" sz="2800" dirty="0" err="1">
                <a:pattFill prst="wdDnDiag">
                  <a:fgClr>
                    <a:schemeClr val="tx1">
                      <a:lumMod val="65000"/>
                      <a:lumOff val="35000"/>
                    </a:schemeClr>
                  </a:fgClr>
                  <a:bgClr>
                    <a:schemeClr val="tx1">
                      <a:lumMod val="85000"/>
                      <a:lumOff val="15000"/>
                    </a:schemeClr>
                  </a:bgClr>
                </a:pattFill>
                <a:latin typeface="#9Slide03 AllRoundGothic" panose="020B0703020202020104" pitchFamily="34" charset="0"/>
                <a:ea typeface="字魂36号-正文宋楷" panose="02000000000000000000" pitchFamily="2" charset="-122"/>
              </a:rPr>
              <a:t>Luyện</a:t>
            </a:r>
            <a:r>
              <a:rPr lang="en-US" altLang="zh-CN" sz="2800" dirty="0">
                <a:pattFill prst="wdDnDiag">
                  <a:fgClr>
                    <a:schemeClr val="tx1">
                      <a:lumMod val="65000"/>
                      <a:lumOff val="35000"/>
                    </a:schemeClr>
                  </a:fgClr>
                  <a:bgClr>
                    <a:schemeClr val="tx1">
                      <a:lumMod val="85000"/>
                      <a:lumOff val="15000"/>
                    </a:schemeClr>
                  </a:bgClr>
                </a:pattFill>
                <a:latin typeface="#9Slide03 AllRoundGothic" panose="020B0703020202020104" pitchFamily="34" charset="0"/>
                <a:ea typeface="字魂36号-正文宋楷" panose="02000000000000000000" pitchFamily="2" charset="-122"/>
              </a:rPr>
              <a:t> </a:t>
            </a:r>
            <a:r>
              <a:rPr lang="en-US" altLang="zh-CN" sz="2800" dirty="0" err="1">
                <a:pattFill prst="wdDnDiag">
                  <a:fgClr>
                    <a:schemeClr val="tx1">
                      <a:lumMod val="65000"/>
                      <a:lumOff val="35000"/>
                    </a:schemeClr>
                  </a:fgClr>
                  <a:bgClr>
                    <a:schemeClr val="tx1">
                      <a:lumMod val="85000"/>
                      <a:lumOff val="15000"/>
                    </a:schemeClr>
                  </a:bgClr>
                </a:pattFill>
                <a:latin typeface="#9Slide03 AllRoundGothic" panose="020B0703020202020104" pitchFamily="34" charset="0"/>
                <a:ea typeface="字魂36号-正文宋楷" panose="02000000000000000000" pitchFamily="2" charset="-122"/>
              </a:rPr>
              <a:t>tập</a:t>
            </a:r>
            <a:r>
              <a:rPr lang="en-US" altLang="zh-CN" sz="2800" dirty="0">
                <a:pattFill prst="wdDnDiag">
                  <a:fgClr>
                    <a:schemeClr val="tx1">
                      <a:lumMod val="65000"/>
                      <a:lumOff val="35000"/>
                    </a:schemeClr>
                  </a:fgClr>
                  <a:bgClr>
                    <a:schemeClr val="tx1">
                      <a:lumMod val="85000"/>
                      <a:lumOff val="15000"/>
                    </a:schemeClr>
                  </a:bgClr>
                </a:pattFill>
                <a:latin typeface="#9Slide03 AllRoundGothic" panose="020B0703020202020104" pitchFamily="34" charset="0"/>
                <a:ea typeface="字魂36号-正文宋楷" panose="02000000000000000000" pitchFamily="2" charset="-122"/>
              </a:rPr>
              <a:t> </a:t>
            </a:r>
            <a:r>
              <a:rPr lang="en-US" altLang="zh-CN" sz="2800" dirty="0" err="1">
                <a:pattFill prst="wdDnDiag">
                  <a:fgClr>
                    <a:schemeClr val="tx1">
                      <a:lumMod val="65000"/>
                      <a:lumOff val="35000"/>
                    </a:schemeClr>
                  </a:fgClr>
                  <a:bgClr>
                    <a:schemeClr val="tx1">
                      <a:lumMod val="85000"/>
                      <a:lumOff val="15000"/>
                    </a:schemeClr>
                  </a:bgClr>
                </a:pattFill>
                <a:latin typeface="#9Slide03 AllRoundGothic" panose="020B0703020202020104" pitchFamily="34" charset="0"/>
                <a:ea typeface="字魂36号-正文宋楷" panose="02000000000000000000" pitchFamily="2" charset="-122"/>
              </a:rPr>
              <a:t>và</a:t>
            </a:r>
            <a:r>
              <a:rPr lang="en-US" altLang="zh-CN" sz="2800" dirty="0">
                <a:pattFill prst="wdDnDiag">
                  <a:fgClr>
                    <a:schemeClr val="tx1">
                      <a:lumMod val="65000"/>
                      <a:lumOff val="35000"/>
                    </a:schemeClr>
                  </a:fgClr>
                  <a:bgClr>
                    <a:schemeClr val="tx1">
                      <a:lumMod val="85000"/>
                      <a:lumOff val="15000"/>
                    </a:schemeClr>
                  </a:bgClr>
                </a:pattFill>
                <a:latin typeface="#9Slide03 AllRoundGothic" panose="020B0703020202020104" pitchFamily="34" charset="0"/>
                <a:ea typeface="字魂36号-正文宋楷" panose="02000000000000000000" pitchFamily="2" charset="-122"/>
              </a:rPr>
              <a:t> </a:t>
            </a:r>
            <a:r>
              <a:rPr lang="en-US" altLang="zh-CN" sz="2800" dirty="0" err="1">
                <a:pattFill prst="wdDnDiag">
                  <a:fgClr>
                    <a:schemeClr val="tx1">
                      <a:lumMod val="65000"/>
                      <a:lumOff val="35000"/>
                    </a:schemeClr>
                  </a:fgClr>
                  <a:bgClr>
                    <a:schemeClr val="tx1">
                      <a:lumMod val="85000"/>
                      <a:lumOff val="15000"/>
                    </a:schemeClr>
                  </a:bgClr>
                </a:pattFill>
                <a:latin typeface="#9Slide03 AllRoundGothic" panose="020B0703020202020104" pitchFamily="34" charset="0"/>
                <a:ea typeface="字魂36号-正文宋楷" panose="02000000000000000000" pitchFamily="2" charset="-122"/>
              </a:rPr>
              <a:t>vận</a:t>
            </a:r>
            <a:r>
              <a:rPr lang="en-US" altLang="zh-CN" sz="2800" dirty="0">
                <a:pattFill prst="wdDnDiag">
                  <a:fgClr>
                    <a:schemeClr val="tx1">
                      <a:lumMod val="65000"/>
                      <a:lumOff val="35000"/>
                    </a:schemeClr>
                  </a:fgClr>
                  <a:bgClr>
                    <a:schemeClr val="tx1">
                      <a:lumMod val="85000"/>
                      <a:lumOff val="15000"/>
                    </a:schemeClr>
                  </a:bgClr>
                </a:pattFill>
                <a:latin typeface="#9Slide03 AllRoundGothic" panose="020B0703020202020104" pitchFamily="34" charset="0"/>
                <a:ea typeface="字魂36号-正文宋楷" panose="02000000000000000000" pitchFamily="2" charset="-122"/>
              </a:rPr>
              <a:t> </a:t>
            </a:r>
            <a:r>
              <a:rPr lang="en-US" altLang="zh-CN" sz="2800" dirty="0" err="1">
                <a:pattFill prst="wdDnDiag">
                  <a:fgClr>
                    <a:schemeClr val="tx1">
                      <a:lumMod val="65000"/>
                      <a:lumOff val="35000"/>
                    </a:schemeClr>
                  </a:fgClr>
                  <a:bgClr>
                    <a:schemeClr val="tx1">
                      <a:lumMod val="85000"/>
                      <a:lumOff val="15000"/>
                    </a:schemeClr>
                  </a:bgClr>
                </a:pattFill>
                <a:latin typeface="#9Slide03 AllRoundGothic" panose="020B0703020202020104" pitchFamily="34" charset="0"/>
                <a:ea typeface="字魂36号-正文宋楷" panose="02000000000000000000" pitchFamily="2" charset="-122"/>
              </a:rPr>
              <a:t>dụng</a:t>
            </a:r>
            <a:endParaRPr lang="zh-CN" altLang="en-US" sz="2800" dirty="0">
              <a:pattFill prst="wdDnDiag">
                <a:fgClr>
                  <a:schemeClr val="tx1">
                    <a:lumMod val="65000"/>
                    <a:lumOff val="35000"/>
                  </a:schemeClr>
                </a:fgClr>
                <a:bgClr>
                  <a:schemeClr val="tx1">
                    <a:lumMod val="85000"/>
                    <a:lumOff val="15000"/>
                  </a:schemeClr>
                </a:bgClr>
              </a:pattFill>
              <a:latin typeface="#9Slide03 AllRoundGothic" panose="020B0703020202020104" pitchFamily="34" charset="0"/>
              <a:ea typeface="字魂36号-正文宋楷" panose="02000000000000000000" pitchFamily="2" charset="-122"/>
            </a:endParaRPr>
          </a:p>
        </p:txBody>
      </p:sp>
      <p:grpSp>
        <p:nvGrpSpPr>
          <p:cNvPr id="140" name="组合 147">
            <a:extLst>
              <a:ext uri="{FF2B5EF4-FFF2-40B4-BE49-F238E27FC236}">
                <a16:creationId xmlns="" xmlns:a16="http://schemas.microsoft.com/office/drawing/2014/main" id="{1FBE1135-771A-4FEA-BE2B-DBE89DC48130}"/>
              </a:ext>
            </a:extLst>
          </p:cNvPr>
          <p:cNvGrpSpPr/>
          <p:nvPr/>
        </p:nvGrpSpPr>
        <p:grpSpPr>
          <a:xfrm>
            <a:off x="501789" y="1248459"/>
            <a:ext cx="3304903" cy="2423655"/>
            <a:chOff x="1560688" y="2118360"/>
            <a:chExt cx="5261026" cy="2854215"/>
          </a:xfrm>
        </p:grpSpPr>
        <p:pic>
          <p:nvPicPr>
            <p:cNvPr id="141" name="图片 1">
              <a:extLst>
                <a:ext uri="{FF2B5EF4-FFF2-40B4-BE49-F238E27FC236}">
                  <a16:creationId xmlns="" xmlns:a16="http://schemas.microsoft.com/office/drawing/2014/main" id="{99CC9FB5-34B5-40FF-AF2C-9E44DA10E88B}"/>
                </a:ext>
              </a:extLst>
            </p:cNvPr>
            <p:cNvPicPr>
              <a:picLocks noChangeAspect="1"/>
            </p:cNvPicPr>
            <p:nvPr/>
          </p:nvPicPr>
          <p:blipFill>
            <a:blip r:embed="rId3"/>
            <a:stretch>
              <a:fillRect/>
            </a:stretch>
          </p:blipFill>
          <p:spPr>
            <a:xfrm>
              <a:off x="1560688" y="2118360"/>
              <a:ext cx="5261026" cy="2854215"/>
            </a:xfrm>
            <a:prstGeom prst="rect">
              <a:avLst/>
            </a:prstGeom>
          </p:spPr>
        </p:pic>
        <p:sp>
          <p:nvSpPr>
            <p:cNvPr id="143" name="文本框 140">
              <a:extLst>
                <a:ext uri="{FF2B5EF4-FFF2-40B4-BE49-F238E27FC236}">
                  <a16:creationId xmlns="" xmlns:a16="http://schemas.microsoft.com/office/drawing/2014/main" id="{09DF934A-53D6-4454-AA13-9960AA9D0412}"/>
                </a:ext>
              </a:extLst>
            </p:cNvPr>
            <p:cNvSpPr txBox="1"/>
            <p:nvPr/>
          </p:nvSpPr>
          <p:spPr>
            <a:xfrm>
              <a:off x="1611068" y="2802913"/>
              <a:ext cx="3881794" cy="833641"/>
            </a:xfrm>
            <a:prstGeom prst="rect">
              <a:avLst/>
            </a:prstGeom>
            <a:noFill/>
          </p:spPr>
          <p:txBody>
            <a:bodyPr wrap="none" rtlCol="0">
              <a:spAutoFit/>
              <a:scene3d>
                <a:camera prst="orthographicFront"/>
                <a:lightRig rig="threePt" dir="t"/>
              </a:scene3d>
              <a:sp3d contourW="12700"/>
            </a:bodyPr>
            <a:lstStyle/>
            <a:p>
              <a:pPr marL="342900" indent="-342900" algn="ctr">
                <a:buFont typeface="Wingdings" panose="05000000000000000000" pitchFamily="2" charset="2"/>
                <a:buChar char="ü"/>
              </a:pPr>
              <a:r>
                <a:rPr lang="en-US" altLang="zh-CN" sz="4000" dirty="0" err="1">
                  <a:solidFill>
                    <a:schemeClr val="bg1"/>
                  </a:solidFill>
                  <a:latin typeface="Times New Roman" panose="02020603050405020304" pitchFamily="18" charset="0"/>
                  <a:ea typeface="字魂36号-正文宋楷" panose="02000000000000000000" pitchFamily="2" charset="-122"/>
                  <a:cs typeface="Times New Roman" panose="02020603050405020304" pitchFamily="18" charset="0"/>
                </a:rPr>
                <a:t>Bài</a:t>
              </a:r>
              <a:r>
                <a:rPr lang="en-US" altLang="zh-CN" sz="4000" dirty="0">
                  <a:solidFill>
                    <a:schemeClr val="bg1"/>
                  </a:solidFill>
                  <a:latin typeface="Times New Roman" panose="02020603050405020304" pitchFamily="18" charset="0"/>
                  <a:ea typeface="字魂36号-正文宋楷" panose="02000000000000000000" pitchFamily="2" charset="-122"/>
                  <a:cs typeface="Times New Roman" panose="02020603050405020304" pitchFamily="18" charset="0"/>
                </a:rPr>
                <a:t> </a:t>
              </a:r>
              <a:r>
                <a:rPr lang="en-US" altLang="zh-CN" sz="4000" dirty="0" err="1">
                  <a:solidFill>
                    <a:schemeClr val="bg1"/>
                  </a:solidFill>
                  <a:latin typeface="Times New Roman" panose="02020603050405020304" pitchFamily="18" charset="0"/>
                  <a:ea typeface="字魂36号-正文宋楷" panose="02000000000000000000" pitchFamily="2" charset="-122"/>
                  <a:cs typeface="Times New Roman" panose="02020603050405020304" pitchFamily="18" charset="0"/>
                </a:rPr>
                <a:t>tập</a:t>
              </a:r>
              <a:r>
                <a:rPr lang="en-US" altLang="zh-CN" sz="4000" dirty="0">
                  <a:solidFill>
                    <a:schemeClr val="bg1"/>
                  </a:solidFill>
                  <a:latin typeface="Times New Roman" panose="02020603050405020304" pitchFamily="18" charset="0"/>
                  <a:ea typeface="字魂36号-正文宋楷" panose="02000000000000000000" pitchFamily="2" charset="-122"/>
                  <a:cs typeface="Times New Roman" panose="02020603050405020304" pitchFamily="18" charset="0"/>
                </a:rPr>
                <a:t> 1</a:t>
              </a:r>
              <a:endParaRPr lang="zh-CN" altLang="en-US" sz="4000" dirty="0">
                <a:solidFill>
                  <a:schemeClr val="bg1"/>
                </a:solidFill>
                <a:latin typeface="Times New Roman" panose="02020603050405020304" pitchFamily="18" charset="0"/>
                <a:ea typeface="字魂36号-正文宋楷" panose="02000000000000000000" pitchFamily="2" charset="-122"/>
                <a:cs typeface="Times New Roman" panose="02020603050405020304" pitchFamily="18" charset="0"/>
              </a:endParaRPr>
            </a:p>
          </p:txBody>
        </p:sp>
      </p:grpSp>
      <p:sp>
        <p:nvSpPr>
          <p:cNvPr id="145" name="文本框 144">
            <a:extLst>
              <a:ext uri="{FF2B5EF4-FFF2-40B4-BE49-F238E27FC236}">
                <a16:creationId xmlns="" xmlns:a16="http://schemas.microsoft.com/office/drawing/2014/main" id="{B84C2D60-7719-4B38-B8D2-CE3E88B81F64}"/>
              </a:ext>
            </a:extLst>
          </p:cNvPr>
          <p:cNvSpPr txBox="1"/>
          <p:nvPr/>
        </p:nvSpPr>
        <p:spPr>
          <a:xfrm>
            <a:off x="3599213" y="1520396"/>
            <a:ext cx="6776285" cy="830997"/>
          </a:xfrm>
          <a:prstGeom prst="rect">
            <a:avLst/>
          </a:prstGeom>
        </p:spPr>
        <p:txBody>
          <a:bodyPr wrap="square">
            <a:spAutoFit/>
            <a:scene3d>
              <a:camera prst="orthographicFront"/>
              <a:lightRig rig="threePt" dir="t"/>
            </a:scene3d>
            <a:sp3d contourW="12700"/>
          </a:bodyPr>
          <a:lstStyle>
            <a:defPPr>
              <a:defRPr lang="zh-CN"/>
            </a:defPPr>
            <a:lvl1pPr>
              <a:lnSpc>
                <a:spcPct val="120000"/>
              </a:lnSpc>
              <a:defRPr sz="3600" b="0">
                <a:solidFill>
                  <a:srgbClr val="1C75BC"/>
                </a:solidFill>
                <a:latin typeface="汉仪趣黑W" panose="00020600040101010101" pitchFamily="18" charset="-122"/>
                <a:ea typeface="汉仪趣黑W" panose="00020600040101010101" pitchFamily="18" charset="-122"/>
              </a:defRPr>
            </a:lvl1pPr>
          </a:lstStyle>
          <a:p>
            <a:pPr marL="285750" indent="-285750" algn="just">
              <a:lnSpc>
                <a:spcPct val="100000"/>
              </a:lnSpc>
              <a:buFont typeface="Wingdings" panose="05000000000000000000" pitchFamily="2" charset="2"/>
              <a:buChar char="l"/>
            </a:pPr>
            <a:r>
              <a:rPr lang="en-US" altLang="zh-CN" sz="2400" dirty="0">
                <a:solidFill>
                  <a:srgbClr val="C00000"/>
                </a:solidFill>
                <a:latin typeface="Times New Roman" panose="02020603050405020304" pitchFamily="18" charset="0"/>
                <a:ea typeface="字魂36号-正文宋楷" panose="02000000000000000000" pitchFamily="2" charset="-122"/>
                <a:cs typeface="Times New Roman" panose="02020603050405020304" pitchFamily="18" charset="0"/>
              </a:rPr>
              <a:t> </a:t>
            </a:r>
            <a:r>
              <a:rPr lang="en-US" altLang="zh-CN" sz="2400" dirty="0" err="1">
                <a:solidFill>
                  <a:srgbClr val="C00000"/>
                </a:solidFill>
                <a:latin typeface="Times New Roman" panose="02020603050405020304" pitchFamily="18" charset="0"/>
                <a:ea typeface="字魂36号-正文宋楷" panose="02000000000000000000" pitchFamily="2" charset="-122"/>
                <a:cs typeface="Times New Roman" panose="02020603050405020304" pitchFamily="18" charset="0"/>
              </a:rPr>
              <a:t>Em</a:t>
            </a:r>
            <a:r>
              <a:rPr lang="en-US" altLang="zh-CN" sz="2400" dirty="0">
                <a:solidFill>
                  <a:srgbClr val="C00000"/>
                </a:solidFill>
                <a:latin typeface="Times New Roman" panose="02020603050405020304" pitchFamily="18" charset="0"/>
                <a:ea typeface="字魂36号-正文宋楷" panose="02000000000000000000" pitchFamily="2" charset="-122"/>
                <a:cs typeface="Times New Roman" panose="02020603050405020304" pitchFamily="18" charset="0"/>
              </a:rPr>
              <a:t> </a:t>
            </a:r>
            <a:r>
              <a:rPr lang="en-US" altLang="zh-CN" sz="2400" dirty="0" err="1">
                <a:solidFill>
                  <a:srgbClr val="C00000"/>
                </a:solidFill>
                <a:latin typeface="Times New Roman" panose="02020603050405020304" pitchFamily="18" charset="0"/>
                <a:ea typeface="字魂36号-正文宋楷" panose="02000000000000000000" pitchFamily="2" charset="-122"/>
                <a:cs typeface="Times New Roman" panose="02020603050405020304" pitchFamily="18" charset="0"/>
              </a:rPr>
              <a:t>hãy</a:t>
            </a:r>
            <a:r>
              <a:rPr lang="en-US" altLang="zh-CN" sz="2400" dirty="0">
                <a:solidFill>
                  <a:srgbClr val="C00000"/>
                </a:solidFill>
                <a:latin typeface="Times New Roman" panose="02020603050405020304" pitchFamily="18" charset="0"/>
                <a:ea typeface="字魂36号-正文宋楷" panose="02000000000000000000" pitchFamily="2" charset="-122"/>
                <a:cs typeface="Times New Roman" panose="02020603050405020304" pitchFamily="18" charset="0"/>
              </a:rPr>
              <a:t> </a:t>
            </a:r>
            <a:r>
              <a:rPr lang="en-US" altLang="zh-CN" sz="2400" dirty="0" err="1">
                <a:solidFill>
                  <a:srgbClr val="C00000"/>
                </a:solidFill>
                <a:latin typeface="Times New Roman" panose="02020603050405020304" pitchFamily="18" charset="0"/>
                <a:ea typeface="字魂36号-正文宋楷" panose="02000000000000000000" pitchFamily="2" charset="-122"/>
                <a:cs typeface="Times New Roman" panose="02020603050405020304" pitchFamily="18" charset="0"/>
              </a:rPr>
              <a:t>kể</a:t>
            </a:r>
            <a:r>
              <a:rPr lang="en-US" altLang="zh-CN" sz="2400" dirty="0">
                <a:solidFill>
                  <a:srgbClr val="C00000"/>
                </a:solidFill>
                <a:latin typeface="Times New Roman" panose="02020603050405020304" pitchFamily="18" charset="0"/>
                <a:ea typeface="字魂36号-正文宋楷" panose="02000000000000000000" pitchFamily="2" charset="-122"/>
                <a:cs typeface="Times New Roman" panose="02020603050405020304" pitchFamily="18" charset="0"/>
              </a:rPr>
              <a:t> </a:t>
            </a:r>
            <a:r>
              <a:rPr lang="en-US" altLang="zh-CN" sz="2400" dirty="0" err="1">
                <a:solidFill>
                  <a:srgbClr val="C00000"/>
                </a:solidFill>
                <a:latin typeface="Times New Roman" panose="02020603050405020304" pitchFamily="18" charset="0"/>
                <a:ea typeface="字魂36号-正文宋楷" panose="02000000000000000000" pitchFamily="2" charset="-122"/>
                <a:cs typeface="Times New Roman" panose="02020603050405020304" pitchFamily="18" charset="0"/>
              </a:rPr>
              <a:t>tên</a:t>
            </a:r>
            <a:r>
              <a:rPr lang="en-US" altLang="zh-CN" sz="2400" dirty="0">
                <a:solidFill>
                  <a:srgbClr val="C00000"/>
                </a:solidFill>
                <a:latin typeface="Times New Roman" panose="02020603050405020304" pitchFamily="18" charset="0"/>
                <a:ea typeface="字魂36号-正文宋楷" panose="02000000000000000000" pitchFamily="2" charset="-122"/>
                <a:cs typeface="Times New Roman" panose="02020603050405020304" pitchFamily="18" charset="0"/>
              </a:rPr>
              <a:t> </a:t>
            </a:r>
            <a:r>
              <a:rPr lang="en-US" altLang="zh-CN" sz="2400" dirty="0" err="1">
                <a:solidFill>
                  <a:srgbClr val="C00000"/>
                </a:solidFill>
                <a:latin typeface="Times New Roman" panose="02020603050405020304" pitchFamily="18" charset="0"/>
                <a:ea typeface="字魂36号-正文宋楷" panose="02000000000000000000" pitchFamily="2" charset="-122"/>
                <a:cs typeface="Times New Roman" panose="02020603050405020304" pitchFamily="18" charset="0"/>
              </a:rPr>
              <a:t>những</a:t>
            </a:r>
            <a:r>
              <a:rPr lang="en-US" altLang="zh-CN" sz="2400" dirty="0">
                <a:solidFill>
                  <a:srgbClr val="C00000"/>
                </a:solidFill>
                <a:latin typeface="Times New Roman" panose="02020603050405020304" pitchFamily="18" charset="0"/>
                <a:ea typeface="字魂36号-正文宋楷" panose="02000000000000000000" pitchFamily="2" charset="-122"/>
                <a:cs typeface="Times New Roman" panose="02020603050405020304" pitchFamily="18" charset="0"/>
              </a:rPr>
              <a:t> </a:t>
            </a:r>
            <a:r>
              <a:rPr lang="en-US" altLang="zh-CN" sz="2400" dirty="0" err="1">
                <a:solidFill>
                  <a:srgbClr val="C00000"/>
                </a:solidFill>
                <a:latin typeface="Times New Roman" panose="02020603050405020304" pitchFamily="18" charset="0"/>
                <a:ea typeface="字魂36号-正文宋楷" panose="02000000000000000000" pitchFamily="2" charset="-122"/>
                <a:cs typeface="Times New Roman" panose="02020603050405020304" pitchFamily="18" charset="0"/>
              </a:rPr>
              <a:t>ngày</a:t>
            </a:r>
            <a:r>
              <a:rPr lang="en-US" altLang="zh-CN" sz="2400" dirty="0">
                <a:solidFill>
                  <a:srgbClr val="C00000"/>
                </a:solidFill>
                <a:latin typeface="Times New Roman" panose="02020603050405020304" pitchFamily="18" charset="0"/>
                <a:ea typeface="字魂36号-正文宋楷" panose="02000000000000000000" pitchFamily="2" charset="-122"/>
                <a:cs typeface="Times New Roman" panose="02020603050405020304" pitchFamily="18" charset="0"/>
              </a:rPr>
              <a:t> </a:t>
            </a:r>
            <a:r>
              <a:rPr lang="en-US" altLang="zh-CN" sz="2400" dirty="0" err="1">
                <a:solidFill>
                  <a:srgbClr val="C00000"/>
                </a:solidFill>
                <a:latin typeface="Times New Roman" panose="02020603050405020304" pitchFamily="18" charset="0"/>
                <a:ea typeface="字魂36号-正文宋楷" panose="02000000000000000000" pitchFamily="2" charset="-122"/>
                <a:cs typeface="Times New Roman" panose="02020603050405020304" pitchFamily="18" charset="0"/>
              </a:rPr>
              <a:t>nghỉ</a:t>
            </a:r>
            <a:r>
              <a:rPr lang="en-US" altLang="zh-CN" sz="2400" dirty="0">
                <a:solidFill>
                  <a:srgbClr val="C00000"/>
                </a:solidFill>
                <a:latin typeface="Times New Roman" panose="02020603050405020304" pitchFamily="18" charset="0"/>
                <a:ea typeface="字魂36号-正文宋楷" panose="02000000000000000000" pitchFamily="2" charset="-122"/>
                <a:cs typeface="Times New Roman" panose="02020603050405020304" pitchFamily="18" charset="0"/>
              </a:rPr>
              <a:t> </a:t>
            </a:r>
            <a:r>
              <a:rPr lang="en-US" altLang="zh-CN" sz="2400" dirty="0" err="1">
                <a:solidFill>
                  <a:srgbClr val="C00000"/>
                </a:solidFill>
                <a:latin typeface="Times New Roman" panose="02020603050405020304" pitchFamily="18" charset="0"/>
                <a:ea typeface="字魂36号-正文宋楷" panose="02000000000000000000" pitchFamily="2" charset="-122"/>
                <a:cs typeface="Times New Roman" panose="02020603050405020304" pitchFamily="18" charset="0"/>
              </a:rPr>
              <a:t>lễ</a:t>
            </a:r>
            <a:r>
              <a:rPr lang="en-US" altLang="zh-CN" sz="2400" dirty="0">
                <a:solidFill>
                  <a:srgbClr val="C00000"/>
                </a:solidFill>
                <a:latin typeface="Times New Roman" panose="02020603050405020304" pitchFamily="18" charset="0"/>
                <a:ea typeface="字魂36号-正文宋楷" panose="02000000000000000000" pitchFamily="2" charset="-122"/>
                <a:cs typeface="Times New Roman" panose="02020603050405020304" pitchFamily="18" charset="0"/>
              </a:rPr>
              <a:t> </a:t>
            </a:r>
            <a:r>
              <a:rPr lang="en-US" altLang="zh-CN" sz="2400" dirty="0" err="1">
                <a:solidFill>
                  <a:srgbClr val="C00000"/>
                </a:solidFill>
                <a:latin typeface="Times New Roman" panose="02020603050405020304" pitchFamily="18" charset="0"/>
                <a:ea typeface="字魂36号-正文宋楷" panose="02000000000000000000" pitchFamily="2" charset="-122"/>
                <a:cs typeface="Times New Roman" panose="02020603050405020304" pitchFamily="18" charset="0"/>
              </a:rPr>
              <a:t>âm</a:t>
            </a:r>
            <a:r>
              <a:rPr lang="en-US" altLang="zh-CN" sz="2400" dirty="0">
                <a:solidFill>
                  <a:srgbClr val="C00000"/>
                </a:solidFill>
                <a:latin typeface="Times New Roman" panose="02020603050405020304" pitchFamily="18" charset="0"/>
                <a:ea typeface="字魂36号-正文宋楷" panose="02000000000000000000" pitchFamily="2" charset="-122"/>
                <a:cs typeface="Times New Roman" panose="02020603050405020304" pitchFamily="18" charset="0"/>
              </a:rPr>
              <a:t> </a:t>
            </a:r>
            <a:r>
              <a:rPr lang="en-US" altLang="zh-CN" sz="2400" dirty="0" err="1">
                <a:solidFill>
                  <a:srgbClr val="C00000"/>
                </a:solidFill>
                <a:latin typeface="Times New Roman" panose="02020603050405020304" pitchFamily="18" charset="0"/>
                <a:ea typeface="字魂36号-正文宋楷" panose="02000000000000000000" pitchFamily="2" charset="-122"/>
                <a:cs typeface="Times New Roman" panose="02020603050405020304" pitchFamily="18" charset="0"/>
              </a:rPr>
              <a:t>lịch</a:t>
            </a:r>
            <a:r>
              <a:rPr lang="en-US" altLang="zh-CN" sz="2400" dirty="0">
                <a:solidFill>
                  <a:srgbClr val="C00000"/>
                </a:solidFill>
                <a:latin typeface="Times New Roman" panose="02020603050405020304" pitchFamily="18" charset="0"/>
                <a:ea typeface="字魂36号-正文宋楷" panose="02000000000000000000" pitchFamily="2" charset="-122"/>
                <a:cs typeface="Times New Roman" panose="02020603050405020304" pitchFamily="18" charset="0"/>
              </a:rPr>
              <a:t> </a:t>
            </a:r>
            <a:r>
              <a:rPr lang="en-US" altLang="zh-CN" sz="2400" dirty="0" err="1">
                <a:solidFill>
                  <a:srgbClr val="C00000"/>
                </a:solidFill>
                <a:latin typeface="Times New Roman" panose="02020603050405020304" pitchFamily="18" charset="0"/>
                <a:ea typeface="字魂36号-正文宋楷" panose="02000000000000000000" pitchFamily="2" charset="-122"/>
                <a:cs typeface="Times New Roman" panose="02020603050405020304" pitchFamily="18" charset="0"/>
              </a:rPr>
              <a:t>và</a:t>
            </a:r>
            <a:r>
              <a:rPr lang="en-US" altLang="zh-CN" sz="2400" dirty="0">
                <a:solidFill>
                  <a:srgbClr val="C00000"/>
                </a:solidFill>
                <a:latin typeface="Times New Roman" panose="02020603050405020304" pitchFamily="18" charset="0"/>
                <a:ea typeface="字魂36号-正文宋楷" panose="02000000000000000000" pitchFamily="2" charset="-122"/>
                <a:cs typeface="Times New Roman" panose="02020603050405020304" pitchFamily="18" charset="0"/>
              </a:rPr>
              <a:t> </a:t>
            </a:r>
            <a:r>
              <a:rPr lang="en-US" altLang="zh-CN" sz="2400" dirty="0" err="1">
                <a:solidFill>
                  <a:srgbClr val="C00000"/>
                </a:solidFill>
                <a:latin typeface="Times New Roman" panose="02020603050405020304" pitchFamily="18" charset="0"/>
                <a:ea typeface="字魂36号-正文宋楷" panose="02000000000000000000" pitchFamily="2" charset="-122"/>
                <a:cs typeface="Times New Roman" panose="02020603050405020304" pitchFamily="18" charset="0"/>
              </a:rPr>
              <a:t>dương</a:t>
            </a:r>
            <a:r>
              <a:rPr lang="en-US" altLang="zh-CN" sz="2400" dirty="0">
                <a:solidFill>
                  <a:srgbClr val="C00000"/>
                </a:solidFill>
                <a:latin typeface="Times New Roman" panose="02020603050405020304" pitchFamily="18" charset="0"/>
                <a:ea typeface="字魂36号-正文宋楷" panose="02000000000000000000" pitchFamily="2" charset="-122"/>
                <a:cs typeface="Times New Roman" panose="02020603050405020304" pitchFamily="18" charset="0"/>
              </a:rPr>
              <a:t> </a:t>
            </a:r>
            <a:r>
              <a:rPr lang="en-US" altLang="zh-CN" sz="2400" dirty="0" err="1">
                <a:solidFill>
                  <a:srgbClr val="C00000"/>
                </a:solidFill>
                <a:latin typeface="Times New Roman" panose="02020603050405020304" pitchFamily="18" charset="0"/>
                <a:ea typeface="字魂36号-正文宋楷" panose="02000000000000000000" pitchFamily="2" charset="-122"/>
                <a:cs typeface="Times New Roman" panose="02020603050405020304" pitchFamily="18" charset="0"/>
              </a:rPr>
              <a:t>lịch</a:t>
            </a:r>
            <a:r>
              <a:rPr lang="en-US" altLang="zh-CN" sz="2400" dirty="0">
                <a:solidFill>
                  <a:srgbClr val="C00000"/>
                </a:solidFill>
                <a:latin typeface="Times New Roman" panose="02020603050405020304" pitchFamily="18" charset="0"/>
                <a:ea typeface="字魂36号-正文宋楷" panose="02000000000000000000" pitchFamily="2" charset="-122"/>
                <a:cs typeface="Times New Roman" panose="02020603050405020304" pitchFamily="18" charset="0"/>
              </a:rPr>
              <a:t> ở </a:t>
            </a:r>
            <a:r>
              <a:rPr lang="en-US" altLang="zh-CN" sz="2400" dirty="0" err="1">
                <a:solidFill>
                  <a:srgbClr val="C00000"/>
                </a:solidFill>
                <a:latin typeface="Times New Roman" panose="02020603050405020304" pitchFamily="18" charset="0"/>
                <a:ea typeface="字魂36号-正文宋楷" panose="02000000000000000000" pitchFamily="2" charset="-122"/>
                <a:cs typeface="Times New Roman" panose="02020603050405020304" pitchFamily="18" charset="0"/>
              </a:rPr>
              <a:t>nước</a:t>
            </a:r>
            <a:r>
              <a:rPr lang="en-US" altLang="zh-CN" sz="2400" dirty="0">
                <a:solidFill>
                  <a:srgbClr val="C00000"/>
                </a:solidFill>
                <a:latin typeface="Times New Roman" panose="02020603050405020304" pitchFamily="18" charset="0"/>
                <a:ea typeface="字魂36号-正文宋楷" panose="02000000000000000000" pitchFamily="2" charset="-122"/>
                <a:cs typeface="Times New Roman" panose="02020603050405020304" pitchFamily="18" charset="0"/>
              </a:rPr>
              <a:t> ta </a:t>
            </a:r>
            <a:r>
              <a:rPr lang="en-US" altLang="zh-CN" sz="2400" dirty="0" err="1">
                <a:solidFill>
                  <a:srgbClr val="C00000"/>
                </a:solidFill>
                <a:latin typeface="Times New Roman" panose="02020603050405020304" pitchFamily="18" charset="0"/>
                <a:ea typeface="字魂36号-正文宋楷" panose="02000000000000000000" pitchFamily="2" charset="-122"/>
                <a:cs typeface="Times New Roman" panose="02020603050405020304" pitchFamily="18" charset="0"/>
              </a:rPr>
              <a:t>mà</a:t>
            </a:r>
            <a:r>
              <a:rPr lang="en-US" altLang="zh-CN" sz="2400" dirty="0">
                <a:solidFill>
                  <a:srgbClr val="C00000"/>
                </a:solidFill>
                <a:latin typeface="Times New Roman" panose="02020603050405020304" pitchFamily="18" charset="0"/>
                <a:ea typeface="字魂36号-正文宋楷" panose="02000000000000000000" pitchFamily="2" charset="-122"/>
                <a:cs typeface="Times New Roman" panose="02020603050405020304" pitchFamily="18" charset="0"/>
              </a:rPr>
              <a:t> </a:t>
            </a:r>
            <a:r>
              <a:rPr lang="en-US" altLang="zh-CN" sz="2400" dirty="0" err="1">
                <a:solidFill>
                  <a:srgbClr val="C00000"/>
                </a:solidFill>
                <a:latin typeface="Times New Roman" panose="02020603050405020304" pitchFamily="18" charset="0"/>
                <a:ea typeface="字魂36号-正文宋楷" panose="02000000000000000000" pitchFamily="2" charset="-122"/>
                <a:cs typeface="Times New Roman" panose="02020603050405020304" pitchFamily="18" charset="0"/>
              </a:rPr>
              <a:t>em</a:t>
            </a:r>
            <a:r>
              <a:rPr lang="en-US" altLang="zh-CN" sz="2400" dirty="0">
                <a:solidFill>
                  <a:srgbClr val="C00000"/>
                </a:solidFill>
                <a:latin typeface="Times New Roman" panose="02020603050405020304" pitchFamily="18" charset="0"/>
                <a:ea typeface="字魂36号-正文宋楷" panose="02000000000000000000" pitchFamily="2" charset="-122"/>
                <a:cs typeface="Times New Roman" panose="02020603050405020304" pitchFamily="18" charset="0"/>
              </a:rPr>
              <a:t> </a:t>
            </a:r>
            <a:r>
              <a:rPr lang="en-US" altLang="zh-CN" sz="2400" dirty="0" err="1">
                <a:solidFill>
                  <a:srgbClr val="C00000"/>
                </a:solidFill>
                <a:latin typeface="Times New Roman" panose="02020603050405020304" pitchFamily="18" charset="0"/>
                <a:ea typeface="字魂36号-正文宋楷" panose="02000000000000000000" pitchFamily="2" charset="-122"/>
                <a:cs typeface="Times New Roman" panose="02020603050405020304" pitchFamily="18" charset="0"/>
              </a:rPr>
              <a:t>biết</a:t>
            </a:r>
            <a:r>
              <a:rPr lang="en-US" altLang="zh-CN" sz="2400" dirty="0">
                <a:solidFill>
                  <a:srgbClr val="C00000"/>
                </a:solidFill>
                <a:latin typeface="Times New Roman" panose="02020603050405020304" pitchFamily="18" charset="0"/>
                <a:ea typeface="字魂36号-正文宋楷" panose="02000000000000000000" pitchFamily="2" charset="-122"/>
                <a:cs typeface="Times New Roman" panose="02020603050405020304" pitchFamily="18" charset="0"/>
              </a:rPr>
              <a:t>.</a:t>
            </a:r>
            <a:endParaRPr lang="zh-CN" altLang="en-US" sz="2400" dirty="0">
              <a:solidFill>
                <a:srgbClr val="C00000"/>
              </a:solidFill>
              <a:latin typeface="Times New Roman" panose="02020603050405020304" pitchFamily="18" charset="0"/>
              <a:ea typeface="字魂36号-正文宋楷" panose="02000000000000000000" pitchFamily="2" charset="-122"/>
              <a:cs typeface="Times New Roman" panose="02020603050405020304" pitchFamily="18" charset="0"/>
            </a:endParaRPr>
          </a:p>
        </p:txBody>
      </p:sp>
      <p:sp>
        <p:nvSpPr>
          <p:cNvPr id="146" name="文本框 144">
            <a:extLst>
              <a:ext uri="{FF2B5EF4-FFF2-40B4-BE49-F238E27FC236}">
                <a16:creationId xmlns="" xmlns:a16="http://schemas.microsoft.com/office/drawing/2014/main" id="{B84C2D60-7719-4B38-B8D2-CE3E88B81F64}"/>
              </a:ext>
            </a:extLst>
          </p:cNvPr>
          <p:cNvSpPr txBox="1"/>
          <p:nvPr/>
        </p:nvSpPr>
        <p:spPr>
          <a:xfrm>
            <a:off x="4991766" y="3487990"/>
            <a:ext cx="6945290" cy="1569660"/>
          </a:xfrm>
          <a:prstGeom prst="rect">
            <a:avLst/>
          </a:prstGeom>
        </p:spPr>
        <p:txBody>
          <a:bodyPr wrap="square">
            <a:spAutoFit/>
            <a:scene3d>
              <a:camera prst="orthographicFront"/>
              <a:lightRig rig="threePt" dir="t"/>
            </a:scene3d>
            <a:sp3d contourW="12700"/>
          </a:bodyPr>
          <a:lstStyle>
            <a:defPPr>
              <a:defRPr lang="zh-CN"/>
            </a:defPPr>
            <a:lvl1pPr>
              <a:lnSpc>
                <a:spcPct val="120000"/>
              </a:lnSpc>
              <a:defRPr sz="3600" b="0">
                <a:solidFill>
                  <a:srgbClr val="1C75BC"/>
                </a:solidFill>
                <a:latin typeface="汉仪趣黑W" panose="00020600040101010101" pitchFamily="18" charset="-122"/>
                <a:ea typeface="汉仪趣黑W" panose="00020600040101010101" pitchFamily="18" charset="-122"/>
              </a:defRPr>
            </a:lvl1pPr>
          </a:lstStyle>
          <a:p>
            <a:pPr marL="285750" indent="-285750" algn="just">
              <a:lnSpc>
                <a:spcPct val="100000"/>
              </a:lnSpc>
              <a:buFont typeface="Wingdings" panose="05000000000000000000" pitchFamily="2" charset="2"/>
              <a:buChar char="l"/>
            </a:pPr>
            <a:r>
              <a:rPr lang="en-US" altLang="zh-CN" sz="2400" dirty="0" err="1">
                <a:solidFill>
                  <a:srgbClr val="C00000"/>
                </a:solidFill>
                <a:latin typeface="Times New Roman" panose="02020603050405020304" pitchFamily="18" charset="0"/>
                <a:ea typeface="字魂36号-正文宋楷" panose="02000000000000000000" pitchFamily="2" charset="-122"/>
                <a:cs typeface="Times New Roman" panose="02020603050405020304" pitchFamily="18" charset="0"/>
              </a:rPr>
              <a:t>Các</a:t>
            </a:r>
            <a:r>
              <a:rPr lang="en-US" altLang="zh-CN" sz="2400" dirty="0">
                <a:solidFill>
                  <a:srgbClr val="C00000"/>
                </a:solidFill>
                <a:latin typeface="Times New Roman" panose="02020603050405020304" pitchFamily="18" charset="0"/>
                <a:ea typeface="字魂36号-正文宋楷" panose="02000000000000000000" pitchFamily="2" charset="-122"/>
                <a:cs typeface="Times New Roman" panose="02020603050405020304" pitchFamily="18" charset="0"/>
              </a:rPr>
              <a:t> </a:t>
            </a:r>
            <a:r>
              <a:rPr lang="en-US" altLang="zh-CN" sz="2400" dirty="0" err="1">
                <a:solidFill>
                  <a:srgbClr val="C00000"/>
                </a:solidFill>
                <a:latin typeface="Times New Roman" panose="02020603050405020304" pitchFamily="18" charset="0"/>
                <a:ea typeface="字魂36号-正文宋楷" panose="02000000000000000000" pitchFamily="2" charset="-122"/>
                <a:cs typeface="Times New Roman" panose="02020603050405020304" pitchFamily="18" charset="0"/>
              </a:rPr>
              <a:t>sự</a:t>
            </a:r>
            <a:r>
              <a:rPr lang="en-US" altLang="zh-CN" sz="2400" dirty="0">
                <a:solidFill>
                  <a:srgbClr val="C00000"/>
                </a:solidFill>
                <a:latin typeface="Times New Roman" panose="02020603050405020304" pitchFamily="18" charset="0"/>
                <a:ea typeface="字魂36号-正文宋楷" panose="02000000000000000000" pitchFamily="2" charset="-122"/>
                <a:cs typeface="Times New Roman" panose="02020603050405020304" pitchFamily="18" charset="0"/>
              </a:rPr>
              <a:t> </a:t>
            </a:r>
            <a:r>
              <a:rPr lang="en-US" altLang="zh-CN" sz="2400" dirty="0" err="1">
                <a:solidFill>
                  <a:srgbClr val="C00000"/>
                </a:solidFill>
                <a:latin typeface="Times New Roman" panose="02020603050405020304" pitchFamily="18" charset="0"/>
                <a:ea typeface="字魂36号-正文宋楷" panose="02000000000000000000" pitchFamily="2" charset="-122"/>
                <a:cs typeface="Times New Roman" panose="02020603050405020304" pitchFamily="18" charset="0"/>
              </a:rPr>
              <a:t>kiện</a:t>
            </a:r>
            <a:r>
              <a:rPr lang="en-US" altLang="zh-CN" sz="2400" dirty="0">
                <a:solidFill>
                  <a:srgbClr val="C00000"/>
                </a:solidFill>
                <a:latin typeface="Times New Roman" panose="02020603050405020304" pitchFamily="18" charset="0"/>
                <a:ea typeface="字魂36号-正文宋楷" panose="02000000000000000000" pitchFamily="2" charset="-122"/>
                <a:cs typeface="Times New Roman" panose="02020603050405020304" pitchFamily="18" charset="0"/>
              </a:rPr>
              <a:t> </a:t>
            </a:r>
            <a:r>
              <a:rPr lang="en-US" altLang="zh-CN" sz="2400" dirty="0" err="1">
                <a:solidFill>
                  <a:srgbClr val="C00000"/>
                </a:solidFill>
                <a:latin typeface="Times New Roman" panose="02020603050405020304" pitchFamily="18" charset="0"/>
                <a:ea typeface="字魂36号-正文宋楷" panose="02000000000000000000" pitchFamily="2" charset="-122"/>
                <a:cs typeface="Times New Roman" panose="02020603050405020304" pitchFamily="18" charset="0"/>
              </a:rPr>
              <a:t>dưới</a:t>
            </a:r>
            <a:r>
              <a:rPr lang="en-US" altLang="zh-CN" sz="2400" dirty="0">
                <a:solidFill>
                  <a:srgbClr val="C00000"/>
                </a:solidFill>
                <a:latin typeface="Times New Roman" panose="02020603050405020304" pitchFamily="18" charset="0"/>
                <a:ea typeface="字魂36号-正文宋楷" panose="02000000000000000000" pitchFamily="2" charset="-122"/>
                <a:cs typeface="Times New Roman" panose="02020603050405020304" pitchFamily="18" charset="0"/>
              </a:rPr>
              <a:t> </a:t>
            </a:r>
            <a:r>
              <a:rPr lang="en-US" altLang="zh-CN" sz="2400" dirty="0" err="1">
                <a:solidFill>
                  <a:srgbClr val="C00000"/>
                </a:solidFill>
                <a:latin typeface="Times New Roman" panose="02020603050405020304" pitchFamily="18" charset="0"/>
                <a:ea typeface="字魂36号-正文宋楷" panose="02000000000000000000" pitchFamily="2" charset="-122"/>
                <a:cs typeface="Times New Roman" panose="02020603050405020304" pitchFamily="18" charset="0"/>
              </a:rPr>
              <a:t>đây</a:t>
            </a:r>
            <a:r>
              <a:rPr lang="en-US" altLang="zh-CN" sz="2400" dirty="0">
                <a:solidFill>
                  <a:srgbClr val="C00000"/>
                </a:solidFill>
                <a:latin typeface="Times New Roman" panose="02020603050405020304" pitchFamily="18" charset="0"/>
                <a:ea typeface="字魂36号-正文宋楷" panose="02000000000000000000" pitchFamily="2" charset="-122"/>
                <a:cs typeface="Times New Roman" panose="02020603050405020304" pitchFamily="18" charset="0"/>
              </a:rPr>
              <a:t> </a:t>
            </a:r>
            <a:r>
              <a:rPr lang="en-US" altLang="zh-CN" sz="2400" dirty="0" err="1">
                <a:solidFill>
                  <a:srgbClr val="C00000"/>
                </a:solidFill>
                <a:latin typeface="Times New Roman" panose="02020603050405020304" pitchFamily="18" charset="0"/>
                <a:ea typeface="字魂36号-正文宋楷" panose="02000000000000000000" pitchFamily="2" charset="-122"/>
                <a:cs typeface="Times New Roman" panose="02020603050405020304" pitchFamily="18" charset="0"/>
              </a:rPr>
              <a:t>xảy</a:t>
            </a:r>
            <a:r>
              <a:rPr lang="en-US" altLang="zh-CN" sz="2400" dirty="0">
                <a:solidFill>
                  <a:srgbClr val="C00000"/>
                </a:solidFill>
                <a:latin typeface="Times New Roman" panose="02020603050405020304" pitchFamily="18" charset="0"/>
                <a:ea typeface="字魂36号-正文宋楷" panose="02000000000000000000" pitchFamily="2" charset="-122"/>
                <a:cs typeface="Times New Roman" panose="02020603050405020304" pitchFamily="18" charset="0"/>
              </a:rPr>
              <a:t> </a:t>
            </a:r>
            <a:r>
              <a:rPr lang="en-US" altLang="zh-CN" sz="2400" dirty="0" err="1">
                <a:solidFill>
                  <a:srgbClr val="C00000"/>
                </a:solidFill>
                <a:latin typeface="Times New Roman" panose="02020603050405020304" pitchFamily="18" charset="0"/>
                <a:ea typeface="字魂36号-正文宋楷" panose="02000000000000000000" pitchFamily="2" charset="-122"/>
                <a:cs typeface="Times New Roman" panose="02020603050405020304" pitchFamily="18" charset="0"/>
              </a:rPr>
              <a:t>ra</a:t>
            </a:r>
            <a:r>
              <a:rPr lang="en-US" altLang="zh-CN" sz="2400" dirty="0">
                <a:solidFill>
                  <a:srgbClr val="C00000"/>
                </a:solidFill>
                <a:latin typeface="Times New Roman" panose="02020603050405020304" pitchFamily="18" charset="0"/>
                <a:ea typeface="字魂36号-正文宋楷" panose="02000000000000000000" pitchFamily="2" charset="-122"/>
                <a:cs typeface="Times New Roman" panose="02020603050405020304" pitchFamily="18" charset="0"/>
              </a:rPr>
              <a:t> </a:t>
            </a:r>
            <a:r>
              <a:rPr lang="en-US" altLang="zh-CN" sz="2400" dirty="0" err="1">
                <a:solidFill>
                  <a:srgbClr val="C00000"/>
                </a:solidFill>
                <a:latin typeface="Times New Roman" panose="02020603050405020304" pitchFamily="18" charset="0"/>
                <a:ea typeface="字魂36号-正文宋楷" panose="02000000000000000000" pitchFamily="2" charset="-122"/>
                <a:cs typeface="Times New Roman" panose="02020603050405020304" pitchFamily="18" charset="0"/>
              </a:rPr>
              <a:t>cách</a:t>
            </a:r>
            <a:r>
              <a:rPr lang="en-US" altLang="zh-CN" sz="2400" dirty="0">
                <a:solidFill>
                  <a:srgbClr val="C00000"/>
                </a:solidFill>
                <a:latin typeface="Times New Roman" panose="02020603050405020304" pitchFamily="18" charset="0"/>
                <a:ea typeface="字魂36号-正文宋楷" panose="02000000000000000000" pitchFamily="2" charset="-122"/>
                <a:cs typeface="Times New Roman" panose="02020603050405020304" pitchFamily="18" charset="0"/>
              </a:rPr>
              <a:t> </a:t>
            </a:r>
            <a:r>
              <a:rPr lang="en-US" altLang="zh-CN" sz="2400" dirty="0" err="1">
                <a:solidFill>
                  <a:srgbClr val="C00000"/>
                </a:solidFill>
                <a:latin typeface="Times New Roman" panose="02020603050405020304" pitchFamily="18" charset="0"/>
                <a:ea typeface="字魂36号-正文宋楷" panose="02000000000000000000" pitchFamily="2" charset="-122"/>
                <a:cs typeface="Times New Roman" panose="02020603050405020304" pitchFamily="18" charset="0"/>
              </a:rPr>
              <a:t>ngày</a:t>
            </a:r>
            <a:r>
              <a:rPr lang="en-US" altLang="zh-CN" sz="2400" dirty="0">
                <a:solidFill>
                  <a:srgbClr val="C00000"/>
                </a:solidFill>
                <a:latin typeface="Times New Roman" panose="02020603050405020304" pitchFamily="18" charset="0"/>
                <a:ea typeface="字魂36号-正文宋楷" panose="02000000000000000000" pitchFamily="2" charset="-122"/>
                <a:cs typeface="Times New Roman" panose="02020603050405020304" pitchFamily="18" charset="0"/>
              </a:rPr>
              <a:t> nay </a:t>
            </a:r>
            <a:r>
              <a:rPr lang="en-US" altLang="zh-CN" sz="2400" dirty="0" err="1">
                <a:solidFill>
                  <a:srgbClr val="C00000"/>
                </a:solidFill>
                <a:latin typeface="Times New Roman" panose="02020603050405020304" pitchFamily="18" charset="0"/>
                <a:ea typeface="字魂36号-正文宋楷" panose="02000000000000000000" pitchFamily="2" charset="-122"/>
                <a:cs typeface="Times New Roman" panose="02020603050405020304" pitchFamily="18" charset="0"/>
              </a:rPr>
              <a:t>khoảng</a:t>
            </a:r>
            <a:r>
              <a:rPr lang="en-US" altLang="zh-CN" sz="2400" dirty="0">
                <a:solidFill>
                  <a:srgbClr val="C00000"/>
                </a:solidFill>
                <a:latin typeface="Times New Roman" panose="02020603050405020304" pitchFamily="18" charset="0"/>
                <a:ea typeface="字魂36号-正文宋楷" panose="02000000000000000000" pitchFamily="2" charset="-122"/>
                <a:cs typeface="Times New Roman" panose="02020603050405020304" pitchFamily="18" charset="0"/>
              </a:rPr>
              <a:t> </a:t>
            </a:r>
            <a:r>
              <a:rPr lang="en-US" altLang="zh-CN" sz="2400" dirty="0" err="1">
                <a:solidFill>
                  <a:srgbClr val="C00000"/>
                </a:solidFill>
                <a:latin typeface="Times New Roman" panose="02020603050405020304" pitchFamily="18" charset="0"/>
                <a:ea typeface="字魂36号-正文宋楷" panose="02000000000000000000" pitchFamily="2" charset="-122"/>
                <a:cs typeface="Times New Roman" panose="02020603050405020304" pitchFamily="18" charset="0"/>
              </a:rPr>
              <a:t>bao</a:t>
            </a:r>
            <a:r>
              <a:rPr lang="en-US" altLang="zh-CN" sz="2400" dirty="0">
                <a:solidFill>
                  <a:srgbClr val="C00000"/>
                </a:solidFill>
                <a:latin typeface="Times New Roman" panose="02020603050405020304" pitchFamily="18" charset="0"/>
                <a:ea typeface="字魂36号-正文宋楷" panose="02000000000000000000" pitchFamily="2" charset="-122"/>
                <a:cs typeface="Times New Roman" panose="02020603050405020304" pitchFamily="18" charset="0"/>
              </a:rPr>
              <a:t> </a:t>
            </a:r>
            <a:r>
              <a:rPr lang="en-US" altLang="zh-CN" sz="2400" dirty="0" err="1">
                <a:solidFill>
                  <a:srgbClr val="C00000"/>
                </a:solidFill>
                <a:latin typeface="Times New Roman" panose="02020603050405020304" pitchFamily="18" charset="0"/>
                <a:ea typeface="字魂36号-正文宋楷" panose="02000000000000000000" pitchFamily="2" charset="-122"/>
                <a:cs typeface="Times New Roman" panose="02020603050405020304" pitchFamily="18" charset="0"/>
              </a:rPr>
              <a:t>nhiêu</a:t>
            </a:r>
            <a:r>
              <a:rPr lang="en-US" altLang="zh-CN" sz="2400" dirty="0">
                <a:solidFill>
                  <a:srgbClr val="C00000"/>
                </a:solidFill>
                <a:latin typeface="Times New Roman" panose="02020603050405020304" pitchFamily="18" charset="0"/>
                <a:ea typeface="字魂36号-正文宋楷" panose="02000000000000000000" pitchFamily="2" charset="-122"/>
                <a:cs typeface="Times New Roman" panose="02020603050405020304" pitchFamily="18" charset="0"/>
              </a:rPr>
              <a:t> </a:t>
            </a:r>
            <a:r>
              <a:rPr lang="en-US" altLang="zh-CN" sz="2400" dirty="0" err="1">
                <a:solidFill>
                  <a:srgbClr val="C00000"/>
                </a:solidFill>
                <a:latin typeface="Times New Roman" panose="02020603050405020304" pitchFamily="18" charset="0"/>
                <a:ea typeface="字魂36号-正文宋楷" panose="02000000000000000000" pitchFamily="2" charset="-122"/>
                <a:cs typeface="Times New Roman" panose="02020603050405020304" pitchFamily="18" charset="0"/>
              </a:rPr>
              <a:t>năm</a:t>
            </a:r>
            <a:r>
              <a:rPr lang="en-US" altLang="zh-CN" sz="2400" dirty="0">
                <a:solidFill>
                  <a:srgbClr val="C00000"/>
                </a:solidFill>
                <a:latin typeface="Times New Roman" panose="02020603050405020304" pitchFamily="18" charset="0"/>
                <a:ea typeface="字魂36号-正文宋楷" panose="02000000000000000000" pitchFamily="2" charset="-122"/>
                <a:cs typeface="Times New Roman" panose="02020603050405020304" pitchFamily="18" charset="0"/>
              </a:rPr>
              <a:t>?</a:t>
            </a:r>
          </a:p>
          <a:p>
            <a:pPr marL="342900" indent="-342900" algn="just">
              <a:lnSpc>
                <a:spcPct val="100000"/>
              </a:lnSpc>
              <a:buFont typeface="Wingdings" panose="05000000000000000000" pitchFamily="2" charset="2"/>
              <a:buChar char="Ø"/>
            </a:pPr>
            <a:r>
              <a:rPr lang="en-US" altLang="zh-CN" sz="2400" i="1" dirty="0">
                <a:solidFill>
                  <a:schemeClr val="tx1"/>
                </a:solidFill>
                <a:latin typeface="Times New Roman" panose="02020603050405020304" pitchFamily="18" charset="0"/>
                <a:ea typeface="字魂36号-正文宋楷" panose="02000000000000000000" pitchFamily="2" charset="-122"/>
                <a:cs typeface="Times New Roman" panose="02020603050405020304" pitchFamily="18" charset="0"/>
              </a:rPr>
              <a:t>1. </a:t>
            </a:r>
            <a:r>
              <a:rPr lang="en-US" altLang="zh-CN" sz="2400" i="1" dirty="0" err="1">
                <a:solidFill>
                  <a:schemeClr val="tx1"/>
                </a:solidFill>
                <a:latin typeface="Times New Roman" panose="02020603050405020304" pitchFamily="18" charset="0"/>
                <a:ea typeface="字魂36号-正文宋楷" panose="02000000000000000000" pitchFamily="2" charset="-122"/>
                <a:cs typeface="Times New Roman" panose="02020603050405020304" pitchFamily="18" charset="0"/>
              </a:rPr>
              <a:t>Tháng</a:t>
            </a:r>
            <a:r>
              <a:rPr lang="en-US" altLang="zh-CN" sz="2400" i="1" dirty="0">
                <a:solidFill>
                  <a:schemeClr val="tx1"/>
                </a:solidFill>
                <a:latin typeface="Times New Roman" panose="02020603050405020304" pitchFamily="18" charset="0"/>
                <a:ea typeface="字魂36号-正文宋楷" panose="02000000000000000000" pitchFamily="2" charset="-122"/>
                <a:cs typeface="Times New Roman" panose="02020603050405020304" pitchFamily="18" charset="0"/>
              </a:rPr>
              <a:t> 3 </a:t>
            </a:r>
            <a:r>
              <a:rPr lang="en-US" altLang="zh-CN" sz="2400" i="1" dirty="0" err="1">
                <a:solidFill>
                  <a:schemeClr val="tx1"/>
                </a:solidFill>
                <a:latin typeface="Times New Roman" panose="02020603050405020304" pitchFamily="18" charset="0"/>
                <a:ea typeface="字魂36号-正文宋楷" panose="02000000000000000000" pitchFamily="2" charset="-122"/>
                <a:cs typeface="Times New Roman" panose="02020603050405020304" pitchFamily="18" charset="0"/>
              </a:rPr>
              <a:t>năm</a:t>
            </a:r>
            <a:r>
              <a:rPr lang="en-US" altLang="zh-CN" sz="2400" i="1" dirty="0">
                <a:solidFill>
                  <a:schemeClr val="tx1"/>
                </a:solidFill>
                <a:latin typeface="Times New Roman" panose="02020603050405020304" pitchFamily="18" charset="0"/>
                <a:ea typeface="字魂36号-正文宋楷" panose="02000000000000000000" pitchFamily="2" charset="-122"/>
                <a:cs typeface="Times New Roman" panose="02020603050405020304" pitchFamily="18" charset="0"/>
              </a:rPr>
              <a:t> 40, Hai </a:t>
            </a:r>
            <a:r>
              <a:rPr lang="en-US" altLang="zh-CN" sz="2400" i="1" dirty="0" err="1">
                <a:solidFill>
                  <a:schemeClr val="tx1"/>
                </a:solidFill>
                <a:latin typeface="Times New Roman" panose="02020603050405020304" pitchFamily="18" charset="0"/>
                <a:ea typeface="字魂36号-正文宋楷" panose="02000000000000000000" pitchFamily="2" charset="-122"/>
                <a:cs typeface="Times New Roman" panose="02020603050405020304" pitchFamily="18" charset="0"/>
              </a:rPr>
              <a:t>Bà</a:t>
            </a:r>
            <a:r>
              <a:rPr lang="en-US" altLang="zh-CN" sz="2400" i="1" dirty="0">
                <a:solidFill>
                  <a:schemeClr val="tx1"/>
                </a:solidFill>
                <a:latin typeface="Times New Roman" panose="02020603050405020304" pitchFamily="18" charset="0"/>
                <a:ea typeface="字魂36号-正文宋楷" panose="02000000000000000000" pitchFamily="2" charset="-122"/>
                <a:cs typeface="Times New Roman" panose="02020603050405020304" pitchFamily="18" charset="0"/>
              </a:rPr>
              <a:t> </a:t>
            </a:r>
            <a:r>
              <a:rPr lang="en-US" altLang="zh-CN" sz="2400" i="1" dirty="0" err="1">
                <a:solidFill>
                  <a:schemeClr val="tx1"/>
                </a:solidFill>
                <a:latin typeface="Times New Roman" panose="02020603050405020304" pitchFamily="18" charset="0"/>
                <a:ea typeface="字魂36号-正文宋楷" panose="02000000000000000000" pitchFamily="2" charset="-122"/>
                <a:cs typeface="Times New Roman" panose="02020603050405020304" pitchFamily="18" charset="0"/>
              </a:rPr>
              <a:t>Trưng</a:t>
            </a:r>
            <a:r>
              <a:rPr lang="en-US" altLang="zh-CN" sz="2400" i="1" dirty="0">
                <a:solidFill>
                  <a:schemeClr val="tx1"/>
                </a:solidFill>
                <a:latin typeface="Times New Roman" panose="02020603050405020304" pitchFamily="18" charset="0"/>
                <a:ea typeface="字魂36号-正文宋楷" panose="02000000000000000000" pitchFamily="2" charset="-122"/>
                <a:cs typeface="Times New Roman" panose="02020603050405020304" pitchFamily="18" charset="0"/>
              </a:rPr>
              <a:t> </a:t>
            </a:r>
            <a:r>
              <a:rPr lang="en-US" altLang="zh-CN" sz="2400" i="1" dirty="0" err="1">
                <a:solidFill>
                  <a:schemeClr val="tx1"/>
                </a:solidFill>
                <a:latin typeface="Times New Roman" panose="02020603050405020304" pitchFamily="18" charset="0"/>
                <a:ea typeface="字魂36号-正文宋楷" panose="02000000000000000000" pitchFamily="2" charset="-122"/>
                <a:cs typeface="Times New Roman" panose="02020603050405020304" pitchFamily="18" charset="0"/>
              </a:rPr>
              <a:t>khởi</a:t>
            </a:r>
            <a:r>
              <a:rPr lang="en-US" altLang="zh-CN" sz="2400" i="1" dirty="0">
                <a:solidFill>
                  <a:schemeClr val="tx1"/>
                </a:solidFill>
                <a:latin typeface="Times New Roman" panose="02020603050405020304" pitchFamily="18" charset="0"/>
                <a:ea typeface="字魂36号-正文宋楷" panose="02000000000000000000" pitchFamily="2" charset="-122"/>
                <a:cs typeface="Times New Roman" panose="02020603050405020304" pitchFamily="18" charset="0"/>
              </a:rPr>
              <a:t> </a:t>
            </a:r>
            <a:r>
              <a:rPr lang="en-US" altLang="zh-CN" sz="2400" i="1" dirty="0" err="1">
                <a:solidFill>
                  <a:schemeClr val="tx1"/>
                </a:solidFill>
                <a:latin typeface="Times New Roman" panose="02020603050405020304" pitchFamily="18" charset="0"/>
                <a:ea typeface="字魂36号-正文宋楷" panose="02000000000000000000" pitchFamily="2" charset="-122"/>
                <a:cs typeface="Times New Roman" panose="02020603050405020304" pitchFamily="18" charset="0"/>
              </a:rPr>
              <a:t>nghĩa</a:t>
            </a:r>
            <a:endParaRPr lang="en-US" altLang="zh-CN" sz="2400" i="1" dirty="0">
              <a:solidFill>
                <a:schemeClr val="tx1"/>
              </a:solidFill>
              <a:latin typeface="Times New Roman" panose="02020603050405020304" pitchFamily="18" charset="0"/>
              <a:ea typeface="字魂36号-正文宋楷" panose="02000000000000000000" pitchFamily="2" charset="-122"/>
              <a:cs typeface="Times New Roman" panose="02020603050405020304" pitchFamily="18" charset="0"/>
            </a:endParaRPr>
          </a:p>
          <a:p>
            <a:pPr marL="342900" indent="-342900" algn="just">
              <a:lnSpc>
                <a:spcPct val="100000"/>
              </a:lnSpc>
              <a:buFont typeface="Wingdings" panose="05000000000000000000" pitchFamily="2" charset="2"/>
              <a:buChar char="Ø"/>
            </a:pPr>
            <a:r>
              <a:rPr lang="en-US" altLang="zh-CN" sz="2400" i="1" dirty="0">
                <a:solidFill>
                  <a:schemeClr val="tx1"/>
                </a:solidFill>
                <a:latin typeface="Times New Roman" panose="02020603050405020304" pitchFamily="18" charset="0"/>
                <a:ea typeface="字魂36号-正文宋楷" panose="02000000000000000000" pitchFamily="2" charset="-122"/>
                <a:cs typeface="Times New Roman" panose="02020603050405020304" pitchFamily="18" charset="0"/>
              </a:rPr>
              <a:t>2. </a:t>
            </a:r>
            <a:r>
              <a:rPr lang="en-US" altLang="zh-CN" sz="2400" i="1" dirty="0" err="1">
                <a:solidFill>
                  <a:schemeClr val="tx1"/>
                </a:solidFill>
                <a:latin typeface="Times New Roman" panose="02020603050405020304" pitchFamily="18" charset="0"/>
                <a:ea typeface="字魂36号-正文宋楷" panose="02000000000000000000" pitchFamily="2" charset="-122"/>
                <a:cs typeface="Times New Roman" panose="02020603050405020304" pitchFamily="18" charset="0"/>
              </a:rPr>
              <a:t>Năm</a:t>
            </a:r>
            <a:r>
              <a:rPr lang="en-US" altLang="zh-CN" sz="2400" i="1" dirty="0">
                <a:solidFill>
                  <a:schemeClr val="tx1"/>
                </a:solidFill>
                <a:latin typeface="Times New Roman" panose="02020603050405020304" pitchFamily="18" charset="0"/>
                <a:ea typeface="字魂36号-正文宋楷" panose="02000000000000000000" pitchFamily="2" charset="-122"/>
                <a:cs typeface="Times New Roman" panose="02020603050405020304" pitchFamily="18" charset="0"/>
              </a:rPr>
              <a:t> 1966, </a:t>
            </a:r>
            <a:r>
              <a:rPr lang="en-US" altLang="zh-CN" sz="2400" i="1" dirty="0" err="1">
                <a:solidFill>
                  <a:schemeClr val="tx1"/>
                </a:solidFill>
                <a:latin typeface="Times New Roman" panose="02020603050405020304" pitchFamily="18" charset="0"/>
                <a:ea typeface="字魂36号-正文宋楷" panose="02000000000000000000" pitchFamily="2" charset="-122"/>
                <a:cs typeface="Times New Roman" panose="02020603050405020304" pitchFamily="18" charset="0"/>
              </a:rPr>
              <a:t>thành</a:t>
            </a:r>
            <a:r>
              <a:rPr lang="en-US" altLang="zh-CN" sz="2400" i="1" dirty="0">
                <a:solidFill>
                  <a:schemeClr val="tx1"/>
                </a:solidFill>
                <a:latin typeface="Times New Roman" panose="02020603050405020304" pitchFamily="18" charset="0"/>
                <a:ea typeface="字魂36号-正文宋楷" panose="02000000000000000000" pitchFamily="2" charset="-122"/>
                <a:cs typeface="Times New Roman" panose="02020603050405020304" pitchFamily="18" charset="0"/>
              </a:rPr>
              <a:t> </a:t>
            </a:r>
            <a:r>
              <a:rPr lang="en-US" altLang="zh-CN" sz="2400" i="1" dirty="0" err="1">
                <a:solidFill>
                  <a:schemeClr val="tx1"/>
                </a:solidFill>
                <a:latin typeface="Times New Roman" panose="02020603050405020304" pitchFamily="18" charset="0"/>
                <a:ea typeface="字魂36号-正文宋楷" panose="02000000000000000000" pitchFamily="2" charset="-122"/>
                <a:cs typeface="Times New Roman" panose="02020603050405020304" pitchFamily="18" charset="0"/>
              </a:rPr>
              <a:t>lập</a:t>
            </a:r>
            <a:r>
              <a:rPr lang="en-US" altLang="zh-CN" sz="2400" i="1" dirty="0">
                <a:solidFill>
                  <a:schemeClr val="tx1"/>
                </a:solidFill>
                <a:latin typeface="Times New Roman" panose="02020603050405020304" pitchFamily="18" charset="0"/>
                <a:ea typeface="字魂36号-正文宋楷" panose="02000000000000000000" pitchFamily="2" charset="-122"/>
                <a:cs typeface="Times New Roman" panose="02020603050405020304" pitchFamily="18" charset="0"/>
              </a:rPr>
              <a:t> </a:t>
            </a:r>
            <a:r>
              <a:rPr lang="en-US" altLang="zh-CN" sz="2400" i="1" dirty="0" err="1">
                <a:solidFill>
                  <a:schemeClr val="tx1"/>
                </a:solidFill>
                <a:latin typeface="Times New Roman" panose="02020603050405020304" pitchFamily="18" charset="0"/>
                <a:ea typeface="字魂36号-正文宋楷" panose="02000000000000000000" pitchFamily="2" charset="-122"/>
                <a:cs typeface="Times New Roman" panose="02020603050405020304" pitchFamily="18" charset="0"/>
              </a:rPr>
              <a:t>trường</a:t>
            </a:r>
            <a:r>
              <a:rPr lang="en-US" altLang="zh-CN" sz="2400" i="1" dirty="0">
                <a:solidFill>
                  <a:schemeClr val="tx1"/>
                </a:solidFill>
                <a:latin typeface="Times New Roman" panose="02020603050405020304" pitchFamily="18" charset="0"/>
                <a:ea typeface="字魂36号-正文宋楷" panose="02000000000000000000" pitchFamily="2" charset="-122"/>
                <a:cs typeface="Times New Roman" panose="02020603050405020304" pitchFamily="18" charset="0"/>
              </a:rPr>
              <a:t> THCS </a:t>
            </a:r>
            <a:r>
              <a:rPr lang="en-US" altLang="zh-CN" sz="2400" i="1" dirty="0" err="1">
                <a:solidFill>
                  <a:schemeClr val="tx1"/>
                </a:solidFill>
                <a:latin typeface="Times New Roman" panose="02020603050405020304" pitchFamily="18" charset="0"/>
                <a:ea typeface="字魂36号-正文宋楷" panose="02000000000000000000" pitchFamily="2" charset="-122"/>
                <a:cs typeface="Times New Roman" panose="02020603050405020304" pitchFamily="18" charset="0"/>
              </a:rPr>
              <a:t>Đống</a:t>
            </a:r>
            <a:r>
              <a:rPr lang="en-US" altLang="zh-CN" sz="2400" i="1" dirty="0">
                <a:solidFill>
                  <a:schemeClr val="tx1"/>
                </a:solidFill>
                <a:latin typeface="Times New Roman" panose="02020603050405020304" pitchFamily="18" charset="0"/>
                <a:ea typeface="字魂36号-正文宋楷" panose="02000000000000000000" pitchFamily="2" charset="-122"/>
                <a:cs typeface="Times New Roman" panose="02020603050405020304" pitchFamily="18" charset="0"/>
              </a:rPr>
              <a:t> </a:t>
            </a:r>
            <a:r>
              <a:rPr lang="en-US" altLang="zh-CN" sz="2400" i="1" dirty="0" err="1">
                <a:solidFill>
                  <a:schemeClr val="tx1"/>
                </a:solidFill>
                <a:latin typeface="Times New Roman" panose="02020603050405020304" pitchFamily="18" charset="0"/>
                <a:ea typeface="字魂36号-正文宋楷" panose="02000000000000000000" pitchFamily="2" charset="-122"/>
                <a:cs typeface="Times New Roman" panose="02020603050405020304" pitchFamily="18" charset="0"/>
              </a:rPr>
              <a:t>Đa</a:t>
            </a:r>
            <a:endParaRPr lang="zh-CN" altLang="en-US" sz="2400" i="1" dirty="0">
              <a:solidFill>
                <a:schemeClr val="tx1"/>
              </a:solidFill>
              <a:latin typeface="Times New Roman" panose="02020603050405020304" pitchFamily="18" charset="0"/>
              <a:ea typeface="字魂36号-正文宋楷" panose="02000000000000000000" pitchFamily="2" charset="-122"/>
              <a:cs typeface="Times New Roman" panose="02020603050405020304" pitchFamily="18" charset="0"/>
            </a:endParaRPr>
          </a:p>
        </p:txBody>
      </p:sp>
      <p:grpSp>
        <p:nvGrpSpPr>
          <p:cNvPr id="147" name="组合 147">
            <a:extLst>
              <a:ext uri="{FF2B5EF4-FFF2-40B4-BE49-F238E27FC236}">
                <a16:creationId xmlns="" xmlns:a16="http://schemas.microsoft.com/office/drawing/2014/main" id="{1FBE1135-771A-4FEA-BE2B-DBE89DC48130}"/>
              </a:ext>
            </a:extLst>
          </p:cNvPr>
          <p:cNvGrpSpPr/>
          <p:nvPr/>
        </p:nvGrpSpPr>
        <p:grpSpPr>
          <a:xfrm>
            <a:off x="1875349" y="3403749"/>
            <a:ext cx="3304903" cy="2423655"/>
            <a:chOff x="1560688" y="2118360"/>
            <a:chExt cx="5261026" cy="2854215"/>
          </a:xfrm>
        </p:grpSpPr>
        <p:pic>
          <p:nvPicPr>
            <p:cNvPr id="148" name="图片 1">
              <a:extLst>
                <a:ext uri="{FF2B5EF4-FFF2-40B4-BE49-F238E27FC236}">
                  <a16:creationId xmlns="" xmlns:a16="http://schemas.microsoft.com/office/drawing/2014/main" id="{99CC9FB5-34B5-40FF-AF2C-9E44DA10E88B}"/>
                </a:ext>
              </a:extLst>
            </p:cNvPr>
            <p:cNvPicPr>
              <a:picLocks noChangeAspect="1"/>
            </p:cNvPicPr>
            <p:nvPr/>
          </p:nvPicPr>
          <p:blipFill>
            <a:blip r:embed="rId3"/>
            <a:stretch>
              <a:fillRect/>
            </a:stretch>
          </p:blipFill>
          <p:spPr>
            <a:xfrm>
              <a:off x="1560688" y="2118360"/>
              <a:ext cx="5261026" cy="2854215"/>
            </a:xfrm>
            <a:prstGeom prst="rect">
              <a:avLst/>
            </a:prstGeom>
          </p:spPr>
        </p:pic>
        <p:sp>
          <p:nvSpPr>
            <p:cNvPr id="149" name="文本框 140">
              <a:extLst>
                <a:ext uri="{FF2B5EF4-FFF2-40B4-BE49-F238E27FC236}">
                  <a16:creationId xmlns="" xmlns:a16="http://schemas.microsoft.com/office/drawing/2014/main" id="{09DF934A-53D6-4454-AA13-9960AA9D0412}"/>
                </a:ext>
              </a:extLst>
            </p:cNvPr>
            <p:cNvSpPr txBox="1"/>
            <p:nvPr/>
          </p:nvSpPr>
          <p:spPr>
            <a:xfrm>
              <a:off x="1608518" y="2802913"/>
              <a:ext cx="3886896" cy="833641"/>
            </a:xfrm>
            <a:prstGeom prst="rect">
              <a:avLst/>
            </a:prstGeom>
            <a:noFill/>
          </p:spPr>
          <p:txBody>
            <a:bodyPr wrap="none" rtlCol="0">
              <a:spAutoFit/>
              <a:scene3d>
                <a:camera prst="orthographicFront"/>
                <a:lightRig rig="threePt" dir="t"/>
              </a:scene3d>
              <a:sp3d contourW="12700"/>
            </a:bodyPr>
            <a:lstStyle/>
            <a:p>
              <a:pPr marL="342900" indent="-342900" algn="ctr">
                <a:buFont typeface="Wingdings" panose="05000000000000000000" pitchFamily="2" charset="2"/>
                <a:buChar char="ü"/>
              </a:pPr>
              <a:r>
                <a:rPr lang="en-US" altLang="zh-CN" sz="4000" dirty="0" err="1">
                  <a:solidFill>
                    <a:schemeClr val="bg1"/>
                  </a:solidFill>
                  <a:latin typeface="Times New Roman" panose="02020603050405020304" pitchFamily="18" charset="0"/>
                  <a:ea typeface="字魂36号-正文宋楷" panose="02000000000000000000" pitchFamily="2" charset="-122"/>
                  <a:cs typeface="Times New Roman" panose="02020603050405020304" pitchFamily="18" charset="0"/>
                </a:rPr>
                <a:t>Bài</a:t>
              </a:r>
              <a:r>
                <a:rPr lang="en-US" altLang="zh-CN" sz="4000" dirty="0">
                  <a:solidFill>
                    <a:schemeClr val="bg1"/>
                  </a:solidFill>
                  <a:latin typeface="Times New Roman" panose="02020603050405020304" pitchFamily="18" charset="0"/>
                  <a:ea typeface="字魂36号-正文宋楷" panose="02000000000000000000" pitchFamily="2" charset="-122"/>
                  <a:cs typeface="Times New Roman" panose="02020603050405020304" pitchFamily="18" charset="0"/>
                </a:rPr>
                <a:t> </a:t>
              </a:r>
              <a:r>
                <a:rPr lang="en-US" altLang="zh-CN" sz="4000" dirty="0" err="1">
                  <a:solidFill>
                    <a:schemeClr val="bg1"/>
                  </a:solidFill>
                  <a:latin typeface="Times New Roman" panose="02020603050405020304" pitchFamily="18" charset="0"/>
                  <a:ea typeface="字魂36号-正文宋楷" panose="02000000000000000000" pitchFamily="2" charset="-122"/>
                  <a:cs typeface="Times New Roman" panose="02020603050405020304" pitchFamily="18" charset="0"/>
                </a:rPr>
                <a:t>tập</a:t>
              </a:r>
              <a:r>
                <a:rPr lang="en-US" altLang="zh-CN" sz="4000" dirty="0">
                  <a:solidFill>
                    <a:schemeClr val="bg1"/>
                  </a:solidFill>
                  <a:latin typeface="Times New Roman" panose="02020603050405020304" pitchFamily="18" charset="0"/>
                  <a:ea typeface="字魂36号-正文宋楷" panose="02000000000000000000" pitchFamily="2" charset="-122"/>
                  <a:cs typeface="Times New Roman" panose="02020603050405020304" pitchFamily="18" charset="0"/>
                </a:rPr>
                <a:t> 2</a:t>
              </a:r>
              <a:endParaRPr lang="zh-CN" altLang="en-US" sz="4000" dirty="0">
                <a:solidFill>
                  <a:schemeClr val="bg1"/>
                </a:solidFill>
                <a:latin typeface="Times New Roman" panose="02020603050405020304" pitchFamily="18" charset="0"/>
                <a:ea typeface="字魂36号-正文宋楷" panose="02000000000000000000" pitchFamily="2" charset="-122"/>
                <a:cs typeface="Times New Roman" panose="02020603050405020304" pitchFamily="18" charset="0"/>
              </a:endParaRPr>
            </a:p>
          </p:txBody>
        </p:sp>
      </p:grpSp>
    </p:spTree>
    <p:extLst>
      <p:ext uri="{BB962C8B-B14F-4D97-AF65-F5344CB8AC3E}">
        <p14:creationId xmlns:p14="http://schemas.microsoft.com/office/powerpoint/2010/main" val="210672688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40"/>
                                        </p:tgtEl>
                                        <p:attrNameLst>
                                          <p:attrName>style.visibility</p:attrName>
                                        </p:attrNameLst>
                                      </p:cBhvr>
                                      <p:to>
                                        <p:strVal val="visible"/>
                                      </p:to>
                                    </p:set>
                                    <p:anim calcmode="lin" valueType="num">
                                      <p:cBhvr additive="base">
                                        <p:cTn id="7" dur="1000" fill="hold"/>
                                        <p:tgtEl>
                                          <p:spTgt spid="140"/>
                                        </p:tgtEl>
                                        <p:attrNameLst>
                                          <p:attrName>ppt_x</p:attrName>
                                        </p:attrNameLst>
                                      </p:cBhvr>
                                      <p:tavLst>
                                        <p:tav tm="0">
                                          <p:val>
                                            <p:strVal val="0-#ppt_w/2"/>
                                          </p:val>
                                        </p:tav>
                                        <p:tav tm="100000">
                                          <p:val>
                                            <p:strVal val="#ppt_x"/>
                                          </p:val>
                                        </p:tav>
                                      </p:tavLst>
                                    </p:anim>
                                    <p:anim calcmode="lin" valueType="num">
                                      <p:cBhvr additive="base">
                                        <p:cTn id="8" dur="1000" fill="hold"/>
                                        <p:tgtEl>
                                          <p:spTgt spid="140"/>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45"/>
                                        </p:tgtEl>
                                        <p:attrNameLst>
                                          <p:attrName>style.visibility</p:attrName>
                                        </p:attrNameLst>
                                      </p:cBhvr>
                                      <p:to>
                                        <p:strVal val="visible"/>
                                      </p:to>
                                    </p:set>
                                    <p:anim calcmode="lin" valueType="num">
                                      <p:cBhvr additive="base">
                                        <p:cTn id="11" dur="1000" fill="hold"/>
                                        <p:tgtEl>
                                          <p:spTgt spid="145"/>
                                        </p:tgtEl>
                                        <p:attrNameLst>
                                          <p:attrName>ppt_x</p:attrName>
                                        </p:attrNameLst>
                                      </p:cBhvr>
                                      <p:tavLst>
                                        <p:tav tm="0">
                                          <p:val>
                                            <p:strVal val="0-#ppt_w/2"/>
                                          </p:val>
                                        </p:tav>
                                        <p:tav tm="100000">
                                          <p:val>
                                            <p:strVal val="#ppt_x"/>
                                          </p:val>
                                        </p:tav>
                                      </p:tavLst>
                                    </p:anim>
                                    <p:anim calcmode="lin" valueType="num">
                                      <p:cBhvr additive="base">
                                        <p:cTn id="12" dur="1000" fill="hold"/>
                                        <p:tgtEl>
                                          <p:spTgt spid="145"/>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nodeType="clickEffect">
                                  <p:stCondLst>
                                    <p:cond delay="0"/>
                                  </p:stCondLst>
                                  <p:childTnLst>
                                    <p:set>
                                      <p:cBhvr>
                                        <p:cTn id="16" dur="1" fill="hold">
                                          <p:stCondLst>
                                            <p:cond delay="0"/>
                                          </p:stCondLst>
                                        </p:cTn>
                                        <p:tgtEl>
                                          <p:spTgt spid="147"/>
                                        </p:tgtEl>
                                        <p:attrNameLst>
                                          <p:attrName>style.visibility</p:attrName>
                                        </p:attrNameLst>
                                      </p:cBhvr>
                                      <p:to>
                                        <p:strVal val="visible"/>
                                      </p:to>
                                    </p:set>
                                    <p:anim calcmode="lin" valueType="num">
                                      <p:cBhvr additive="base">
                                        <p:cTn id="17" dur="1000" fill="hold"/>
                                        <p:tgtEl>
                                          <p:spTgt spid="147"/>
                                        </p:tgtEl>
                                        <p:attrNameLst>
                                          <p:attrName>ppt_x</p:attrName>
                                        </p:attrNameLst>
                                      </p:cBhvr>
                                      <p:tavLst>
                                        <p:tav tm="0">
                                          <p:val>
                                            <p:strVal val="1+#ppt_w/2"/>
                                          </p:val>
                                        </p:tav>
                                        <p:tav tm="100000">
                                          <p:val>
                                            <p:strVal val="#ppt_x"/>
                                          </p:val>
                                        </p:tav>
                                      </p:tavLst>
                                    </p:anim>
                                    <p:anim calcmode="lin" valueType="num">
                                      <p:cBhvr additive="base">
                                        <p:cTn id="18" dur="1000" fill="hold"/>
                                        <p:tgtEl>
                                          <p:spTgt spid="147"/>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46"/>
                                        </p:tgtEl>
                                        <p:attrNameLst>
                                          <p:attrName>style.visibility</p:attrName>
                                        </p:attrNameLst>
                                      </p:cBhvr>
                                      <p:to>
                                        <p:strVal val="visible"/>
                                      </p:to>
                                    </p:set>
                                    <p:anim calcmode="lin" valueType="num">
                                      <p:cBhvr additive="base">
                                        <p:cTn id="21" dur="1000" fill="hold"/>
                                        <p:tgtEl>
                                          <p:spTgt spid="146"/>
                                        </p:tgtEl>
                                        <p:attrNameLst>
                                          <p:attrName>ppt_x</p:attrName>
                                        </p:attrNameLst>
                                      </p:cBhvr>
                                      <p:tavLst>
                                        <p:tav tm="0">
                                          <p:val>
                                            <p:strVal val="1+#ppt_w/2"/>
                                          </p:val>
                                        </p:tav>
                                        <p:tav tm="100000">
                                          <p:val>
                                            <p:strVal val="#ppt_x"/>
                                          </p:val>
                                        </p:tav>
                                      </p:tavLst>
                                    </p:anim>
                                    <p:anim calcmode="lin" valueType="num">
                                      <p:cBhvr additive="base">
                                        <p:cTn id="22" dur="1000" fill="hold"/>
                                        <p:tgtEl>
                                          <p:spTgt spid="1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p:bldP spid="14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文本框 137">
            <a:extLst>
              <a:ext uri="{FF2B5EF4-FFF2-40B4-BE49-F238E27FC236}">
                <a16:creationId xmlns="" xmlns:a16="http://schemas.microsoft.com/office/drawing/2014/main" id="{020E4E3B-273D-4277-8FF2-F71AF2E2958E}"/>
              </a:ext>
            </a:extLst>
          </p:cNvPr>
          <p:cNvSpPr txBox="1"/>
          <p:nvPr/>
        </p:nvSpPr>
        <p:spPr>
          <a:xfrm>
            <a:off x="4357695" y="182354"/>
            <a:ext cx="4121128" cy="523220"/>
          </a:xfrm>
          <a:prstGeom prst="rect">
            <a:avLst/>
          </a:prstGeom>
          <a:noFill/>
          <a:ln>
            <a:noFill/>
          </a:ln>
        </p:spPr>
        <p:txBody>
          <a:bodyPr wrap="none" rtlCol="0">
            <a:spAutoFit/>
            <a:scene3d>
              <a:camera prst="orthographicFront"/>
              <a:lightRig rig="threePt" dir="t"/>
            </a:scene3d>
            <a:sp3d contourW="12700"/>
          </a:bodyPr>
          <a:lstStyle/>
          <a:p>
            <a:pPr algn="ctr"/>
            <a:r>
              <a:rPr lang="en-US" altLang="zh-CN" sz="2800" dirty="0" err="1">
                <a:ln w="63500">
                  <a:solidFill>
                    <a:srgbClr val="FFFFFF"/>
                  </a:solidFill>
                </a:ln>
                <a:solidFill>
                  <a:srgbClr val="FF4D67"/>
                </a:solidFill>
                <a:effectLst>
                  <a:outerShdw blurRad="127000" dist="38100" dir="2700000" algn="tl" rotWithShape="0">
                    <a:prstClr val="black">
                      <a:alpha val="47000"/>
                    </a:prstClr>
                  </a:outerShdw>
                </a:effectLst>
                <a:latin typeface="#9Slide03 AllRoundGothic" panose="020B0703020202020104" pitchFamily="34" charset="0"/>
                <a:ea typeface="字魂36号-正文宋楷" panose="02000000000000000000" pitchFamily="2" charset="-122"/>
              </a:rPr>
              <a:t>Luyện</a:t>
            </a:r>
            <a:r>
              <a:rPr lang="en-US" altLang="zh-CN" sz="2800" dirty="0">
                <a:ln w="63500">
                  <a:solidFill>
                    <a:srgbClr val="FFFFFF"/>
                  </a:solidFill>
                </a:ln>
                <a:solidFill>
                  <a:srgbClr val="FF4D67"/>
                </a:solidFill>
                <a:effectLst>
                  <a:outerShdw blurRad="127000" dist="38100" dir="2700000" algn="tl" rotWithShape="0">
                    <a:prstClr val="black">
                      <a:alpha val="47000"/>
                    </a:prstClr>
                  </a:outerShdw>
                </a:effectLst>
                <a:latin typeface="#9Slide03 AllRoundGothic" panose="020B0703020202020104" pitchFamily="34" charset="0"/>
                <a:ea typeface="字魂36号-正文宋楷" panose="02000000000000000000" pitchFamily="2" charset="-122"/>
              </a:rPr>
              <a:t> </a:t>
            </a:r>
            <a:r>
              <a:rPr lang="en-US" altLang="zh-CN" sz="2800" dirty="0" err="1">
                <a:ln w="63500">
                  <a:solidFill>
                    <a:srgbClr val="FFFFFF"/>
                  </a:solidFill>
                </a:ln>
                <a:solidFill>
                  <a:srgbClr val="FF4D67"/>
                </a:solidFill>
                <a:effectLst>
                  <a:outerShdw blurRad="127000" dist="38100" dir="2700000" algn="tl" rotWithShape="0">
                    <a:prstClr val="black">
                      <a:alpha val="47000"/>
                    </a:prstClr>
                  </a:outerShdw>
                </a:effectLst>
                <a:latin typeface="#9Slide03 AllRoundGothic" panose="020B0703020202020104" pitchFamily="34" charset="0"/>
                <a:ea typeface="字魂36号-正文宋楷" panose="02000000000000000000" pitchFamily="2" charset="-122"/>
              </a:rPr>
              <a:t>tập</a:t>
            </a:r>
            <a:r>
              <a:rPr lang="en-US" altLang="zh-CN" sz="2800" dirty="0">
                <a:ln w="63500">
                  <a:solidFill>
                    <a:srgbClr val="FFFFFF"/>
                  </a:solidFill>
                </a:ln>
                <a:solidFill>
                  <a:srgbClr val="FF4D67"/>
                </a:solidFill>
                <a:effectLst>
                  <a:outerShdw blurRad="127000" dist="38100" dir="2700000" algn="tl" rotWithShape="0">
                    <a:prstClr val="black">
                      <a:alpha val="47000"/>
                    </a:prstClr>
                  </a:outerShdw>
                </a:effectLst>
                <a:latin typeface="#9Slide03 AllRoundGothic" panose="020B0703020202020104" pitchFamily="34" charset="0"/>
                <a:ea typeface="字魂36号-正文宋楷" panose="02000000000000000000" pitchFamily="2" charset="-122"/>
              </a:rPr>
              <a:t> </a:t>
            </a:r>
            <a:r>
              <a:rPr lang="en-US" altLang="zh-CN" sz="2800" dirty="0" err="1">
                <a:ln w="63500">
                  <a:solidFill>
                    <a:srgbClr val="FFFFFF"/>
                  </a:solidFill>
                </a:ln>
                <a:solidFill>
                  <a:srgbClr val="FF4D67"/>
                </a:solidFill>
                <a:effectLst>
                  <a:outerShdw blurRad="127000" dist="38100" dir="2700000" algn="tl" rotWithShape="0">
                    <a:prstClr val="black">
                      <a:alpha val="47000"/>
                    </a:prstClr>
                  </a:outerShdw>
                </a:effectLst>
                <a:latin typeface="#9Slide03 AllRoundGothic" panose="020B0703020202020104" pitchFamily="34" charset="0"/>
                <a:ea typeface="字魂36号-正文宋楷" panose="02000000000000000000" pitchFamily="2" charset="-122"/>
              </a:rPr>
              <a:t>và</a:t>
            </a:r>
            <a:r>
              <a:rPr lang="en-US" altLang="zh-CN" sz="2800" dirty="0">
                <a:ln w="63500">
                  <a:solidFill>
                    <a:srgbClr val="FFFFFF"/>
                  </a:solidFill>
                </a:ln>
                <a:solidFill>
                  <a:srgbClr val="FF4D67"/>
                </a:solidFill>
                <a:effectLst>
                  <a:outerShdw blurRad="127000" dist="38100" dir="2700000" algn="tl" rotWithShape="0">
                    <a:prstClr val="black">
                      <a:alpha val="47000"/>
                    </a:prstClr>
                  </a:outerShdw>
                </a:effectLst>
                <a:latin typeface="#9Slide03 AllRoundGothic" panose="020B0703020202020104" pitchFamily="34" charset="0"/>
                <a:ea typeface="字魂36号-正文宋楷" panose="02000000000000000000" pitchFamily="2" charset="-122"/>
              </a:rPr>
              <a:t> </a:t>
            </a:r>
            <a:r>
              <a:rPr lang="en-US" altLang="zh-CN" sz="2800" dirty="0" err="1">
                <a:ln w="63500">
                  <a:solidFill>
                    <a:srgbClr val="FFFFFF"/>
                  </a:solidFill>
                </a:ln>
                <a:solidFill>
                  <a:srgbClr val="FF4D67"/>
                </a:solidFill>
                <a:effectLst>
                  <a:outerShdw blurRad="127000" dist="38100" dir="2700000" algn="tl" rotWithShape="0">
                    <a:prstClr val="black">
                      <a:alpha val="47000"/>
                    </a:prstClr>
                  </a:outerShdw>
                </a:effectLst>
                <a:latin typeface="#9Slide03 AllRoundGothic" panose="020B0703020202020104" pitchFamily="34" charset="0"/>
                <a:ea typeface="字魂36号-正文宋楷" panose="02000000000000000000" pitchFamily="2" charset="-122"/>
              </a:rPr>
              <a:t>vận</a:t>
            </a:r>
            <a:r>
              <a:rPr lang="en-US" altLang="zh-CN" sz="2800" dirty="0">
                <a:ln w="63500">
                  <a:solidFill>
                    <a:srgbClr val="FFFFFF"/>
                  </a:solidFill>
                </a:ln>
                <a:solidFill>
                  <a:srgbClr val="FF4D67"/>
                </a:solidFill>
                <a:effectLst>
                  <a:outerShdw blurRad="127000" dist="38100" dir="2700000" algn="tl" rotWithShape="0">
                    <a:prstClr val="black">
                      <a:alpha val="47000"/>
                    </a:prstClr>
                  </a:outerShdw>
                </a:effectLst>
                <a:latin typeface="#9Slide03 AllRoundGothic" panose="020B0703020202020104" pitchFamily="34" charset="0"/>
                <a:ea typeface="字魂36号-正文宋楷" panose="02000000000000000000" pitchFamily="2" charset="-122"/>
              </a:rPr>
              <a:t> </a:t>
            </a:r>
            <a:r>
              <a:rPr lang="en-US" altLang="zh-CN" sz="2800" dirty="0" err="1">
                <a:ln w="63500">
                  <a:solidFill>
                    <a:srgbClr val="FFFFFF"/>
                  </a:solidFill>
                </a:ln>
                <a:solidFill>
                  <a:srgbClr val="FF4D67"/>
                </a:solidFill>
                <a:effectLst>
                  <a:outerShdw blurRad="127000" dist="38100" dir="2700000" algn="tl" rotWithShape="0">
                    <a:prstClr val="black">
                      <a:alpha val="47000"/>
                    </a:prstClr>
                  </a:outerShdw>
                </a:effectLst>
                <a:latin typeface="#9Slide03 AllRoundGothic" panose="020B0703020202020104" pitchFamily="34" charset="0"/>
                <a:ea typeface="字魂36号-正文宋楷" panose="02000000000000000000" pitchFamily="2" charset="-122"/>
              </a:rPr>
              <a:t>dụng</a:t>
            </a:r>
            <a:endParaRPr lang="zh-CN" altLang="en-US" sz="2800" dirty="0">
              <a:ln w="63500">
                <a:solidFill>
                  <a:srgbClr val="FFFFFF"/>
                </a:solidFill>
              </a:ln>
              <a:solidFill>
                <a:srgbClr val="FF4D67"/>
              </a:solidFill>
              <a:effectLst>
                <a:outerShdw blurRad="127000" dist="38100" dir="2700000" algn="tl" rotWithShape="0">
                  <a:prstClr val="black">
                    <a:alpha val="47000"/>
                  </a:prstClr>
                </a:outerShdw>
              </a:effectLst>
              <a:latin typeface="#9Slide03 AllRoundGothic" panose="020B0703020202020104" pitchFamily="34" charset="0"/>
              <a:ea typeface="字魂36号-正文宋楷" panose="02000000000000000000" pitchFamily="2" charset="-122"/>
            </a:endParaRPr>
          </a:p>
        </p:txBody>
      </p:sp>
      <p:sp>
        <p:nvSpPr>
          <p:cNvPr id="139" name="文本框 138">
            <a:extLst>
              <a:ext uri="{FF2B5EF4-FFF2-40B4-BE49-F238E27FC236}">
                <a16:creationId xmlns="" xmlns:a16="http://schemas.microsoft.com/office/drawing/2014/main" id="{BF38E0E2-E66C-498F-A008-C007310EADEA}"/>
              </a:ext>
            </a:extLst>
          </p:cNvPr>
          <p:cNvSpPr txBox="1"/>
          <p:nvPr/>
        </p:nvSpPr>
        <p:spPr>
          <a:xfrm>
            <a:off x="4347631" y="191843"/>
            <a:ext cx="4121128" cy="523220"/>
          </a:xfrm>
          <a:prstGeom prst="rect">
            <a:avLst/>
          </a:prstGeom>
          <a:noFill/>
        </p:spPr>
        <p:txBody>
          <a:bodyPr wrap="none" rtlCol="0">
            <a:spAutoFit/>
            <a:scene3d>
              <a:camera prst="orthographicFront"/>
              <a:lightRig rig="threePt" dir="t"/>
            </a:scene3d>
            <a:sp3d contourW="12700"/>
          </a:bodyPr>
          <a:lstStyle/>
          <a:p>
            <a:pPr algn="ctr"/>
            <a:r>
              <a:rPr lang="en-US" altLang="zh-CN" sz="2800" dirty="0" err="1">
                <a:pattFill prst="wdDnDiag">
                  <a:fgClr>
                    <a:schemeClr val="tx1">
                      <a:lumMod val="65000"/>
                      <a:lumOff val="35000"/>
                    </a:schemeClr>
                  </a:fgClr>
                  <a:bgClr>
                    <a:schemeClr val="tx1">
                      <a:lumMod val="85000"/>
                      <a:lumOff val="15000"/>
                    </a:schemeClr>
                  </a:bgClr>
                </a:pattFill>
                <a:latin typeface="#9Slide03 AllRoundGothic" panose="020B0703020202020104" pitchFamily="34" charset="0"/>
                <a:ea typeface="字魂36号-正文宋楷" panose="02000000000000000000" pitchFamily="2" charset="-122"/>
              </a:rPr>
              <a:t>Luyện</a:t>
            </a:r>
            <a:r>
              <a:rPr lang="en-US" altLang="zh-CN" sz="2800" dirty="0">
                <a:pattFill prst="wdDnDiag">
                  <a:fgClr>
                    <a:schemeClr val="tx1">
                      <a:lumMod val="65000"/>
                      <a:lumOff val="35000"/>
                    </a:schemeClr>
                  </a:fgClr>
                  <a:bgClr>
                    <a:schemeClr val="tx1">
                      <a:lumMod val="85000"/>
                      <a:lumOff val="15000"/>
                    </a:schemeClr>
                  </a:bgClr>
                </a:pattFill>
                <a:latin typeface="#9Slide03 AllRoundGothic" panose="020B0703020202020104" pitchFamily="34" charset="0"/>
                <a:ea typeface="字魂36号-正文宋楷" panose="02000000000000000000" pitchFamily="2" charset="-122"/>
              </a:rPr>
              <a:t> </a:t>
            </a:r>
            <a:r>
              <a:rPr lang="en-US" altLang="zh-CN" sz="2800" dirty="0" err="1">
                <a:pattFill prst="wdDnDiag">
                  <a:fgClr>
                    <a:schemeClr val="tx1">
                      <a:lumMod val="65000"/>
                      <a:lumOff val="35000"/>
                    </a:schemeClr>
                  </a:fgClr>
                  <a:bgClr>
                    <a:schemeClr val="tx1">
                      <a:lumMod val="85000"/>
                      <a:lumOff val="15000"/>
                    </a:schemeClr>
                  </a:bgClr>
                </a:pattFill>
                <a:latin typeface="#9Slide03 AllRoundGothic" panose="020B0703020202020104" pitchFamily="34" charset="0"/>
                <a:ea typeface="字魂36号-正文宋楷" panose="02000000000000000000" pitchFamily="2" charset="-122"/>
              </a:rPr>
              <a:t>tập</a:t>
            </a:r>
            <a:r>
              <a:rPr lang="en-US" altLang="zh-CN" sz="2800" dirty="0">
                <a:pattFill prst="wdDnDiag">
                  <a:fgClr>
                    <a:schemeClr val="tx1">
                      <a:lumMod val="65000"/>
                      <a:lumOff val="35000"/>
                    </a:schemeClr>
                  </a:fgClr>
                  <a:bgClr>
                    <a:schemeClr val="tx1">
                      <a:lumMod val="85000"/>
                      <a:lumOff val="15000"/>
                    </a:schemeClr>
                  </a:bgClr>
                </a:pattFill>
                <a:latin typeface="#9Slide03 AllRoundGothic" panose="020B0703020202020104" pitchFamily="34" charset="0"/>
                <a:ea typeface="字魂36号-正文宋楷" panose="02000000000000000000" pitchFamily="2" charset="-122"/>
              </a:rPr>
              <a:t> </a:t>
            </a:r>
            <a:r>
              <a:rPr lang="en-US" altLang="zh-CN" sz="2800" dirty="0" err="1">
                <a:pattFill prst="wdDnDiag">
                  <a:fgClr>
                    <a:schemeClr val="tx1">
                      <a:lumMod val="65000"/>
                      <a:lumOff val="35000"/>
                    </a:schemeClr>
                  </a:fgClr>
                  <a:bgClr>
                    <a:schemeClr val="tx1">
                      <a:lumMod val="85000"/>
                      <a:lumOff val="15000"/>
                    </a:schemeClr>
                  </a:bgClr>
                </a:pattFill>
                <a:latin typeface="#9Slide03 AllRoundGothic" panose="020B0703020202020104" pitchFamily="34" charset="0"/>
                <a:ea typeface="字魂36号-正文宋楷" panose="02000000000000000000" pitchFamily="2" charset="-122"/>
              </a:rPr>
              <a:t>và</a:t>
            </a:r>
            <a:r>
              <a:rPr lang="en-US" altLang="zh-CN" sz="2800" dirty="0">
                <a:pattFill prst="wdDnDiag">
                  <a:fgClr>
                    <a:schemeClr val="tx1">
                      <a:lumMod val="65000"/>
                      <a:lumOff val="35000"/>
                    </a:schemeClr>
                  </a:fgClr>
                  <a:bgClr>
                    <a:schemeClr val="tx1">
                      <a:lumMod val="85000"/>
                      <a:lumOff val="15000"/>
                    </a:schemeClr>
                  </a:bgClr>
                </a:pattFill>
                <a:latin typeface="#9Slide03 AllRoundGothic" panose="020B0703020202020104" pitchFamily="34" charset="0"/>
                <a:ea typeface="字魂36号-正文宋楷" panose="02000000000000000000" pitchFamily="2" charset="-122"/>
              </a:rPr>
              <a:t> </a:t>
            </a:r>
            <a:r>
              <a:rPr lang="en-US" altLang="zh-CN" sz="2800" dirty="0" err="1">
                <a:pattFill prst="wdDnDiag">
                  <a:fgClr>
                    <a:schemeClr val="tx1">
                      <a:lumMod val="65000"/>
                      <a:lumOff val="35000"/>
                    </a:schemeClr>
                  </a:fgClr>
                  <a:bgClr>
                    <a:schemeClr val="tx1">
                      <a:lumMod val="85000"/>
                      <a:lumOff val="15000"/>
                    </a:schemeClr>
                  </a:bgClr>
                </a:pattFill>
                <a:latin typeface="#9Slide03 AllRoundGothic" panose="020B0703020202020104" pitchFamily="34" charset="0"/>
                <a:ea typeface="字魂36号-正文宋楷" panose="02000000000000000000" pitchFamily="2" charset="-122"/>
              </a:rPr>
              <a:t>vận</a:t>
            </a:r>
            <a:r>
              <a:rPr lang="en-US" altLang="zh-CN" sz="2800" dirty="0">
                <a:pattFill prst="wdDnDiag">
                  <a:fgClr>
                    <a:schemeClr val="tx1">
                      <a:lumMod val="65000"/>
                      <a:lumOff val="35000"/>
                    </a:schemeClr>
                  </a:fgClr>
                  <a:bgClr>
                    <a:schemeClr val="tx1">
                      <a:lumMod val="85000"/>
                      <a:lumOff val="15000"/>
                    </a:schemeClr>
                  </a:bgClr>
                </a:pattFill>
                <a:latin typeface="#9Slide03 AllRoundGothic" panose="020B0703020202020104" pitchFamily="34" charset="0"/>
                <a:ea typeface="字魂36号-正文宋楷" panose="02000000000000000000" pitchFamily="2" charset="-122"/>
              </a:rPr>
              <a:t> </a:t>
            </a:r>
            <a:r>
              <a:rPr lang="en-US" altLang="zh-CN" sz="2800" dirty="0" err="1">
                <a:pattFill prst="wdDnDiag">
                  <a:fgClr>
                    <a:schemeClr val="tx1">
                      <a:lumMod val="65000"/>
                      <a:lumOff val="35000"/>
                    </a:schemeClr>
                  </a:fgClr>
                  <a:bgClr>
                    <a:schemeClr val="tx1">
                      <a:lumMod val="85000"/>
                      <a:lumOff val="15000"/>
                    </a:schemeClr>
                  </a:bgClr>
                </a:pattFill>
                <a:latin typeface="#9Slide03 AllRoundGothic" panose="020B0703020202020104" pitchFamily="34" charset="0"/>
                <a:ea typeface="字魂36号-正文宋楷" panose="02000000000000000000" pitchFamily="2" charset="-122"/>
              </a:rPr>
              <a:t>dụng</a:t>
            </a:r>
            <a:endParaRPr lang="zh-CN" altLang="en-US" sz="2800" dirty="0">
              <a:pattFill prst="wdDnDiag">
                <a:fgClr>
                  <a:schemeClr val="tx1">
                    <a:lumMod val="65000"/>
                    <a:lumOff val="35000"/>
                  </a:schemeClr>
                </a:fgClr>
                <a:bgClr>
                  <a:schemeClr val="tx1">
                    <a:lumMod val="85000"/>
                    <a:lumOff val="15000"/>
                  </a:schemeClr>
                </a:bgClr>
              </a:pattFill>
              <a:latin typeface="#9Slide03 AllRoundGothic" panose="020B0703020202020104" pitchFamily="34" charset="0"/>
              <a:ea typeface="字魂36号-正文宋楷" panose="02000000000000000000" pitchFamily="2" charset="-122"/>
            </a:endParaRPr>
          </a:p>
        </p:txBody>
      </p:sp>
      <p:pic>
        <p:nvPicPr>
          <p:cNvPr id="141" name="图片 4">
            <a:extLst>
              <a:ext uri="{FF2B5EF4-FFF2-40B4-BE49-F238E27FC236}">
                <a16:creationId xmlns="" xmlns:a16="http://schemas.microsoft.com/office/drawing/2014/main" id="{37081C40-2EC0-49B9-988C-06C116B8329C}"/>
              </a:ext>
            </a:extLst>
          </p:cNvPr>
          <p:cNvPicPr>
            <a:picLocks noChangeAspect="1"/>
          </p:cNvPicPr>
          <p:nvPr/>
        </p:nvPicPr>
        <p:blipFill>
          <a:blip r:embed="rId3"/>
          <a:stretch>
            <a:fillRect/>
          </a:stretch>
        </p:blipFill>
        <p:spPr>
          <a:xfrm flipH="1">
            <a:off x="391961" y="470675"/>
            <a:ext cx="2539407" cy="2197576"/>
          </a:xfrm>
          <a:prstGeom prst="rect">
            <a:avLst/>
          </a:prstGeom>
        </p:spPr>
      </p:pic>
      <p:grpSp>
        <p:nvGrpSpPr>
          <p:cNvPr id="142" name="组合 149">
            <a:extLst>
              <a:ext uri="{FF2B5EF4-FFF2-40B4-BE49-F238E27FC236}">
                <a16:creationId xmlns="" xmlns:a16="http://schemas.microsoft.com/office/drawing/2014/main" id="{C242D48F-5E06-4153-B92A-ED43AD975483}"/>
              </a:ext>
            </a:extLst>
          </p:cNvPr>
          <p:cNvGrpSpPr/>
          <p:nvPr/>
        </p:nvGrpSpPr>
        <p:grpSpPr>
          <a:xfrm>
            <a:off x="319383" y="2759552"/>
            <a:ext cx="3611605" cy="1826521"/>
            <a:chOff x="1765461" y="3804733"/>
            <a:chExt cx="4562212" cy="1282787"/>
          </a:xfrm>
        </p:grpSpPr>
        <p:pic>
          <p:nvPicPr>
            <p:cNvPr id="143" name="图片 3">
              <a:extLst>
                <a:ext uri="{FF2B5EF4-FFF2-40B4-BE49-F238E27FC236}">
                  <a16:creationId xmlns="" xmlns:a16="http://schemas.microsoft.com/office/drawing/2014/main" id="{1D778881-94F3-49EA-AFAE-CF67C56AD2A0}"/>
                </a:ext>
              </a:extLst>
            </p:cNvPr>
            <p:cNvPicPr>
              <a:picLocks noChangeAspect="1"/>
            </p:cNvPicPr>
            <p:nvPr/>
          </p:nvPicPr>
          <p:blipFill>
            <a:blip r:embed="rId4"/>
            <a:stretch>
              <a:fillRect/>
            </a:stretch>
          </p:blipFill>
          <p:spPr>
            <a:xfrm>
              <a:off x="1769799" y="3804733"/>
              <a:ext cx="4557874" cy="1260284"/>
            </a:xfrm>
            <a:prstGeom prst="rect">
              <a:avLst/>
            </a:prstGeom>
          </p:spPr>
        </p:pic>
        <p:pic>
          <p:nvPicPr>
            <p:cNvPr id="144" name="图片 144">
              <a:extLst>
                <a:ext uri="{FF2B5EF4-FFF2-40B4-BE49-F238E27FC236}">
                  <a16:creationId xmlns="" xmlns:a16="http://schemas.microsoft.com/office/drawing/2014/main" id="{AD27CA3C-BCD3-4CDF-9D82-E25544AE47FF}"/>
                </a:ext>
              </a:extLst>
            </p:cNvPr>
            <p:cNvPicPr>
              <a:picLocks noChangeAspect="1"/>
            </p:cNvPicPr>
            <p:nvPr/>
          </p:nvPicPr>
          <p:blipFill>
            <a:blip r:embed="rId4"/>
            <a:stretch>
              <a:fillRect/>
            </a:stretch>
          </p:blipFill>
          <p:spPr>
            <a:xfrm>
              <a:off x="1769799" y="3827236"/>
              <a:ext cx="4557874" cy="1260284"/>
            </a:xfrm>
            <a:prstGeom prst="rect">
              <a:avLst/>
            </a:prstGeom>
          </p:spPr>
        </p:pic>
        <p:sp>
          <p:nvSpPr>
            <p:cNvPr id="146" name="文本框 146">
              <a:extLst>
                <a:ext uri="{FF2B5EF4-FFF2-40B4-BE49-F238E27FC236}">
                  <a16:creationId xmlns="" xmlns:a16="http://schemas.microsoft.com/office/drawing/2014/main" id="{C6F1EAC7-BFCE-4134-819C-6A4F2BCB3CE0}"/>
                </a:ext>
              </a:extLst>
            </p:cNvPr>
            <p:cNvSpPr txBox="1"/>
            <p:nvPr/>
          </p:nvSpPr>
          <p:spPr>
            <a:xfrm>
              <a:off x="1765461" y="3948526"/>
              <a:ext cx="4386887" cy="972698"/>
            </a:xfrm>
            <a:prstGeom prst="rect">
              <a:avLst/>
            </a:prstGeom>
            <a:noFill/>
          </p:spPr>
          <p:txBody>
            <a:bodyPr wrap="square" rtlCol="0">
              <a:spAutoFit/>
              <a:scene3d>
                <a:camera prst="orthographicFront"/>
                <a:lightRig rig="threePt" dir="t"/>
              </a:scene3d>
              <a:sp3d contourW="12700"/>
            </a:bodyPr>
            <a:lstStyle/>
            <a:p>
              <a:pPr marL="342900" indent="-342900" algn="ctr">
                <a:buFont typeface="Wingdings" panose="05000000000000000000" pitchFamily="2" charset="2"/>
                <a:buChar char="ü"/>
              </a:pPr>
              <a:r>
                <a:rPr lang="en-US" altLang="zh-CN" sz="2800" b="1" dirty="0" err="1">
                  <a:pattFill prst="wdDnDiag">
                    <a:fgClr>
                      <a:schemeClr val="tx1">
                        <a:lumMod val="65000"/>
                        <a:lumOff val="35000"/>
                      </a:schemeClr>
                    </a:fgClr>
                    <a:bgClr>
                      <a:schemeClr val="tx1">
                        <a:lumMod val="85000"/>
                        <a:lumOff val="15000"/>
                      </a:schemeClr>
                    </a:bgClr>
                  </a:pattFill>
                  <a:latin typeface="Times New Roman" panose="02020603050405020304" pitchFamily="18" charset="0"/>
                  <a:ea typeface="字魂36号-正文宋楷" panose="02000000000000000000" pitchFamily="2" charset="-122"/>
                  <a:cs typeface="Times New Roman" panose="02020603050405020304" pitchFamily="18" charset="0"/>
                </a:rPr>
                <a:t>Thiết</a:t>
              </a:r>
              <a:r>
                <a:rPr lang="en-US" altLang="zh-CN" sz="2800" b="1" dirty="0">
                  <a:pattFill prst="wdDnDiag">
                    <a:fgClr>
                      <a:schemeClr val="tx1">
                        <a:lumMod val="65000"/>
                        <a:lumOff val="35000"/>
                      </a:schemeClr>
                    </a:fgClr>
                    <a:bgClr>
                      <a:schemeClr val="tx1">
                        <a:lumMod val="85000"/>
                        <a:lumOff val="15000"/>
                      </a:schemeClr>
                    </a:bgClr>
                  </a:pattFill>
                  <a:latin typeface="Times New Roman" panose="02020603050405020304" pitchFamily="18" charset="0"/>
                  <a:ea typeface="字魂36号-正文宋楷" panose="02000000000000000000" pitchFamily="2" charset="-122"/>
                  <a:cs typeface="Times New Roman" panose="02020603050405020304" pitchFamily="18" charset="0"/>
                </a:rPr>
                <a:t> </a:t>
              </a:r>
              <a:r>
                <a:rPr lang="en-US" altLang="zh-CN" sz="2800" b="1" dirty="0" err="1">
                  <a:pattFill prst="wdDnDiag">
                    <a:fgClr>
                      <a:schemeClr val="tx1">
                        <a:lumMod val="65000"/>
                        <a:lumOff val="35000"/>
                      </a:schemeClr>
                    </a:fgClr>
                    <a:bgClr>
                      <a:schemeClr val="tx1">
                        <a:lumMod val="85000"/>
                        <a:lumOff val="15000"/>
                      </a:schemeClr>
                    </a:bgClr>
                  </a:pattFill>
                  <a:latin typeface="Times New Roman" panose="02020603050405020304" pitchFamily="18" charset="0"/>
                  <a:ea typeface="字魂36号-正文宋楷" panose="02000000000000000000" pitchFamily="2" charset="-122"/>
                  <a:cs typeface="Times New Roman" panose="02020603050405020304" pitchFamily="18" charset="0"/>
                </a:rPr>
                <a:t>kế</a:t>
              </a:r>
              <a:endParaRPr lang="en-US" altLang="zh-CN" sz="2800" b="1" dirty="0">
                <a:pattFill prst="wdDnDiag">
                  <a:fgClr>
                    <a:schemeClr val="tx1">
                      <a:lumMod val="65000"/>
                      <a:lumOff val="35000"/>
                    </a:schemeClr>
                  </a:fgClr>
                  <a:bgClr>
                    <a:schemeClr val="tx1">
                      <a:lumMod val="85000"/>
                      <a:lumOff val="15000"/>
                    </a:schemeClr>
                  </a:bgClr>
                </a:pattFill>
                <a:latin typeface="Times New Roman" panose="02020603050405020304" pitchFamily="18" charset="0"/>
                <a:ea typeface="字魂36号-正文宋楷" panose="02000000000000000000" pitchFamily="2" charset="-122"/>
                <a:cs typeface="Times New Roman" panose="02020603050405020304" pitchFamily="18" charset="0"/>
              </a:endParaRPr>
            </a:p>
            <a:p>
              <a:pPr algn="ctr"/>
              <a:r>
                <a:rPr lang="en-US" altLang="zh-CN" sz="2800" b="1" dirty="0">
                  <a:pattFill prst="wdDnDiag">
                    <a:fgClr>
                      <a:schemeClr val="tx1">
                        <a:lumMod val="65000"/>
                        <a:lumOff val="35000"/>
                      </a:schemeClr>
                    </a:fgClr>
                    <a:bgClr>
                      <a:schemeClr val="tx1">
                        <a:lumMod val="85000"/>
                        <a:lumOff val="15000"/>
                      </a:schemeClr>
                    </a:bgClr>
                  </a:pattFill>
                  <a:latin typeface="Times New Roman" panose="02020603050405020304" pitchFamily="18" charset="0"/>
                  <a:ea typeface="字魂36号-正文宋楷" panose="02000000000000000000" pitchFamily="2" charset="-122"/>
                  <a:cs typeface="Times New Roman" panose="02020603050405020304" pitchFamily="18" charset="0"/>
                </a:rPr>
                <a:t>“</a:t>
              </a:r>
              <a:r>
                <a:rPr lang="en-US" altLang="zh-CN" sz="2800" b="1" dirty="0" err="1">
                  <a:pattFill prst="wdDnDiag">
                    <a:fgClr>
                      <a:schemeClr val="tx1">
                        <a:lumMod val="65000"/>
                        <a:lumOff val="35000"/>
                      </a:schemeClr>
                    </a:fgClr>
                    <a:bgClr>
                      <a:schemeClr val="tx1">
                        <a:lumMod val="85000"/>
                        <a:lumOff val="15000"/>
                      </a:schemeClr>
                    </a:bgClr>
                  </a:pattFill>
                  <a:latin typeface="Times New Roman" panose="02020603050405020304" pitchFamily="18" charset="0"/>
                  <a:ea typeface="字魂36号-正文宋楷" panose="02000000000000000000" pitchFamily="2" charset="-122"/>
                  <a:cs typeface="Times New Roman" panose="02020603050405020304" pitchFamily="18" charset="0"/>
                </a:rPr>
                <a:t>Sổ</a:t>
              </a:r>
              <a:r>
                <a:rPr lang="en-US" altLang="zh-CN" sz="2800" b="1" dirty="0">
                  <a:pattFill prst="wdDnDiag">
                    <a:fgClr>
                      <a:schemeClr val="tx1">
                        <a:lumMod val="65000"/>
                        <a:lumOff val="35000"/>
                      </a:schemeClr>
                    </a:fgClr>
                    <a:bgClr>
                      <a:schemeClr val="tx1">
                        <a:lumMod val="85000"/>
                        <a:lumOff val="15000"/>
                      </a:schemeClr>
                    </a:bgClr>
                  </a:pattFill>
                  <a:latin typeface="Times New Roman" panose="02020603050405020304" pitchFamily="18" charset="0"/>
                  <a:ea typeface="字魂36号-正文宋楷" panose="02000000000000000000" pitchFamily="2" charset="-122"/>
                  <a:cs typeface="Times New Roman" panose="02020603050405020304" pitchFamily="18" charset="0"/>
                </a:rPr>
                <a:t> </a:t>
              </a:r>
              <a:r>
                <a:rPr lang="en-US" altLang="zh-CN" sz="2800" b="1" dirty="0" err="1">
                  <a:pattFill prst="wdDnDiag">
                    <a:fgClr>
                      <a:schemeClr val="tx1">
                        <a:lumMod val="65000"/>
                        <a:lumOff val="35000"/>
                      </a:schemeClr>
                    </a:fgClr>
                    <a:bgClr>
                      <a:schemeClr val="tx1">
                        <a:lumMod val="85000"/>
                        <a:lumOff val="15000"/>
                      </a:schemeClr>
                    </a:bgClr>
                  </a:pattFill>
                  <a:latin typeface="Times New Roman" panose="02020603050405020304" pitchFamily="18" charset="0"/>
                  <a:ea typeface="字魂36号-正文宋楷" panose="02000000000000000000" pitchFamily="2" charset="-122"/>
                  <a:cs typeface="Times New Roman" panose="02020603050405020304" pitchFamily="18" charset="0"/>
                </a:rPr>
                <a:t>tay</a:t>
              </a:r>
              <a:r>
                <a:rPr lang="en-US" altLang="zh-CN" sz="2800" b="1" dirty="0">
                  <a:pattFill prst="wdDnDiag">
                    <a:fgClr>
                      <a:schemeClr val="tx1">
                        <a:lumMod val="65000"/>
                        <a:lumOff val="35000"/>
                      </a:schemeClr>
                    </a:fgClr>
                    <a:bgClr>
                      <a:schemeClr val="tx1">
                        <a:lumMod val="85000"/>
                        <a:lumOff val="15000"/>
                      </a:schemeClr>
                    </a:bgClr>
                  </a:pattFill>
                  <a:latin typeface="Times New Roman" panose="02020603050405020304" pitchFamily="18" charset="0"/>
                  <a:ea typeface="字魂36号-正文宋楷" panose="02000000000000000000" pitchFamily="2" charset="-122"/>
                  <a:cs typeface="Times New Roman" panose="02020603050405020304" pitchFamily="18" charset="0"/>
                </a:rPr>
                <a:t> </a:t>
              </a:r>
              <a:r>
                <a:rPr lang="en-US" altLang="zh-CN" sz="2800" b="1" dirty="0" err="1">
                  <a:pattFill prst="wdDnDiag">
                    <a:fgClr>
                      <a:schemeClr val="tx1">
                        <a:lumMod val="65000"/>
                        <a:lumOff val="35000"/>
                      </a:schemeClr>
                    </a:fgClr>
                    <a:bgClr>
                      <a:schemeClr val="tx1">
                        <a:lumMod val="85000"/>
                        <a:lumOff val="15000"/>
                      </a:schemeClr>
                    </a:bgClr>
                  </a:pattFill>
                  <a:latin typeface="Times New Roman" panose="02020603050405020304" pitchFamily="18" charset="0"/>
                  <a:ea typeface="字魂36号-正文宋楷" panose="02000000000000000000" pitchFamily="2" charset="-122"/>
                  <a:cs typeface="Times New Roman" panose="02020603050405020304" pitchFamily="18" charset="0"/>
                </a:rPr>
                <a:t>lịch</a:t>
              </a:r>
              <a:r>
                <a:rPr lang="en-US" altLang="zh-CN" sz="2800" b="1" dirty="0">
                  <a:pattFill prst="wdDnDiag">
                    <a:fgClr>
                      <a:schemeClr val="tx1">
                        <a:lumMod val="65000"/>
                        <a:lumOff val="35000"/>
                      </a:schemeClr>
                    </a:fgClr>
                    <a:bgClr>
                      <a:schemeClr val="tx1">
                        <a:lumMod val="85000"/>
                        <a:lumOff val="15000"/>
                      </a:schemeClr>
                    </a:bgClr>
                  </a:pattFill>
                  <a:latin typeface="Times New Roman" panose="02020603050405020304" pitchFamily="18" charset="0"/>
                  <a:ea typeface="字魂36号-正文宋楷" panose="02000000000000000000" pitchFamily="2" charset="-122"/>
                  <a:cs typeface="Times New Roman" panose="02020603050405020304" pitchFamily="18" charset="0"/>
                </a:rPr>
                <a:t> </a:t>
              </a:r>
              <a:r>
                <a:rPr lang="en-US" altLang="zh-CN" sz="2800" b="1" dirty="0" err="1">
                  <a:pattFill prst="wdDnDiag">
                    <a:fgClr>
                      <a:schemeClr val="tx1">
                        <a:lumMod val="65000"/>
                        <a:lumOff val="35000"/>
                      </a:schemeClr>
                    </a:fgClr>
                    <a:bgClr>
                      <a:schemeClr val="tx1">
                        <a:lumMod val="85000"/>
                        <a:lumOff val="15000"/>
                      </a:schemeClr>
                    </a:bgClr>
                  </a:pattFill>
                  <a:latin typeface="Times New Roman" panose="02020603050405020304" pitchFamily="18" charset="0"/>
                  <a:ea typeface="字魂36号-正文宋楷" panose="02000000000000000000" pitchFamily="2" charset="-122"/>
                  <a:cs typeface="Times New Roman" panose="02020603050405020304" pitchFamily="18" charset="0"/>
                </a:rPr>
                <a:t>sử</a:t>
              </a:r>
              <a:r>
                <a:rPr lang="en-US" altLang="zh-CN" sz="2800" b="1" dirty="0">
                  <a:pattFill prst="wdDnDiag">
                    <a:fgClr>
                      <a:schemeClr val="tx1">
                        <a:lumMod val="65000"/>
                        <a:lumOff val="35000"/>
                      </a:schemeClr>
                    </a:fgClr>
                    <a:bgClr>
                      <a:schemeClr val="tx1">
                        <a:lumMod val="85000"/>
                        <a:lumOff val="15000"/>
                      </a:schemeClr>
                    </a:bgClr>
                  </a:pattFill>
                  <a:latin typeface="Times New Roman" panose="02020603050405020304" pitchFamily="18" charset="0"/>
                  <a:ea typeface="字魂36号-正文宋楷" panose="02000000000000000000" pitchFamily="2" charset="-122"/>
                  <a:cs typeface="Times New Roman" panose="02020603050405020304" pitchFamily="18" charset="0"/>
                </a:rPr>
                <a:t> </a:t>
              </a:r>
              <a:r>
                <a:rPr lang="en-US" altLang="zh-CN" sz="2800" b="1" dirty="0" err="1">
                  <a:pattFill prst="wdDnDiag">
                    <a:fgClr>
                      <a:schemeClr val="tx1">
                        <a:lumMod val="65000"/>
                        <a:lumOff val="35000"/>
                      </a:schemeClr>
                    </a:fgClr>
                    <a:bgClr>
                      <a:schemeClr val="tx1">
                        <a:lumMod val="85000"/>
                        <a:lumOff val="15000"/>
                      </a:schemeClr>
                    </a:bgClr>
                  </a:pattFill>
                  <a:latin typeface="Times New Roman" panose="02020603050405020304" pitchFamily="18" charset="0"/>
                  <a:ea typeface="字魂36号-正文宋楷" panose="02000000000000000000" pitchFamily="2" charset="-122"/>
                  <a:cs typeface="Times New Roman" panose="02020603050405020304" pitchFamily="18" charset="0"/>
                </a:rPr>
                <a:t>cá</a:t>
              </a:r>
              <a:r>
                <a:rPr lang="en-US" altLang="zh-CN" sz="2800" b="1" dirty="0">
                  <a:pattFill prst="wdDnDiag">
                    <a:fgClr>
                      <a:schemeClr val="tx1">
                        <a:lumMod val="65000"/>
                        <a:lumOff val="35000"/>
                      </a:schemeClr>
                    </a:fgClr>
                    <a:bgClr>
                      <a:schemeClr val="tx1">
                        <a:lumMod val="85000"/>
                        <a:lumOff val="15000"/>
                      </a:schemeClr>
                    </a:bgClr>
                  </a:pattFill>
                  <a:latin typeface="Times New Roman" panose="02020603050405020304" pitchFamily="18" charset="0"/>
                  <a:ea typeface="字魂36号-正文宋楷" panose="02000000000000000000" pitchFamily="2" charset="-122"/>
                  <a:cs typeface="Times New Roman" panose="02020603050405020304" pitchFamily="18" charset="0"/>
                </a:rPr>
                <a:t> </a:t>
              </a:r>
              <a:r>
                <a:rPr lang="en-US" altLang="zh-CN" sz="2800" b="1" dirty="0" err="1">
                  <a:pattFill prst="wdDnDiag">
                    <a:fgClr>
                      <a:schemeClr val="tx1">
                        <a:lumMod val="65000"/>
                        <a:lumOff val="35000"/>
                      </a:schemeClr>
                    </a:fgClr>
                    <a:bgClr>
                      <a:schemeClr val="tx1">
                        <a:lumMod val="85000"/>
                        <a:lumOff val="15000"/>
                      </a:schemeClr>
                    </a:bgClr>
                  </a:pattFill>
                  <a:latin typeface="Times New Roman" panose="02020603050405020304" pitchFamily="18" charset="0"/>
                  <a:ea typeface="字魂36号-正文宋楷" panose="02000000000000000000" pitchFamily="2" charset="-122"/>
                  <a:cs typeface="Times New Roman" panose="02020603050405020304" pitchFamily="18" charset="0"/>
                </a:rPr>
                <a:t>nhân</a:t>
              </a:r>
              <a:r>
                <a:rPr lang="en-US" altLang="zh-CN" sz="2800" b="1" dirty="0">
                  <a:pattFill prst="wdDnDiag">
                    <a:fgClr>
                      <a:schemeClr val="tx1">
                        <a:lumMod val="65000"/>
                        <a:lumOff val="35000"/>
                      </a:schemeClr>
                    </a:fgClr>
                    <a:bgClr>
                      <a:schemeClr val="tx1">
                        <a:lumMod val="85000"/>
                        <a:lumOff val="15000"/>
                      </a:schemeClr>
                    </a:bgClr>
                  </a:pattFill>
                  <a:latin typeface="Times New Roman" panose="02020603050405020304" pitchFamily="18" charset="0"/>
                  <a:ea typeface="字魂36号-正文宋楷" panose="02000000000000000000" pitchFamily="2" charset="-122"/>
                  <a:cs typeface="Times New Roman" panose="02020603050405020304" pitchFamily="18" charset="0"/>
                </a:rPr>
                <a:t>”</a:t>
              </a:r>
              <a:endParaRPr lang="zh-CN" altLang="en-US" sz="2800" b="1" dirty="0">
                <a:pattFill prst="wdDnDiag">
                  <a:fgClr>
                    <a:schemeClr val="tx1">
                      <a:lumMod val="65000"/>
                      <a:lumOff val="35000"/>
                    </a:schemeClr>
                  </a:fgClr>
                  <a:bgClr>
                    <a:schemeClr val="tx1">
                      <a:lumMod val="85000"/>
                      <a:lumOff val="15000"/>
                    </a:schemeClr>
                  </a:bgClr>
                </a:pattFill>
                <a:latin typeface="Times New Roman" panose="02020603050405020304" pitchFamily="18" charset="0"/>
                <a:ea typeface="字魂36号-正文宋楷" panose="02000000000000000000" pitchFamily="2" charset="-122"/>
                <a:cs typeface="Times New Roman" panose="02020603050405020304" pitchFamily="18" charset="0"/>
              </a:endParaRPr>
            </a:p>
          </p:txBody>
        </p:sp>
      </p:grpSp>
      <p:pic>
        <p:nvPicPr>
          <p:cNvPr id="145" name="Picture 14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797956">
            <a:off x="7788133" y="1793616"/>
            <a:ext cx="2255471" cy="210973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grpSp>
        <p:nvGrpSpPr>
          <p:cNvPr id="147" name="组合 149">
            <a:extLst>
              <a:ext uri="{FF2B5EF4-FFF2-40B4-BE49-F238E27FC236}">
                <a16:creationId xmlns="" xmlns:a16="http://schemas.microsoft.com/office/drawing/2014/main" id="{C242D48F-5E06-4153-B92A-ED43AD975483}"/>
              </a:ext>
            </a:extLst>
          </p:cNvPr>
          <p:cNvGrpSpPr/>
          <p:nvPr/>
        </p:nvGrpSpPr>
        <p:grpSpPr>
          <a:xfrm>
            <a:off x="3867146" y="3882066"/>
            <a:ext cx="7865507" cy="1684883"/>
            <a:chOff x="1765585" y="3804733"/>
            <a:chExt cx="4904378" cy="1377431"/>
          </a:xfrm>
        </p:grpSpPr>
        <p:pic>
          <p:nvPicPr>
            <p:cNvPr id="148" name="图片 3">
              <a:extLst>
                <a:ext uri="{FF2B5EF4-FFF2-40B4-BE49-F238E27FC236}">
                  <a16:creationId xmlns="" xmlns:a16="http://schemas.microsoft.com/office/drawing/2014/main" id="{1D778881-94F3-49EA-AFAE-CF67C56AD2A0}"/>
                </a:ext>
              </a:extLst>
            </p:cNvPr>
            <p:cNvPicPr>
              <a:picLocks noChangeAspect="1"/>
            </p:cNvPicPr>
            <p:nvPr/>
          </p:nvPicPr>
          <p:blipFill>
            <a:blip r:embed="rId4"/>
            <a:stretch>
              <a:fillRect/>
            </a:stretch>
          </p:blipFill>
          <p:spPr>
            <a:xfrm>
              <a:off x="1769799" y="3804733"/>
              <a:ext cx="4557874" cy="1260284"/>
            </a:xfrm>
            <a:prstGeom prst="rect">
              <a:avLst/>
            </a:prstGeom>
          </p:spPr>
        </p:pic>
        <p:pic>
          <p:nvPicPr>
            <p:cNvPr id="149" name="图片 144">
              <a:extLst>
                <a:ext uri="{FF2B5EF4-FFF2-40B4-BE49-F238E27FC236}">
                  <a16:creationId xmlns="" xmlns:a16="http://schemas.microsoft.com/office/drawing/2014/main" id="{AD27CA3C-BCD3-4CDF-9D82-E25544AE47FF}"/>
                </a:ext>
              </a:extLst>
            </p:cNvPr>
            <p:cNvPicPr>
              <a:picLocks noChangeAspect="1"/>
            </p:cNvPicPr>
            <p:nvPr/>
          </p:nvPicPr>
          <p:blipFill>
            <a:blip r:embed="rId4"/>
            <a:stretch>
              <a:fillRect/>
            </a:stretch>
          </p:blipFill>
          <p:spPr>
            <a:xfrm>
              <a:off x="1769799" y="3827235"/>
              <a:ext cx="4900164" cy="1354929"/>
            </a:xfrm>
            <a:prstGeom prst="rect">
              <a:avLst/>
            </a:prstGeom>
          </p:spPr>
        </p:pic>
        <p:sp>
          <p:nvSpPr>
            <p:cNvPr id="150" name="文本框 146">
              <a:extLst>
                <a:ext uri="{FF2B5EF4-FFF2-40B4-BE49-F238E27FC236}">
                  <a16:creationId xmlns="" xmlns:a16="http://schemas.microsoft.com/office/drawing/2014/main" id="{C6F1EAC7-BFCE-4134-819C-6A4F2BCB3CE0}"/>
                </a:ext>
              </a:extLst>
            </p:cNvPr>
            <p:cNvSpPr txBox="1"/>
            <p:nvPr/>
          </p:nvSpPr>
          <p:spPr>
            <a:xfrm>
              <a:off x="1765585" y="3993216"/>
              <a:ext cx="4840209" cy="905812"/>
            </a:xfrm>
            <a:prstGeom prst="rect">
              <a:avLst/>
            </a:prstGeom>
            <a:noFill/>
          </p:spPr>
          <p:txBody>
            <a:bodyPr wrap="square" rtlCol="0">
              <a:spAutoFit/>
              <a:scene3d>
                <a:camera prst="orthographicFront"/>
                <a:lightRig rig="threePt" dir="t"/>
              </a:scene3d>
              <a:sp3d contourW="12700"/>
            </a:bodyPr>
            <a:lstStyle/>
            <a:p>
              <a:pPr marL="342900" indent="-342900">
                <a:buFont typeface="Wingdings" panose="05000000000000000000" pitchFamily="2" charset="2"/>
                <a:buChar char="ü"/>
              </a:pPr>
              <a:r>
                <a:rPr lang="en-US" altLang="zh-CN" sz="2200" b="1" dirty="0" err="1">
                  <a:pattFill prst="wdDnDiag">
                    <a:fgClr>
                      <a:schemeClr val="tx1">
                        <a:lumMod val="65000"/>
                        <a:lumOff val="35000"/>
                      </a:schemeClr>
                    </a:fgClr>
                    <a:bgClr>
                      <a:schemeClr val="tx1">
                        <a:lumMod val="85000"/>
                        <a:lumOff val="15000"/>
                      </a:schemeClr>
                    </a:bgClr>
                  </a:pattFill>
                  <a:latin typeface="Times New Roman" panose="02020603050405020304" pitchFamily="18" charset="0"/>
                  <a:ea typeface="字魂36号-正文宋楷" panose="02000000000000000000" pitchFamily="2" charset="-122"/>
                  <a:cs typeface="Times New Roman" panose="02020603050405020304" pitchFamily="18" charset="0"/>
                </a:rPr>
                <a:t>Ghi</a:t>
              </a:r>
              <a:r>
                <a:rPr lang="en-US" altLang="zh-CN" sz="2200" b="1" dirty="0">
                  <a:pattFill prst="wdDnDiag">
                    <a:fgClr>
                      <a:schemeClr val="tx1">
                        <a:lumMod val="65000"/>
                        <a:lumOff val="35000"/>
                      </a:schemeClr>
                    </a:fgClr>
                    <a:bgClr>
                      <a:schemeClr val="tx1">
                        <a:lumMod val="85000"/>
                        <a:lumOff val="15000"/>
                      </a:schemeClr>
                    </a:bgClr>
                  </a:pattFill>
                  <a:latin typeface="Times New Roman" panose="02020603050405020304" pitchFamily="18" charset="0"/>
                  <a:ea typeface="字魂36号-正文宋楷" panose="02000000000000000000" pitchFamily="2" charset="-122"/>
                  <a:cs typeface="Times New Roman" panose="02020603050405020304" pitchFamily="18" charset="0"/>
                </a:rPr>
                <a:t> </a:t>
              </a:r>
              <a:r>
                <a:rPr lang="en-US" altLang="zh-CN" sz="2200" b="1" dirty="0" err="1">
                  <a:pattFill prst="wdDnDiag">
                    <a:fgClr>
                      <a:schemeClr val="tx1">
                        <a:lumMod val="65000"/>
                        <a:lumOff val="35000"/>
                      </a:schemeClr>
                    </a:fgClr>
                    <a:bgClr>
                      <a:schemeClr val="tx1">
                        <a:lumMod val="85000"/>
                        <a:lumOff val="15000"/>
                      </a:schemeClr>
                    </a:bgClr>
                  </a:pattFill>
                  <a:latin typeface="Times New Roman" panose="02020603050405020304" pitchFamily="18" charset="0"/>
                  <a:ea typeface="字魂36号-正文宋楷" panose="02000000000000000000" pitchFamily="2" charset="-122"/>
                  <a:cs typeface="Times New Roman" panose="02020603050405020304" pitchFamily="18" charset="0"/>
                </a:rPr>
                <a:t>lại</a:t>
              </a:r>
              <a:r>
                <a:rPr lang="en-US" altLang="zh-CN" sz="2200" b="1" dirty="0">
                  <a:pattFill prst="wdDnDiag">
                    <a:fgClr>
                      <a:schemeClr val="tx1">
                        <a:lumMod val="65000"/>
                        <a:lumOff val="35000"/>
                      </a:schemeClr>
                    </a:fgClr>
                    <a:bgClr>
                      <a:schemeClr val="tx1">
                        <a:lumMod val="85000"/>
                        <a:lumOff val="15000"/>
                      </a:schemeClr>
                    </a:bgClr>
                  </a:pattFill>
                  <a:latin typeface="Times New Roman" panose="02020603050405020304" pitchFamily="18" charset="0"/>
                  <a:ea typeface="字魂36号-正文宋楷" panose="02000000000000000000" pitchFamily="2" charset="-122"/>
                  <a:cs typeface="Times New Roman" panose="02020603050405020304" pitchFamily="18" charset="0"/>
                </a:rPr>
                <a:t> </a:t>
              </a:r>
              <a:r>
                <a:rPr lang="en-US" altLang="zh-CN" sz="2200" b="1" dirty="0" err="1">
                  <a:pattFill prst="wdDnDiag">
                    <a:fgClr>
                      <a:schemeClr val="tx1">
                        <a:lumMod val="65000"/>
                        <a:lumOff val="35000"/>
                      </a:schemeClr>
                    </a:fgClr>
                    <a:bgClr>
                      <a:schemeClr val="tx1">
                        <a:lumMod val="85000"/>
                        <a:lumOff val="15000"/>
                      </a:schemeClr>
                    </a:bgClr>
                  </a:pattFill>
                  <a:latin typeface="Times New Roman" panose="02020603050405020304" pitchFamily="18" charset="0"/>
                  <a:ea typeface="字魂36号-正文宋楷" panose="02000000000000000000" pitchFamily="2" charset="-122"/>
                  <a:cs typeface="Times New Roman" panose="02020603050405020304" pitchFamily="18" charset="0"/>
                </a:rPr>
                <a:t>những</a:t>
              </a:r>
              <a:r>
                <a:rPr lang="en-US" altLang="zh-CN" sz="2200" b="1" dirty="0">
                  <a:pattFill prst="wdDnDiag">
                    <a:fgClr>
                      <a:schemeClr val="tx1">
                        <a:lumMod val="65000"/>
                        <a:lumOff val="35000"/>
                      </a:schemeClr>
                    </a:fgClr>
                    <a:bgClr>
                      <a:schemeClr val="tx1">
                        <a:lumMod val="85000"/>
                        <a:lumOff val="15000"/>
                      </a:schemeClr>
                    </a:bgClr>
                  </a:pattFill>
                  <a:latin typeface="Times New Roman" panose="02020603050405020304" pitchFamily="18" charset="0"/>
                  <a:ea typeface="字魂36号-正文宋楷" panose="02000000000000000000" pitchFamily="2" charset="-122"/>
                  <a:cs typeface="Times New Roman" panose="02020603050405020304" pitchFamily="18" charset="0"/>
                </a:rPr>
                <a:t> </a:t>
              </a:r>
              <a:r>
                <a:rPr lang="en-US" altLang="zh-CN" sz="2200" b="1" dirty="0" err="1">
                  <a:pattFill prst="wdDnDiag">
                    <a:fgClr>
                      <a:schemeClr val="tx1">
                        <a:lumMod val="65000"/>
                        <a:lumOff val="35000"/>
                      </a:schemeClr>
                    </a:fgClr>
                    <a:bgClr>
                      <a:schemeClr val="tx1">
                        <a:lumMod val="85000"/>
                        <a:lumOff val="15000"/>
                      </a:schemeClr>
                    </a:bgClr>
                  </a:pattFill>
                  <a:latin typeface="Times New Roman" panose="02020603050405020304" pitchFamily="18" charset="0"/>
                  <a:ea typeface="字魂36号-正文宋楷" panose="02000000000000000000" pitchFamily="2" charset="-122"/>
                  <a:cs typeface="Times New Roman" panose="02020603050405020304" pitchFamily="18" charset="0"/>
                </a:rPr>
                <a:t>mốc</a:t>
              </a:r>
              <a:r>
                <a:rPr lang="en-US" altLang="zh-CN" sz="2200" b="1" dirty="0">
                  <a:pattFill prst="wdDnDiag">
                    <a:fgClr>
                      <a:schemeClr val="tx1">
                        <a:lumMod val="65000"/>
                        <a:lumOff val="35000"/>
                      </a:schemeClr>
                    </a:fgClr>
                    <a:bgClr>
                      <a:schemeClr val="tx1">
                        <a:lumMod val="85000"/>
                        <a:lumOff val="15000"/>
                      </a:schemeClr>
                    </a:bgClr>
                  </a:pattFill>
                  <a:latin typeface="Times New Roman" panose="02020603050405020304" pitchFamily="18" charset="0"/>
                  <a:ea typeface="字魂36号-正文宋楷" panose="02000000000000000000" pitchFamily="2" charset="-122"/>
                  <a:cs typeface="Times New Roman" panose="02020603050405020304" pitchFamily="18" charset="0"/>
                </a:rPr>
                <a:t> </a:t>
              </a:r>
              <a:r>
                <a:rPr lang="en-US" altLang="zh-CN" sz="2200" b="1" dirty="0" err="1">
                  <a:pattFill prst="wdDnDiag">
                    <a:fgClr>
                      <a:schemeClr val="tx1">
                        <a:lumMod val="65000"/>
                        <a:lumOff val="35000"/>
                      </a:schemeClr>
                    </a:fgClr>
                    <a:bgClr>
                      <a:schemeClr val="tx1">
                        <a:lumMod val="85000"/>
                        <a:lumOff val="15000"/>
                      </a:schemeClr>
                    </a:bgClr>
                  </a:pattFill>
                  <a:latin typeface="Times New Roman" panose="02020603050405020304" pitchFamily="18" charset="0"/>
                  <a:ea typeface="字魂36号-正文宋楷" panose="02000000000000000000" pitchFamily="2" charset="-122"/>
                  <a:cs typeface="Times New Roman" panose="02020603050405020304" pitchFamily="18" charset="0"/>
                </a:rPr>
                <a:t>thời</a:t>
              </a:r>
              <a:r>
                <a:rPr lang="en-US" altLang="zh-CN" sz="2200" b="1" dirty="0">
                  <a:pattFill prst="wdDnDiag">
                    <a:fgClr>
                      <a:schemeClr val="tx1">
                        <a:lumMod val="65000"/>
                        <a:lumOff val="35000"/>
                      </a:schemeClr>
                    </a:fgClr>
                    <a:bgClr>
                      <a:schemeClr val="tx1">
                        <a:lumMod val="85000"/>
                        <a:lumOff val="15000"/>
                      </a:schemeClr>
                    </a:bgClr>
                  </a:pattFill>
                  <a:latin typeface="Times New Roman" panose="02020603050405020304" pitchFamily="18" charset="0"/>
                  <a:ea typeface="字魂36号-正文宋楷" panose="02000000000000000000" pitchFamily="2" charset="-122"/>
                  <a:cs typeface="Times New Roman" panose="02020603050405020304" pitchFamily="18" charset="0"/>
                </a:rPr>
                <a:t> </a:t>
              </a:r>
              <a:r>
                <a:rPr lang="en-US" altLang="zh-CN" sz="2200" b="1" dirty="0" err="1">
                  <a:pattFill prst="wdDnDiag">
                    <a:fgClr>
                      <a:schemeClr val="tx1">
                        <a:lumMod val="65000"/>
                        <a:lumOff val="35000"/>
                      </a:schemeClr>
                    </a:fgClr>
                    <a:bgClr>
                      <a:schemeClr val="tx1">
                        <a:lumMod val="85000"/>
                        <a:lumOff val="15000"/>
                      </a:schemeClr>
                    </a:bgClr>
                  </a:pattFill>
                  <a:latin typeface="Times New Roman" panose="02020603050405020304" pitchFamily="18" charset="0"/>
                  <a:ea typeface="字魂36号-正文宋楷" panose="02000000000000000000" pitchFamily="2" charset="-122"/>
                  <a:cs typeface="Times New Roman" panose="02020603050405020304" pitchFamily="18" charset="0"/>
                </a:rPr>
                <a:t>gian</a:t>
              </a:r>
              <a:r>
                <a:rPr lang="en-US" altLang="zh-CN" sz="2200" b="1" dirty="0">
                  <a:pattFill prst="wdDnDiag">
                    <a:fgClr>
                      <a:schemeClr val="tx1">
                        <a:lumMod val="65000"/>
                        <a:lumOff val="35000"/>
                      </a:schemeClr>
                    </a:fgClr>
                    <a:bgClr>
                      <a:schemeClr val="tx1">
                        <a:lumMod val="85000"/>
                        <a:lumOff val="15000"/>
                      </a:schemeClr>
                    </a:bgClr>
                  </a:pattFill>
                  <a:latin typeface="Times New Roman" panose="02020603050405020304" pitchFamily="18" charset="0"/>
                  <a:ea typeface="字魂36号-正文宋楷" panose="02000000000000000000" pitchFamily="2" charset="-122"/>
                  <a:cs typeface="Times New Roman" panose="02020603050405020304" pitchFamily="18" charset="0"/>
                </a:rPr>
                <a:t> </a:t>
              </a:r>
              <a:r>
                <a:rPr lang="en-US" altLang="zh-CN" sz="2200" b="1" dirty="0" err="1">
                  <a:pattFill prst="wdDnDiag">
                    <a:fgClr>
                      <a:schemeClr val="tx1">
                        <a:lumMod val="65000"/>
                        <a:lumOff val="35000"/>
                      </a:schemeClr>
                    </a:fgClr>
                    <a:bgClr>
                      <a:schemeClr val="tx1">
                        <a:lumMod val="85000"/>
                        <a:lumOff val="15000"/>
                      </a:schemeClr>
                    </a:bgClr>
                  </a:pattFill>
                  <a:latin typeface="Times New Roman" panose="02020603050405020304" pitchFamily="18" charset="0"/>
                  <a:ea typeface="字魂36号-正文宋楷" panose="02000000000000000000" pitchFamily="2" charset="-122"/>
                  <a:cs typeface="Times New Roman" panose="02020603050405020304" pitchFamily="18" charset="0"/>
                </a:rPr>
                <a:t>quan</a:t>
              </a:r>
              <a:r>
                <a:rPr lang="en-US" altLang="zh-CN" sz="2200" b="1" dirty="0">
                  <a:pattFill prst="wdDnDiag">
                    <a:fgClr>
                      <a:schemeClr val="tx1">
                        <a:lumMod val="65000"/>
                        <a:lumOff val="35000"/>
                      </a:schemeClr>
                    </a:fgClr>
                    <a:bgClr>
                      <a:schemeClr val="tx1">
                        <a:lumMod val="85000"/>
                        <a:lumOff val="15000"/>
                      </a:schemeClr>
                    </a:bgClr>
                  </a:pattFill>
                  <a:latin typeface="Times New Roman" panose="02020603050405020304" pitchFamily="18" charset="0"/>
                  <a:ea typeface="字魂36号-正文宋楷" panose="02000000000000000000" pitchFamily="2" charset="-122"/>
                  <a:cs typeface="Times New Roman" panose="02020603050405020304" pitchFamily="18" charset="0"/>
                </a:rPr>
                <a:t> </a:t>
              </a:r>
              <a:r>
                <a:rPr lang="en-US" altLang="zh-CN" sz="2200" b="1" dirty="0" err="1">
                  <a:pattFill prst="wdDnDiag">
                    <a:fgClr>
                      <a:schemeClr val="tx1">
                        <a:lumMod val="65000"/>
                        <a:lumOff val="35000"/>
                      </a:schemeClr>
                    </a:fgClr>
                    <a:bgClr>
                      <a:schemeClr val="tx1">
                        <a:lumMod val="85000"/>
                        <a:lumOff val="15000"/>
                      </a:schemeClr>
                    </a:bgClr>
                  </a:pattFill>
                  <a:latin typeface="Times New Roman" panose="02020603050405020304" pitchFamily="18" charset="0"/>
                  <a:ea typeface="字魂36号-正文宋楷" panose="02000000000000000000" pitchFamily="2" charset="-122"/>
                  <a:cs typeface="Times New Roman" panose="02020603050405020304" pitchFamily="18" charset="0"/>
                </a:rPr>
                <a:t>trọng</a:t>
              </a:r>
              <a:r>
                <a:rPr lang="en-US" altLang="zh-CN" sz="2200" b="1" dirty="0">
                  <a:pattFill prst="wdDnDiag">
                    <a:fgClr>
                      <a:schemeClr val="tx1">
                        <a:lumMod val="65000"/>
                        <a:lumOff val="35000"/>
                      </a:schemeClr>
                    </a:fgClr>
                    <a:bgClr>
                      <a:schemeClr val="tx1">
                        <a:lumMod val="85000"/>
                        <a:lumOff val="15000"/>
                      </a:schemeClr>
                    </a:bgClr>
                  </a:pattFill>
                  <a:latin typeface="Times New Roman" panose="02020603050405020304" pitchFamily="18" charset="0"/>
                  <a:ea typeface="字魂36号-正文宋楷" panose="02000000000000000000" pitchFamily="2" charset="-122"/>
                  <a:cs typeface="Times New Roman" panose="02020603050405020304" pitchFamily="18" charset="0"/>
                </a:rPr>
                <a:t> </a:t>
              </a:r>
              <a:r>
                <a:rPr lang="en-US" altLang="zh-CN" sz="2200" b="1" dirty="0" err="1">
                  <a:pattFill prst="wdDnDiag">
                    <a:fgClr>
                      <a:schemeClr val="tx1">
                        <a:lumMod val="65000"/>
                        <a:lumOff val="35000"/>
                      </a:schemeClr>
                    </a:fgClr>
                    <a:bgClr>
                      <a:schemeClr val="tx1">
                        <a:lumMod val="85000"/>
                        <a:lumOff val="15000"/>
                      </a:schemeClr>
                    </a:bgClr>
                  </a:pattFill>
                  <a:latin typeface="Times New Roman" panose="02020603050405020304" pitchFamily="18" charset="0"/>
                  <a:ea typeface="字魂36号-正文宋楷" panose="02000000000000000000" pitchFamily="2" charset="-122"/>
                  <a:cs typeface="Times New Roman" panose="02020603050405020304" pitchFamily="18" charset="0"/>
                </a:rPr>
                <a:t>của</a:t>
              </a:r>
              <a:r>
                <a:rPr lang="en-US" altLang="zh-CN" sz="2200" b="1" dirty="0">
                  <a:pattFill prst="wdDnDiag">
                    <a:fgClr>
                      <a:schemeClr val="tx1">
                        <a:lumMod val="65000"/>
                        <a:lumOff val="35000"/>
                      </a:schemeClr>
                    </a:fgClr>
                    <a:bgClr>
                      <a:schemeClr val="tx1">
                        <a:lumMod val="85000"/>
                        <a:lumOff val="15000"/>
                      </a:schemeClr>
                    </a:bgClr>
                  </a:pattFill>
                  <a:latin typeface="Times New Roman" panose="02020603050405020304" pitchFamily="18" charset="0"/>
                  <a:ea typeface="字魂36号-正文宋楷" panose="02000000000000000000" pitchFamily="2" charset="-122"/>
                  <a:cs typeface="Times New Roman" panose="02020603050405020304" pitchFamily="18" charset="0"/>
                </a:rPr>
                <a:t> </a:t>
              </a:r>
              <a:r>
                <a:rPr lang="en-US" altLang="zh-CN" sz="2200" b="1" dirty="0" err="1">
                  <a:pattFill prst="wdDnDiag">
                    <a:fgClr>
                      <a:schemeClr val="tx1">
                        <a:lumMod val="65000"/>
                        <a:lumOff val="35000"/>
                      </a:schemeClr>
                    </a:fgClr>
                    <a:bgClr>
                      <a:schemeClr val="tx1">
                        <a:lumMod val="85000"/>
                        <a:lumOff val="15000"/>
                      </a:schemeClr>
                    </a:bgClr>
                  </a:pattFill>
                  <a:latin typeface="Times New Roman" panose="02020603050405020304" pitchFamily="18" charset="0"/>
                  <a:ea typeface="字魂36号-正文宋楷" panose="02000000000000000000" pitchFamily="2" charset="-122"/>
                  <a:cs typeface="Times New Roman" panose="02020603050405020304" pitchFamily="18" charset="0"/>
                </a:rPr>
                <a:t>em</a:t>
              </a:r>
              <a:r>
                <a:rPr lang="en-US" altLang="zh-CN" sz="2200" b="1" dirty="0">
                  <a:pattFill prst="wdDnDiag">
                    <a:fgClr>
                      <a:schemeClr val="tx1">
                        <a:lumMod val="65000"/>
                        <a:lumOff val="35000"/>
                      </a:schemeClr>
                    </a:fgClr>
                    <a:bgClr>
                      <a:schemeClr val="tx1">
                        <a:lumMod val="85000"/>
                        <a:lumOff val="15000"/>
                      </a:schemeClr>
                    </a:bgClr>
                  </a:pattFill>
                  <a:latin typeface="Times New Roman" panose="02020603050405020304" pitchFamily="18" charset="0"/>
                  <a:ea typeface="字魂36号-正文宋楷" panose="02000000000000000000" pitchFamily="2" charset="-122"/>
                  <a:cs typeface="Times New Roman" panose="02020603050405020304" pitchFamily="18" charset="0"/>
                </a:rPr>
                <a:t> </a:t>
              </a:r>
              <a:r>
                <a:rPr lang="en-US" altLang="zh-CN" sz="2200" b="1" dirty="0" err="1">
                  <a:pattFill prst="wdDnDiag">
                    <a:fgClr>
                      <a:schemeClr val="tx1">
                        <a:lumMod val="65000"/>
                        <a:lumOff val="35000"/>
                      </a:schemeClr>
                    </a:fgClr>
                    <a:bgClr>
                      <a:schemeClr val="tx1">
                        <a:lumMod val="85000"/>
                        <a:lumOff val="15000"/>
                      </a:schemeClr>
                    </a:bgClr>
                  </a:pattFill>
                  <a:latin typeface="Times New Roman" panose="02020603050405020304" pitchFamily="18" charset="0"/>
                  <a:ea typeface="字魂36号-正文宋楷" panose="02000000000000000000" pitchFamily="2" charset="-122"/>
                  <a:cs typeface="Times New Roman" panose="02020603050405020304" pitchFamily="18" charset="0"/>
                </a:rPr>
                <a:t>và</a:t>
              </a:r>
              <a:r>
                <a:rPr lang="en-US" altLang="zh-CN" sz="2200" b="1" dirty="0">
                  <a:pattFill prst="wdDnDiag">
                    <a:fgClr>
                      <a:schemeClr val="tx1">
                        <a:lumMod val="65000"/>
                        <a:lumOff val="35000"/>
                      </a:schemeClr>
                    </a:fgClr>
                    <a:bgClr>
                      <a:schemeClr val="tx1">
                        <a:lumMod val="85000"/>
                        <a:lumOff val="15000"/>
                      </a:schemeClr>
                    </a:bgClr>
                  </a:pattFill>
                  <a:latin typeface="Times New Roman" panose="02020603050405020304" pitchFamily="18" charset="0"/>
                  <a:ea typeface="字魂36号-正文宋楷" panose="02000000000000000000" pitchFamily="2" charset="-122"/>
                  <a:cs typeface="Times New Roman" panose="02020603050405020304" pitchFamily="18" charset="0"/>
                </a:rPr>
                <a:t> </a:t>
              </a:r>
              <a:r>
                <a:rPr lang="en-US" altLang="zh-CN" sz="2200" b="1" dirty="0" err="1">
                  <a:pattFill prst="wdDnDiag">
                    <a:fgClr>
                      <a:schemeClr val="tx1">
                        <a:lumMod val="65000"/>
                        <a:lumOff val="35000"/>
                      </a:schemeClr>
                    </a:fgClr>
                    <a:bgClr>
                      <a:schemeClr val="tx1">
                        <a:lumMod val="85000"/>
                        <a:lumOff val="15000"/>
                      </a:schemeClr>
                    </a:bgClr>
                  </a:pattFill>
                  <a:latin typeface="Times New Roman" panose="02020603050405020304" pitchFamily="18" charset="0"/>
                  <a:ea typeface="字魂36号-正文宋楷" panose="02000000000000000000" pitchFamily="2" charset="-122"/>
                  <a:cs typeface="Times New Roman" panose="02020603050405020304" pitchFamily="18" charset="0"/>
                </a:rPr>
                <a:t>gia</a:t>
              </a:r>
              <a:r>
                <a:rPr lang="en-US" altLang="zh-CN" sz="2200" b="1" dirty="0">
                  <a:pattFill prst="wdDnDiag">
                    <a:fgClr>
                      <a:schemeClr val="tx1">
                        <a:lumMod val="65000"/>
                        <a:lumOff val="35000"/>
                      </a:schemeClr>
                    </a:fgClr>
                    <a:bgClr>
                      <a:schemeClr val="tx1">
                        <a:lumMod val="85000"/>
                        <a:lumOff val="15000"/>
                      </a:schemeClr>
                    </a:bgClr>
                  </a:pattFill>
                  <a:latin typeface="Times New Roman" panose="02020603050405020304" pitchFamily="18" charset="0"/>
                  <a:ea typeface="字魂36号-正文宋楷" panose="02000000000000000000" pitchFamily="2" charset="-122"/>
                  <a:cs typeface="Times New Roman" panose="02020603050405020304" pitchFamily="18" charset="0"/>
                </a:rPr>
                <a:t> </a:t>
              </a:r>
              <a:r>
                <a:rPr lang="en-US" altLang="zh-CN" sz="2200" b="1" dirty="0" err="1">
                  <a:pattFill prst="wdDnDiag">
                    <a:fgClr>
                      <a:schemeClr val="tx1">
                        <a:lumMod val="65000"/>
                        <a:lumOff val="35000"/>
                      </a:schemeClr>
                    </a:fgClr>
                    <a:bgClr>
                      <a:schemeClr val="tx1">
                        <a:lumMod val="85000"/>
                        <a:lumOff val="15000"/>
                      </a:schemeClr>
                    </a:bgClr>
                  </a:pattFill>
                  <a:latin typeface="Times New Roman" panose="02020603050405020304" pitchFamily="18" charset="0"/>
                  <a:ea typeface="字魂36号-正文宋楷" panose="02000000000000000000" pitchFamily="2" charset="-122"/>
                  <a:cs typeface="Times New Roman" panose="02020603050405020304" pitchFamily="18" charset="0"/>
                </a:rPr>
                <a:t>đình</a:t>
              </a:r>
              <a:endParaRPr lang="en-US" altLang="zh-CN" sz="2200" b="1" dirty="0">
                <a:pattFill prst="wdDnDiag">
                  <a:fgClr>
                    <a:schemeClr val="tx1">
                      <a:lumMod val="65000"/>
                      <a:lumOff val="35000"/>
                    </a:schemeClr>
                  </a:fgClr>
                  <a:bgClr>
                    <a:schemeClr val="tx1">
                      <a:lumMod val="85000"/>
                      <a:lumOff val="15000"/>
                    </a:schemeClr>
                  </a:bgClr>
                </a:pattFill>
                <a:latin typeface="Times New Roman" panose="02020603050405020304" pitchFamily="18" charset="0"/>
                <a:ea typeface="字魂36号-正文宋楷" panose="02000000000000000000" pitchFamily="2" charset="-122"/>
                <a:cs typeface="Times New Roman" panose="02020603050405020304" pitchFamily="18" charset="0"/>
              </a:endParaRPr>
            </a:p>
            <a:p>
              <a:pPr marL="342900" indent="-342900">
                <a:buFont typeface="Wingdings" panose="05000000000000000000" pitchFamily="2" charset="2"/>
                <a:buChar char="ü"/>
              </a:pPr>
              <a:r>
                <a:rPr lang="en-US" altLang="zh-CN" sz="2200" b="1" dirty="0" err="1">
                  <a:pattFill prst="wdDnDiag">
                    <a:fgClr>
                      <a:schemeClr val="tx1">
                        <a:lumMod val="65000"/>
                        <a:lumOff val="35000"/>
                      </a:schemeClr>
                    </a:fgClr>
                    <a:bgClr>
                      <a:schemeClr val="tx1">
                        <a:lumMod val="85000"/>
                        <a:lumOff val="15000"/>
                      </a:schemeClr>
                    </a:bgClr>
                  </a:pattFill>
                  <a:latin typeface="Times New Roman" panose="02020603050405020304" pitchFamily="18" charset="0"/>
                  <a:ea typeface="字魂36号-正文宋楷" panose="02000000000000000000" pitchFamily="2" charset="-122"/>
                  <a:cs typeface="Times New Roman" panose="02020603050405020304" pitchFamily="18" charset="0"/>
                </a:rPr>
                <a:t>Những</a:t>
              </a:r>
              <a:r>
                <a:rPr lang="en-US" altLang="zh-CN" sz="2200" b="1" dirty="0">
                  <a:pattFill prst="wdDnDiag">
                    <a:fgClr>
                      <a:schemeClr val="tx1">
                        <a:lumMod val="65000"/>
                        <a:lumOff val="35000"/>
                      </a:schemeClr>
                    </a:fgClr>
                    <a:bgClr>
                      <a:schemeClr val="tx1">
                        <a:lumMod val="85000"/>
                        <a:lumOff val="15000"/>
                      </a:schemeClr>
                    </a:bgClr>
                  </a:pattFill>
                  <a:latin typeface="Times New Roman" panose="02020603050405020304" pitchFamily="18" charset="0"/>
                  <a:ea typeface="字魂36号-正文宋楷" panose="02000000000000000000" pitchFamily="2" charset="-122"/>
                  <a:cs typeface="Times New Roman" panose="02020603050405020304" pitchFamily="18" charset="0"/>
                </a:rPr>
                <a:t> </a:t>
              </a:r>
              <a:r>
                <a:rPr lang="en-US" altLang="zh-CN" sz="2200" b="1" dirty="0" err="1">
                  <a:pattFill prst="wdDnDiag">
                    <a:fgClr>
                      <a:schemeClr val="tx1">
                        <a:lumMod val="65000"/>
                        <a:lumOff val="35000"/>
                      </a:schemeClr>
                    </a:fgClr>
                    <a:bgClr>
                      <a:schemeClr val="tx1">
                        <a:lumMod val="85000"/>
                        <a:lumOff val="15000"/>
                      </a:schemeClr>
                    </a:bgClr>
                  </a:pattFill>
                  <a:latin typeface="Times New Roman" panose="02020603050405020304" pitchFamily="18" charset="0"/>
                  <a:ea typeface="字魂36号-正文宋楷" panose="02000000000000000000" pitchFamily="2" charset="-122"/>
                  <a:cs typeface="Times New Roman" panose="02020603050405020304" pitchFamily="18" charset="0"/>
                </a:rPr>
                <a:t>kỉ</a:t>
              </a:r>
              <a:r>
                <a:rPr lang="en-US" altLang="zh-CN" sz="2200" b="1" dirty="0">
                  <a:pattFill prst="wdDnDiag">
                    <a:fgClr>
                      <a:schemeClr val="tx1">
                        <a:lumMod val="65000"/>
                        <a:lumOff val="35000"/>
                      </a:schemeClr>
                    </a:fgClr>
                    <a:bgClr>
                      <a:schemeClr val="tx1">
                        <a:lumMod val="85000"/>
                        <a:lumOff val="15000"/>
                      </a:schemeClr>
                    </a:bgClr>
                  </a:pattFill>
                  <a:latin typeface="Times New Roman" panose="02020603050405020304" pitchFamily="18" charset="0"/>
                  <a:ea typeface="字魂36号-正文宋楷" panose="02000000000000000000" pitchFamily="2" charset="-122"/>
                  <a:cs typeface="Times New Roman" panose="02020603050405020304" pitchFamily="18" charset="0"/>
                </a:rPr>
                <a:t> </a:t>
              </a:r>
              <a:r>
                <a:rPr lang="en-US" altLang="zh-CN" sz="2200" b="1" dirty="0" err="1">
                  <a:pattFill prst="wdDnDiag">
                    <a:fgClr>
                      <a:schemeClr val="tx1">
                        <a:lumMod val="65000"/>
                        <a:lumOff val="35000"/>
                      </a:schemeClr>
                    </a:fgClr>
                    <a:bgClr>
                      <a:schemeClr val="tx1">
                        <a:lumMod val="85000"/>
                        <a:lumOff val="15000"/>
                      </a:schemeClr>
                    </a:bgClr>
                  </a:pattFill>
                  <a:latin typeface="Times New Roman" panose="02020603050405020304" pitchFamily="18" charset="0"/>
                  <a:ea typeface="字魂36号-正文宋楷" panose="02000000000000000000" pitchFamily="2" charset="-122"/>
                  <a:cs typeface="Times New Roman" panose="02020603050405020304" pitchFamily="18" charset="0"/>
                </a:rPr>
                <a:t>niệm</a:t>
              </a:r>
              <a:r>
                <a:rPr lang="en-US" altLang="zh-CN" sz="2200" b="1" dirty="0">
                  <a:pattFill prst="wdDnDiag">
                    <a:fgClr>
                      <a:schemeClr val="tx1">
                        <a:lumMod val="65000"/>
                        <a:lumOff val="35000"/>
                      </a:schemeClr>
                    </a:fgClr>
                    <a:bgClr>
                      <a:schemeClr val="tx1">
                        <a:lumMod val="85000"/>
                        <a:lumOff val="15000"/>
                      </a:schemeClr>
                    </a:bgClr>
                  </a:pattFill>
                  <a:latin typeface="Times New Roman" panose="02020603050405020304" pitchFamily="18" charset="0"/>
                  <a:ea typeface="字魂36号-正文宋楷" panose="02000000000000000000" pitchFamily="2" charset="-122"/>
                  <a:cs typeface="Times New Roman" panose="02020603050405020304" pitchFamily="18" charset="0"/>
                </a:rPr>
                <a:t> </a:t>
              </a:r>
              <a:r>
                <a:rPr lang="en-US" altLang="zh-CN" sz="2200" b="1" dirty="0" err="1">
                  <a:pattFill prst="wdDnDiag">
                    <a:fgClr>
                      <a:schemeClr val="tx1">
                        <a:lumMod val="65000"/>
                        <a:lumOff val="35000"/>
                      </a:schemeClr>
                    </a:fgClr>
                    <a:bgClr>
                      <a:schemeClr val="tx1">
                        <a:lumMod val="85000"/>
                        <a:lumOff val="15000"/>
                      </a:schemeClr>
                    </a:bgClr>
                  </a:pattFill>
                  <a:latin typeface="Times New Roman" panose="02020603050405020304" pitchFamily="18" charset="0"/>
                  <a:ea typeface="字魂36号-正文宋楷" panose="02000000000000000000" pitchFamily="2" charset="-122"/>
                  <a:cs typeface="Times New Roman" panose="02020603050405020304" pitchFamily="18" charset="0"/>
                </a:rPr>
                <a:t>mà</a:t>
              </a:r>
              <a:r>
                <a:rPr lang="en-US" altLang="zh-CN" sz="2200" b="1" dirty="0">
                  <a:pattFill prst="wdDnDiag">
                    <a:fgClr>
                      <a:schemeClr val="tx1">
                        <a:lumMod val="65000"/>
                        <a:lumOff val="35000"/>
                      </a:schemeClr>
                    </a:fgClr>
                    <a:bgClr>
                      <a:schemeClr val="tx1">
                        <a:lumMod val="85000"/>
                        <a:lumOff val="15000"/>
                      </a:schemeClr>
                    </a:bgClr>
                  </a:pattFill>
                  <a:latin typeface="Times New Roman" panose="02020603050405020304" pitchFamily="18" charset="0"/>
                  <a:ea typeface="字魂36号-正文宋楷" panose="02000000000000000000" pitchFamily="2" charset="-122"/>
                  <a:cs typeface="Times New Roman" panose="02020603050405020304" pitchFamily="18" charset="0"/>
                </a:rPr>
                <a:t> </a:t>
              </a:r>
              <a:r>
                <a:rPr lang="en-US" altLang="zh-CN" sz="2200" b="1" dirty="0" err="1">
                  <a:pattFill prst="wdDnDiag">
                    <a:fgClr>
                      <a:schemeClr val="tx1">
                        <a:lumMod val="65000"/>
                        <a:lumOff val="35000"/>
                      </a:schemeClr>
                    </a:fgClr>
                    <a:bgClr>
                      <a:schemeClr val="tx1">
                        <a:lumMod val="85000"/>
                        <a:lumOff val="15000"/>
                      </a:schemeClr>
                    </a:bgClr>
                  </a:pattFill>
                  <a:latin typeface="Times New Roman" panose="02020603050405020304" pitchFamily="18" charset="0"/>
                  <a:ea typeface="字魂36号-正文宋楷" panose="02000000000000000000" pitchFamily="2" charset="-122"/>
                  <a:cs typeface="Times New Roman" panose="02020603050405020304" pitchFamily="18" charset="0"/>
                </a:rPr>
                <a:t>em</a:t>
              </a:r>
              <a:r>
                <a:rPr lang="en-US" altLang="zh-CN" sz="2200" b="1" dirty="0">
                  <a:pattFill prst="wdDnDiag">
                    <a:fgClr>
                      <a:schemeClr val="tx1">
                        <a:lumMod val="65000"/>
                        <a:lumOff val="35000"/>
                      </a:schemeClr>
                    </a:fgClr>
                    <a:bgClr>
                      <a:schemeClr val="tx1">
                        <a:lumMod val="85000"/>
                        <a:lumOff val="15000"/>
                      </a:schemeClr>
                    </a:bgClr>
                  </a:pattFill>
                  <a:latin typeface="Times New Roman" panose="02020603050405020304" pitchFamily="18" charset="0"/>
                  <a:ea typeface="字魂36号-正文宋楷" panose="02000000000000000000" pitchFamily="2" charset="-122"/>
                  <a:cs typeface="Times New Roman" panose="02020603050405020304" pitchFamily="18" charset="0"/>
                </a:rPr>
                <a:t> </a:t>
              </a:r>
              <a:r>
                <a:rPr lang="en-US" altLang="zh-CN" sz="2200" b="1" dirty="0" err="1">
                  <a:pattFill prst="wdDnDiag">
                    <a:fgClr>
                      <a:schemeClr val="tx1">
                        <a:lumMod val="65000"/>
                        <a:lumOff val="35000"/>
                      </a:schemeClr>
                    </a:fgClr>
                    <a:bgClr>
                      <a:schemeClr val="tx1">
                        <a:lumMod val="85000"/>
                        <a:lumOff val="15000"/>
                      </a:schemeClr>
                    </a:bgClr>
                  </a:pattFill>
                  <a:latin typeface="Times New Roman" panose="02020603050405020304" pitchFamily="18" charset="0"/>
                  <a:ea typeface="字魂36号-正文宋楷" panose="02000000000000000000" pitchFamily="2" charset="-122"/>
                  <a:cs typeface="Times New Roman" panose="02020603050405020304" pitchFamily="18" charset="0"/>
                </a:rPr>
                <a:t>nhớ</a:t>
              </a:r>
              <a:r>
                <a:rPr lang="en-US" altLang="zh-CN" sz="2200" b="1" dirty="0">
                  <a:pattFill prst="wdDnDiag">
                    <a:fgClr>
                      <a:schemeClr val="tx1">
                        <a:lumMod val="65000"/>
                        <a:lumOff val="35000"/>
                      </a:schemeClr>
                    </a:fgClr>
                    <a:bgClr>
                      <a:schemeClr val="tx1">
                        <a:lumMod val="85000"/>
                        <a:lumOff val="15000"/>
                      </a:schemeClr>
                    </a:bgClr>
                  </a:pattFill>
                  <a:latin typeface="Times New Roman" panose="02020603050405020304" pitchFamily="18" charset="0"/>
                  <a:ea typeface="字魂36号-正文宋楷" panose="02000000000000000000" pitchFamily="2" charset="-122"/>
                  <a:cs typeface="Times New Roman" panose="02020603050405020304" pitchFamily="18" charset="0"/>
                </a:rPr>
                <a:t> </a:t>
              </a:r>
              <a:r>
                <a:rPr lang="en-US" altLang="zh-CN" sz="2200" b="1" dirty="0" err="1">
                  <a:pattFill prst="wdDnDiag">
                    <a:fgClr>
                      <a:schemeClr val="tx1">
                        <a:lumMod val="65000"/>
                        <a:lumOff val="35000"/>
                      </a:schemeClr>
                    </a:fgClr>
                    <a:bgClr>
                      <a:schemeClr val="tx1">
                        <a:lumMod val="85000"/>
                        <a:lumOff val="15000"/>
                      </a:schemeClr>
                    </a:bgClr>
                  </a:pattFill>
                  <a:latin typeface="Times New Roman" panose="02020603050405020304" pitchFamily="18" charset="0"/>
                  <a:ea typeface="字魂36号-正文宋楷" panose="02000000000000000000" pitchFamily="2" charset="-122"/>
                  <a:cs typeface="Times New Roman" panose="02020603050405020304" pitchFamily="18" charset="0"/>
                </a:rPr>
                <a:t>nhất</a:t>
              </a:r>
              <a:endParaRPr lang="en-US" altLang="zh-CN" sz="2200" b="1" dirty="0">
                <a:pattFill prst="wdDnDiag">
                  <a:fgClr>
                    <a:schemeClr val="tx1">
                      <a:lumMod val="65000"/>
                      <a:lumOff val="35000"/>
                    </a:schemeClr>
                  </a:fgClr>
                  <a:bgClr>
                    <a:schemeClr val="tx1">
                      <a:lumMod val="85000"/>
                      <a:lumOff val="15000"/>
                    </a:schemeClr>
                  </a:bgClr>
                </a:pattFill>
                <a:latin typeface="Times New Roman" panose="02020603050405020304" pitchFamily="18" charset="0"/>
                <a:ea typeface="字魂36号-正文宋楷" panose="02000000000000000000" pitchFamily="2" charset="-122"/>
                <a:cs typeface="Times New Roman" panose="02020603050405020304" pitchFamily="18" charset="0"/>
              </a:endParaRPr>
            </a:p>
            <a:p>
              <a:pPr marL="342900" indent="-342900">
                <a:buFont typeface="Wingdings" panose="05000000000000000000" pitchFamily="2" charset="2"/>
                <a:buChar char="ü"/>
              </a:pPr>
              <a:r>
                <a:rPr lang="en-US" altLang="zh-CN" sz="2200" b="1" dirty="0" err="1">
                  <a:pattFill prst="wdDnDiag">
                    <a:fgClr>
                      <a:schemeClr val="tx1">
                        <a:lumMod val="65000"/>
                        <a:lumOff val="35000"/>
                      </a:schemeClr>
                    </a:fgClr>
                    <a:bgClr>
                      <a:schemeClr val="tx1">
                        <a:lumMod val="85000"/>
                        <a:lumOff val="15000"/>
                      </a:schemeClr>
                    </a:bgClr>
                  </a:pattFill>
                  <a:latin typeface="Times New Roman" panose="02020603050405020304" pitchFamily="18" charset="0"/>
                  <a:ea typeface="字魂36号-正文宋楷" panose="02000000000000000000" pitchFamily="2" charset="-122"/>
                  <a:cs typeface="Times New Roman" panose="02020603050405020304" pitchFamily="18" charset="0"/>
                </a:rPr>
                <a:t>Ảnh</a:t>
              </a:r>
              <a:r>
                <a:rPr lang="en-US" altLang="zh-CN" sz="2200" b="1" dirty="0">
                  <a:pattFill prst="wdDnDiag">
                    <a:fgClr>
                      <a:schemeClr val="tx1">
                        <a:lumMod val="65000"/>
                        <a:lumOff val="35000"/>
                      </a:schemeClr>
                    </a:fgClr>
                    <a:bgClr>
                      <a:schemeClr val="tx1">
                        <a:lumMod val="85000"/>
                        <a:lumOff val="15000"/>
                      </a:schemeClr>
                    </a:bgClr>
                  </a:pattFill>
                  <a:latin typeface="Times New Roman" panose="02020603050405020304" pitchFamily="18" charset="0"/>
                  <a:ea typeface="字魂36号-正文宋楷" panose="02000000000000000000" pitchFamily="2" charset="-122"/>
                  <a:cs typeface="Times New Roman" panose="02020603050405020304" pitchFamily="18" charset="0"/>
                </a:rPr>
                <a:t> </a:t>
              </a:r>
              <a:r>
                <a:rPr lang="en-US" altLang="zh-CN" sz="2200" b="1" dirty="0" err="1">
                  <a:pattFill prst="wdDnDiag">
                    <a:fgClr>
                      <a:schemeClr val="tx1">
                        <a:lumMod val="65000"/>
                        <a:lumOff val="35000"/>
                      </a:schemeClr>
                    </a:fgClr>
                    <a:bgClr>
                      <a:schemeClr val="tx1">
                        <a:lumMod val="85000"/>
                        <a:lumOff val="15000"/>
                      </a:schemeClr>
                    </a:bgClr>
                  </a:pattFill>
                  <a:latin typeface="Times New Roman" panose="02020603050405020304" pitchFamily="18" charset="0"/>
                  <a:ea typeface="字魂36号-正文宋楷" panose="02000000000000000000" pitchFamily="2" charset="-122"/>
                  <a:cs typeface="Times New Roman" panose="02020603050405020304" pitchFamily="18" charset="0"/>
                </a:rPr>
                <a:t>chụp</a:t>
              </a:r>
              <a:r>
                <a:rPr lang="en-US" altLang="zh-CN" sz="2200" b="1" dirty="0">
                  <a:pattFill prst="wdDnDiag">
                    <a:fgClr>
                      <a:schemeClr val="tx1">
                        <a:lumMod val="65000"/>
                        <a:lumOff val="35000"/>
                      </a:schemeClr>
                    </a:fgClr>
                    <a:bgClr>
                      <a:schemeClr val="tx1">
                        <a:lumMod val="85000"/>
                        <a:lumOff val="15000"/>
                      </a:schemeClr>
                    </a:bgClr>
                  </a:pattFill>
                  <a:latin typeface="Times New Roman" panose="02020603050405020304" pitchFamily="18" charset="0"/>
                  <a:ea typeface="字魂36号-正文宋楷" panose="02000000000000000000" pitchFamily="2" charset="-122"/>
                  <a:cs typeface="Times New Roman" panose="02020603050405020304" pitchFamily="18" charset="0"/>
                </a:rPr>
                <a:t> </a:t>
              </a:r>
              <a:r>
                <a:rPr lang="en-US" altLang="zh-CN" sz="2200" b="1" dirty="0" err="1">
                  <a:pattFill prst="wdDnDiag">
                    <a:fgClr>
                      <a:schemeClr val="tx1">
                        <a:lumMod val="65000"/>
                        <a:lumOff val="35000"/>
                      </a:schemeClr>
                    </a:fgClr>
                    <a:bgClr>
                      <a:schemeClr val="tx1">
                        <a:lumMod val="85000"/>
                        <a:lumOff val="15000"/>
                      </a:schemeClr>
                    </a:bgClr>
                  </a:pattFill>
                  <a:latin typeface="Times New Roman" panose="02020603050405020304" pitchFamily="18" charset="0"/>
                  <a:ea typeface="字魂36号-正文宋楷" panose="02000000000000000000" pitchFamily="2" charset="-122"/>
                  <a:cs typeface="Times New Roman" panose="02020603050405020304" pitchFamily="18" charset="0"/>
                </a:rPr>
                <a:t>những</a:t>
              </a:r>
              <a:r>
                <a:rPr lang="en-US" altLang="zh-CN" sz="2200" b="1" dirty="0">
                  <a:pattFill prst="wdDnDiag">
                    <a:fgClr>
                      <a:schemeClr val="tx1">
                        <a:lumMod val="65000"/>
                        <a:lumOff val="35000"/>
                      </a:schemeClr>
                    </a:fgClr>
                    <a:bgClr>
                      <a:schemeClr val="tx1">
                        <a:lumMod val="85000"/>
                        <a:lumOff val="15000"/>
                      </a:schemeClr>
                    </a:bgClr>
                  </a:pattFill>
                  <a:latin typeface="Times New Roman" panose="02020603050405020304" pitchFamily="18" charset="0"/>
                  <a:ea typeface="字魂36号-正文宋楷" panose="02000000000000000000" pitchFamily="2" charset="-122"/>
                  <a:cs typeface="Times New Roman" panose="02020603050405020304" pitchFamily="18" charset="0"/>
                </a:rPr>
                <a:t> </a:t>
              </a:r>
              <a:r>
                <a:rPr lang="en-US" altLang="zh-CN" sz="2200" b="1" dirty="0" err="1">
                  <a:pattFill prst="wdDnDiag">
                    <a:fgClr>
                      <a:schemeClr val="tx1">
                        <a:lumMod val="65000"/>
                        <a:lumOff val="35000"/>
                      </a:schemeClr>
                    </a:fgClr>
                    <a:bgClr>
                      <a:schemeClr val="tx1">
                        <a:lumMod val="85000"/>
                        <a:lumOff val="15000"/>
                      </a:schemeClr>
                    </a:bgClr>
                  </a:pattFill>
                  <a:latin typeface="Times New Roman" panose="02020603050405020304" pitchFamily="18" charset="0"/>
                  <a:ea typeface="字魂36号-正文宋楷" panose="02000000000000000000" pitchFamily="2" charset="-122"/>
                  <a:cs typeface="Times New Roman" panose="02020603050405020304" pitchFamily="18" charset="0"/>
                </a:rPr>
                <a:t>khoảnh</a:t>
              </a:r>
              <a:r>
                <a:rPr lang="en-US" altLang="zh-CN" sz="2200" b="1" dirty="0">
                  <a:pattFill prst="wdDnDiag">
                    <a:fgClr>
                      <a:schemeClr val="tx1">
                        <a:lumMod val="65000"/>
                        <a:lumOff val="35000"/>
                      </a:schemeClr>
                    </a:fgClr>
                    <a:bgClr>
                      <a:schemeClr val="tx1">
                        <a:lumMod val="85000"/>
                        <a:lumOff val="15000"/>
                      </a:schemeClr>
                    </a:bgClr>
                  </a:pattFill>
                  <a:latin typeface="Times New Roman" panose="02020603050405020304" pitchFamily="18" charset="0"/>
                  <a:ea typeface="字魂36号-正文宋楷" panose="02000000000000000000" pitchFamily="2" charset="-122"/>
                  <a:cs typeface="Times New Roman" panose="02020603050405020304" pitchFamily="18" charset="0"/>
                </a:rPr>
                <a:t> </a:t>
              </a:r>
              <a:r>
                <a:rPr lang="en-US" altLang="zh-CN" sz="2200" b="1" dirty="0" err="1">
                  <a:pattFill prst="wdDnDiag">
                    <a:fgClr>
                      <a:schemeClr val="tx1">
                        <a:lumMod val="65000"/>
                        <a:lumOff val="35000"/>
                      </a:schemeClr>
                    </a:fgClr>
                    <a:bgClr>
                      <a:schemeClr val="tx1">
                        <a:lumMod val="85000"/>
                        <a:lumOff val="15000"/>
                      </a:schemeClr>
                    </a:bgClr>
                  </a:pattFill>
                  <a:latin typeface="Times New Roman" panose="02020603050405020304" pitchFamily="18" charset="0"/>
                  <a:ea typeface="字魂36号-正文宋楷" panose="02000000000000000000" pitchFamily="2" charset="-122"/>
                  <a:cs typeface="Times New Roman" panose="02020603050405020304" pitchFamily="18" charset="0"/>
                </a:rPr>
                <a:t>khắc</a:t>
              </a:r>
              <a:r>
                <a:rPr lang="en-US" altLang="zh-CN" sz="2200" b="1" dirty="0">
                  <a:pattFill prst="wdDnDiag">
                    <a:fgClr>
                      <a:schemeClr val="tx1">
                        <a:lumMod val="65000"/>
                        <a:lumOff val="35000"/>
                      </a:schemeClr>
                    </a:fgClr>
                    <a:bgClr>
                      <a:schemeClr val="tx1">
                        <a:lumMod val="85000"/>
                        <a:lumOff val="15000"/>
                      </a:schemeClr>
                    </a:bgClr>
                  </a:pattFill>
                  <a:latin typeface="Times New Roman" panose="02020603050405020304" pitchFamily="18" charset="0"/>
                  <a:ea typeface="字魂36号-正文宋楷" panose="02000000000000000000" pitchFamily="2" charset="-122"/>
                  <a:cs typeface="Times New Roman" panose="02020603050405020304" pitchFamily="18" charset="0"/>
                </a:rPr>
                <a:t> </a:t>
              </a:r>
              <a:r>
                <a:rPr lang="en-US" altLang="zh-CN" sz="2200" b="1" dirty="0" err="1">
                  <a:pattFill prst="wdDnDiag">
                    <a:fgClr>
                      <a:schemeClr val="tx1">
                        <a:lumMod val="65000"/>
                        <a:lumOff val="35000"/>
                      </a:schemeClr>
                    </a:fgClr>
                    <a:bgClr>
                      <a:schemeClr val="tx1">
                        <a:lumMod val="85000"/>
                        <a:lumOff val="15000"/>
                      </a:schemeClr>
                    </a:bgClr>
                  </a:pattFill>
                  <a:latin typeface="Times New Roman" panose="02020603050405020304" pitchFamily="18" charset="0"/>
                  <a:ea typeface="字魂36号-正文宋楷" panose="02000000000000000000" pitchFamily="2" charset="-122"/>
                  <a:cs typeface="Times New Roman" panose="02020603050405020304" pitchFamily="18" charset="0"/>
                </a:rPr>
                <a:t>đẹp</a:t>
              </a:r>
              <a:r>
                <a:rPr lang="en-US" altLang="zh-CN" sz="2200" b="1" dirty="0">
                  <a:pattFill prst="wdDnDiag">
                    <a:fgClr>
                      <a:schemeClr val="tx1">
                        <a:lumMod val="65000"/>
                        <a:lumOff val="35000"/>
                      </a:schemeClr>
                    </a:fgClr>
                    <a:bgClr>
                      <a:schemeClr val="tx1">
                        <a:lumMod val="85000"/>
                        <a:lumOff val="15000"/>
                      </a:schemeClr>
                    </a:bgClr>
                  </a:pattFill>
                  <a:latin typeface="Times New Roman" panose="02020603050405020304" pitchFamily="18" charset="0"/>
                  <a:ea typeface="字魂36号-正文宋楷" panose="02000000000000000000" pitchFamily="2" charset="-122"/>
                  <a:cs typeface="Times New Roman" panose="02020603050405020304" pitchFamily="18" charset="0"/>
                </a:rPr>
                <a:t> </a:t>
              </a:r>
              <a:r>
                <a:rPr lang="en-US" altLang="zh-CN" sz="2200" b="1" dirty="0" err="1">
                  <a:pattFill prst="wdDnDiag">
                    <a:fgClr>
                      <a:schemeClr val="tx1">
                        <a:lumMod val="65000"/>
                        <a:lumOff val="35000"/>
                      </a:schemeClr>
                    </a:fgClr>
                    <a:bgClr>
                      <a:schemeClr val="tx1">
                        <a:lumMod val="85000"/>
                        <a:lumOff val="15000"/>
                      </a:schemeClr>
                    </a:bgClr>
                  </a:pattFill>
                  <a:latin typeface="Times New Roman" panose="02020603050405020304" pitchFamily="18" charset="0"/>
                  <a:ea typeface="字魂36号-正文宋楷" panose="02000000000000000000" pitchFamily="2" charset="-122"/>
                  <a:cs typeface="Times New Roman" panose="02020603050405020304" pitchFamily="18" charset="0"/>
                </a:rPr>
                <a:t>trong</a:t>
              </a:r>
              <a:r>
                <a:rPr lang="en-US" altLang="zh-CN" sz="2200" b="1" dirty="0">
                  <a:pattFill prst="wdDnDiag">
                    <a:fgClr>
                      <a:schemeClr val="tx1">
                        <a:lumMod val="65000"/>
                        <a:lumOff val="35000"/>
                      </a:schemeClr>
                    </a:fgClr>
                    <a:bgClr>
                      <a:schemeClr val="tx1">
                        <a:lumMod val="85000"/>
                        <a:lumOff val="15000"/>
                      </a:schemeClr>
                    </a:bgClr>
                  </a:pattFill>
                  <a:latin typeface="Times New Roman" panose="02020603050405020304" pitchFamily="18" charset="0"/>
                  <a:ea typeface="字魂36号-正文宋楷" panose="02000000000000000000" pitchFamily="2" charset="-122"/>
                  <a:cs typeface="Times New Roman" panose="02020603050405020304" pitchFamily="18" charset="0"/>
                </a:rPr>
                <a:t> </a:t>
              </a:r>
              <a:r>
                <a:rPr lang="en-US" altLang="zh-CN" sz="2200" b="1" dirty="0" err="1">
                  <a:pattFill prst="wdDnDiag">
                    <a:fgClr>
                      <a:schemeClr val="tx1">
                        <a:lumMod val="65000"/>
                        <a:lumOff val="35000"/>
                      </a:schemeClr>
                    </a:fgClr>
                    <a:bgClr>
                      <a:schemeClr val="tx1">
                        <a:lumMod val="85000"/>
                        <a:lumOff val="15000"/>
                      </a:schemeClr>
                    </a:bgClr>
                  </a:pattFill>
                  <a:latin typeface="Times New Roman" panose="02020603050405020304" pitchFamily="18" charset="0"/>
                  <a:ea typeface="字魂36号-正文宋楷" panose="02000000000000000000" pitchFamily="2" charset="-122"/>
                  <a:cs typeface="Times New Roman" panose="02020603050405020304" pitchFamily="18" charset="0"/>
                </a:rPr>
                <a:t>cuộc</a:t>
              </a:r>
              <a:r>
                <a:rPr lang="en-US" altLang="zh-CN" sz="2200" b="1" dirty="0">
                  <a:pattFill prst="wdDnDiag">
                    <a:fgClr>
                      <a:schemeClr val="tx1">
                        <a:lumMod val="65000"/>
                        <a:lumOff val="35000"/>
                      </a:schemeClr>
                    </a:fgClr>
                    <a:bgClr>
                      <a:schemeClr val="tx1">
                        <a:lumMod val="85000"/>
                        <a:lumOff val="15000"/>
                      </a:schemeClr>
                    </a:bgClr>
                  </a:pattFill>
                  <a:latin typeface="Times New Roman" panose="02020603050405020304" pitchFamily="18" charset="0"/>
                  <a:ea typeface="字魂36号-正文宋楷" panose="02000000000000000000" pitchFamily="2" charset="-122"/>
                  <a:cs typeface="Times New Roman" panose="02020603050405020304" pitchFamily="18" charset="0"/>
                </a:rPr>
                <a:t> </a:t>
              </a:r>
              <a:r>
                <a:rPr lang="en-US" altLang="zh-CN" sz="2200" b="1" dirty="0" err="1">
                  <a:pattFill prst="wdDnDiag">
                    <a:fgClr>
                      <a:schemeClr val="tx1">
                        <a:lumMod val="65000"/>
                        <a:lumOff val="35000"/>
                      </a:schemeClr>
                    </a:fgClr>
                    <a:bgClr>
                      <a:schemeClr val="tx1">
                        <a:lumMod val="85000"/>
                        <a:lumOff val="15000"/>
                      </a:schemeClr>
                    </a:bgClr>
                  </a:pattFill>
                  <a:latin typeface="Times New Roman" panose="02020603050405020304" pitchFamily="18" charset="0"/>
                  <a:ea typeface="字魂36号-正文宋楷" panose="02000000000000000000" pitchFamily="2" charset="-122"/>
                  <a:cs typeface="Times New Roman" panose="02020603050405020304" pitchFamily="18" charset="0"/>
                </a:rPr>
                <a:t>sống</a:t>
              </a:r>
              <a:r>
                <a:rPr lang="en-US" altLang="zh-CN" sz="2200" b="1" dirty="0">
                  <a:pattFill prst="wdDnDiag">
                    <a:fgClr>
                      <a:schemeClr val="tx1">
                        <a:lumMod val="65000"/>
                        <a:lumOff val="35000"/>
                      </a:schemeClr>
                    </a:fgClr>
                    <a:bgClr>
                      <a:schemeClr val="tx1">
                        <a:lumMod val="85000"/>
                        <a:lumOff val="15000"/>
                      </a:schemeClr>
                    </a:bgClr>
                  </a:pattFill>
                  <a:latin typeface="Times New Roman" panose="02020603050405020304" pitchFamily="18" charset="0"/>
                  <a:ea typeface="字魂36号-正文宋楷" panose="02000000000000000000" pitchFamily="2" charset="-122"/>
                  <a:cs typeface="Times New Roman" panose="02020603050405020304" pitchFamily="18" charset="0"/>
                </a:rPr>
                <a:t> </a:t>
              </a:r>
              <a:r>
                <a:rPr lang="en-US" altLang="zh-CN" sz="2200" b="1" dirty="0" err="1">
                  <a:pattFill prst="wdDnDiag">
                    <a:fgClr>
                      <a:schemeClr val="tx1">
                        <a:lumMod val="65000"/>
                        <a:lumOff val="35000"/>
                      </a:schemeClr>
                    </a:fgClr>
                    <a:bgClr>
                      <a:schemeClr val="tx1">
                        <a:lumMod val="85000"/>
                        <a:lumOff val="15000"/>
                      </a:schemeClr>
                    </a:bgClr>
                  </a:pattFill>
                  <a:latin typeface="Times New Roman" panose="02020603050405020304" pitchFamily="18" charset="0"/>
                  <a:ea typeface="字魂36号-正文宋楷" panose="02000000000000000000" pitchFamily="2" charset="-122"/>
                  <a:cs typeface="Times New Roman" panose="02020603050405020304" pitchFamily="18" charset="0"/>
                </a:rPr>
                <a:t>của</a:t>
              </a:r>
              <a:r>
                <a:rPr lang="en-US" altLang="zh-CN" sz="2200" b="1" dirty="0">
                  <a:pattFill prst="wdDnDiag">
                    <a:fgClr>
                      <a:schemeClr val="tx1">
                        <a:lumMod val="65000"/>
                        <a:lumOff val="35000"/>
                      </a:schemeClr>
                    </a:fgClr>
                    <a:bgClr>
                      <a:schemeClr val="tx1">
                        <a:lumMod val="85000"/>
                        <a:lumOff val="15000"/>
                      </a:schemeClr>
                    </a:bgClr>
                  </a:pattFill>
                  <a:latin typeface="Times New Roman" panose="02020603050405020304" pitchFamily="18" charset="0"/>
                  <a:ea typeface="字魂36号-正文宋楷" panose="02000000000000000000" pitchFamily="2" charset="-122"/>
                  <a:cs typeface="Times New Roman" panose="02020603050405020304" pitchFamily="18" charset="0"/>
                </a:rPr>
                <a:t> </a:t>
              </a:r>
              <a:r>
                <a:rPr lang="en-US" altLang="zh-CN" sz="2200" b="1" dirty="0" err="1">
                  <a:pattFill prst="wdDnDiag">
                    <a:fgClr>
                      <a:schemeClr val="tx1">
                        <a:lumMod val="65000"/>
                        <a:lumOff val="35000"/>
                      </a:schemeClr>
                    </a:fgClr>
                    <a:bgClr>
                      <a:schemeClr val="tx1">
                        <a:lumMod val="85000"/>
                        <a:lumOff val="15000"/>
                      </a:schemeClr>
                    </a:bgClr>
                  </a:pattFill>
                  <a:latin typeface="Times New Roman" panose="02020603050405020304" pitchFamily="18" charset="0"/>
                  <a:ea typeface="字魂36号-正文宋楷" panose="02000000000000000000" pitchFamily="2" charset="-122"/>
                  <a:cs typeface="Times New Roman" panose="02020603050405020304" pitchFamily="18" charset="0"/>
                </a:rPr>
                <a:t>em</a:t>
              </a:r>
              <a:endParaRPr lang="en-US" altLang="zh-CN" sz="2200" b="1" dirty="0">
                <a:pattFill prst="wdDnDiag">
                  <a:fgClr>
                    <a:schemeClr val="tx1">
                      <a:lumMod val="65000"/>
                      <a:lumOff val="35000"/>
                    </a:schemeClr>
                  </a:fgClr>
                  <a:bgClr>
                    <a:schemeClr val="tx1">
                      <a:lumMod val="85000"/>
                      <a:lumOff val="15000"/>
                    </a:schemeClr>
                  </a:bgClr>
                </a:pattFill>
                <a:latin typeface="Times New Roman" panose="02020603050405020304" pitchFamily="18" charset="0"/>
                <a:ea typeface="字魂36号-正文宋楷" panose="02000000000000000000" pitchFamily="2" charset="-122"/>
                <a:cs typeface="Times New Roman" panose="02020603050405020304" pitchFamily="18" charset="0"/>
              </a:endParaRPr>
            </a:p>
          </p:txBody>
        </p:sp>
      </p:grpSp>
    </p:spTree>
    <p:extLst>
      <p:ext uri="{BB962C8B-B14F-4D97-AF65-F5344CB8AC3E}">
        <p14:creationId xmlns:p14="http://schemas.microsoft.com/office/powerpoint/2010/main" val="12928821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fade">
                                      <p:cBhvr>
                                        <p:cTn id="7" dur="1000"/>
                                        <p:tgtEl>
                                          <p:spTgt spid="141"/>
                                        </p:tgtEl>
                                      </p:cBhvr>
                                    </p:animEffect>
                                    <p:anim calcmode="lin" valueType="num">
                                      <p:cBhvr>
                                        <p:cTn id="8" dur="1000" fill="hold"/>
                                        <p:tgtEl>
                                          <p:spTgt spid="141"/>
                                        </p:tgtEl>
                                        <p:attrNameLst>
                                          <p:attrName>ppt_x</p:attrName>
                                        </p:attrNameLst>
                                      </p:cBhvr>
                                      <p:tavLst>
                                        <p:tav tm="0">
                                          <p:val>
                                            <p:strVal val="#ppt_x"/>
                                          </p:val>
                                        </p:tav>
                                        <p:tav tm="100000">
                                          <p:val>
                                            <p:strVal val="#ppt_x"/>
                                          </p:val>
                                        </p:tav>
                                      </p:tavLst>
                                    </p:anim>
                                    <p:anim calcmode="lin" valueType="num">
                                      <p:cBhvr>
                                        <p:cTn id="9" dur="1000" fill="hold"/>
                                        <p:tgtEl>
                                          <p:spTgt spid="141"/>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142"/>
                                        </p:tgtEl>
                                        <p:attrNameLst>
                                          <p:attrName>style.visibility</p:attrName>
                                        </p:attrNameLst>
                                      </p:cBhvr>
                                      <p:to>
                                        <p:strVal val="visible"/>
                                      </p:to>
                                    </p:set>
                                    <p:animEffect transition="in" filter="fade">
                                      <p:cBhvr>
                                        <p:cTn id="12" dur="1000"/>
                                        <p:tgtEl>
                                          <p:spTgt spid="142"/>
                                        </p:tgtEl>
                                      </p:cBhvr>
                                    </p:animEffect>
                                    <p:anim calcmode="lin" valueType="num">
                                      <p:cBhvr>
                                        <p:cTn id="13" dur="1000" fill="hold"/>
                                        <p:tgtEl>
                                          <p:spTgt spid="142"/>
                                        </p:tgtEl>
                                        <p:attrNameLst>
                                          <p:attrName>ppt_x</p:attrName>
                                        </p:attrNameLst>
                                      </p:cBhvr>
                                      <p:tavLst>
                                        <p:tav tm="0">
                                          <p:val>
                                            <p:strVal val="#ppt_x"/>
                                          </p:val>
                                        </p:tav>
                                        <p:tav tm="100000">
                                          <p:val>
                                            <p:strVal val="#ppt_x"/>
                                          </p:val>
                                        </p:tav>
                                      </p:tavLst>
                                    </p:anim>
                                    <p:anim calcmode="lin" valueType="num">
                                      <p:cBhvr>
                                        <p:cTn id="14" dur="1000" fill="hold"/>
                                        <p:tgtEl>
                                          <p:spTgt spid="142"/>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147"/>
                                        </p:tgtEl>
                                        <p:attrNameLst>
                                          <p:attrName>style.visibility</p:attrName>
                                        </p:attrNameLst>
                                      </p:cBhvr>
                                      <p:to>
                                        <p:strVal val="visible"/>
                                      </p:to>
                                    </p:set>
                                    <p:animEffect transition="in" filter="fade">
                                      <p:cBhvr>
                                        <p:cTn id="17" dur="1000"/>
                                        <p:tgtEl>
                                          <p:spTgt spid="147"/>
                                        </p:tgtEl>
                                      </p:cBhvr>
                                    </p:animEffect>
                                    <p:anim calcmode="lin" valueType="num">
                                      <p:cBhvr>
                                        <p:cTn id="18" dur="1000" fill="hold"/>
                                        <p:tgtEl>
                                          <p:spTgt spid="147"/>
                                        </p:tgtEl>
                                        <p:attrNameLst>
                                          <p:attrName>ppt_x</p:attrName>
                                        </p:attrNameLst>
                                      </p:cBhvr>
                                      <p:tavLst>
                                        <p:tav tm="0">
                                          <p:val>
                                            <p:strVal val="#ppt_x"/>
                                          </p:val>
                                        </p:tav>
                                        <p:tav tm="100000">
                                          <p:val>
                                            <p:strVal val="#ppt_x"/>
                                          </p:val>
                                        </p:tav>
                                      </p:tavLst>
                                    </p:anim>
                                    <p:anim calcmode="lin" valueType="num">
                                      <p:cBhvr>
                                        <p:cTn id="19" dur="1000" fill="hold"/>
                                        <p:tgtEl>
                                          <p:spTgt spid="1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0" name="图片 329">
            <a:extLst>
              <a:ext uri="{FF2B5EF4-FFF2-40B4-BE49-F238E27FC236}">
                <a16:creationId xmlns="" xmlns:a16="http://schemas.microsoft.com/office/drawing/2014/main" id="{7E344B9E-4235-4D99-9C68-220C40C5DD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6104" y="3378201"/>
            <a:ext cx="3842216" cy="3079542"/>
          </a:xfrm>
          <a:prstGeom prst="rect">
            <a:avLst/>
          </a:prstGeom>
        </p:spPr>
      </p:pic>
      <p:pic>
        <p:nvPicPr>
          <p:cNvPr id="326" name="图片 325">
            <a:extLst>
              <a:ext uri="{FF2B5EF4-FFF2-40B4-BE49-F238E27FC236}">
                <a16:creationId xmlns="" xmlns:a16="http://schemas.microsoft.com/office/drawing/2014/main" id="{17D90F82-D78F-42DD-9A56-9556F66F13A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08581" y="6159086"/>
            <a:ext cx="8283419" cy="698913"/>
          </a:xfrm>
          <a:prstGeom prst="rect">
            <a:avLst/>
          </a:prstGeom>
        </p:spPr>
      </p:pic>
      <p:pic>
        <p:nvPicPr>
          <p:cNvPr id="328" name="图片 327">
            <a:extLst>
              <a:ext uri="{FF2B5EF4-FFF2-40B4-BE49-F238E27FC236}">
                <a16:creationId xmlns="" xmlns:a16="http://schemas.microsoft.com/office/drawing/2014/main" id="{E189541B-B39E-4638-9D43-92944763BE1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6159086"/>
            <a:ext cx="7914548" cy="698913"/>
          </a:xfrm>
          <a:prstGeom prst="rect">
            <a:avLst/>
          </a:prstGeom>
        </p:spPr>
      </p:pic>
      <p:pic>
        <p:nvPicPr>
          <p:cNvPr id="332" name="图片 331">
            <a:extLst>
              <a:ext uri="{FF2B5EF4-FFF2-40B4-BE49-F238E27FC236}">
                <a16:creationId xmlns="" xmlns:a16="http://schemas.microsoft.com/office/drawing/2014/main" id="{EB2DF17D-C5CC-49B2-8406-C4577171415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 y="3183466"/>
            <a:ext cx="3068236" cy="3674533"/>
          </a:xfrm>
          <a:prstGeom prst="rect">
            <a:avLst/>
          </a:prstGeom>
        </p:spPr>
      </p:pic>
      <p:pic>
        <p:nvPicPr>
          <p:cNvPr id="334" name="图片 333">
            <a:extLst>
              <a:ext uri="{FF2B5EF4-FFF2-40B4-BE49-F238E27FC236}">
                <a16:creationId xmlns="" xmlns:a16="http://schemas.microsoft.com/office/drawing/2014/main" id="{C9CD878C-58EC-4B7C-8E16-E1C2A3C441F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 y="5132307"/>
            <a:ext cx="1833548" cy="1725692"/>
          </a:xfrm>
          <a:prstGeom prst="rect">
            <a:avLst/>
          </a:prstGeom>
        </p:spPr>
      </p:pic>
      <p:pic>
        <p:nvPicPr>
          <p:cNvPr id="336" name="图片 335">
            <a:extLst>
              <a:ext uri="{FF2B5EF4-FFF2-40B4-BE49-F238E27FC236}">
                <a16:creationId xmlns="" xmlns:a16="http://schemas.microsoft.com/office/drawing/2014/main" id="{420F89D8-45EE-4E1E-9611-CC2B34129CA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518400" y="5874695"/>
            <a:ext cx="4673599" cy="730871"/>
          </a:xfrm>
          <a:prstGeom prst="rect">
            <a:avLst/>
          </a:prstGeom>
        </p:spPr>
      </p:pic>
      <p:pic>
        <p:nvPicPr>
          <p:cNvPr id="338" name="图片 337">
            <a:extLst>
              <a:ext uri="{FF2B5EF4-FFF2-40B4-BE49-F238E27FC236}">
                <a16:creationId xmlns="" xmlns:a16="http://schemas.microsoft.com/office/drawing/2014/main" id="{B18620E4-EE9E-4014-9E5F-00D69CB5B68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534119" y="268474"/>
            <a:ext cx="8711808" cy="1785066"/>
          </a:xfrm>
          <a:prstGeom prst="rect">
            <a:avLst/>
          </a:prstGeom>
        </p:spPr>
      </p:pic>
      <p:pic>
        <p:nvPicPr>
          <p:cNvPr id="342" name="图片 341">
            <a:extLst>
              <a:ext uri="{FF2B5EF4-FFF2-40B4-BE49-F238E27FC236}">
                <a16:creationId xmlns="" xmlns:a16="http://schemas.microsoft.com/office/drawing/2014/main" id="{8C4D4476-2B96-44B2-B380-773DF982CC68}"/>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868503" y="5084773"/>
            <a:ext cx="4825912" cy="1658646"/>
          </a:xfrm>
          <a:prstGeom prst="rect">
            <a:avLst/>
          </a:prstGeom>
        </p:spPr>
      </p:pic>
      <p:sp>
        <p:nvSpPr>
          <p:cNvPr id="346" name="文本框 345">
            <a:extLst>
              <a:ext uri="{FF2B5EF4-FFF2-40B4-BE49-F238E27FC236}">
                <a16:creationId xmlns="" xmlns:a16="http://schemas.microsoft.com/office/drawing/2014/main" id="{8332BDAA-3D8A-4AF1-9D63-0FFBFE747417}"/>
              </a:ext>
            </a:extLst>
          </p:cNvPr>
          <p:cNvSpPr txBox="1"/>
          <p:nvPr/>
        </p:nvSpPr>
        <p:spPr>
          <a:xfrm>
            <a:off x="2386488" y="2158532"/>
            <a:ext cx="7468711" cy="1015663"/>
          </a:xfrm>
          <a:prstGeom prst="rect">
            <a:avLst/>
          </a:prstGeom>
          <a:solidFill>
            <a:schemeClr val="accent2"/>
          </a:solidFill>
          <a:ln>
            <a:solidFill>
              <a:schemeClr val="accent1"/>
            </a:solidFill>
          </a:ln>
        </p:spPr>
        <p:txBody>
          <a:bodyPr wrap="none" rtlCol="0">
            <a:spAutoFit/>
            <a:scene3d>
              <a:camera prst="orthographicFront"/>
              <a:lightRig rig="threePt" dir="t"/>
            </a:scene3d>
            <a:sp3d contourW="12700"/>
          </a:bodyPr>
          <a:lstStyle/>
          <a:p>
            <a:pPr algn="ctr"/>
            <a:r>
              <a:rPr lang="en-US" altLang="zh-CN" sz="6000" dirty="0">
                <a:ln w="63500">
                  <a:solidFill>
                    <a:srgbClr val="FFFFFF"/>
                  </a:solidFill>
                </a:ln>
                <a:solidFill>
                  <a:srgbClr val="FF70AD"/>
                </a:solidFill>
                <a:effectLst>
                  <a:outerShdw blurRad="38100" dist="38100" dir="2700000" algn="tl">
                    <a:srgbClr val="000000">
                      <a:alpha val="43137"/>
                    </a:srgbClr>
                  </a:outerShdw>
                </a:effectLst>
                <a:latin typeface="Times New Roman" panose="02020603050405020304" pitchFamily="18" charset="0"/>
                <a:ea typeface="字魂36号-正文宋楷" panose="02000000000000000000" pitchFamily="2" charset="-122"/>
                <a:cs typeface="Times New Roman" panose="02020603050405020304" pitchFamily="18" charset="0"/>
              </a:rPr>
              <a:t>Xin </a:t>
            </a:r>
            <a:r>
              <a:rPr lang="en-US" altLang="zh-CN" sz="6000" dirty="0" err="1">
                <a:ln w="63500">
                  <a:solidFill>
                    <a:srgbClr val="FFFFFF"/>
                  </a:solidFill>
                </a:ln>
                <a:solidFill>
                  <a:srgbClr val="FF70AD"/>
                </a:solidFill>
                <a:effectLst>
                  <a:outerShdw blurRad="38100" dist="38100" dir="2700000" algn="tl">
                    <a:srgbClr val="000000">
                      <a:alpha val="43137"/>
                    </a:srgbClr>
                  </a:outerShdw>
                </a:effectLst>
                <a:latin typeface="Times New Roman" panose="02020603050405020304" pitchFamily="18" charset="0"/>
                <a:ea typeface="字魂36号-正文宋楷" panose="02000000000000000000" pitchFamily="2" charset="-122"/>
                <a:cs typeface="Times New Roman" panose="02020603050405020304" pitchFamily="18" charset="0"/>
              </a:rPr>
              <a:t>chào</a:t>
            </a:r>
            <a:r>
              <a:rPr lang="en-US" altLang="zh-CN" sz="6000" dirty="0">
                <a:ln w="63500">
                  <a:solidFill>
                    <a:srgbClr val="FFFFFF"/>
                  </a:solidFill>
                </a:ln>
                <a:solidFill>
                  <a:srgbClr val="FF70AD"/>
                </a:solidFill>
                <a:effectLst>
                  <a:outerShdw blurRad="38100" dist="38100" dir="2700000" algn="tl">
                    <a:srgbClr val="000000">
                      <a:alpha val="43137"/>
                    </a:srgbClr>
                  </a:outerShdw>
                </a:effectLst>
                <a:latin typeface="Times New Roman" panose="02020603050405020304" pitchFamily="18" charset="0"/>
                <a:ea typeface="字魂36号-正文宋楷" panose="02000000000000000000" pitchFamily="2" charset="-122"/>
                <a:cs typeface="Times New Roman" panose="02020603050405020304" pitchFamily="18" charset="0"/>
              </a:rPr>
              <a:t> </a:t>
            </a:r>
            <a:r>
              <a:rPr lang="en-US" altLang="zh-CN" sz="6000" dirty="0" err="1">
                <a:ln w="63500">
                  <a:solidFill>
                    <a:srgbClr val="FFFFFF"/>
                  </a:solidFill>
                </a:ln>
                <a:solidFill>
                  <a:srgbClr val="FF70AD"/>
                </a:solidFill>
                <a:effectLst>
                  <a:outerShdw blurRad="38100" dist="38100" dir="2700000" algn="tl">
                    <a:srgbClr val="000000">
                      <a:alpha val="43137"/>
                    </a:srgbClr>
                  </a:outerShdw>
                </a:effectLst>
                <a:latin typeface="Times New Roman" panose="02020603050405020304" pitchFamily="18" charset="0"/>
                <a:ea typeface="字魂36号-正文宋楷" panose="02000000000000000000" pitchFamily="2" charset="-122"/>
                <a:cs typeface="Times New Roman" panose="02020603050405020304" pitchFamily="18" charset="0"/>
              </a:rPr>
              <a:t>và</a:t>
            </a:r>
            <a:r>
              <a:rPr lang="en-US" altLang="zh-CN" sz="6000" dirty="0">
                <a:ln w="63500">
                  <a:solidFill>
                    <a:srgbClr val="FFFFFF"/>
                  </a:solidFill>
                </a:ln>
                <a:solidFill>
                  <a:srgbClr val="FF70AD"/>
                </a:solidFill>
                <a:effectLst>
                  <a:outerShdw blurRad="38100" dist="38100" dir="2700000" algn="tl">
                    <a:srgbClr val="000000">
                      <a:alpha val="43137"/>
                    </a:srgbClr>
                  </a:outerShdw>
                </a:effectLst>
                <a:latin typeface="Times New Roman" panose="02020603050405020304" pitchFamily="18" charset="0"/>
                <a:ea typeface="字魂36号-正文宋楷" panose="02000000000000000000" pitchFamily="2" charset="-122"/>
                <a:cs typeface="Times New Roman" panose="02020603050405020304" pitchFamily="18" charset="0"/>
              </a:rPr>
              <a:t> </a:t>
            </a:r>
            <a:r>
              <a:rPr lang="en-US" altLang="zh-CN" sz="6000" dirty="0" err="1">
                <a:ln w="63500">
                  <a:solidFill>
                    <a:srgbClr val="FFFFFF"/>
                  </a:solidFill>
                </a:ln>
                <a:solidFill>
                  <a:srgbClr val="FF70AD"/>
                </a:solidFill>
                <a:effectLst>
                  <a:outerShdw blurRad="38100" dist="38100" dir="2700000" algn="tl">
                    <a:srgbClr val="000000">
                      <a:alpha val="43137"/>
                    </a:srgbClr>
                  </a:outerShdw>
                </a:effectLst>
                <a:latin typeface="Times New Roman" panose="02020603050405020304" pitchFamily="18" charset="0"/>
                <a:ea typeface="字魂36号-正文宋楷" panose="02000000000000000000" pitchFamily="2" charset="-122"/>
                <a:cs typeface="Times New Roman" panose="02020603050405020304" pitchFamily="18" charset="0"/>
              </a:rPr>
              <a:t>hẹn</a:t>
            </a:r>
            <a:r>
              <a:rPr lang="en-US" altLang="zh-CN" sz="6000" dirty="0">
                <a:ln w="63500">
                  <a:solidFill>
                    <a:srgbClr val="FFFFFF"/>
                  </a:solidFill>
                </a:ln>
                <a:solidFill>
                  <a:srgbClr val="FF70AD"/>
                </a:solidFill>
                <a:effectLst>
                  <a:outerShdw blurRad="38100" dist="38100" dir="2700000" algn="tl">
                    <a:srgbClr val="000000">
                      <a:alpha val="43137"/>
                    </a:srgbClr>
                  </a:outerShdw>
                </a:effectLst>
                <a:latin typeface="Times New Roman" panose="02020603050405020304" pitchFamily="18" charset="0"/>
                <a:ea typeface="字魂36号-正文宋楷" panose="02000000000000000000" pitchFamily="2" charset="-122"/>
                <a:cs typeface="Times New Roman" panose="02020603050405020304" pitchFamily="18" charset="0"/>
              </a:rPr>
              <a:t> </a:t>
            </a:r>
            <a:r>
              <a:rPr lang="en-US" altLang="zh-CN" sz="6000" dirty="0" err="1">
                <a:ln w="63500">
                  <a:solidFill>
                    <a:srgbClr val="FFFFFF"/>
                  </a:solidFill>
                </a:ln>
                <a:solidFill>
                  <a:srgbClr val="FF70AD"/>
                </a:solidFill>
                <a:effectLst>
                  <a:outerShdw blurRad="38100" dist="38100" dir="2700000" algn="tl">
                    <a:srgbClr val="000000">
                      <a:alpha val="43137"/>
                    </a:srgbClr>
                  </a:outerShdw>
                </a:effectLst>
                <a:latin typeface="Times New Roman" panose="02020603050405020304" pitchFamily="18" charset="0"/>
                <a:ea typeface="字魂36号-正文宋楷" panose="02000000000000000000" pitchFamily="2" charset="-122"/>
                <a:cs typeface="Times New Roman" panose="02020603050405020304" pitchFamily="18" charset="0"/>
              </a:rPr>
              <a:t>gặp</a:t>
            </a:r>
            <a:r>
              <a:rPr lang="en-US" altLang="zh-CN" sz="6000" dirty="0">
                <a:ln w="63500">
                  <a:solidFill>
                    <a:srgbClr val="FFFFFF"/>
                  </a:solidFill>
                </a:ln>
                <a:solidFill>
                  <a:srgbClr val="FF70AD"/>
                </a:solidFill>
                <a:effectLst>
                  <a:outerShdw blurRad="38100" dist="38100" dir="2700000" algn="tl">
                    <a:srgbClr val="000000">
                      <a:alpha val="43137"/>
                    </a:srgbClr>
                  </a:outerShdw>
                </a:effectLst>
                <a:latin typeface="Times New Roman" panose="02020603050405020304" pitchFamily="18" charset="0"/>
                <a:ea typeface="字魂36号-正文宋楷" panose="02000000000000000000" pitchFamily="2" charset="-122"/>
                <a:cs typeface="Times New Roman" panose="02020603050405020304" pitchFamily="18" charset="0"/>
              </a:rPr>
              <a:t> </a:t>
            </a:r>
            <a:r>
              <a:rPr lang="en-US" altLang="zh-CN" sz="6000" dirty="0" err="1">
                <a:ln w="63500">
                  <a:solidFill>
                    <a:srgbClr val="FFFFFF"/>
                  </a:solidFill>
                </a:ln>
                <a:solidFill>
                  <a:srgbClr val="FF70AD"/>
                </a:solidFill>
                <a:effectLst>
                  <a:outerShdw blurRad="38100" dist="38100" dir="2700000" algn="tl">
                    <a:srgbClr val="000000">
                      <a:alpha val="43137"/>
                    </a:srgbClr>
                  </a:outerShdw>
                </a:effectLst>
                <a:latin typeface="Times New Roman" panose="02020603050405020304" pitchFamily="18" charset="0"/>
                <a:ea typeface="字魂36号-正文宋楷" panose="02000000000000000000" pitchFamily="2" charset="-122"/>
                <a:cs typeface="Times New Roman" panose="02020603050405020304" pitchFamily="18" charset="0"/>
              </a:rPr>
              <a:t>lại</a:t>
            </a:r>
            <a:endParaRPr lang="zh-CN" altLang="en-US" sz="6000" dirty="0">
              <a:ln w="63500">
                <a:solidFill>
                  <a:srgbClr val="FFFFFF"/>
                </a:solidFill>
              </a:ln>
              <a:solidFill>
                <a:srgbClr val="FF70AD"/>
              </a:solidFill>
              <a:effectLst>
                <a:outerShdw blurRad="38100" dist="38100" dir="2700000" algn="tl">
                  <a:srgbClr val="000000">
                    <a:alpha val="43137"/>
                  </a:srgbClr>
                </a:outerShdw>
              </a:effectLst>
              <a:latin typeface="Times New Roman" panose="02020603050405020304" pitchFamily="18" charset="0"/>
              <a:ea typeface="字魂36号-正文宋楷" panose="02000000000000000000" pitchFamily="2" charset="-122"/>
              <a:cs typeface="Times New Roman" panose="02020603050405020304" pitchFamily="18" charset="0"/>
            </a:endParaRPr>
          </a:p>
        </p:txBody>
      </p:sp>
    </p:spTree>
    <p:extLst>
      <p:ext uri="{BB962C8B-B14F-4D97-AF65-F5344CB8AC3E}">
        <p14:creationId xmlns:p14="http://schemas.microsoft.com/office/powerpoint/2010/main" val="21418918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6" name="图片 325">
            <a:extLst>
              <a:ext uri="{FF2B5EF4-FFF2-40B4-BE49-F238E27FC236}">
                <a16:creationId xmlns="" xmlns:a16="http://schemas.microsoft.com/office/drawing/2014/main" id="{17D90F82-D78F-42DD-9A56-9556F66F13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08581" y="6159086"/>
            <a:ext cx="8283419" cy="698913"/>
          </a:xfrm>
          <a:prstGeom prst="rect">
            <a:avLst/>
          </a:prstGeom>
        </p:spPr>
      </p:pic>
      <p:pic>
        <p:nvPicPr>
          <p:cNvPr id="328" name="图片 327">
            <a:extLst>
              <a:ext uri="{FF2B5EF4-FFF2-40B4-BE49-F238E27FC236}">
                <a16:creationId xmlns="" xmlns:a16="http://schemas.microsoft.com/office/drawing/2014/main" id="{E189541B-B39E-4638-9D43-92944763BE1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159086"/>
            <a:ext cx="7914548" cy="698913"/>
          </a:xfrm>
          <a:prstGeom prst="rect">
            <a:avLst/>
          </a:prstGeom>
        </p:spPr>
      </p:pic>
      <p:grpSp>
        <p:nvGrpSpPr>
          <p:cNvPr id="2" name="组合 1">
            <a:extLst>
              <a:ext uri="{FF2B5EF4-FFF2-40B4-BE49-F238E27FC236}">
                <a16:creationId xmlns="" xmlns:a16="http://schemas.microsoft.com/office/drawing/2014/main" id="{DE0DC727-CD0A-4A78-A914-5F8ACDE4CF9E}"/>
              </a:ext>
            </a:extLst>
          </p:cNvPr>
          <p:cNvGrpSpPr/>
          <p:nvPr/>
        </p:nvGrpSpPr>
        <p:grpSpPr>
          <a:xfrm flipH="1">
            <a:off x="0" y="2073318"/>
            <a:ext cx="6303860" cy="4532249"/>
            <a:chOff x="5888140" y="2073318"/>
            <a:chExt cx="6303860" cy="4532249"/>
          </a:xfrm>
        </p:grpSpPr>
        <p:pic>
          <p:nvPicPr>
            <p:cNvPr id="330" name="图片 329">
              <a:extLst>
                <a:ext uri="{FF2B5EF4-FFF2-40B4-BE49-F238E27FC236}">
                  <a16:creationId xmlns="" xmlns:a16="http://schemas.microsoft.com/office/drawing/2014/main" id="{7E344B9E-4235-4D99-9C68-220C40C5DD5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78056" y="2073318"/>
              <a:ext cx="5470264" cy="4384425"/>
            </a:xfrm>
            <a:prstGeom prst="rect">
              <a:avLst/>
            </a:prstGeom>
          </p:spPr>
        </p:pic>
        <p:pic>
          <p:nvPicPr>
            <p:cNvPr id="336" name="图片 335">
              <a:extLst>
                <a:ext uri="{FF2B5EF4-FFF2-40B4-BE49-F238E27FC236}">
                  <a16:creationId xmlns="" xmlns:a16="http://schemas.microsoft.com/office/drawing/2014/main" id="{420F89D8-45EE-4E1E-9611-CC2B34129CA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88140" y="5619751"/>
              <a:ext cx="6303860" cy="985816"/>
            </a:xfrm>
            <a:prstGeom prst="rect">
              <a:avLst/>
            </a:prstGeom>
          </p:spPr>
        </p:pic>
      </p:grpSp>
      <p:pic>
        <p:nvPicPr>
          <p:cNvPr id="338" name="图片 337">
            <a:extLst>
              <a:ext uri="{FF2B5EF4-FFF2-40B4-BE49-F238E27FC236}">
                <a16:creationId xmlns="" xmlns:a16="http://schemas.microsoft.com/office/drawing/2014/main" id="{B18620E4-EE9E-4014-9E5F-00D69CB5B68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3151930" y="400257"/>
            <a:ext cx="7914548" cy="1621706"/>
          </a:xfrm>
          <a:prstGeom prst="rect">
            <a:avLst/>
          </a:prstGeom>
        </p:spPr>
      </p:pic>
      <p:sp>
        <p:nvSpPr>
          <p:cNvPr id="13" name="文本框 12">
            <a:extLst>
              <a:ext uri="{FF2B5EF4-FFF2-40B4-BE49-F238E27FC236}">
                <a16:creationId xmlns="" xmlns:a16="http://schemas.microsoft.com/office/drawing/2014/main" id="{FEB55FDF-400F-4DA8-8847-96A2D4DFD4DF}"/>
              </a:ext>
            </a:extLst>
          </p:cNvPr>
          <p:cNvSpPr txBox="1"/>
          <p:nvPr/>
        </p:nvSpPr>
        <p:spPr>
          <a:xfrm>
            <a:off x="4979807" y="2240820"/>
            <a:ext cx="5505033" cy="1446550"/>
          </a:xfrm>
          <a:prstGeom prst="rect">
            <a:avLst/>
          </a:prstGeom>
          <a:noFill/>
          <a:ln>
            <a:noFill/>
          </a:ln>
        </p:spPr>
        <p:txBody>
          <a:bodyPr wrap="none" rtlCol="0">
            <a:spAutoFit/>
            <a:scene3d>
              <a:camera prst="orthographicFront"/>
              <a:lightRig rig="threePt" dir="t"/>
            </a:scene3d>
            <a:sp3d contourW="12700"/>
          </a:bodyPr>
          <a:lstStyle/>
          <a:p>
            <a:pPr algn="ctr"/>
            <a:r>
              <a:rPr lang="en-US" altLang="zh-CN" sz="8800" dirty="0" err="1">
                <a:ln w="63500">
                  <a:solidFill>
                    <a:srgbClr val="FFFFFF"/>
                  </a:solidFill>
                </a:ln>
                <a:solidFill>
                  <a:srgbClr val="FF4D67"/>
                </a:solidFill>
                <a:effectLst>
                  <a:outerShdw blurRad="127000" dist="38100" dir="2700000" algn="tl" rotWithShape="0">
                    <a:prstClr val="black">
                      <a:alpha val="47000"/>
                    </a:prstClr>
                  </a:outerShdw>
                </a:effectLst>
                <a:latin typeface="#9Slide03 AllRoundGothic" panose="020B0703020202020104" pitchFamily="34" charset="0"/>
                <a:ea typeface="字魂36号-正文宋楷" panose="02000000000000000000" pitchFamily="2" charset="-122"/>
              </a:rPr>
              <a:t>Khởi</a:t>
            </a:r>
            <a:r>
              <a:rPr lang="en-US" altLang="zh-CN" sz="8800" dirty="0">
                <a:ln w="63500">
                  <a:solidFill>
                    <a:srgbClr val="FFFFFF"/>
                  </a:solidFill>
                </a:ln>
                <a:solidFill>
                  <a:srgbClr val="FF4D67"/>
                </a:solidFill>
                <a:effectLst>
                  <a:outerShdw blurRad="127000" dist="38100" dir="2700000" algn="tl" rotWithShape="0">
                    <a:prstClr val="black">
                      <a:alpha val="47000"/>
                    </a:prstClr>
                  </a:outerShdw>
                </a:effectLst>
                <a:latin typeface="#9Slide03 AllRoundGothic" panose="020B0703020202020104" pitchFamily="34" charset="0"/>
                <a:ea typeface="字魂36号-正文宋楷" panose="02000000000000000000" pitchFamily="2" charset="-122"/>
              </a:rPr>
              <a:t> </a:t>
            </a:r>
            <a:r>
              <a:rPr lang="en-US" altLang="zh-CN" sz="8800" dirty="0" err="1">
                <a:ln w="63500">
                  <a:solidFill>
                    <a:srgbClr val="FFFFFF"/>
                  </a:solidFill>
                </a:ln>
                <a:solidFill>
                  <a:srgbClr val="FF4D67"/>
                </a:solidFill>
                <a:effectLst>
                  <a:outerShdw blurRad="127000" dist="38100" dir="2700000" algn="tl" rotWithShape="0">
                    <a:prstClr val="black">
                      <a:alpha val="47000"/>
                    </a:prstClr>
                  </a:outerShdw>
                </a:effectLst>
                <a:latin typeface="#9Slide03 AllRoundGothic" panose="020B0703020202020104" pitchFamily="34" charset="0"/>
                <a:ea typeface="字魂36号-正文宋楷" panose="02000000000000000000" pitchFamily="2" charset="-122"/>
              </a:rPr>
              <a:t>động</a:t>
            </a:r>
            <a:endParaRPr lang="zh-CN" altLang="en-US" sz="8800" dirty="0">
              <a:ln w="63500">
                <a:solidFill>
                  <a:srgbClr val="FFFFFF"/>
                </a:solidFill>
              </a:ln>
              <a:solidFill>
                <a:srgbClr val="FF4D67"/>
              </a:solidFill>
              <a:effectLst>
                <a:outerShdw blurRad="127000" dist="38100" dir="2700000" algn="tl" rotWithShape="0">
                  <a:prstClr val="black">
                    <a:alpha val="47000"/>
                  </a:prstClr>
                </a:outerShdw>
              </a:effectLst>
              <a:latin typeface="#9Slide03 AllRoundGothic" panose="020B0703020202020104" pitchFamily="34" charset="0"/>
              <a:ea typeface="字魂36号-正文宋楷" panose="02000000000000000000" pitchFamily="2" charset="-122"/>
            </a:endParaRPr>
          </a:p>
        </p:txBody>
      </p:sp>
      <p:sp>
        <p:nvSpPr>
          <p:cNvPr id="14" name="文本框 13">
            <a:extLst>
              <a:ext uri="{FF2B5EF4-FFF2-40B4-BE49-F238E27FC236}">
                <a16:creationId xmlns="" xmlns:a16="http://schemas.microsoft.com/office/drawing/2014/main" id="{CAD5F869-C84C-4BF3-BE1A-FAA58A356943}"/>
              </a:ext>
            </a:extLst>
          </p:cNvPr>
          <p:cNvSpPr txBox="1"/>
          <p:nvPr/>
        </p:nvSpPr>
        <p:spPr>
          <a:xfrm>
            <a:off x="4979807" y="2237259"/>
            <a:ext cx="5505033" cy="1446550"/>
          </a:xfrm>
          <a:prstGeom prst="rect">
            <a:avLst/>
          </a:prstGeom>
          <a:noFill/>
        </p:spPr>
        <p:txBody>
          <a:bodyPr wrap="none" rtlCol="0">
            <a:spAutoFit/>
            <a:scene3d>
              <a:camera prst="orthographicFront"/>
              <a:lightRig rig="threePt" dir="t"/>
            </a:scene3d>
            <a:sp3d contourW="12700"/>
          </a:bodyPr>
          <a:lstStyle/>
          <a:p>
            <a:pPr algn="ctr"/>
            <a:r>
              <a:rPr lang="en-US" altLang="zh-CN" sz="8800" dirty="0" err="1">
                <a:pattFill prst="wdDnDiag">
                  <a:fgClr>
                    <a:srgbClr val="92D050"/>
                  </a:fgClr>
                  <a:bgClr>
                    <a:srgbClr val="91B82E"/>
                  </a:bgClr>
                </a:pattFill>
                <a:latin typeface="#9Slide03 AllRoundGothic" panose="020B0703020202020104" pitchFamily="34" charset="0"/>
                <a:ea typeface="字魂36号-正文宋楷" panose="02000000000000000000" pitchFamily="2" charset="-122"/>
              </a:rPr>
              <a:t>Khởi</a:t>
            </a:r>
            <a:r>
              <a:rPr lang="en-US" altLang="zh-CN" sz="8800" dirty="0">
                <a:pattFill prst="wdDnDiag">
                  <a:fgClr>
                    <a:srgbClr val="92D050"/>
                  </a:fgClr>
                  <a:bgClr>
                    <a:srgbClr val="91B82E"/>
                  </a:bgClr>
                </a:pattFill>
                <a:latin typeface="#9Slide03 AllRoundGothic" panose="020B0703020202020104" pitchFamily="34" charset="0"/>
                <a:ea typeface="字魂36号-正文宋楷" panose="02000000000000000000" pitchFamily="2" charset="-122"/>
              </a:rPr>
              <a:t> </a:t>
            </a:r>
            <a:r>
              <a:rPr lang="en-US" altLang="zh-CN" sz="8800" dirty="0" err="1">
                <a:pattFill prst="wdDnDiag">
                  <a:fgClr>
                    <a:srgbClr val="92D050"/>
                  </a:fgClr>
                  <a:bgClr>
                    <a:srgbClr val="91B82E"/>
                  </a:bgClr>
                </a:pattFill>
                <a:latin typeface="#9Slide03 AllRoundGothic" panose="020B0703020202020104" pitchFamily="34" charset="0"/>
                <a:ea typeface="字魂36号-正文宋楷" panose="02000000000000000000" pitchFamily="2" charset="-122"/>
              </a:rPr>
              <a:t>động</a:t>
            </a:r>
            <a:endParaRPr lang="zh-CN" altLang="en-US" sz="8800" dirty="0">
              <a:pattFill prst="wdDnDiag">
                <a:fgClr>
                  <a:srgbClr val="92D050"/>
                </a:fgClr>
                <a:bgClr>
                  <a:srgbClr val="91B82E"/>
                </a:bgClr>
              </a:pattFill>
              <a:latin typeface="#9Slide03 AllRoundGothic" panose="020B0703020202020104" pitchFamily="34" charset="0"/>
              <a:ea typeface="字魂36号-正文宋楷" panose="02000000000000000000" pitchFamily="2" charset="-122"/>
            </a:endParaRPr>
          </a:p>
        </p:txBody>
      </p:sp>
    </p:spTree>
    <p:extLst>
      <p:ext uri="{BB962C8B-B14F-4D97-AF65-F5344CB8AC3E}">
        <p14:creationId xmlns:p14="http://schemas.microsoft.com/office/powerpoint/2010/main" val="30465513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p:cTn id="13" dur="500" fill="hold"/>
                                        <p:tgtEl>
                                          <p:spTgt spid="13"/>
                                        </p:tgtEl>
                                        <p:attrNameLst>
                                          <p:attrName>ppt_w</p:attrName>
                                        </p:attrNameLst>
                                      </p:cBhvr>
                                      <p:tavLst>
                                        <p:tav tm="0">
                                          <p:val>
                                            <p:fltVal val="0"/>
                                          </p:val>
                                        </p:tav>
                                        <p:tav tm="100000">
                                          <p:val>
                                            <p:strVal val="#ppt_w"/>
                                          </p:val>
                                        </p:tav>
                                      </p:tavLst>
                                    </p:anim>
                                    <p:anim calcmode="lin" valueType="num">
                                      <p:cBhvr>
                                        <p:cTn id="14" dur="500" fill="hold"/>
                                        <p:tgtEl>
                                          <p:spTgt spid="13"/>
                                        </p:tgtEl>
                                        <p:attrNameLst>
                                          <p:attrName>ppt_h</p:attrName>
                                        </p:attrNameLst>
                                      </p:cBhvr>
                                      <p:tavLst>
                                        <p:tav tm="0">
                                          <p:val>
                                            <p:fltVal val="0"/>
                                          </p:val>
                                        </p:tav>
                                        <p:tav tm="100000">
                                          <p:val>
                                            <p:strVal val="#ppt_h"/>
                                          </p:val>
                                        </p:tav>
                                      </p:tavLst>
                                    </p:anim>
                                    <p:animEffect transition="in" filter="fade">
                                      <p:cBhvr>
                                        <p:cTn id="15" dur="500"/>
                                        <p:tgtEl>
                                          <p:spTgt spid="13"/>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0" name="组合 139">
            <a:extLst>
              <a:ext uri="{FF2B5EF4-FFF2-40B4-BE49-F238E27FC236}">
                <a16:creationId xmlns="" xmlns:a16="http://schemas.microsoft.com/office/drawing/2014/main" id="{717655C1-90A8-4C18-954A-34BC1A60BF6A}"/>
              </a:ext>
            </a:extLst>
          </p:cNvPr>
          <p:cNvGrpSpPr/>
          <p:nvPr/>
        </p:nvGrpSpPr>
        <p:grpSpPr>
          <a:xfrm>
            <a:off x="8111206" y="3766454"/>
            <a:ext cx="3724143" cy="1081008"/>
            <a:chOff x="6511448" y="2135234"/>
            <a:chExt cx="3724143" cy="1081008"/>
          </a:xfrm>
        </p:grpSpPr>
        <p:sp>
          <p:nvSpPr>
            <p:cNvPr id="141" name="文本框 140">
              <a:extLst>
                <a:ext uri="{FF2B5EF4-FFF2-40B4-BE49-F238E27FC236}">
                  <a16:creationId xmlns="" xmlns:a16="http://schemas.microsoft.com/office/drawing/2014/main" id="{AF2397AF-F33B-4BD5-AF95-1DEC4784F31B}"/>
                </a:ext>
              </a:extLst>
            </p:cNvPr>
            <p:cNvSpPr txBox="1"/>
            <p:nvPr/>
          </p:nvSpPr>
          <p:spPr>
            <a:xfrm>
              <a:off x="6597131" y="2135234"/>
              <a:ext cx="184730" cy="400110"/>
            </a:xfrm>
            <a:prstGeom prst="rect">
              <a:avLst/>
            </a:prstGeom>
            <a:noFill/>
          </p:spPr>
          <p:txBody>
            <a:bodyPr wrap="none" rtlCol="0">
              <a:spAutoFit/>
              <a:scene3d>
                <a:camera prst="orthographicFront"/>
                <a:lightRig rig="threePt" dir="t"/>
              </a:scene3d>
              <a:sp3d contourW="12700"/>
            </a:bodyPr>
            <a:lstStyle/>
            <a:p>
              <a:pPr algn="ctr"/>
              <a:endParaRPr lang="zh-CN" altLang="en-US" sz="2000" dirty="0">
                <a:pattFill prst="wdDnDiag">
                  <a:fgClr>
                    <a:schemeClr val="tx1">
                      <a:lumMod val="65000"/>
                      <a:lumOff val="35000"/>
                    </a:schemeClr>
                  </a:fgClr>
                  <a:bgClr>
                    <a:schemeClr val="tx1">
                      <a:lumMod val="85000"/>
                      <a:lumOff val="15000"/>
                    </a:schemeClr>
                  </a:bgClr>
                </a:pattFill>
                <a:latin typeface="字魂36号-正文宋楷" panose="02000000000000000000" pitchFamily="2" charset="-122"/>
                <a:ea typeface="字魂36号-正文宋楷" panose="02000000000000000000" pitchFamily="2" charset="-122"/>
              </a:endParaRPr>
            </a:p>
          </p:txBody>
        </p:sp>
        <p:sp>
          <p:nvSpPr>
            <p:cNvPr id="142" name="文本框 141">
              <a:extLst>
                <a:ext uri="{FF2B5EF4-FFF2-40B4-BE49-F238E27FC236}">
                  <a16:creationId xmlns="" xmlns:a16="http://schemas.microsoft.com/office/drawing/2014/main" id="{9DBC0C5E-5F05-416F-AEBC-22E0FE8966F7}"/>
                </a:ext>
              </a:extLst>
            </p:cNvPr>
            <p:cNvSpPr txBox="1"/>
            <p:nvPr/>
          </p:nvSpPr>
          <p:spPr>
            <a:xfrm>
              <a:off x="6511448" y="2754577"/>
              <a:ext cx="3724143" cy="461665"/>
            </a:xfrm>
            <a:prstGeom prst="rect">
              <a:avLst/>
            </a:prstGeom>
          </p:spPr>
          <p:txBody>
            <a:bodyPr wrap="square">
              <a:spAutoFit/>
              <a:scene3d>
                <a:camera prst="orthographicFront"/>
                <a:lightRig rig="threePt" dir="t"/>
              </a:scene3d>
              <a:sp3d contourW="12700"/>
            </a:bodyPr>
            <a:lstStyle>
              <a:defPPr>
                <a:defRPr lang="zh-CN"/>
              </a:defPPr>
              <a:lvl1pPr>
                <a:lnSpc>
                  <a:spcPct val="120000"/>
                </a:lnSpc>
                <a:defRPr sz="3600" b="0">
                  <a:solidFill>
                    <a:srgbClr val="1C75BC"/>
                  </a:solidFill>
                  <a:latin typeface="汉仪趣黑W" panose="00020600040101010101" pitchFamily="18" charset="-122"/>
                  <a:ea typeface="汉仪趣黑W" panose="00020600040101010101" pitchFamily="18" charset="-122"/>
                </a:defRPr>
              </a:lvl1pPr>
            </a:lstStyle>
            <a:p>
              <a:pPr>
                <a:lnSpc>
                  <a:spcPct val="100000"/>
                </a:lnSpc>
              </a:pPr>
              <a:r>
                <a:rPr lang="en-US" altLang="zh-CN" sz="2400" dirty="0" err="1">
                  <a:solidFill>
                    <a:srgbClr val="C00000"/>
                  </a:solidFill>
                  <a:latin typeface="Times New Roman" panose="02020603050405020304" pitchFamily="18" charset="0"/>
                  <a:ea typeface="字魂36号-正文宋楷" panose="02000000000000000000" pitchFamily="2" charset="-122"/>
                  <a:cs typeface="Times New Roman" panose="02020603050405020304" pitchFamily="18" charset="0"/>
                </a:rPr>
                <a:t>Vì</a:t>
              </a:r>
              <a:r>
                <a:rPr lang="en-US" altLang="zh-CN" sz="2400" dirty="0">
                  <a:solidFill>
                    <a:srgbClr val="C00000"/>
                  </a:solidFill>
                  <a:latin typeface="Times New Roman" panose="02020603050405020304" pitchFamily="18" charset="0"/>
                  <a:ea typeface="字魂36号-正文宋楷" panose="02000000000000000000" pitchFamily="2" charset="-122"/>
                  <a:cs typeface="Times New Roman" panose="02020603050405020304" pitchFamily="18" charset="0"/>
                </a:rPr>
                <a:t> </a:t>
              </a:r>
              <a:r>
                <a:rPr lang="en-US" altLang="zh-CN" sz="2400" dirty="0" err="1">
                  <a:solidFill>
                    <a:srgbClr val="C00000"/>
                  </a:solidFill>
                  <a:latin typeface="Times New Roman" panose="02020603050405020304" pitchFamily="18" charset="0"/>
                  <a:ea typeface="字魂36号-正文宋楷" panose="02000000000000000000" pitchFamily="2" charset="-122"/>
                  <a:cs typeface="Times New Roman" panose="02020603050405020304" pitchFamily="18" charset="0"/>
                </a:rPr>
                <a:t>sao</a:t>
              </a:r>
              <a:r>
                <a:rPr lang="en-US" altLang="zh-CN" sz="2400" dirty="0">
                  <a:solidFill>
                    <a:srgbClr val="C00000"/>
                  </a:solidFill>
                  <a:latin typeface="Times New Roman" panose="02020603050405020304" pitchFamily="18" charset="0"/>
                  <a:ea typeface="字魂36号-正文宋楷" panose="02000000000000000000" pitchFamily="2" charset="-122"/>
                  <a:cs typeface="Times New Roman" panose="02020603050405020304" pitchFamily="18" charset="0"/>
                </a:rPr>
                <a:t> </a:t>
              </a:r>
              <a:r>
                <a:rPr lang="en-US" altLang="zh-CN" sz="2400" dirty="0" err="1">
                  <a:solidFill>
                    <a:srgbClr val="C00000"/>
                  </a:solidFill>
                  <a:latin typeface="Times New Roman" panose="02020603050405020304" pitchFamily="18" charset="0"/>
                  <a:ea typeface="字魂36号-正文宋楷" panose="02000000000000000000" pitchFamily="2" charset="-122"/>
                  <a:cs typeface="Times New Roman" panose="02020603050405020304" pitchFamily="18" charset="0"/>
                </a:rPr>
                <a:t>em</a:t>
              </a:r>
              <a:r>
                <a:rPr lang="en-US" altLang="zh-CN" sz="2400" dirty="0">
                  <a:solidFill>
                    <a:srgbClr val="C00000"/>
                  </a:solidFill>
                  <a:latin typeface="Times New Roman" panose="02020603050405020304" pitchFamily="18" charset="0"/>
                  <a:ea typeface="字魂36号-正文宋楷" panose="02000000000000000000" pitchFamily="2" charset="-122"/>
                  <a:cs typeface="Times New Roman" panose="02020603050405020304" pitchFamily="18" charset="0"/>
                </a:rPr>
                <a:t> </a:t>
              </a:r>
              <a:r>
                <a:rPr lang="en-US" altLang="zh-CN" sz="2400" dirty="0" err="1">
                  <a:solidFill>
                    <a:srgbClr val="C00000"/>
                  </a:solidFill>
                  <a:latin typeface="Times New Roman" panose="02020603050405020304" pitchFamily="18" charset="0"/>
                  <a:ea typeface="字魂36号-正文宋楷" panose="02000000000000000000" pitchFamily="2" charset="-122"/>
                  <a:cs typeface="Times New Roman" panose="02020603050405020304" pitchFamily="18" charset="0"/>
                </a:rPr>
                <a:t>biết</a:t>
              </a:r>
              <a:r>
                <a:rPr lang="en-US" altLang="zh-CN" sz="2400" dirty="0">
                  <a:solidFill>
                    <a:srgbClr val="C00000"/>
                  </a:solidFill>
                  <a:latin typeface="Times New Roman" panose="02020603050405020304" pitchFamily="18" charset="0"/>
                  <a:ea typeface="字魂36号-正文宋楷" panose="02000000000000000000" pitchFamily="2" charset="-122"/>
                  <a:cs typeface="Times New Roman" panose="02020603050405020304" pitchFamily="18" charset="0"/>
                </a:rPr>
                <a:t> </a:t>
              </a:r>
              <a:r>
                <a:rPr lang="en-US" altLang="zh-CN" sz="2400" dirty="0" err="1">
                  <a:solidFill>
                    <a:srgbClr val="C00000"/>
                  </a:solidFill>
                  <a:latin typeface="Times New Roman" panose="02020603050405020304" pitchFamily="18" charset="0"/>
                  <a:ea typeface="字魂36号-正文宋楷" panose="02000000000000000000" pitchFamily="2" charset="-122"/>
                  <a:cs typeface="Times New Roman" panose="02020603050405020304" pitchFamily="18" charset="0"/>
                </a:rPr>
                <a:t>điều</a:t>
              </a:r>
              <a:r>
                <a:rPr lang="en-US" altLang="zh-CN" sz="2400" dirty="0">
                  <a:solidFill>
                    <a:srgbClr val="C00000"/>
                  </a:solidFill>
                  <a:latin typeface="Times New Roman" panose="02020603050405020304" pitchFamily="18" charset="0"/>
                  <a:ea typeface="字魂36号-正文宋楷" panose="02000000000000000000" pitchFamily="2" charset="-122"/>
                  <a:cs typeface="Times New Roman" panose="02020603050405020304" pitchFamily="18" charset="0"/>
                </a:rPr>
                <a:t> </a:t>
              </a:r>
              <a:r>
                <a:rPr lang="en-US" altLang="zh-CN" sz="2400" dirty="0" err="1">
                  <a:solidFill>
                    <a:srgbClr val="C00000"/>
                  </a:solidFill>
                  <a:latin typeface="Times New Roman" panose="02020603050405020304" pitchFamily="18" charset="0"/>
                  <a:ea typeface="字魂36号-正文宋楷" panose="02000000000000000000" pitchFamily="2" charset="-122"/>
                  <a:cs typeface="Times New Roman" panose="02020603050405020304" pitchFamily="18" charset="0"/>
                </a:rPr>
                <a:t>đó</a:t>
              </a:r>
              <a:r>
                <a:rPr lang="en-US" altLang="zh-CN" sz="2400" dirty="0">
                  <a:solidFill>
                    <a:srgbClr val="C00000"/>
                  </a:solidFill>
                  <a:latin typeface="Times New Roman" panose="02020603050405020304" pitchFamily="18" charset="0"/>
                  <a:ea typeface="字魂36号-正文宋楷" panose="02000000000000000000" pitchFamily="2" charset="-122"/>
                  <a:cs typeface="Times New Roman" panose="02020603050405020304" pitchFamily="18" charset="0"/>
                </a:rPr>
                <a:t>?</a:t>
              </a:r>
              <a:endParaRPr lang="zh-CN" altLang="en-US" sz="2400" dirty="0">
                <a:solidFill>
                  <a:srgbClr val="C00000"/>
                </a:solidFill>
                <a:latin typeface="Times New Roman" panose="02020603050405020304" pitchFamily="18" charset="0"/>
                <a:ea typeface="字魂36号-正文宋楷" panose="02000000000000000000" pitchFamily="2" charset="-122"/>
                <a:cs typeface="Times New Roman" panose="02020603050405020304" pitchFamily="18" charset="0"/>
              </a:endParaRPr>
            </a:p>
          </p:txBody>
        </p:sp>
      </p:grpSp>
      <p:grpSp>
        <p:nvGrpSpPr>
          <p:cNvPr id="143" name="组合 142">
            <a:extLst>
              <a:ext uri="{FF2B5EF4-FFF2-40B4-BE49-F238E27FC236}">
                <a16:creationId xmlns="" xmlns:a16="http://schemas.microsoft.com/office/drawing/2014/main" id="{9C393ABB-B5FC-4A3D-8B8A-FBD886DEB9F8}"/>
              </a:ext>
            </a:extLst>
          </p:cNvPr>
          <p:cNvGrpSpPr/>
          <p:nvPr/>
        </p:nvGrpSpPr>
        <p:grpSpPr>
          <a:xfrm>
            <a:off x="147726" y="4060858"/>
            <a:ext cx="5937844" cy="1443289"/>
            <a:chOff x="4707486" y="2108449"/>
            <a:chExt cx="5937844" cy="1443289"/>
          </a:xfrm>
        </p:grpSpPr>
        <p:sp>
          <p:nvSpPr>
            <p:cNvPr id="144" name="文本框 143">
              <a:extLst>
                <a:ext uri="{FF2B5EF4-FFF2-40B4-BE49-F238E27FC236}">
                  <a16:creationId xmlns="" xmlns:a16="http://schemas.microsoft.com/office/drawing/2014/main" id="{4D03611C-D9E8-4AD6-B176-D4A7E2C06BCC}"/>
                </a:ext>
              </a:extLst>
            </p:cNvPr>
            <p:cNvSpPr txBox="1"/>
            <p:nvPr/>
          </p:nvSpPr>
          <p:spPr>
            <a:xfrm>
              <a:off x="4707486" y="2108449"/>
              <a:ext cx="5937844" cy="523220"/>
            </a:xfrm>
            <a:prstGeom prst="rect">
              <a:avLst/>
            </a:prstGeom>
            <a:noFill/>
          </p:spPr>
          <p:txBody>
            <a:bodyPr wrap="none" rtlCol="0">
              <a:spAutoFit/>
              <a:scene3d>
                <a:camera prst="orthographicFront"/>
                <a:lightRig rig="threePt" dir="t"/>
              </a:scene3d>
              <a:sp3d contourW="12700"/>
            </a:bodyPr>
            <a:lstStyle/>
            <a:p>
              <a:pPr marL="342900" indent="-342900" algn="ctr">
                <a:buFont typeface="Wingdings" panose="05000000000000000000" pitchFamily="2" charset="2"/>
                <a:buChar char="ü"/>
              </a:pPr>
              <a:r>
                <a:rPr lang="en-US" altLang="zh-CN" sz="2800" dirty="0" err="1">
                  <a:pattFill prst="wdDnDiag">
                    <a:fgClr>
                      <a:schemeClr val="tx1">
                        <a:lumMod val="65000"/>
                        <a:lumOff val="35000"/>
                      </a:schemeClr>
                    </a:fgClr>
                    <a:bgClr>
                      <a:schemeClr val="tx1">
                        <a:lumMod val="85000"/>
                        <a:lumOff val="15000"/>
                      </a:schemeClr>
                    </a:bgClr>
                  </a:pattFill>
                  <a:latin typeface="Times New Roman" panose="02020603050405020304" pitchFamily="18" charset="0"/>
                  <a:ea typeface="字魂36号-正文宋楷" panose="02000000000000000000" pitchFamily="2" charset="-122"/>
                  <a:cs typeface="Times New Roman" panose="02020603050405020304" pitchFamily="18" charset="0"/>
                </a:rPr>
                <a:t>Lắng</a:t>
              </a:r>
              <a:r>
                <a:rPr lang="en-US" altLang="zh-CN" sz="2800" dirty="0">
                  <a:pattFill prst="wdDnDiag">
                    <a:fgClr>
                      <a:schemeClr val="tx1">
                        <a:lumMod val="65000"/>
                        <a:lumOff val="35000"/>
                      </a:schemeClr>
                    </a:fgClr>
                    <a:bgClr>
                      <a:schemeClr val="tx1">
                        <a:lumMod val="85000"/>
                        <a:lumOff val="15000"/>
                      </a:schemeClr>
                    </a:bgClr>
                  </a:pattFill>
                  <a:latin typeface="Times New Roman" panose="02020603050405020304" pitchFamily="18" charset="0"/>
                  <a:ea typeface="字魂36号-正文宋楷" panose="02000000000000000000" pitchFamily="2" charset="-122"/>
                  <a:cs typeface="Times New Roman" panose="02020603050405020304" pitchFamily="18" charset="0"/>
                </a:rPr>
                <a:t> </a:t>
              </a:r>
              <a:r>
                <a:rPr lang="en-US" altLang="zh-CN" sz="2800" dirty="0" err="1">
                  <a:pattFill prst="wdDnDiag">
                    <a:fgClr>
                      <a:schemeClr val="tx1">
                        <a:lumMod val="65000"/>
                        <a:lumOff val="35000"/>
                      </a:schemeClr>
                    </a:fgClr>
                    <a:bgClr>
                      <a:schemeClr val="tx1">
                        <a:lumMod val="85000"/>
                        <a:lumOff val="15000"/>
                      </a:schemeClr>
                    </a:bgClr>
                  </a:pattFill>
                  <a:latin typeface="Times New Roman" panose="02020603050405020304" pitchFamily="18" charset="0"/>
                  <a:ea typeface="字魂36号-正文宋楷" panose="02000000000000000000" pitchFamily="2" charset="-122"/>
                  <a:cs typeface="Times New Roman" panose="02020603050405020304" pitchFamily="18" charset="0"/>
                </a:rPr>
                <a:t>nghe</a:t>
              </a:r>
              <a:r>
                <a:rPr lang="en-US" altLang="zh-CN" sz="2800" dirty="0">
                  <a:pattFill prst="wdDnDiag">
                    <a:fgClr>
                      <a:schemeClr val="tx1">
                        <a:lumMod val="65000"/>
                        <a:lumOff val="35000"/>
                      </a:schemeClr>
                    </a:fgClr>
                    <a:bgClr>
                      <a:schemeClr val="tx1">
                        <a:lumMod val="85000"/>
                        <a:lumOff val="15000"/>
                      </a:schemeClr>
                    </a:bgClr>
                  </a:pattFill>
                  <a:latin typeface="Times New Roman" panose="02020603050405020304" pitchFamily="18" charset="0"/>
                  <a:ea typeface="字魂36号-正文宋楷" panose="02000000000000000000" pitchFamily="2" charset="-122"/>
                  <a:cs typeface="Times New Roman" panose="02020603050405020304" pitchFamily="18" charset="0"/>
                </a:rPr>
                <a:t> </a:t>
              </a:r>
              <a:r>
                <a:rPr lang="en-US" altLang="zh-CN" sz="2800" dirty="0" err="1">
                  <a:pattFill prst="wdDnDiag">
                    <a:fgClr>
                      <a:schemeClr val="tx1">
                        <a:lumMod val="65000"/>
                        <a:lumOff val="35000"/>
                      </a:schemeClr>
                    </a:fgClr>
                    <a:bgClr>
                      <a:schemeClr val="tx1">
                        <a:lumMod val="85000"/>
                        <a:lumOff val="15000"/>
                      </a:schemeClr>
                    </a:bgClr>
                  </a:pattFill>
                  <a:latin typeface="Times New Roman" panose="02020603050405020304" pitchFamily="18" charset="0"/>
                  <a:ea typeface="字魂36号-正文宋楷" panose="02000000000000000000" pitchFamily="2" charset="-122"/>
                  <a:cs typeface="Times New Roman" panose="02020603050405020304" pitchFamily="18" charset="0"/>
                </a:rPr>
                <a:t>đoạn</a:t>
              </a:r>
              <a:r>
                <a:rPr lang="en-US" altLang="zh-CN" sz="2800" dirty="0">
                  <a:pattFill prst="wdDnDiag">
                    <a:fgClr>
                      <a:schemeClr val="tx1">
                        <a:lumMod val="65000"/>
                        <a:lumOff val="35000"/>
                      </a:schemeClr>
                    </a:fgClr>
                    <a:bgClr>
                      <a:schemeClr val="tx1">
                        <a:lumMod val="85000"/>
                        <a:lumOff val="15000"/>
                      </a:schemeClr>
                    </a:bgClr>
                  </a:pattFill>
                  <a:latin typeface="Times New Roman" panose="02020603050405020304" pitchFamily="18" charset="0"/>
                  <a:ea typeface="字魂36号-正文宋楷" panose="02000000000000000000" pitchFamily="2" charset="-122"/>
                  <a:cs typeface="Times New Roman" panose="02020603050405020304" pitchFamily="18" charset="0"/>
                </a:rPr>
                <a:t> </a:t>
              </a:r>
              <a:r>
                <a:rPr lang="en-US" altLang="zh-CN" sz="2800" dirty="0" err="1">
                  <a:pattFill prst="wdDnDiag">
                    <a:fgClr>
                      <a:schemeClr val="tx1">
                        <a:lumMod val="65000"/>
                        <a:lumOff val="35000"/>
                      </a:schemeClr>
                    </a:fgClr>
                    <a:bgClr>
                      <a:schemeClr val="tx1">
                        <a:lumMod val="85000"/>
                        <a:lumOff val="15000"/>
                      </a:schemeClr>
                    </a:bgClr>
                  </a:pattFill>
                  <a:latin typeface="Times New Roman" panose="02020603050405020304" pitchFamily="18" charset="0"/>
                  <a:ea typeface="字魂36号-正文宋楷" panose="02000000000000000000" pitchFamily="2" charset="-122"/>
                  <a:cs typeface="Times New Roman" panose="02020603050405020304" pitchFamily="18" charset="0"/>
                </a:rPr>
                <a:t>nhạc</a:t>
              </a:r>
              <a:r>
                <a:rPr lang="en-US" altLang="zh-CN" sz="2800" dirty="0">
                  <a:pattFill prst="wdDnDiag">
                    <a:fgClr>
                      <a:schemeClr val="tx1">
                        <a:lumMod val="65000"/>
                        <a:lumOff val="35000"/>
                      </a:schemeClr>
                    </a:fgClr>
                    <a:bgClr>
                      <a:schemeClr val="tx1">
                        <a:lumMod val="85000"/>
                        <a:lumOff val="15000"/>
                      </a:schemeClr>
                    </a:bgClr>
                  </a:pattFill>
                  <a:latin typeface="Times New Roman" panose="02020603050405020304" pitchFamily="18" charset="0"/>
                  <a:ea typeface="字魂36号-正文宋楷" panose="02000000000000000000" pitchFamily="2" charset="-122"/>
                  <a:cs typeface="Times New Roman" panose="02020603050405020304" pitchFamily="18" charset="0"/>
                </a:rPr>
                <a:t> </a:t>
              </a:r>
              <a:r>
                <a:rPr lang="en-US" altLang="zh-CN" sz="2800" dirty="0" err="1">
                  <a:pattFill prst="wdDnDiag">
                    <a:fgClr>
                      <a:schemeClr val="tx1">
                        <a:lumMod val="65000"/>
                        <a:lumOff val="35000"/>
                      </a:schemeClr>
                    </a:fgClr>
                    <a:bgClr>
                      <a:schemeClr val="tx1">
                        <a:lumMod val="85000"/>
                        <a:lumOff val="15000"/>
                      </a:schemeClr>
                    </a:bgClr>
                  </a:pattFill>
                  <a:latin typeface="Times New Roman" panose="02020603050405020304" pitchFamily="18" charset="0"/>
                  <a:ea typeface="字魂36号-正文宋楷" panose="02000000000000000000" pitchFamily="2" charset="-122"/>
                  <a:cs typeface="Times New Roman" panose="02020603050405020304" pitchFamily="18" charset="0"/>
                </a:rPr>
                <a:t>sau</a:t>
              </a:r>
              <a:r>
                <a:rPr lang="en-US" altLang="zh-CN" sz="2800" dirty="0">
                  <a:pattFill prst="wdDnDiag">
                    <a:fgClr>
                      <a:schemeClr val="tx1">
                        <a:lumMod val="65000"/>
                        <a:lumOff val="35000"/>
                      </a:schemeClr>
                    </a:fgClr>
                    <a:bgClr>
                      <a:schemeClr val="tx1">
                        <a:lumMod val="85000"/>
                        <a:lumOff val="15000"/>
                      </a:schemeClr>
                    </a:bgClr>
                  </a:pattFill>
                  <a:latin typeface="Times New Roman" panose="02020603050405020304" pitchFamily="18" charset="0"/>
                  <a:ea typeface="字魂36号-正文宋楷" panose="02000000000000000000" pitchFamily="2" charset="-122"/>
                  <a:cs typeface="Times New Roman" panose="02020603050405020304" pitchFamily="18" charset="0"/>
                </a:rPr>
                <a:t> </a:t>
              </a:r>
              <a:r>
                <a:rPr lang="en-US" altLang="zh-CN" sz="2800" dirty="0" err="1">
                  <a:pattFill prst="wdDnDiag">
                    <a:fgClr>
                      <a:schemeClr val="tx1">
                        <a:lumMod val="65000"/>
                        <a:lumOff val="35000"/>
                      </a:schemeClr>
                    </a:fgClr>
                    <a:bgClr>
                      <a:schemeClr val="tx1">
                        <a:lumMod val="85000"/>
                        <a:lumOff val="15000"/>
                      </a:schemeClr>
                    </a:bgClr>
                  </a:pattFill>
                  <a:latin typeface="Times New Roman" panose="02020603050405020304" pitchFamily="18" charset="0"/>
                  <a:ea typeface="字魂36号-正文宋楷" panose="02000000000000000000" pitchFamily="2" charset="-122"/>
                  <a:cs typeface="Times New Roman" panose="02020603050405020304" pitchFamily="18" charset="0"/>
                </a:rPr>
                <a:t>và</a:t>
              </a:r>
              <a:r>
                <a:rPr lang="en-US" altLang="zh-CN" sz="2800" dirty="0">
                  <a:pattFill prst="wdDnDiag">
                    <a:fgClr>
                      <a:schemeClr val="tx1">
                        <a:lumMod val="65000"/>
                        <a:lumOff val="35000"/>
                      </a:schemeClr>
                    </a:fgClr>
                    <a:bgClr>
                      <a:schemeClr val="tx1">
                        <a:lumMod val="85000"/>
                        <a:lumOff val="15000"/>
                      </a:schemeClr>
                    </a:bgClr>
                  </a:pattFill>
                  <a:latin typeface="Times New Roman" panose="02020603050405020304" pitchFamily="18" charset="0"/>
                  <a:ea typeface="字魂36号-正文宋楷" panose="02000000000000000000" pitchFamily="2" charset="-122"/>
                  <a:cs typeface="Times New Roman" panose="02020603050405020304" pitchFamily="18" charset="0"/>
                </a:rPr>
                <a:t> </a:t>
              </a:r>
              <a:r>
                <a:rPr lang="en-US" altLang="zh-CN" sz="2800" dirty="0" err="1">
                  <a:pattFill prst="wdDnDiag">
                    <a:fgClr>
                      <a:schemeClr val="tx1">
                        <a:lumMod val="65000"/>
                        <a:lumOff val="35000"/>
                      </a:schemeClr>
                    </a:fgClr>
                    <a:bgClr>
                      <a:schemeClr val="tx1">
                        <a:lumMod val="85000"/>
                        <a:lumOff val="15000"/>
                      </a:schemeClr>
                    </a:bgClr>
                  </a:pattFill>
                  <a:latin typeface="Times New Roman" panose="02020603050405020304" pitchFamily="18" charset="0"/>
                  <a:ea typeface="字魂36号-正文宋楷" panose="02000000000000000000" pitchFamily="2" charset="-122"/>
                  <a:cs typeface="Times New Roman" panose="02020603050405020304" pitchFamily="18" charset="0"/>
                </a:rPr>
                <a:t>cho</a:t>
              </a:r>
              <a:r>
                <a:rPr lang="en-US" altLang="zh-CN" sz="2800" dirty="0">
                  <a:pattFill prst="wdDnDiag">
                    <a:fgClr>
                      <a:schemeClr val="tx1">
                        <a:lumMod val="65000"/>
                        <a:lumOff val="35000"/>
                      </a:schemeClr>
                    </a:fgClr>
                    <a:bgClr>
                      <a:schemeClr val="tx1">
                        <a:lumMod val="85000"/>
                        <a:lumOff val="15000"/>
                      </a:schemeClr>
                    </a:bgClr>
                  </a:pattFill>
                  <a:latin typeface="Times New Roman" panose="02020603050405020304" pitchFamily="18" charset="0"/>
                  <a:ea typeface="字魂36号-正文宋楷" panose="02000000000000000000" pitchFamily="2" charset="-122"/>
                  <a:cs typeface="Times New Roman" panose="02020603050405020304" pitchFamily="18" charset="0"/>
                </a:rPr>
                <a:t> </a:t>
              </a:r>
              <a:r>
                <a:rPr lang="en-US" altLang="zh-CN" sz="2800" dirty="0" err="1">
                  <a:pattFill prst="wdDnDiag">
                    <a:fgClr>
                      <a:schemeClr val="tx1">
                        <a:lumMod val="65000"/>
                        <a:lumOff val="35000"/>
                      </a:schemeClr>
                    </a:fgClr>
                    <a:bgClr>
                      <a:schemeClr val="tx1">
                        <a:lumMod val="85000"/>
                        <a:lumOff val="15000"/>
                      </a:schemeClr>
                    </a:bgClr>
                  </a:pattFill>
                  <a:latin typeface="Times New Roman" panose="02020603050405020304" pitchFamily="18" charset="0"/>
                  <a:ea typeface="字魂36号-正文宋楷" panose="02000000000000000000" pitchFamily="2" charset="-122"/>
                  <a:cs typeface="Times New Roman" panose="02020603050405020304" pitchFamily="18" charset="0"/>
                </a:rPr>
                <a:t>biết</a:t>
              </a:r>
              <a:r>
                <a:rPr lang="en-US" altLang="zh-CN" sz="2800" dirty="0">
                  <a:pattFill prst="wdDnDiag">
                    <a:fgClr>
                      <a:schemeClr val="tx1">
                        <a:lumMod val="65000"/>
                        <a:lumOff val="35000"/>
                      </a:schemeClr>
                    </a:fgClr>
                    <a:bgClr>
                      <a:schemeClr val="tx1">
                        <a:lumMod val="85000"/>
                        <a:lumOff val="15000"/>
                      </a:schemeClr>
                    </a:bgClr>
                  </a:pattFill>
                  <a:latin typeface="Times New Roman" panose="02020603050405020304" pitchFamily="18" charset="0"/>
                  <a:ea typeface="字魂36号-正文宋楷" panose="02000000000000000000" pitchFamily="2" charset="-122"/>
                  <a:cs typeface="Times New Roman" panose="02020603050405020304" pitchFamily="18" charset="0"/>
                </a:rPr>
                <a:t>:</a:t>
              </a:r>
              <a:endParaRPr lang="zh-CN" altLang="en-US" sz="2800" dirty="0">
                <a:pattFill prst="wdDnDiag">
                  <a:fgClr>
                    <a:schemeClr val="tx1">
                      <a:lumMod val="65000"/>
                      <a:lumOff val="35000"/>
                    </a:schemeClr>
                  </a:fgClr>
                  <a:bgClr>
                    <a:schemeClr val="tx1">
                      <a:lumMod val="85000"/>
                      <a:lumOff val="15000"/>
                    </a:schemeClr>
                  </a:bgClr>
                </a:pattFill>
                <a:latin typeface="Times New Roman" panose="02020603050405020304" pitchFamily="18" charset="0"/>
                <a:ea typeface="字魂36号-正文宋楷" panose="02000000000000000000" pitchFamily="2" charset="-122"/>
                <a:cs typeface="Times New Roman" panose="02020603050405020304" pitchFamily="18" charset="0"/>
              </a:endParaRPr>
            </a:p>
          </p:txBody>
        </p:sp>
        <p:sp>
          <p:nvSpPr>
            <p:cNvPr id="145" name="文本框 144">
              <a:extLst>
                <a:ext uri="{FF2B5EF4-FFF2-40B4-BE49-F238E27FC236}">
                  <a16:creationId xmlns="" xmlns:a16="http://schemas.microsoft.com/office/drawing/2014/main" id="{35DC090D-DB99-4FC1-9AD5-9C14C8F4FF98}"/>
                </a:ext>
              </a:extLst>
            </p:cNvPr>
            <p:cNvSpPr txBox="1"/>
            <p:nvPr/>
          </p:nvSpPr>
          <p:spPr>
            <a:xfrm>
              <a:off x="5413167" y="2720741"/>
              <a:ext cx="4396997" cy="830997"/>
            </a:xfrm>
            <a:prstGeom prst="rect">
              <a:avLst/>
            </a:prstGeom>
          </p:spPr>
          <p:txBody>
            <a:bodyPr wrap="square">
              <a:spAutoFit/>
              <a:scene3d>
                <a:camera prst="orthographicFront"/>
                <a:lightRig rig="threePt" dir="t"/>
              </a:scene3d>
              <a:sp3d contourW="12700"/>
            </a:bodyPr>
            <a:lstStyle>
              <a:defPPr>
                <a:defRPr lang="zh-CN"/>
              </a:defPPr>
              <a:lvl1pPr>
                <a:lnSpc>
                  <a:spcPct val="120000"/>
                </a:lnSpc>
                <a:defRPr sz="3600" b="0">
                  <a:solidFill>
                    <a:srgbClr val="1C75BC"/>
                  </a:solidFill>
                  <a:latin typeface="汉仪趣黑W" panose="00020600040101010101" pitchFamily="18" charset="-122"/>
                  <a:ea typeface="汉仪趣黑W" panose="00020600040101010101" pitchFamily="18" charset="-122"/>
                </a:defRPr>
              </a:lvl1pPr>
            </a:lstStyle>
            <a:p>
              <a:pPr algn="ctr">
                <a:lnSpc>
                  <a:spcPct val="100000"/>
                </a:lnSpc>
              </a:pPr>
              <a:r>
                <a:rPr lang="en-US" altLang="zh-CN" sz="2400" dirty="0" err="1">
                  <a:solidFill>
                    <a:srgbClr val="C00000"/>
                  </a:solidFill>
                  <a:latin typeface="Times New Roman" panose="02020603050405020304" pitchFamily="18" charset="0"/>
                  <a:ea typeface="字魂36号-正文宋楷" panose="02000000000000000000" pitchFamily="2" charset="-122"/>
                  <a:cs typeface="Times New Roman" panose="02020603050405020304" pitchFamily="18" charset="0"/>
                </a:rPr>
                <a:t>Đoạn</a:t>
              </a:r>
              <a:r>
                <a:rPr lang="en-US" altLang="zh-CN" sz="2400" dirty="0">
                  <a:solidFill>
                    <a:srgbClr val="C00000"/>
                  </a:solidFill>
                  <a:latin typeface="Times New Roman" panose="02020603050405020304" pitchFamily="18" charset="0"/>
                  <a:ea typeface="字魂36号-正文宋楷" panose="02000000000000000000" pitchFamily="2" charset="-122"/>
                  <a:cs typeface="Times New Roman" panose="02020603050405020304" pitchFamily="18" charset="0"/>
                </a:rPr>
                <a:t> </a:t>
              </a:r>
              <a:r>
                <a:rPr lang="en-US" altLang="zh-CN" sz="2400" dirty="0" err="1">
                  <a:solidFill>
                    <a:srgbClr val="C00000"/>
                  </a:solidFill>
                  <a:latin typeface="Times New Roman" panose="02020603050405020304" pitchFamily="18" charset="0"/>
                  <a:ea typeface="字魂36号-正文宋楷" panose="02000000000000000000" pitchFamily="2" charset="-122"/>
                  <a:cs typeface="Times New Roman" panose="02020603050405020304" pitchFamily="18" charset="0"/>
                </a:rPr>
                <a:t>nhạc</a:t>
              </a:r>
              <a:r>
                <a:rPr lang="en-US" altLang="zh-CN" sz="2400" dirty="0">
                  <a:solidFill>
                    <a:srgbClr val="C00000"/>
                  </a:solidFill>
                  <a:latin typeface="Times New Roman" panose="02020603050405020304" pitchFamily="18" charset="0"/>
                  <a:ea typeface="字魂36号-正文宋楷" panose="02000000000000000000" pitchFamily="2" charset="-122"/>
                  <a:cs typeface="Times New Roman" panose="02020603050405020304" pitchFamily="18" charset="0"/>
                </a:rPr>
                <a:t> </a:t>
              </a:r>
              <a:r>
                <a:rPr lang="en-US" altLang="zh-CN" sz="2400" dirty="0" err="1">
                  <a:solidFill>
                    <a:srgbClr val="C00000"/>
                  </a:solidFill>
                  <a:latin typeface="Times New Roman" panose="02020603050405020304" pitchFamily="18" charset="0"/>
                  <a:ea typeface="字魂36号-正文宋楷" panose="02000000000000000000" pitchFamily="2" charset="-122"/>
                  <a:cs typeface="Times New Roman" panose="02020603050405020304" pitchFamily="18" charset="0"/>
                </a:rPr>
                <a:t>nhắc</a:t>
              </a:r>
              <a:r>
                <a:rPr lang="en-US" altLang="zh-CN" sz="2400" dirty="0">
                  <a:solidFill>
                    <a:srgbClr val="C00000"/>
                  </a:solidFill>
                  <a:latin typeface="Times New Roman" panose="02020603050405020304" pitchFamily="18" charset="0"/>
                  <a:ea typeface="字魂36号-正文宋楷" panose="02000000000000000000" pitchFamily="2" charset="-122"/>
                  <a:cs typeface="Times New Roman" panose="02020603050405020304" pitchFamily="18" charset="0"/>
                </a:rPr>
                <a:t> </a:t>
              </a:r>
              <a:r>
                <a:rPr lang="en-US" altLang="zh-CN" sz="2400" dirty="0" err="1">
                  <a:solidFill>
                    <a:srgbClr val="C00000"/>
                  </a:solidFill>
                  <a:latin typeface="Times New Roman" panose="02020603050405020304" pitchFamily="18" charset="0"/>
                  <a:ea typeface="字魂36号-正文宋楷" panose="02000000000000000000" pitchFamily="2" charset="-122"/>
                  <a:cs typeface="Times New Roman" panose="02020603050405020304" pitchFamily="18" charset="0"/>
                </a:rPr>
                <a:t>đến</a:t>
              </a:r>
              <a:r>
                <a:rPr lang="en-US" altLang="zh-CN" sz="2400" dirty="0">
                  <a:solidFill>
                    <a:srgbClr val="C00000"/>
                  </a:solidFill>
                  <a:latin typeface="Times New Roman" panose="02020603050405020304" pitchFamily="18" charset="0"/>
                  <a:ea typeface="字魂36号-正文宋楷" panose="02000000000000000000" pitchFamily="2" charset="-122"/>
                  <a:cs typeface="Times New Roman" panose="02020603050405020304" pitchFamily="18" charset="0"/>
                </a:rPr>
                <a:t> </a:t>
              </a:r>
              <a:r>
                <a:rPr lang="en-US" altLang="zh-CN" sz="2400" dirty="0" err="1">
                  <a:solidFill>
                    <a:srgbClr val="C00000"/>
                  </a:solidFill>
                  <a:latin typeface="Times New Roman" panose="02020603050405020304" pitchFamily="18" charset="0"/>
                  <a:ea typeface="字魂36号-正文宋楷" panose="02000000000000000000" pitchFamily="2" charset="-122"/>
                  <a:cs typeface="Times New Roman" panose="02020603050405020304" pitchFamily="18" charset="0"/>
                </a:rPr>
                <a:t>những</a:t>
              </a:r>
              <a:r>
                <a:rPr lang="en-US" altLang="zh-CN" sz="2400" dirty="0">
                  <a:solidFill>
                    <a:srgbClr val="C00000"/>
                  </a:solidFill>
                  <a:latin typeface="Times New Roman" panose="02020603050405020304" pitchFamily="18" charset="0"/>
                  <a:ea typeface="字魂36号-正文宋楷" panose="02000000000000000000" pitchFamily="2" charset="-122"/>
                  <a:cs typeface="Times New Roman" panose="02020603050405020304" pitchFamily="18" charset="0"/>
                </a:rPr>
                <a:t> </a:t>
              </a:r>
              <a:r>
                <a:rPr lang="en-US" altLang="zh-CN" sz="2400" dirty="0" err="1">
                  <a:solidFill>
                    <a:srgbClr val="C00000"/>
                  </a:solidFill>
                  <a:latin typeface="Times New Roman" panose="02020603050405020304" pitchFamily="18" charset="0"/>
                  <a:ea typeface="字魂36号-正文宋楷" panose="02000000000000000000" pitchFamily="2" charset="-122"/>
                  <a:cs typeface="Times New Roman" panose="02020603050405020304" pitchFamily="18" charset="0"/>
                </a:rPr>
                <a:t>thứ</a:t>
              </a:r>
              <a:r>
                <a:rPr lang="en-US" altLang="zh-CN" sz="2400" dirty="0">
                  <a:solidFill>
                    <a:srgbClr val="C00000"/>
                  </a:solidFill>
                  <a:latin typeface="Times New Roman" panose="02020603050405020304" pitchFamily="18" charset="0"/>
                  <a:ea typeface="字魂36号-正文宋楷" panose="02000000000000000000" pitchFamily="2" charset="-122"/>
                  <a:cs typeface="Times New Roman" panose="02020603050405020304" pitchFamily="18" charset="0"/>
                </a:rPr>
                <a:t> </a:t>
              </a:r>
              <a:r>
                <a:rPr lang="en-US" altLang="zh-CN" sz="2400" dirty="0" err="1">
                  <a:solidFill>
                    <a:srgbClr val="C00000"/>
                  </a:solidFill>
                  <a:latin typeface="Times New Roman" panose="02020603050405020304" pitchFamily="18" charset="0"/>
                  <a:ea typeface="字魂36号-正文宋楷" panose="02000000000000000000" pitchFamily="2" charset="-122"/>
                  <a:cs typeface="Times New Roman" panose="02020603050405020304" pitchFamily="18" charset="0"/>
                </a:rPr>
                <a:t>mấy</a:t>
              </a:r>
              <a:r>
                <a:rPr lang="en-US" altLang="zh-CN" sz="2400" dirty="0">
                  <a:solidFill>
                    <a:srgbClr val="C00000"/>
                  </a:solidFill>
                  <a:latin typeface="Times New Roman" panose="02020603050405020304" pitchFamily="18" charset="0"/>
                  <a:ea typeface="字魂36号-正文宋楷" panose="02000000000000000000" pitchFamily="2" charset="-122"/>
                  <a:cs typeface="Times New Roman" panose="02020603050405020304" pitchFamily="18" charset="0"/>
                </a:rPr>
                <a:t> </a:t>
              </a:r>
              <a:r>
                <a:rPr lang="en-US" altLang="zh-CN" sz="2400" dirty="0" err="1">
                  <a:solidFill>
                    <a:srgbClr val="C00000"/>
                  </a:solidFill>
                  <a:latin typeface="Times New Roman" panose="02020603050405020304" pitchFamily="18" charset="0"/>
                  <a:ea typeface="字魂36号-正文宋楷" panose="02000000000000000000" pitchFamily="2" charset="-122"/>
                  <a:cs typeface="Times New Roman" panose="02020603050405020304" pitchFamily="18" charset="0"/>
                </a:rPr>
                <a:t>trong</a:t>
              </a:r>
              <a:r>
                <a:rPr lang="en-US" altLang="zh-CN" sz="2400" dirty="0">
                  <a:solidFill>
                    <a:srgbClr val="C00000"/>
                  </a:solidFill>
                  <a:latin typeface="Times New Roman" panose="02020603050405020304" pitchFamily="18" charset="0"/>
                  <a:ea typeface="字魂36号-正文宋楷" panose="02000000000000000000" pitchFamily="2" charset="-122"/>
                  <a:cs typeface="Times New Roman" panose="02020603050405020304" pitchFamily="18" charset="0"/>
                </a:rPr>
                <a:t> </a:t>
              </a:r>
              <a:r>
                <a:rPr lang="en-US" altLang="zh-CN" sz="2400" dirty="0" err="1">
                  <a:solidFill>
                    <a:srgbClr val="C00000"/>
                  </a:solidFill>
                  <a:latin typeface="Times New Roman" panose="02020603050405020304" pitchFamily="18" charset="0"/>
                  <a:ea typeface="字魂36号-正文宋楷" panose="02000000000000000000" pitchFamily="2" charset="-122"/>
                  <a:cs typeface="Times New Roman" panose="02020603050405020304" pitchFamily="18" charset="0"/>
                </a:rPr>
                <a:t>tuần</a:t>
              </a:r>
              <a:r>
                <a:rPr lang="en-US" altLang="zh-CN" sz="2400" dirty="0">
                  <a:solidFill>
                    <a:srgbClr val="C00000"/>
                  </a:solidFill>
                  <a:latin typeface="Times New Roman" panose="02020603050405020304" pitchFamily="18" charset="0"/>
                  <a:ea typeface="字魂36号-正文宋楷" panose="02000000000000000000" pitchFamily="2" charset="-122"/>
                  <a:cs typeface="Times New Roman" panose="02020603050405020304" pitchFamily="18" charset="0"/>
                </a:rPr>
                <a:t>?</a:t>
              </a:r>
              <a:endParaRPr lang="zh-CN" altLang="en-US" sz="2400" dirty="0">
                <a:solidFill>
                  <a:srgbClr val="C00000"/>
                </a:solidFill>
                <a:latin typeface="Times New Roman" panose="02020603050405020304" pitchFamily="18" charset="0"/>
                <a:ea typeface="字魂36号-正文宋楷" panose="02000000000000000000" pitchFamily="2" charset="-122"/>
                <a:cs typeface="Times New Roman" panose="02020603050405020304" pitchFamily="18" charset="0"/>
              </a:endParaRPr>
            </a:p>
          </p:txBody>
        </p:sp>
      </p:grpSp>
      <p:grpSp>
        <p:nvGrpSpPr>
          <p:cNvPr id="146" name="组合 145">
            <a:extLst>
              <a:ext uri="{FF2B5EF4-FFF2-40B4-BE49-F238E27FC236}">
                <a16:creationId xmlns="" xmlns:a16="http://schemas.microsoft.com/office/drawing/2014/main" id="{60C33A49-CEB9-4FEA-82D6-54D154D9CB0F}"/>
              </a:ext>
            </a:extLst>
          </p:cNvPr>
          <p:cNvGrpSpPr/>
          <p:nvPr/>
        </p:nvGrpSpPr>
        <p:grpSpPr>
          <a:xfrm>
            <a:off x="3677387" y="1711301"/>
            <a:ext cx="4858414" cy="1559348"/>
            <a:chOff x="4787400" y="2135234"/>
            <a:chExt cx="4858414" cy="1559348"/>
          </a:xfrm>
        </p:grpSpPr>
        <p:sp>
          <p:nvSpPr>
            <p:cNvPr id="147" name="文本框 146">
              <a:extLst>
                <a:ext uri="{FF2B5EF4-FFF2-40B4-BE49-F238E27FC236}">
                  <a16:creationId xmlns="" xmlns:a16="http://schemas.microsoft.com/office/drawing/2014/main" id="{653E7275-6289-4D3A-8CC9-7FE202DCCD1E}"/>
                </a:ext>
              </a:extLst>
            </p:cNvPr>
            <p:cNvSpPr txBox="1"/>
            <p:nvPr/>
          </p:nvSpPr>
          <p:spPr>
            <a:xfrm>
              <a:off x="6597123" y="2135234"/>
              <a:ext cx="184730" cy="400110"/>
            </a:xfrm>
            <a:prstGeom prst="rect">
              <a:avLst/>
            </a:prstGeom>
            <a:noFill/>
          </p:spPr>
          <p:txBody>
            <a:bodyPr wrap="none" rtlCol="0">
              <a:spAutoFit/>
              <a:scene3d>
                <a:camera prst="orthographicFront"/>
                <a:lightRig rig="threePt" dir="t"/>
              </a:scene3d>
              <a:sp3d contourW="12700"/>
            </a:bodyPr>
            <a:lstStyle/>
            <a:p>
              <a:pPr algn="ctr"/>
              <a:endParaRPr lang="zh-CN" altLang="en-US" sz="2000" dirty="0">
                <a:pattFill prst="wdDnDiag">
                  <a:fgClr>
                    <a:schemeClr val="tx1">
                      <a:lumMod val="65000"/>
                      <a:lumOff val="35000"/>
                    </a:schemeClr>
                  </a:fgClr>
                  <a:bgClr>
                    <a:schemeClr val="tx1">
                      <a:lumMod val="85000"/>
                      <a:lumOff val="15000"/>
                    </a:schemeClr>
                  </a:bgClr>
                </a:pattFill>
                <a:latin typeface="#9Slide05 Lobster" panose="02000506000000020003" pitchFamily="2" charset="0"/>
                <a:ea typeface="字魂36号-正文宋楷" panose="02000000000000000000" pitchFamily="2" charset="-122"/>
              </a:endParaRPr>
            </a:p>
          </p:txBody>
        </p:sp>
        <p:sp>
          <p:nvSpPr>
            <p:cNvPr id="148" name="文本框 147">
              <a:extLst>
                <a:ext uri="{FF2B5EF4-FFF2-40B4-BE49-F238E27FC236}">
                  <a16:creationId xmlns="" xmlns:a16="http://schemas.microsoft.com/office/drawing/2014/main" id="{10B102BF-C085-48E0-9E4D-73BECAF17059}"/>
                </a:ext>
              </a:extLst>
            </p:cNvPr>
            <p:cNvSpPr txBox="1"/>
            <p:nvPr/>
          </p:nvSpPr>
          <p:spPr>
            <a:xfrm>
              <a:off x="4787400" y="2494253"/>
              <a:ext cx="4858414" cy="1200329"/>
            </a:xfrm>
            <a:prstGeom prst="rect">
              <a:avLst/>
            </a:prstGeom>
          </p:spPr>
          <p:txBody>
            <a:bodyPr wrap="square">
              <a:spAutoFit/>
              <a:scene3d>
                <a:camera prst="orthographicFront"/>
                <a:lightRig rig="threePt" dir="t"/>
              </a:scene3d>
              <a:sp3d contourW="12700"/>
            </a:bodyPr>
            <a:lstStyle>
              <a:defPPr>
                <a:defRPr lang="zh-CN"/>
              </a:defPPr>
              <a:lvl1pPr>
                <a:lnSpc>
                  <a:spcPct val="120000"/>
                </a:lnSpc>
                <a:defRPr sz="3600" b="0">
                  <a:solidFill>
                    <a:srgbClr val="1C75BC"/>
                  </a:solidFill>
                  <a:latin typeface="汉仪趣黑W" panose="00020600040101010101" pitchFamily="18" charset="-122"/>
                  <a:ea typeface="汉仪趣黑W" panose="00020600040101010101" pitchFamily="18" charset="-122"/>
                </a:defRPr>
              </a:lvl1pPr>
            </a:lstStyle>
            <a:p>
              <a:pPr algn="ctr">
                <a:lnSpc>
                  <a:spcPct val="100000"/>
                </a:lnSpc>
              </a:pPr>
              <a:r>
                <a:rPr lang="en-US" altLang="zh-CN" sz="2400" dirty="0" err="1">
                  <a:solidFill>
                    <a:srgbClr val="C00000"/>
                  </a:solidFill>
                  <a:latin typeface="Times New Roman" panose="02020603050405020304" pitchFamily="18" charset="0"/>
                  <a:ea typeface="字魂36号-正文宋楷" panose="02000000000000000000" pitchFamily="2" charset="-122"/>
                  <a:cs typeface="Times New Roman" panose="02020603050405020304" pitchFamily="18" charset="0"/>
                </a:rPr>
                <a:t>Em</a:t>
              </a:r>
              <a:r>
                <a:rPr lang="en-US" altLang="zh-CN" sz="2400" dirty="0">
                  <a:solidFill>
                    <a:srgbClr val="C00000"/>
                  </a:solidFill>
                  <a:latin typeface="Times New Roman" panose="02020603050405020304" pitchFamily="18" charset="0"/>
                  <a:ea typeface="字魂36号-正文宋楷" panose="02000000000000000000" pitchFamily="2" charset="-122"/>
                  <a:cs typeface="Times New Roman" panose="02020603050405020304" pitchFamily="18" charset="0"/>
                </a:rPr>
                <a:t> </a:t>
              </a:r>
              <a:r>
                <a:rPr lang="en-US" altLang="zh-CN" sz="2400" dirty="0" err="1">
                  <a:solidFill>
                    <a:srgbClr val="C00000"/>
                  </a:solidFill>
                  <a:latin typeface="Times New Roman" panose="02020603050405020304" pitchFamily="18" charset="0"/>
                  <a:ea typeface="字魂36号-正文宋楷" panose="02000000000000000000" pitchFamily="2" charset="-122"/>
                  <a:cs typeface="Times New Roman" panose="02020603050405020304" pitchFamily="18" charset="0"/>
                </a:rPr>
                <a:t>hãy</a:t>
              </a:r>
              <a:r>
                <a:rPr lang="en-US" altLang="zh-CN" sz="2400" dirty="0">
                  <a:solidFill>
                    <a:srgbClr val="C00000"/>
                  </a:solidFill>
                  <a:latin typeface="Times New Roman" panose="02020603050405020304" pitchFamily="18" charset="0"/>
                  <a:ea typeface="字魂36号-正文宋楷" panose="02000000000000000000" pitchFamily="2" charset="-122"/>
                  <a:cs typeface="Times New Roman" panose="02020603050405020304" pitchFamily="18" charset="0"/>
                </a:rPr>
                <a:t> </a:t>
              </a:r>
              <a:r>
                <a:rPr lang="en-US" altLang="zh-CN" sz="2400" dirty="0" err="1">
                  <a:solidFill>
                    <a:srgbClr val="C00000"/>
                  </a:solidFill>
                  <a:latin typeface="Times New Roman" panose="02020603050405020304" pitchFamily="18" charset="0"/>
                  <a:ea typeface="字魂36号-正文宋楷" panose="02000000000000000000" pitchFamily="2" charset="-122"/>
                  <a:cs typeface="Times New Roman" panose="02020603050405020304" pitchFamily="18" charset="0"/>
                </a:rPr>
                <a:t>cho</a:t>
              </a:r>
              <a:r>
                <a:rPr lang="en-US" altLang="zh-CN" sz="2400" dirty="0">
                  <a:solidFill>
                    <a:srgbClr val="C00000"/>
                  </a:solidFill>
                  <a:latin typeface="Times New Roman" panose="02020603050405020304" pitchFamily="18" charset="0"/>
                  <a:ea typeface="字魂36号-正文宋楷" panose="02000000000000000000" pitchFamily="2" charset="-122"/>
                  <a:cs typeface="Times New Roman" panose="02020603050405020304" pitchFamily="18" charset="0"/>
                </a:rPr>
                <a:t> </a:t>
              </a:r>
              <a:r>
                <a:rPr lang="en-US" altLang="zh-CN" sz="2400" dirty="0" err="1">
                  <a:solidFill>
                    <a:srgbClr val="C00000"/>
                  </a:solidFill>
                  <a:latin typeface="Times New Roman" panose="02020603050405020304" pitchFamily="18" charset="0"/>
                  <a:ea typeface="字魂36号-正文宋楷" panose="02000000000000000000" pitchFamily="2" charset="-122"/>
                  <a:cs typeface="Times New Roman" panose="02020603050405020304" pitchFamily="18" charset="0"/>
                </a:rPr>
                <a:t>biết</a:t>
              </a:r>
              <a:r>
                <a:rPr lang="en-US" altLang="zh-CN" sz="2400" dirty="0">
                  <a:solidFill>
                    <a:srgbClr val="C00000"/>
                  </a:solidFill>
                  <a:latin typeface="Times New Roman" panose="02020603050405020304" pitchFamily="18" charset="0"/>
                  <a:ea typeface="字魂36号-正文宋楷" panose="02000000000000000000" pitchFamily="2" charset="-122"/>
                  <a:cs typeface="Times New Roman" panose="02020603050405020304" pitchFamily="18" charset="0"/>
                </a:rPr>
                <a:t>, </a:t>
              </a:r>
              <a:r>
                <a:rPr lang="en-US" altLang="zh-CN" sz="2400" dirty="0" err="1">
                  <a:solidFill>
                    <a:srgbClr val="C00000"/>
                  </a:solidFill>
                  <a:latin typeface="Times New Roman" panose="02020603050405020304" pitchFamily="18" charset="0"/>
                  <a:ea typeface="字魂36号-正文宋楷" panose="02000000000000000000" pitchFamily="2" charset="-122"/>
                  <a:cs typeface="Times New Roman" panose="02020603050405020304" pitchFamily="18" charset="0"/>
                </a:rPr>
                <a:t>hôm</a:t>
              </a:r>
              <a:r>
                <a:rPr lang="en-US" altLang="zh-CN" sz="2400" dirty="0">
                  <a:solidFill>
                    <a:srgbClr val="C00000"/>
                  </a:solidFill>
                  <a:latin typeface="Times New Roman" panose="02020603050405020304" pitchFamily="18" charset="0"/>
                  <a:ea typeface="字魂36号-正文宋楷" panose="02000000000000000000" pitchFamily="2" charset="-122"/>
                  <a:cs typeface="Times New Roman" panose="02020603050405020304" pitchFamily="18" charset="0"/>
                </a:rPr>
                <a:t> nay </a:t>
              </a:r>
              <a:r>
                <a:rPr lang="en-US" altLang="zh-CN" sz="2400" dirty="0" err="1">
                  <a:solidFill>
                    <a:srgbClr val="C00000"/>
                  </a:solidFill>
                  <a:latin typeface="Times New Roman" panose="02020603050405020304" pitchFamily="18" charset="0"/>
                  <a:ea typeface="字魂36号-正文宋楷" panose="02000000000000000000" pitchFamily="2" charset="-122"/>
                  <a:cs typeface="Times New Roman" panose="02020603050405020304" pitchFamily="18" charset="0"/>
                </a:rPr>
                <a:t>là</a:t>
              </a:r>
              <a:r>
                <a:rPr lang="en-US" altLang="zh-CN" sz="2400" dirty="0">
                  <a:solidFill>
                    <a:srgbClr val="C00000"/>
                  </a:solidFill>
                  <a:latin typeface="Times New Roman" panose="02020603050405020304" pitchFamily="18" charset="0"/>
                  <a:ea typeface="字魂36号-正文宋楷" panose="02000000000000000000" pitchFamily="2" charset="-122"/>
                  <a:cs typeface="Times New Roman" panose="02020603050405020304" pitchFamily="18" charset="0"/>
                </a:rPr>
                <a:t> </a:t>
              </a:r>
              <a:r>
                <a:rPr lang="en-US" altLang="zh-CN" sz="2400" dirty="0" err="1">
                  <a:solidFill>
                    <a:srgbClr val="C00000"/>
                  </a:solidFill>
                  <a:latin typeface="Times New Roman" panose="02020603050405020304" pitchFamily="18" charset="0"/>
                  <a:ea typeface="字魂36号-正文宋楷" panose="02000000000000000000" pitchFamily="2" charset="-122"/>
                  <a:cs typeface="Times New Roman" panose="02020603050405020304" pitchFamily="18" charset="0"/>
                </a:rPr>
                <a:t>thứ</a:t>
              </a:r>
              <a:r>
                <a:rPr lang="en-US" altLang="zh-CN" sz="2400" dirty="0">
                  <a:solidFill>
                    <a:srgbClr val="C00000"/>
                  </a:solidFill>
                  <a:latin typeface="Times New Roman" panose="02020603050405020304" pitchFamily="18" charset="0"/>
                  <a:ea typeface="字魂36号-正文宋楷" panose="02000000000000000000" pitchFamily="2" charset="-122"/>
                  <a:cs typeface="Times New Roman" panose="02020603050405020304" pitchFamily="18" charset="0"/>
                </a:rPr>
                <a:t> </a:t>
              </a:r>
              <a:r>
                <a:rPr lang="en-US" altLang="zh-CN" sz="2400" dirty="0" err="1">
                  <a:solidFill>
                    <a:srgbClr val="C00000"/>
                  </a:solidFill>
                  <a:latin typeface="Times New Roman" panose="02020603050405020304" pitchFamily="18" charset="0"/>
                  <a:ea typeface="字魂36号-正文宋楷" panose="02000000000000000000" pitchFamily="2" charset="-122"/>
                  <a:cs typeface="Times New Roman" panose="02020603050405020304" pitchFamily="18" charset="0"/>
                </a:rPr>
                <a:t>mấy</a:t>
              </a:r>
              <a:r>
                <a:rPr lang="en-US" altLang="zh-CN" sz="2400" dirty="0">
                  <a:solidFill>
                    <a:srgbClr val="C00000"/>
                  </a:solidFill>
                  <a:latin typeface="Times New Roman" panose="02020603050405020304" pitchFamily="18" charset="0"/>
                  <a:ea typeface="字魂36号-正文宋楷" panose="02000000000000000000" pitchFamily="2" charset="-122"/>
                  <a:cs typeface="Times New Roman" panose="02020603050405020304" pitchFamily="18" charset="0"/>
                </a:rPr>
                <a:t>? </a:t>
              </a:r>
              <a:r>
                <a:rPr lang="en-US" altLang="zh-CN" sz="2400" dirty="0" err="1">
                  <a:solidFill>
                    <a:srgbClr val="C00000"/>
                  </a:solidFill>
                  <a:latin typeface="Times New Roman" panose="02020603050405020304" pitchFamily="18" charset="0"/>
                  <a:ea typeface="字魂36号-正文宋楷" panose="02000000000000000000" pitchFamily="2" charset="-122"/>
                  <a:cs typeface="Times New Roman" panose="02020603050405020304" pitchFamily="18" charset="0"/>
                </a:rPr>
                <a:t>Ngày</a:t>
              </a:r>
              <a:r>
                <a:rPr lang="en-US" altLang="zh-CN" sz="2400" dirty="0">
                  <a:solidFill>
                    <a:srgbClr val="C00000"/>
                  </a:solidFill>
                  <a:latin typeface="Times New Roman" panose="02020603050405020304" pitchFamily="18" charset="0"/>
                  <a:ea typeface="字魂36号-正文宋楷" panose="02000000000000000000" pitchFamily="2" charset="-122"/>
                  <a:cs typeface="Times New Roman" panose="02020603050405020304" pitchFamily="18" charset="0"/>
                </a:rPr>
                <a:t>, </a:t>
              </a:r>
              <a:r>
                <a:rPr lang="en-US" altLang="zh-CN" sz="2400" dirty="0" err="1">
                  <a:solidFill>
                    <a:srgbClr val="C00000"/>
                  </a:solidFill>
                  <a:latin typeface="Times New Roman" panose="02020603050405020304" pitchFamily="18" charset="0"/>
                  <a:ea typeface="字魂36号-正文宋楷" panose="02000000000000000000" pitchFamily="2" charset="-122"/>
                  <a:cs typeface="Times New Roman" panose="02020603050405020304" pitchFamily="18" charset="0"/>
                </a:rPr>
                <a:t>tháng</a:t>
              </a:r>
              <a:r>
                <a:rPr lang="en-US" altLang="zh-CN" sz="2400" dirty="0">
                  <a:solidFill>
                    <a:srgbClr val="C00000"/>
                  </a:solidFill>
                  <a:latin typeface="Times New Roman" panose="02020603050405020304" pitchFamily="18" charset="0"/>
                  <a:ea typeface="字魂36号-正文宋楷" panose="02000000000000000000" pitchFamily="2" charset="-122"/>
                  <a:cs typeface="Times New Roman" panose="02020603050405020304" pitchFamily="18" charset="0"/>
                </a:rPr>
                <a:t>, </a:t>
              </a:r>
              <a:r>
                <a:rPr lang="en-US" altLang="zh-CN" sz="2400" dirty="0" err="1">
                  <a:solidFill>
                    <a:srgbClr val="C00000"/>
                  </a:solidFill>
                  <a:latin typeface="Times New Roman" panose="02020603050405020304" pitchFamily="18" charset="0"/>
                  <a:ea typeface="字魂36号-正文宋楷" panose="02000000000000000000" pitchFamily="2" charset="-122"/>
                  <a:cs typeface="Times New Roman" panose="02020603050405020304" pitchFamily="18" charset="0"/>
                </a:rPr>
                <a:t>năm</a:t>
              </a:r>
              <a:r>
                <a:rPr lang="en-US" altLang="zh-CN" sz="2400" dirty="0">
                  <a:solidFill>
                    <a:srgbClr val="C00000"/>
                  </a:solidFill>
                  <a:latin typeface="Times New Roman" panose="02020603050405020304" pitchFamily="18" charset="0"/>
                  <a:ea typeface="字魂36号-正文宋楷" panose="02000000000000000000" pitchFamily="2" charset="-122"/>
                  <a:cs typeface="Times New Roman" panose="02020603050405020304" pitchFamily="18" charset="0"/>
                </a:rPr>
                <a:t> </a:t>
              </a:r>
              <a:r>
                <a:rPr lang="en-US" altLang="zh-CN" sz="2400" dirty="0" err="1">
                  <a:solidFill>
                    <a:srgbClr val="C00000"/>
                  </a:solidFill>
                  <a:latin typeface="Times New Roman" panose="02020603050405020304" pitchFamily="18" charset="0"/>
                  <a:ea typeface="字魂36号-正文宋楷" panose="02000000000000000000" pitchFamily="2" charset="-122"/>
                  <a:cs typeface="Times New Roman" panose="02020603050405020304" pitchFamily="18" charset="0"/>
                </a:rPr>
                <a:t>nào</a:t>
              </a:r>
              <a:r>
                <a:rPr lang="en-US" altLang="zh-CN" sz="2400" dirty="0">
                  <a:solidFill>
                    <a:srgbClr val="C00000"/>
                  </a:solidFill>
                  <a:latin typeface="Times New Roman" panose="02020603050405020304" pitchFamily="18" charset="0"/>
                  <a:ea typeface="字魂36号-正文宋楷" panose="02000000000000000000" pitchFamily="2" charset="-122"/>
                  <a:cs typeface="Times New Roman" panose="02020603050405020304" pitchFamily="18" charset="0"/>
                </a:rPr>
                <a:t>?</a:t>
              </a:r>
              <a:endParaRPr lang="zh-CN" altLang="en-US" sz="2400" dirty="0">
                <a:solidFill>
                  <a:srgbClr val="C00000"/>
                </a:solidFill>
                <a:latin typeface="Times New Roman" panose="02020603050405020304" pitchFamily="18" charset="0"/>
                <a:ea typeface="字魂36号-正文宋楷" panose="02000000000000000000" pitchFamily="2" charset="-122"/>
                <a:cs typeface="Times New Roman" panose="02020603050405020304" pitchFamily="18" charset="0"/>
              </a:endParaRPr>
            </a:p>
            <a:p>
              <a:pPr algn="ctr">
                <a:lnSpc>
                  <a:spcPct val="100000"/>
                </a:lnSpc>
              </a:pPr>
              <a:endParaRPr lang="zh-CN" altLang="en-US" sz="2400" dirty="0">
                <a:solidFill>
                  <a:schemeClr val="tx1">
                    <a:lumMod val="65000"/>
                    <a:lumOff val="35000"/>
                  </a:schemeClr>
                </a:solidFill>
                <a:latin typeface="Times New Roman" panose="02020603050405020304" pitchFamily="18" charset="0"/>
                <a:ea typeface="字魂36号-正文宋楷" panose="02000000000000000000" pitchFamily="2" charset="-122"/>
                <a:cs typeface="Times New Roman" panose="02020603050405020304" pitchFamily="18" charset="0"/>
              </a:endParaRPr>
            </a:p>
          </p:txBody>
        </p:sp>
      </p:grpSp>
      <p:pic>
        <p:nvPicPr>
          <p:cNvPr id="152" name="Nhac phan khoi dong">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2800053" y="3270649"/>
            <a:ext cx="438235" cy="438235"/>
          </a:xfrm>
          <a:prstGeom prst="rect">
            <a:avLst/>
          </a:prstGeom>
        </p:spPr>
      </p:pic>
      <p:sp>
        <p:nvSpPr>
          <p:cNvPr id="153" name="文本框 138">
            <a:extLst>
              <a:ext uri="{FF2B5EF4-FFF2-40B4-BE49-F238E27FC236}">
                <a16:creationId xmlns="" xmlns:a16="http://schemas.microsoft.com/office/drawing/2014/main" id="{FB1F7095-EB80-4C1F-8162-79C3237B8B14}"/>
              </a:ext>
            </a:extLst>
          </p:cNvPr>
          <p:cNvSpPr txBox="1"/>
          <p:nvPr/>
        </p:nvSpPr>
        <p:spPr>
          <a:xfrm>
            <a:off x="4602122" y="570619"/>
            <a:ext cx="2605200" cy="707886"/>
          </a:xfrm>
          <a:prstGeom prst="rect">
            <a:avLst/>
          </a:prstGeom>
          <a:noFill/>
        </p:spPr>
        <p:txBody>
          <a:bodyPr wrap="none" rtlCol="0">
            <a:spAutoFit/>
            <a:scene3d>
              <a:camera prst="orthographicFront"/>
              <a:lightRig rig="threePt" dir="t"/>
            </a:scene3d>
            <a:sp3d contourW="12700"/>
          </a:bodyPr>
          <a:lstStyle/>
          <a:p>
            <a:pPr algn="ctr"/>
            <a:r>
              <a:rPr lang="en-US" altLang="zh-CN" sz="4000" dirty="0" err="1">
                <a:pattFill prst="wdDnDiag">
                  <a:fgClr>
                    <a:schemeClr val="tx1">
                      <a:lumMod val="65000"/>
                      <a:lumOff val="35000"/>
                    </a:schemeClr>
                  </a:fgClr>
                  <a:bgClr>
                    <a:schemeClr val="tx1">
                      <a:lumMod val="85000"/>
                      <a:lumOff val="15000"/>
                    </a:schemeClr>
                  </a:bgClr>
                </a:pattFill>
                <a:latin typeface="#9Slide03 AllRoundGothic" panose="020B0703020202020104" pitchFamily="34" charset="0"/>
                <a:ea typeface="字魂36号-正文宋楷" panose="02000000000000000000" pitchFamily="2" charset="-122"/>
              </a:rPr>
              <a:t>Khởi</a:t>
            </a:r>
            <a:r>
              <a:rPr lang="en-US" altLang="zh-CN" sz="4000" dirty="0">
                <a:pattFill prst="wdDnDiag">
                  <a:fgClr>
                    <a:schemeClr val="tx1">
                      <a:lumMod val="65000"/>
                      <a:lumOff val="35000"/>
                    </a:schemeClr>
                  </a:fgClr>
                  <a:bgClr>
                    <a:schemeClr val="tx1">
                      <a:lumMod val="85000"/>
                      <a:lumOff val="15000"/>
                    </a:schemeClr>
                  </a:bgClr>
                </a:pattFill>
                <a:latin typeface="#9Slide03 AllRoundGothic" panose="020B0703020202020104" pitchFamily="34" charset="0"/>
                <a:ea typeface="字魂36号-正文宋楷" panose="02000000000000000000" pitchFamily="2" charset="-122"/>
              </a:rPr>
              <a:t> </a:t>
            </a:r>
            <a:r>
              <a:rPr lang="en-US" altLang="zh-CN" sz="4000" dirty="0" err="1">
                <a:pattFill prst="wdDnDiag">
                  <a:fgClr>
                    <a:schemeClr val="tx1">
                      <a:lumMod val="65000"/>
                      <a:lumOff val="35000"/>
                    </a:schemeClr>
                  </a:fgClr>
                  <a:bgClr>
                    <a:schemeClr val="tx1">
                      <a:lumMod val="85000"/>
                      <a:lumOff val="15000"/>
                    </a:schemeClr>
                  </a:bgClr>
                </a:pattFill>
                <a:latin typeface="#9Slide03 AllRoundGothic" panose="020B0703020202020104" pitchFamily="34" charset="0"/>
                <a:ea typeface="字魂36号-正文宋楷" panose="02000000000000000000" pitchFamily="2" charset="-122"/>
              </a:rPr>
              <a:t>động</a:t>
            </a:r>
            <a:endParaRPr lang="zh-CN" altLang="en-US" sz="4000" dirty="0">
              <a:pattFill prst="wdDnDiag">
                <a:fgClr>
                  <a:schemeClr val="tx1">
                    <a:lumMod val="65000"/>
                    <a:lumOff val="35000"/>
                  </a:schemeClr>
                </a:fgClr>
                <a:bgClr>
                  <a:schemeClr val="tx1">
                    <a:lumMod val="85000"/>
                    <a:lumOff val="15000"/>
                  </a:schemeClr>
                </a:bgClr>
              </a:pattFill>
              <a:latin typeface="#9Slide03 AllRoundGothic" panose="020B0703020202020104" pitchFamily="34" charset="0"/>
              <a:ea typeface="字魂36号-正文宋楷" panose="02000000000000000000" pitchFamily="2" charset="-122"/>
            </a:endParaRPr>
          </a:p>
        </p:txBody>
      </p:sp>
    </p:spTree>
    <p:extLst>
      <p:ext uri="{BB962C8B-B14F-4D97-AF65-F5344CB8AC3E}">
        <p14:creationId xmlns:p14="http://schemas.microsoft.com/office/powerpoint/2010/main" val="3907143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43"/>
                                        </p:tgtEl>
                                        <p:attrNameLst>
                                          <p:attrName>style.visibility</p:attrName>
                                        </p:attrNameLst>
                                      </p:cBhvr>
                                      <p:to>
                                        <p:strVal val="visible"/>
                                      </p:to>
                                    </p:set>
                                    <p:animEffect transition="in" filter="wipe(left)">
                                      <p:cBhvr>
                                        <p:cTn id="7" dur="750"/>
                                        <p:tgtEl>
                                          <p:spTgt spid="14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5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mediacall" presetSubtype="0" fill="hold" nodeType="clickEffect">
                                  <p:stCondLst>
                                    <p:cond delay="0"/>
                                  </p:stCondLst>
                                  <p:childTnLst>
                                    <p:cmd type="call" cmd="playFrom(0.0)">
                                      <p:cBhvr>
                                        <p:cTn id="15" dur="18552" fill="hold"/>
                                        <p:tgtEl>
                                          <p:spTgt spid="152"/>
                                        </p:tgtEl>
                                      </p:cBhvr>
                                    </p:cmd>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146"/>
                                        </p:tgtEl>
                                        <p:attrNameLst>
                                          <p:attrName>style.visibility</p:attrName>
                                        </p:attrNameLst>
                                      </p:cBhvr>
                                      <p:to>
                                        <p:strVal val="visible"/>
                                      </p:to>
                                    </p:set>
                                    <p:animEffect transition="in" filter="wipe(left)">
                                      <p:cBhvr>
                                        <p:cTn id="20" dur="750"/>
                                        <p:tgtEl>
                                          <p:spTgt spid="14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140"/>
                                        </p:tgtEl>
                                        <p:attrNameLst>
                                          <p:attrName>style.visibility</p:attrName>
                                        </p:attrNameLst>
                                      </p:cBhvr>
                                      <p:to>
                                        <p:strVal val="visible"/>
                                      </p:to>
                                    </p:set>
                                    <p:animEffect transition="in" filter="wipe(left)">
                                      <p:cBhvr>
                                        <p:cTn id="25" dur="750"/>
                                        <p:tgtEl>
                                          <p:spTgt spid="140"/>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6" fill="hold" display="0">
                  <p:stCondLst>
                    <p:cond delay="indefinite"/>
                  </p:stCondLst>
                  <p:endCondLst>
                    <p:cond evt="onStopAudio" delay="0">
                      <p:tgtEl>
                        <p:sldTgt/>
                      </p:tgtEl>
                    </p:cond>
                  </p:endCondLst>
                </p:cTn>
                <p:tgtEl>
                  <p:spTgt spid="152"/>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 xmlns:a16="http://schemas.microsoft.com/office/drawing/2014/main" id="{52A7A63E-061D-4EE6-BE1E-1469A5BA7C3A}"/>
              </a:ext>
            </a:extLst>
          </p:cNvPr>
          <p:cNvPicPr>
            <a:picLocks noChangeAspect="1"/>
          </p:cNvPicPr>
          <p:nvPr/>
        </p:nvPicPr>
        <p:blipFill>
          <a:blip r:embed="rId3"/>
          <a:stretch>
            <a:fillRect/>
          </a:stretch>
        </p:blipFill>
        <p:spPr>
          <a:xfrm>
            <a:off x="8964243" y="2545431"/>
            <a:ext cx="3323439" cy="3227637"/>
          </a:xfrm>
          <a:prstGeom prst="rect">
            <a:avLst/>
          </a:prstGeom>
        </p:spPr>
      </p:pic>
      <p:grpSp>
        <p:nvGrpSpPr>
          <p:cNvPr id="5" name="Group 4">
            <a:extLst>
              <a:ext uri="{FF2B5EF4-FFF2-40B4-BE49-F238E27FC236}">
                <a16:creationId xmlns="" xmlns:a16="http://schemas.microsoft.com/office/drawing/2014/main" id="{6CE670E3-F61C-451C-84F6-AE2FF2A7AEB9}"/>
              </a:ext>
            </a:extLst>
          </p:cNvPr>
          <p:cNvGrpSpPr>
            <a:grpSpLocks noChangeAspect="1"/>
          </p:cNvGrpSpPr>
          <p:nvPr/>
        </p:nvGrpSpPr>
        <p:grpSpPr bwMode="auto">
          <a:xfrm>
            <a:off x="3334996" y="184196"/>
            <a:ext cx="5365251" cy="1398459"/>
            <a:chOff x="1541" y="-64"/>
            <a:chExt cx="4577" cy="1193"/>
          </a:xfrm>
        </p:grpSpPr>
        <p:sp>
          <p:nvSpPr>
            <p:cNvPr id="6" name="AutoShape 3">
              <a:extLst>
                <a:ext uri="{FF2B5EF4-FFF2-40B4-BE49-F238E27FC236}">
                  <a16:creationId xmlns="" xmlns:a16="http://schemas.microsoft.com/office/drawing/2014/main" id="{324D5158-C0D7-4F81-8B08-B82775C031DF}"/>
                </a:ext>
              </a:extLst>
            </p:cNvPr>
            <p:cNvSpPr>
              <a:spLocks noChangeAspect="1" noChangeArrowheads="1" noTextEdit="1"/>
            </p:cNvSpPr>
            <p:nvPr/>
          </p:nvSpPr>
          <p:spPr bwMode="auto">
            <a:xfrm>
              <a:off x="1573" y="0"/>
              <a:ext cx="4534" cy="1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7" name="Freeform 5">
              <a:extLst>
                <a:ext uri="{FF2B5EF4-FFF2-40B4-BE49-F238E27FC236}">
                  <a16:creationId xmlns="" xmlns:a16="http://schemas.microsoft.com/office/drawing/2014/main" id="{B68C7CF7-F19F-4B33-9AAE-4CEF7894202D}"/>
                </a:ext>
              </a:extLst>
            </p:cNvPr>
            <p:cNvSpPr>
              <a:spLocks/>
            </p:cNvSpPr>
            <p:nvPr/>
          </p:nvSpPr>
          <p:spPr bwMode="auto">
            <a:xfrm>
              <a:off x="2302" y="489"/>
              <a:ext cx="3177" cy="640"/>
            </a:xfrm>
            <a:custGeom>
              <a:avLst/>
              <a:gdLst>
                <a:gd name="T0" fmla="*/ 67 w 1190"/>
                <a:gd name="T1" fmla="*/ 133 h 238"/>
                <a:gd name="T2" fmla="*/ 172 w 1190"/>
                <a:gd name="T3" fmla="*/ 23 h 238"/>
                <a:gd name="T4" fmla="*/ 401 w 1190"/>
                <a:gd name="T5" fmla="*/ 19 h 238"/>
                <a:gd name="T6" fmla="*/ 874 w 1190"/>
                <a:gd name="T7" fmla="*/ 38 h 238"/>
                <a:gd name="T8" fmla="*/ 1190 w 1190"/>
                <a:gd name="T9" fmla="*/ 119 h 238"/>
                <a:gd name="T10" fmla="*/ 874 w 1190"/>
                <a:gd name="T11" fmla="*/ 148 h 238"/>
                <a:gd name="T12" fmla="*/ 538 w 1190"/>
                <a:gd name="T13" fmla="*/ 171 h 238"/>
                <a:gd name="T14" fmla="*/ 67 w 1190"/>
                <a:gd name="T15" fmla="*/ 133 h 2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90" h="238">
                  <a:moveTo>
                    <a:pt x="67" y="133"/>
                  </a:moveTo>
                  <a:cubicBezTo>
                    <a:pt x="0" y="59"/>
                    <a:pt x="134" y="28"/>
                    <a:pt x="172" y="23"/>
                  </a:cubicBezTo>
                  <a:cubicBezTo>
                    <a:pt x="244" y="9"/>
                    <a:pt x="325" y="19"/>
                    <a:pt x="401" y="19"/>
                  </a:cubicBezTo>
                  <a:cubicBezTo>
                    <a:pt x="559" y="23"/>
                    <a:pt x="717" y="43"/>
                    <a:pt x="874" y="38"/>
                  </a:cubicBezTo>
                  <a:cubicBezTo>
                    <a:pt x="946" y="38"/>
                    <a:pt x="1190" y="0"/>
                    <a:pt x="1190" y="119"/>
                  </a:cubicBezTo>
                  <a:cubicBezTo>
                    <a:pt x="1190" y="238"/>
                    <a:pt x="932" y="162"/>
                    <a:pt x="874" y="148"/>
                  </a:cubicBezTo>
                  <a:cubicBezTo>
                    <a:pt x="773" y="126"/>
                    <a:pt x="656" y="149"/>
                    <a:pt x="538" y="171"/>
                  </a:cubicBezTo>
                  <a:cubicBezTo>
                    <a:pt x="367" y="203"/>
                    <a:pt x="194" y="235"/>
                    <a:pt x="67" y="133"/>
                  </a:cubicBezTo>
                </a:path>
              </a:pathLst>
            </a:custGeom>
            <a:solidFill>
              <a:srgbClr val="E6C9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8" name="Freeform 6">
              <a:extLst>
                <a:ext uri="{FF2B5EF4-FFF2-40B4-BE49-F238E27FC236}">
                  <a16:creationId xmlns="" xmlns:a16="http://schemas.microsoft.com/office/drawing/2014/main" id="{CC111BE6-6385-4190-B459-2A6431D69E69}"/>
                </a:ext>
              </a:extLst>
            </p:cNvPr>
            <p:cNvSpPr>
              <a:spLocks/>
            </p:cNvSpPr>
            <p:nvPr/>
          </p:nvSpPr>
          <p:spPr bwMode="auto">
            <a:xfrm>
              <a:off x="1589" y="-64"/>
              <a:ext cx="881" cy="835"/>
            </a:xfrm>
            <a:custGeom>
              <a:avLst/>
              <a:gdLst>
                <a:gd name="T0" fmla="*/ 179 w 330"/>
                <a:gd name="T1" fmla="*/ 136 h 311"/>
                <a:gd name="T2" fmla="*/ 319 w 330"/>
                <a:gd name="T3" fmla="*/ 115 h 311"/>
                <a:gd name="T4" fmla="*/ 248 w 330"/>
                <a:gd name="T5" fmla="*/ 201 h 311"/>
                <a:gd name="T6" fmla="*/ 253 w 330"/>
                <a:gd name="T7" fmla="*/ 311 h 311"/>
                <a:gd name="T8" fmla="*/ 125 w 330"/>
                <a:gd name="T9" fmla="*/ 261 h 311"/>
                <a:gd name="T10" fmla="*/ 4 w 330"/>
                <a:gd name="T11" fmla="*/ 171 h 311"/>
                <a:gd name="T12" fmla="*/ 85 w 330"/>
                <a:gd name="T13" fmla="*/ 98 h 311"/>
                <a:gd name="T14" fmla="*/ 177 w 330"/>
                <a:gd name="T15" fmla="*/ 167 h 311"/>
                <a:gd name="T16" fmla="*/ 179 w 330"/>
                <a:gd name="T17" fmla="*/ 136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0" h="311">
                  <a:moveTo>
                    <a:pt x="179" y="136"/>
                  </a:moveTo>
                  <a:cubicBezTo>
                    <a:pt x="158" y="23"/>
                    <a:pt x="330" y="0"/>
                    <a:pt x="319" y="115"/>
                  </a:cubicBezTo>
                  <a:cubicBezTo>
                    <a:pt x="315" y="165"/>
                    <a:pt x="276" y="165"/>
                    <a:pt x="248" y="201"/>
                  </a:cubicBezTo>
                  <a:cubicBezTo>
                    <a:pt x="221" y="236"/>
                    <a:pt x="234" y="276"/>
                    <a:pt x="253" y="311"/>
                  </a:cubicBezTo>
                  <a:cubicBezTo>
                    <a:pt x="213" y="261"/>
                    <a:pt x="184" y="274"/>
                    <a:pt x="125" y="261"/>
                  </a:cubicBezTo>
                  <a:cubicBezTo>
                    <a:pt x="79" y="251"/>
                    <a:pt x="10" y="228"/>
                    <a:pt x="4" y="171"/>
                  </a:cubicBezTo>
                  <a:cubicBezTo>
                    <a:pt x="0" y="125"/>
                    <a:pt x="44" y="98"/>
                    <a:pt x="85" y="98"/>
                  </a:cubicBezTo>
                  <a:cubicBezTo>
                    <a:pt x="129" y="96"/>
                    <a:pt x="163" y="127"/>
                    <a:pt x="177" y="167"/>
                  </a:cubicBezTo>
                  <a:cubicBezTo>
                    <a:pt x="179" y="136"/>
                    <a:pt x="179" y="136"/>
                    <a:pt x="179" y="136"/>
                  </a:cubicBezTo>
                </a:path>
              </a:pathLst>
            </a:custGeom>
            <a:solidFill>
              <a:srgbClr val="E3A3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9" name="Freeform 7">
              <a:extLst>
                <a:ext uri="{FF2B5EF4-FFF2-40B4-BE49-F238E27FC236}">
                  <a16:creationId xmlns="" xmlns:a16="http://schemas.microsoft.com/office/drawing/2014/main" id="{2F7E9832-294D-4BFE-AEAE-75504AE04670}"/>
                </a:ext>
              </a:extLst>
            </p:cNvPr>
            <p:cNvSpPr>
              <a:spLocks/>
            </p:cNvSpPr>
            <p:nvPr/>
          </p:nvSpPr>
          <p:spPr bwMode="auto">
            <a:xfrm>
              <a:off x="2038" y="653"/>
              <a:ext cx="24" cy="5"/>
            </a:xfrm>
            <a:custGeom>
              <a:avLst/>
              <a:gdLst>
                <a:gd name="T0" fmla="*/ 4 w 9"/>
                <a:gd name="T1" fmla="*/ 0 h 2"/>
                <a:gd name="T2" fmla="*/ 0 w 9"/>
                <a:gd name="T3" fmla="*/ 1 h 2"/>
                <a:gd name="T4" fmla="*/ 9 w 9"/>
                <a:gd name="T5" fmla="*/ 2 h 2"/>
                <a:gd name="T6" fmla="*/ 4 w 9"/>
                <a:gd name="T7" fmla="*/ 0 h 2"/>
              </a:gdLst>
              <a:ahLst/>
              <a:cxnLst>
                <a:cxn ang="0">
                  <a:pos x="T0" y="T1"/>
                </a:cxn>
                <a:cxn ang="0">
                  <a:pos x="T2" y="T3"/>
                </a:cxn>
                <a:cxn ang="0">
                  <a:pos x="T4" y="T5"/>
                </a:cxn>
                <a:cxn ang="0">
                  <a:pos x="T6" y="T7"/>
                </a:cxn>
              </a:cxnLst>
              <a:rect l="0" t="0" r="r" b="b"/>
              <a:pathLst>
                <a:path w="9" h="2">
                  <a:moveTo>
                    <a:pt x="4" y="0"/>
                  </a:moveTo>
                  <a:cubicBezTo>
                    <a:pt x="3" y="0"/>
                    <a:pt x="2" y="0"/>
                    <a:pt x="0" y="1"/>
                  </a:cubicBezTo>
                  <a:cubicBezTo>
                    <a:pt x="4" y="1"/>
                    <a:pt x="7" y="1"/>
                    <a:pt x="9" y="2"/>
                  </a:cubicBezTo>
                  <a:cubicBezTo>
                    <a:pt x="8" y="1"/>
                    <a:pt x="6" y="0"/>
                    <a:pt x="4" y="0"/>
                  </a:cubicBezTo>
                </a:path>
              </a:pathLst>
            </a:cu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0" name="Freeform 8">
              <a:extLst>
                <a:ext uri="{FF2B5EF4-FFF2-40B4-BE49-F238E27FC236}">
                  <a16:creationId xmlns="" xmlns:a16="http://schemas.microsoft.com/office/drawing/2014/main" id="{48B01E28-E3EF-43F3-AB3B-583EF4B24B6D}"/>
                </a:ext>
              </a:extLst>
            </p:cNvPr>
            <p:cNvSpPr>
              <a:spLocks/>
            </p:cNvSpPr>
            <p:nvPr/>
          </p:nvSpPr>
          <p:spPr bwMode="auto">
            <a:xfrm>
              <a:off x="2142" y="656"/>
              <a:ext cx="42" cy="37"/>
            </a:xfrm>
            <a:custGeom>
              <a:avLst/>
              <a:gdLst>
                <a:gd name="T0" fmla="*/ 8 w 16"/>
                <a:gd name="T1" fmla="*/ 0 h 14"/>
                <a:gd name="T2" fmla="*/ 0 w 16"/>
                <a:gd name="T3" fmla="*/ 7 h 14"/>
                <a:gd name="T4" fmla="*/ 13 w 16"/>
                <a:gd name="T5" fmla="*/ 14 h 14"/>
                <a:gd name="T6" fmla="*/ 16 w 16"/>
                <a:gd name="T7" fmla="*/ 8 h 14"/>
                <a:gd name="T8" fmla="*/ 8 w 16"/>
                <a:gd name="T9" fmla="*/ 0 h 14"/>
              </a:gdLst>
              <a:ahLst/>
              <a:cxnLst>
                <a:cxn ang="0">
                  <a:pos x="T0" y="T1"/>
                </a:cxn>
                <a:cxn ang="0">
                  <a:pos x="T2" y="T3"/>
                </a:cxn>
                <a:cxn ang="0">
                  <a:pos x="T4" y="T5"/>
                </a:cxn>
                <a:cxn ang="0">
                  <a:pos x="T6" y="T7"/>
                </a:cxn>
                <a:cxn ang="0">
                  <a:pos x="T8" y="T9"/>
                </a:cxn>
              </a:cxnLst>
              <a:rect l="0" t="0" r="r" b="b"/>
              <a:pathLst>
                <a:path w="16" h="14">
                  <a:moveTo>
                    <a:pt x="8" y="0"/>
                  </a:moveTo>
                  <a:cubicBezTo>
                    <a:pt x="4" y="0"/>
                    <a:pt x="0" y="3"/>
                    <a:pt x="0" y="7"/>
                  </a:cubicBezTo>
                  <a:cubicBezTo>
                    <a:pt x="5" y="9"/>
                    <a:pt x="9" y="11"/>
                    <a:pt x="13" y="14"/>
                  </a:cubicBezTo>
                  <a:cubicBezTo>
                    <a:pt x="15" y="12"/>
                    <a:pt x="16" y="10"/>
                    <a:pt x="16" y="8"/>
                  </a:cubicBezTo>
                  <a:cubicBezTo>
                    <a:pt x="16" y="4"/>
                    <a:pt x="12" y="0"/>
                    <a:pt x="8" y="0"/>
                  </a:cubicBezTo>
                </a:path>
              </a:pathLst>
            </a:cu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1" name="Freeform 9">
              <a:extLst>
                <a:ext uri="{FF2B5EF4-FFF2-40B4-BE49-F238E27FC236}">
                  <a16:creationId xmlns="" xmlns:a16="http://schemas.microsoft.com/office/drawing/2014/main" id="{86D34499-388F-4D0F-9A2D-3692497ACB94}"/>
                </a:ext>
              </a:extLst>
            </p:cNvPr>
            <p:cNvSpPr>
              <a:spLocks/>
            </p:cNvSpPr>
            <p:nvPr/>
          </p:nvSpPr>
          <p:spPr bwMode="auto">
            <a:xfrm>
              <a:off x="1717" y="204"/>
              <a:ext cx="46" cy="27"/>
            </a:xfrm>
            <a:custGeom>
              <a:avLst/>
              <a:gdLst>
                <a:gd name="T0" fmla="*/ 17 w 17"/>
                <a:gd name="T1" fmla="*/ 0 h 10"/>
                <a:gd name="T2" fmla="*/ 0 w 17"/>
                <a:gd name="T3" fmla="*/ 5 h 10"/>
                <a:gd name="T4" fmla="*/ 8 w 17"/>
                <a:gd name="T5" fmla="*/ 10 h 10"/>
                <a:gd name="T6" fmla="*/ 17 w 17"/>
                <a:gd name="T7" fmla="*/ 1 h 10"/>
                <a:gd name="T8" fmla="*/ 17 w 17"/>
                <a:gd name="T9" fmla="*/ 0 h 10"/>
              </a:gdLst>
              <a:ahLst/>
              <a:cxnLst>
                <a:cxn ang="0">
                  <a:pos x="T0" y="T1"/>
                </a:cxn>
                <a:cxn ang="0">
                  <a:pos x="T2" y="T3"/>
                </a:cxn>
                <a:cxn ang="0">
                  <a:pos x="T4" y="T5"/>
                </a:cxn>
                <a:cxn ang="0">
                  <a:pos x="T6" y="T7"/>
                </a:cxn>
                <a:cxn ang="0">
                  <a:pos x="T8" y="T9"/>
                </a:cxn>
              </a:cxnLst>
              <a:rect l="0" t="0" r="r" b="b"/>
              <a:pathLst>
                <a:path w="17" h="10">
                  <a:moveTo>
                    <a:pt x="17" y="0"/>
                  </a:moveTo>
                  <a:cubicBezTo>
                    <a:pt x="11" y="1"/>
                    <a:pt x="5" y="3"/>
                    <a:pt x="0" y="5"/>
                  </a:cubicBezTo>
                  <a:cubicBezTo>
                    <a:pt x="1" y="8"/>
                    <a:pt x="4" y="10"/>
                    <a:pt x="8" y="10"/>
                  </a:cubicBezTo>
                  <a:cubicBezTo>
                    <a:pt x="13" y="10"/>
                    <a:pt x="17" y="6"/>
                    <a:pt x="17" y="1"/>
                  </a:cubicBezTo>
                  <a:cubicBezTo>
                    <a:pt x="17" y="1"/>
                    <a:pt x="17" y="1"/>
                    <a:pt x="17" y="0"/>
                  </a:cubicBezTo>
                </a:path>
              </a:pathLst>
            </a:cu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2" name="Oval 10">
              <a:extLst>
                <a:ext uri="{FF2B5EF4-FFF2-40B4-BE49-F238E27FC236}">
                  <a16:creationId xmlns="" xmlns:a16="http://schemas.microsoft.com/office/drawing/2014/main" id="{DE7F3E47-5C32-4019-8E26-1244CC007538}"/>
                </a:ext>
              </a:extLst>
            </p:cNvPr>
            <p:cNvSpPr>
              <a:spLocks noChangeArrowheads="1"/>
            </p:cNvSpPr>
            <p:nvPr/>
          </p:nvSpPr>
          <p:spPr bwMode="auto">
            <a:xfrm>
              <a:off x="1661" y="247"/>
              <a:ext cx="43" cy="43"/>
            </a:xfrm>
            <a:prstGeom prst="ellipse">
              <a:avLst/>
            </a:pr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3" name="Oval 11">
              <a:extLst>
                <a:ext uri="{FF2B5EF4-FFF2-40B4-BE49-F238E27FC236}">
                  <a16:creationId xmlns="" xmlns:a16="http://schemas.microsoft.com/office/drawing/2014/main" id="{409D895A-B37F-4D3A-A772-11D5C0C7949E}"/>
                </a:ext>
              </a:extLst>
            </p:cNvPr>
            <p:cNvSpPr>
              <a:spLocks noChangeArrowheads="1"/>
            </p:cNvSpPr>
            <p:nvPr/>
          </p:nvSpPr>
          <p:spPr bwMode="auto">
            <a:xfrm>
              <a:off x="1760" y="365"/>
              <a:ext cx="48" cy="49"/>
            </a:xfrm>
            <a:prstGeom prst="ellipse">
              <a:avLst/>
            </a:pr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4" name="Oval 12">
              <a:extLst>
                <a:ext uri="{FF2B5EF4-FFF2-40B4-BE49-F238E27FC236}">
                  <a16:creationId xmlns="" xmlns:a16="http://schemas.microsoft.com/office/drawing/2014/main" id="{841AC556-27F4-49E0-893E-0339A929ED33}"/>
                </a:ext>
              </a:extLst>
            </p:cNvPr>
            <p:cNvSpPr>
              <a:spLocks noChangeArrowheads="1"/>
            </p:cNvSpPr>
            <p:nvPr/>
          </p:nvSpPr>
          <p:spPr bwMode="auto">
            <a:xfrm>
              <a:off x="1653" y="390"/>
              <a:ext cx="43" cy="43"/>
            </a:xfrm>
            <a:prstGeom prst="ellipse">
              <a:avLst/>
            </a:pr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5" name="Freeform 13">
              <a:extLst>
                <a:ext uri="{FF2B5EF4-FFF2-40B4-BE49-F238E27FC236}">
                  <a16:creationId xmlns="" xmlns:a16="http://schemas.microsoft.com/office/drawing/2014/main" id="{CB894B6C-B93E-4241-B9EE-9E0FAC4D2223}"/>
                </a:ext>
              </a:extLst>
            </p:cNvPr>
            <p:cNvSpPr>
              <a:spLocks/>
            </p:cNvSpPr>
            <p:nvPr/>
          </p:nvSpPr>
          <p:spPr bwMode="auto">
            <a:xfrm>
              <a:off x="1610" y="290"/>
              <a:ext cx="40" cy="43"/>
            </a:xfrm>
            <a:custGeom>
              <a:avLst/>
              <a:gdLst>
                <a:gd name="T0" fmla="*/ 7 w 15"/>
                <a:gd name="T1" fmla="*/ 0 h 16"/>
                <a:gd name="T2" fmla="*/ 5 w 15"/>
                <a:gd name="T3" fmla="*/ 0 h 16"/>
                <a:gd name="T4" fmla="*/ 0 w 15"/>
                <a:gd name="T5" fmla="*/ 11 h 16"/>
                <a:gd name="T6" fmla="*/ 7 w 15"/>
                <a:gd name="T7" fmla="*/ 16 h 16"/>
                <a:gd name="T8" fmla="*/ 15 w 15"/>
                <a:gd name="T9" fmla="*/ 8 h 16"/>
                <a:gd name="T10" fmla="*/ 7 w 15"/>
                <a:gd name="T11" fmla="*/ 0 h 16"/>
              </a:gdLst>
              <a:ahLst/>
              <a:cxnLst>
                <a:cxn ang="0">
                  <a:pos x="T0" y="T1"/>
                </a:cxn>
                <a:cxn ang="0">
                  <a:pos x="T2" y="T3"/>
                </a:cxn>
                <a:cxn ang="0">
                  <a:pos x="T4" y="T5"/>
                </a:cxn>
                <a:cxn ang="0">
                  <a:pos x="T6" y="T7"/>
                </a:cxn>
                <a:cxn ang="0">
                  <a:pos x="T8" y="T9"/>
                </a:cxn>
                <a:cxn ang="0">
                  <a:pos x="T10" y="T11"/>
                </a:cxn>
              </a:cxnLst>
              <a:rect l="0" t="0" r="r" b="b"/>
              <a:pathLst>
                <a:path w="15" h="16">
                  <a:moveTo>
                    <a:pt x="7" y="0"/>
                  </a:moveTo>
                  <a:cubicBezTo>
                    <a:pt x="6" y="0"/>
                    <a:pt x="6" y="0"/>
                    <a:pt x="5" y="0"/>
                  </a:cubicBezTo>
                  <a:cubicBezTo>
                    <a:pt x="3" y="4"/>
                    <a:pt x="1" y="8"/>
                    <a:pt x="0" y="11"/>
                  </a:cubicBezTo>
                  <a:cubicBezTo>
                    <a:pt x="1" y="14"/>
                    <a:pt x="4" y="16"/>
                    <a:pt x="7" y="16"/>
                  </a:cubicBezTo>
                  <a:cubicBezTo>
                    <a:pt x="11" y="16"/>
                    <a:pt x="15" y="13"/>
                    <a:pt x="15" y="8"/>
                  </a:cubicBezTo>
                  <a:cubicBezTo>
                    <a:pt x="15" y="4"/>
                    <a:pt x="11" y="0"/>
                    <a:pt x="7" y="0"/>
                  </a:cubicBezTo>
                </a:path>
              </a:pathLst>
            </a:cu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6" name="Oval 14">
              <a:extLst>
                <a:ext uri="{FF2B5EF4-FFF2-40B4-BE49-F238E27FC236}">
                  <a16:creationId xmlns="" xmlns:a16="http://schemas.microsoft.com/office/drawing/2014/main" id="{9ED0C5C3-07B6-4FF7-B0E7-221B6703C510}"/>
                </a:ext>
              </a:extLst>
            </p:cNvPr>
            <p:cNvSpPr>
              <a:spLocks noChangeArrowheads="1"/>
            </p:cNvSpPr>
            <p:nvPr/>
          </p:nvSpPr>
          <p:spPr bwMode="auto">
            <a:xfrm>
              <a:off x="2190" y="105"/>
              <a:ext cx="37" cy="37"/>
            </a:xfrm>
            <a:prstGeom prst="ellipse">
              <a:avLst/>
            </a:pr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7" name="Freeform 15">
              <a:extLst>
                <a:ext uri="{FF2B5EF4-FFF2-40B4-BE49-F238E27FC236}">
                  <a16:creationId xmlns="" xmlns:a16="http://schemas.microsoft.com/office/drawing/2014/main" id="{5017D817-86ED-4D13-993E-44ACA63AC4A7}"/>
                </a:ext>
              </a:extLst>
            </p:cNvPr>
            <p:cNvSpPr>
              <a:spLocks/>
            </p:cNvSpPr>
            <p:nvPr/>
          </p:nvSpPr>
          <p:spPr bwMode="auto">
            <a:xfrm>
              <a:off x="2080" y="159"/>
              <a:ext cx="3" cy="8"/>
            </a:xfrm>
            <a:custGeom>
              <a:avLst/>
              <a:gdLst>
                <a:gd name="T0" fmla="*/ 1 w 1"/>
                <a:gd name="T1" fmla="*/ 0 h 3"/>
                <a:gd name="T2" fmla="*/ 0 w 1"/>
                <a:gd name="T3" fmla="*/ 3 h 3"/>
                <a:gd name="T4" fmla="*/ 1 w 1"/>
                <a:gd name="T5" fmla="*/ 0 h 3"/>
              </a:gdLst>
              <a:ahLst/>
              <a:cxnLst>
                <a:cxn ang="0">
                  <a:pos x="T0" y="T1"/>
                </a:cxn>
                <a:cxn ang="0">
                  <a:pos x="T2" y="T3"/>
                </a:cxn>
                <a:cxn ang="0">
                  <a:pos x="T4" y="T5"/>
                </a:cxn>
              </a:cxnLst>
              <a:rect l="0" t="0" r="r" b="b"/>
              <a:pathLst>
                <a:path w="1" h="3">
                  <a:moveTo>
                    <a:pt x="1" y="0"/>
                  </a:moveTo>
                  <a:cubicBezTo>
                    <a:pt x="1" y="1"/>
                    <a:pt x="0" y="2"/>
                    <a:pt x="0" y="3"/>
                  </a:cubicBezTo>
                  <a:cubicBezTo>
                    <a:pt x="0" y="2"/>
                    <a:pt x="1" y="1"/>
                    <a:pt x="1" y="0"/>
                  </a:cubicBezTo>
                </a:path>
              </a:pathLst>
            </a:cu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8" name="Freeform 16">
              <a:extLst>
                <a:ext uri="{FF2B5EF4-FFF2-40B4-BE49-F238E27FC236}">
                  <a16:creationId xmlns="" xmlns:a16="http://schemas.microsoft.com/office/drawing/2014/main" id="{FAA064FC-6FB6-492F-9240-4D29259E9690}"/>
                </a:ext>
              </a:extLst>
            </p:cNvPr>
            <p:cNvSpPr>
              <a:spLocks/>
            </p:cNvSpPr>
            <p:nvPr/>
          </p:nvSpPr>
          <p:spPr bwMode="auto">
            <a:xfrm>
              <a:off x="2369" y="67"/>
              <a:ext cx="37" cy="38"/>
            </a:xfrm>
            <a:custGeom>
              <a:avLst/>
              <a:gdLst>
                <a:gd name="T0" fmla="*/ 1 w 14"/>
                <a:gd name="T1" fmla="*/ 0 h 14"/>
                <a:gd name="T2" fmla="*/ 0 w 14"/>
                <a:gd name="T3" fmla="*/ 5 h 14"/>
                <a:gd name="T4" fmla="*/ 9 w 14"/>
                <a:gd name="T5" fmla="*/ 14 h 14"/>
                <a:gd name="T6" fmla="*/ 14 w 14"/>
                <a:gd name="T7" fmla="*/ 12 h 14"/>
                <a:gd name="T8" fmla="*/ 1 w 14"/>
                <a:gd name="T9" fmla="*/ 0 h 14"/>
              </a:gdLst>
              <a:ahLst/>
              <a:cxnLst>
                <a:cxn ang="0">
                  <a:pos x="T0" y="T1"/>
                </a:cxn>
                <a:cxn ang="0">
                  <a:pos x="T2" y="T3"/>
                </a:cxn>
                <a:cxn ang="0">
                  <a:pos x="T4" y="T5"/>
                </a:cxn>
                <a:cxn ang="0">
                  <a:pos x="T6" y="T7"/>
                </a:cxn>
                <a:cxn ang="0">
                  <a:pos x="T8" y="T9"/>
                </a:cxn>
              </a:cxnLst>
              <a:rect l="0" t="0" r="r" b="b"/>
              <a:pathLst>
                <a:path w="14" h="14">
                  <a:moveTo>
                    <a:pt x="1" y="0"/>
                  </a:moveTo>
                  <a:cubicBezTo>
                    <a:pt x="1" y="2"/>
                    <a:pt x="0" y="4"/>
                    <a:pt x="0" y="5"/>
                  </a:cubicBezTo>
                  <a:cubicBezTo>
                    <a:pt x="0" y="10"/>
                    <a:pt x="4" y="14"/>
                    <a:pt x="9" y="14"/>
                  </a:cubicBezTo>
                  <a:cubicBezTo>
                    <a:pt x="11" y="14"/>
                    <a:pt x="13" y="14"/>
                    <a:pt x="14" y="12"/>
                  </a:cubicBezTo>
                  <a:cubicBezTo>
                    <a:pt x="11" y="8"/>
                    <a:pt x="6" y="4"/>
                    <a:pt x="1" y="0"/>
                  </a:cubicBezTo>
                </a:path>
              </a:pathLst>
            </a:cu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9" name="Freeform 17">
              <a:extLst>
                <a:ext uri="{FF2B5EF4-FFF2-40B4-BE49-F238E27FC236}">
                  <a16:creationId xmlns="" xmlns:a16="http://schemas.microsoft.com/office/drawing/2014/main" id="{9B258183-C64F-4D36-B0AD-6AFE49E67D79}"/>
                </a:ext>
              </a:extLst>
            </p:cNvPr>
            <p:cNvSpPr>
              <a:spLocks/>
            </p:cNvSpPr>
            <p:nvPr/>
          </p:nvSpPr>
          <p:spPr bwMode="auto">
            <a:xfrm>
              <a:off x="2155" y="59"/>
              <a:ext cx="29" cy="19"/>
            </a:xfrm>
            <a:custGeom>
              <a:avLst/>
              <a:gdLst>
                <a:gd name="T0" fmla="*/ 11 w 11"/>
                <a:gd name="T1" fmla="*/ 0 h 7"/>
                <a:gd name="T2" fmla="*/ 0 w 11"/>
                <a:gd name="T3" fmla="*/ 7 h 7"/>
                <a:gd name="T4" fmla="*/ 3 w 11"/>
                <a:gd name="T5" fmla="*/ 7 h 7"/>
                <a:gd name="T6" fmla="*/ 11 w 11"/>
                <a:gd name="T7" fmla="*/ 0 h 7"/>
              </a:gdLst>
              <a:ahLst/>
              <a:cxnLst>
                <a:cxn ang="0">
                  <a:pos x="T0" y="T1"/>
                </a:cxn>
                <a:cxn ang="0">
                  <a:pos x="T2" y="T3"/>
                </a:cxn>
                <a:cxn ang="0">
                  <a:pos x="T4" y="T5"/>
                </a:cxn>
                <a:cxn ang="0">
                  <a:pos x="T6" y="T7"/>
                </a:cxn>
              </a:cxnLst>
              <a:rect l="0" t="0" r="r" b="b"/>
              <a:pathLst>
                <a:path w="11" h="7">
                  <a:moveTo>
                    <a:pt x="11" y="0"/>
                  </a:moveTo>
                  <a:cubicBezTo>
                    <a:pt x="7" y="2"/>
                    <a:pt x="3" y="4"/>
                    <a:pt x="0" y="7"/>
                  </a:cubicBezTo>
                  <a:cubicBezTo>
                    <a:pt x="1" y="7"/>
                    <a:pt x="2" y="7"/>
                    <a:pt x="3" y="7"/>
                  </a:cubicBezTo>
                  <a:cubicBezTo>
                    <a:pt x="7" y="7"/>
                    <a:pt x="10" y="4"/>
                    <a:pt x="11" y="0"/>
                  </a:cubicBezTo>
                </a:path>
              </a:pathLst>
            </a:cu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20" name="Oval 18">
              <a:extLst>
                <a:ext uri="{FF2B5EF4-FFF2-40B4-BE49-F238E27FC236}">
                  <a16:creationId xmlns="" xmlns:a16="http://schemas.microsoft.com/office/drawing/2014/main" id="{C9F3F75D-14DC-4DFF-80C4-70CC0CD5B093}"/>
                </a:ext>
              </a:extLst>
            </p:cNvPr>
            <p:cNvSpPr>
              <a:spLocks noChangeArrowheads="1"/>
            </p:cNvSpPr>
            <p:nvPr/>
          </p:nvSpPr>
          <p:spPr bwMode="auto">
            <a:xfrm>
              <a:off x="2294" y="134"/>
              <a:ext cx="43" cy="43"/>
            </a:xfrm>
            <a:prstGeom prst="ellipse">
              <a:avLst/>
            </a:pr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21" name="Oval 19">
              <a:extLst>
                <a:ext uri="{FF2B5EF4-FFF2-40B4-BE49-F238E27FC236}">
                  <a16:creationId xmlns="" xmlns:a16="http://schemas.microsoft.com/office/drawing/2014/main" id="{6FC4F9AA-29CF-428C-A229-2CBC90D59D31}"/>
                </a:ext>
              </a:extLst>
            </p:cNvPr>
            <p:cNvSpPr>
              <a:spLocks noChangeArrowheads="1"/>
            </p:cNvSpPr>
            <p:nvPr/>
          </p:nvSpPr>
          <p:spPr bwMode="auto">
            <a:xfrm>
              <a:off x="2251" y="46"/>
              <a:ext cx="43" cy="43"/>
            </a:xfrm>
            <a:prstGeom prst="ellipse">
              <a:avLst/>
            </a:pr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22" name="Freeform 20">
              <a:extLst>
                <a:ext uri="{FF2B5EF4-FFF2-40B4-BE49-F238E27FC236}">
                  <a16:creationId xmlns="" xmlns:a16="http://schemas.microsoft.com/office/drawing/2014/main" id="{79C7B96C-98EA-4DD6-BCA4-5CED7D60ED22}"/>
                </a:ext>
              </a:extLst>
            </p:cNvPr>
            <p:cNvSpPr>
              <a:spLocks/>
            </p:cNvSpPr>
            <p:nvPr/>
          </p:nvSpPr>
          <p:spPr bwMode="auto">
            <a:xfrm>
              <a:off x="1861" y="202"/>
              <a:ext cx="43" cy="18"/>
            </a:xfrm>
            <a:custGeom>
              <a:avLst/>
              <a:gdLst>
                <a:gd name="T0" fmla="*/ 0 w 16"/>
                <a:gd name="T1" fmla="*/ 0 h 7"/>
                <a:gd name="T2" fmla="*/ 9 w 16"/>
                <a:gd name="T3" fmla="*/ 7 h 7"/>
                <a:gd name="T4" fmla="*/ 16 w 16"/>
                <a:gd name="T5" fmla="*/ 4 h 7"/>
                <a:gd name="T6" fmla="*/ 0 w 16"/>
                <a:gd name="T7" fmla="*/ 0 h 7"/>
              </a:gdLst>
              <a:ahLst/>
              <a:cxnLst>
                <a:cxn ang="0">
                  <a:pos x="T0" y="T1"/>
                </a:cxn>
                <a:cxn ang="0">
                  <a:pos x="T2" y="T3"/>
                </a:cxn>
                <a:cxn ang="0">
                  <a:pos x="T4" y="T5"/>
                </a:cxn>
                <a:cxn ang="0">
                  <a:pos x="T6" y="T7"/>
                </a:cxn>
              </a:cxnLst>
              <a:rect l="0" t="0" r="r" b="b"/>
              <a:pathLst>
                <a:path w="16" h="7">
                  <a:moveTo>
                    <a:pt x="0" y="0"/>
                  </a:moveTo>
                  <a:cubicBezTo>
                    <a:pt x="1" y="4"/>
                    <a:pt x="5" y="7"/>
                    <a:pt x="9" y="7"/>
                  </a:cubicBezTo>
                  <a:cubicBezTo>
                    <a:pt x="12" y="7"/>
                    <a:pt x="14" y="6"/>
                    <a:pt x="16" y="4"/>
                  </a:cubicBezTo>
                  <a:cubicBezTo>
                    <a:pt x="11" y="2"/>
                    <a:pt x="6" y="1"/>
                    <a:pt x="0" y="0"/>
                  </a:cubicBezTo>
                </a:path>
              </a:pathLst>
            </a:cu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23" name="Oval 21">
              <a:extLst>
                <a:ext uri="{FF2B5EF4-FFF2-40B4-BE49-F238E27FC236}">
                  <a16:creationId xmlns="" xmlns:a16="http://schemas.microsoft.com/office/drawing/2014/main" id="{03E1B2F2-D4E1-4CBC-AAB6-9CC3F9E44930}"/>
                </a:ext>
              </a:extLst>
            </p:cNvPr>
            <p:cNvSpPr>
              <a:spLocks noChangeArrowheads="1"/>
            </p:cNvSpPr>
            <p:nvPr/>
          </p:nvSpPr>
          <p:spPr bwMode="auto">
            <a:xfrm>
              <a:off x="2123" y="253"/>
              <a:ext cx="37" cy="37"/>
            </a:xfrm>
            <a:prstGeom prst="ellipse">
              <a:avLst/>
            </a:pr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24" name="Freeform 22">
              <a:extLst>
                <a:ext uri="{FF2B5EF4-FFF2-40B4-BE49-F238E27FC236}">
                  <a16:creationId xmlns="" xmlns:a16="http://schemas.microsoft.com/office/drawing/2014/main" id="{EA4AD595-3FE4-4D42-AF21-AA542615067C}"/>
                </a:ext>
              </a:extLst>
            </p:cNvPr>
            <p:cNvSpPr>
              <a:spLocks/>
            </p:cNvSpPr>
            <p:nvPr/>
          </p:nvSpPr>
          <p:spPr bwMode="auto">
            <a:xfrm>
              <a:off x="2064" y="218"/>
              <a:ext cx="14" cy="40"/>
            </a:xfrm>
            <a:custGeom>
              <a:avLst/>
              <a:gdLst>
                <a:gd name="T0" fmla="*/ 0 w 5"/>
                <a:gd name="T1" fmla="*/ 0 h 15"/>
                <a:gd name="T2" fmla="*/ 0 w 5"/>
                <a:gd name="T3" fmla="*/ 12 h 15"/>
                <a:gd name="T4" fmla="*/ 0 w 5"/>
                <a:gd name="T5" fmla="*/ 15 h 15"/>
                <a:gd name="T6" fmla="*/ 5 w 5"/>
                <a:gd name="T7" fmla="*/ 7 h 15"/>
                <a:gd name="T8" fmla="*/ 0 w 5"/>
                <a:gd name="T9" fmla="*/ 0 h 15"/>
              </a:gdLst>
              <a:ahLst/>
              <a:cxnLst>
                <a:cxn ang="0">
                  <a:pos x="T0" y="T1"/>
                </a:cxn>
                <a:cxn ang="0">
                  <a:pos x="T2" y="T3"/>
                </a:cxn>
                <a:cxn ang="0">
                  <a:pos x="T4" y="T5"/>
                </a:cxn>
                <a:cxn ang="0">
                  <a:pos x="T6" y="T7"/>
                </a:cxn>
                <a:cxn ang="0">
                  <a:pos x="T8" y="T9"/>
                </a:cxn>
              </a:cxnLst>
              <a:rect l="0" t="0" r="r" b="b"/>
              <a:pathLst>
                <a:path w="5" h="15">
                  <a:moveTo>
                    <a:pt x="0" y="0"/>
                  </a:moveTo>
                  <a:cubicBezTo>
                    <a:pt x="0" y="4"/>
                    <a:pt x="0" y="8"/>
                    <a:pt x="0" y="12"/>
                  </a:cubicBezTo>
                  <a:cubicBezTo>
                    <a:pt x="0" y="13"/>
                    <a:pt x="0" y="14"/>
                    <a:pt x="0" y="15"/>
                  </a:cubicBezTo>
                  <a:cubicBezTo>
                    <a:pt x="3" y="14"/>
                    <a:pt x="5" y="11"/>
                    <a:pt x="5" y="7"/>
                  </a:cubicBezTo>
                  <a:cubicBezTo>
                    <a:pt x="5" y="4"/>
                    <a:pt x="3" y="1"/>
                    <a:pt x="0" y="0"/>
                  </a:cubicBezTo>
                </a:path>
              </a:pathLst>
            </a:cu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25" name="Oval 23">
              <a:extLst>
                <a:ext uri="{FF2B5EF4-FFF2-40B4-BE49-F238E27FC236}">
                  <a16:creationId xmlns="" xmlns:a16="http://schemas.microsoft.com/office/drawing/2014/main" id="{13F20A35-CA7F-418D-882C-D6ABD87123AC}"/>
                </a:ext>
              </a:extLst>
            </p:cNvPr>
            <p:cNvSpPr>
              <a:spLocks noChangeArrowheads="1"/>
            </p:cNvSpPr>
            <p:nvPr/>
          </p:nvSpPr>
          <p:spPr bwMode="auto">
            <a:xfrm>
              <a:off x="1725" y="304"/>
              <a:ext cx="48" cy="48"/>
            </a:xfrm>
            <a:prstGeom prst="ellipse">
              <a:avLst/>
            </a:pr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26" name="Freeform 24">
              <a:extLst>
                <a:ext uri="{FF2B5EF4-FFF2-40B4-BE49-F238E27FC236}">
                  <a16:creationId xmlns="" xmlns:a16="http://schemas.microsoft.com/office/drawing/2014/main" id="{5005AAE0-01BF-4E63-991A-B730E01DB6DF}"/>
                </a:ext>
              </a:extLst>
            </p:cNvPr>
            <p:cNvSpPr>
              <a:spLocks/>
            </p:cNvSpPr>
            <p:nvPr/>
          </p:nvSpPr>
          <p:spPr bwMode="auto">
            <a:xfrm>
              <a:off x="1947" y="236"/>
              <a:ext cx="43" cy="41"/>
            </a:xfrm>
            <a:custGeom>
              <a:avLst/>
              <a:gdLst>
                <a:gd name="T0" fmla="*/ 2 w 16"/>
                <a:gd name="T1" fmla="*/ 0 h 15"/>
                <a:gd name="T2" fmla="*/ 0 w 16"/>
                <a:gd name="T3" fmla="*/ 6 h 15"/>
                <a:gd name="T4" fmla="*/ 9 w 16"/>
                <a:gd name="T5" fmla="*/ 15 h 15"/>
                <a:gd name="T6" fmla="*/ 16 w 16"/>
                <a:gd name="T7" fmla="*/ 12 h 15"/>
                <a:gd name="T8" fmla="*/ 2 w 16"/>
                <a:gd name="T9" fmla="*/ 0 h 15"/>
              </a:gdLst>
              <a:ahLst/>
              <a:cxnLst>
                <a:cxn ang="0">
                  <a:pos x="T0" y="T1"/>
                </a:cxn>
                <a:cxn ang="0">
                  <a:pos x="T2" y="T3"/>
                </a:cxn>
                <a:cxn ang="0">
                  <a:pos x="T4" y="T5"/>
                </a:cxn>
                <a:cxn ang="0">
                  <a:pos x="T6" y="T7"/>
                </a:cxn>
                <a:cxn ang="0">
                  <a:pos x="T8" y="T9"/>
                </a:cxn>
              </a:cxnLst>
              <a:rect l="0" t="0" r="r" b="b"/>
              <a:pathLst>
                <a:path w="16" h="15">
                  <a:moveTo>
                    <a:pt x="2" y="0"/>
                  </a:moveTo>
                  <a:cubicBezTo>
                    <a:pt x="1" y="2"/>
                    <a:pt x="0" y="4"/>
                    <a:pt x="0" y="6"/>
                  </a:cubicBezTo>
                  <a:cubicBezTo>
                    <a:pt x="0" y="11"/>
                    <a:pt x="4" y="15"/>
                    <a:pt x="9" y="15"/>
                  </a:cubicBezTo>
                  <a:cubicBezTo>
                    <a:pt x="12" y="15"/>
                    <a:pt x="14" y="13"/>
                    <a:pt x="16" y="12"/>
                  </a:cubicBezTo>
                  <a:cubicBezTo>
                    <a:pt x="11" y="7"/>
                    <a:pt x="7" y="4"/>
                    <a:pt x="2" y="0"/>
                  </a:cubicBezTo>
                </a:path>
              </a:pathLst>
            </a:cu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27" name="Oval 25">
              <a:extLst>
                <a:ext uri="{FF2B5EF4-FFF2-40B4-BE49-F238E27FC236}">
                  <a16:creationId xmlns="" xmlns:a16="http://schemas.microsoft.com/office/drawing/2014/main" id="{58962F0B-EFE5-4882-BFB6-756C62351A46}"/>
                </a:ext>
              </a:extLst>
            </p:cNvPr>
            <p:cNvSpPr>
              <a:spLocks noChangeArrowheads="1"/>
            </p:cNvSpPr>
            <p:nvPr/>
          </p:nvSpPr>
          <p:spPr bwMode="auto">
            <a:xfrm>
              <a:off x="2363" y="210"/>
              <a:ext cx="48" cy="48"/>
            </a:xfrm>
            <a:prstGeom prst="ellipse">
              <a:avLst/>
            </a:pr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28" name="Oval 26">
              <a:extLst>
                <a:ext uri="{FF2B5EF4-FFF2-40B4-BE49-F238E27FC236}">
                  <a16:creationId xmlns="" xmlns:a16="http://schemas.microsoft.com/office/drawing/2014/main" id="{FEB22865-03FA-40C9-AEB1-33E444475F57}"/>
                </a:ext>
              </a:extLst>
            </p:cNvPr>
            <p:cNvSpPr>
              <a:spLocks noChangeArrowheads="1"/>
            </p:cNvSpPr>
            <p:nvPr/>
          </p:nvSpPr>
          <p:spPr bwMode="auto">
            <a:xfrm>
              <a:off x="2126" y="172"/>
              <a:ext cx="42" cy="43"/>
            </a:xfrm>
            <a:prstGeom prst="ellipse">
              <a:avLst/>
            </a:pr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29" name="Oval 27">
              <a:extLst>
                <a:ext uri="{FF2B5EF4-FFF2-40B4-BE49-F238E27FC236}">
                  <a16:creationId xmlns="" xmlns:a16="http://schemas.microsoft.com/office/drawing/2014/main" id="{B3169211-8786-471A-AE6D-4A77AC43CC9D}"/>
                </a:ext>
              </a:extLst>
            </p:cNvPr>
            <p:cNvSpPr>
              <a:spLocks noChangeArrowheads="1"/>
            </p:cNvSpPr>
            <p:nvPr/>
          </p:nvSpPr>
          <p:spPr bwMode="auto">
            <a:xfrm>
              <a:off x="2198" y="250"/>
              <a:ext cx="43" cy="43"/>
            </a:xfrm>
            <a:prstGeom prst="ellipse">
              <a:avLst/>
            </a:pr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30" name="Oval 28">
              <a:extLst>
                <a:ext uri="{FF2B5EF4-FFF2-40B4-BE49-F238E27FC236}">
                  <a16:creationId xmlns="" xmlns:a16="http://schemas.microsoft.com/office/drawing/2014/main" id="{88A2A293-021A-4D55-B2EE-D5D45A999C8E}"/>
                </a:ext>
              </a:extLst>
            </p:cNvPr>
            <p:cNvSpPr>
              <a:spLocks noChangeArrowheads="1"/>
            </p:cNvSpPr>
            <p:nvPr/>
          </p:nvSpPr>
          <p:spPr bwMode="auto">
            <a:xfrm>
              <a:off x="2257" y="196"/>
              <a:ext cx="42" cy="43"/>
            </a:xfrm>
            <a:prstGeom prst="ellipse">
              <a:avLst/>
            </a:pr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31" name="Oval 29">
              <a:extLst>
                <a:ext uri="{FF2B5EF4-FFF2-40B4-BE49-F238E27FC236}">
                  <a16:creationId xmlns="" xmlns:a16="http://schemas.microsoft.com/office/drawing/2014/main" id="{D768E98B-35AD-4B0F-9348-9DA1F2F99F0C}"/>
                </a:ext>
              </a:extLst>
            </p:cNvPr>
            <p:cNvSpPr>
              <a:spLocks noChangeArrowheads="1"/>
            </p:cNvSpPr>
            <p:nvPr/>
          </p:nvSpPr>
          <p:spPr bwMode="auto">
            <a:xfrm>
              <a:off x="1819" y="266"/>
              <a:ext cx="48" cy="48"/>
            </a:xfrm>
            <a:prstGeom prst="ellipse">
              <a:avLst/>
            </a:pr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32" name="Oval 30">
              <a:extLst>
                <a:ext uri="{FF2B5EF4-FFF2-40B4-BE49-F238E27FC236}">
                  <a16:creationId xmlns="" xmlns:a16="http://schemas.microsoft.com/office/drawing/2014/main" id="{F2E57118-6165-4DB3-9712-3F64E8F52839}"/>
                </a:ext>
              </a:extLst>
            </p:cNvPr>
            <p:cNvSpPr>
              <a:spLocks noChangeArrowheads="1"/>
            </p:cNvSpPr>
            <p:nvPr/>
          </p:nvSpPr>
          <p:spPr bwMode="auto">
            <a:xfrm>
              <a:off x="1917" y="312"/>
              <a:ext cx="38" cy="37"/>
            </a:xfrm>
            <a:prstGeom prst="ellipse">
              <a:avLst/>
            </a:pr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33" name="Oval 31">
              <a:extLst>
                <a:ext uri="{FF2B5EF4-FFF2-40B4-BE49-F238E27FC236}">
                  <a16:creationId xmlns="" xmlns:a16="http://schemas.microsoft.com/office/drawing/2014/main" id="{2135521E-0305-419C-B96B-84B3DC7B6FB2}"/>
                </a:ext>
              </a:extLst>
            </p:cNvPr>
            <p:cNvSpPr>
              <a:spLocks noChangeArrowheads="1"/>
            </p:cNvSpPr>
            <p:nvPr/>
          </p:nvSpPr>
          <p:spPr bwMode="auto">
            <a:xfrm>
              <a:off x="2176" y="387"/>
              <a:ext cx="38" cy="38"/>
            </a:xfrm>
            <a:prstGeom prst="ellipse">
              <a:avLst/>
            </a:pr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34" name="Freeform 32">
              <a:extLst>
                <a:ext uri="{FF2B5EF4-FFF2-40B4-BE49-F238E27FC236}">
                  <a16:creationId xmlns="" xmlns:a16="http://schemas.microsoft.com/office/drawing/2014/main" id="{9B65B782-C6F2-48A4-98FA-BCA0FBB1FD9F}"/>
                </a:ext>
              </a:extLst>
            </p:cNvPr>
            <p:cNvSpPr>
              <a:spLocks/>
            </p:cNvSpPr>
            <p:nvPr/>
          </p:nvSpPr>
          <p:spPr bwMode="auto">
            <a:xfrm>
              <a:off x="2011" y="317"/>
              <a:ext cx="40" cy="46"/>
            </a:xfrm>
            <a:custGeom>
              <a:avLst/>
              <a:gdLst>
                <a:gd name="T0" fmla="*/ 7 w 15"/>
                <a:gd name="T1" fmla="*/ 0 h 17"/>
                <a:gd name="T2" fmla="*/ 0 w 15"/>
                <a:gd name="T3" fmla="*/ 8 h 17"/>
                <a:gd name="T4" fmla="*/ 9 w 15"/>
                <a:gd name="T5" fmla="*/ 17 h 17"/>
                <a:gd name="T6" fmla="*/ 15 w 15"/>
                <a:gd name="T7" fmla="*/ 15 h 17"/>
                <a:gd name="T8" fmla="*/ 7 w 15"/>
                <a:gd name="T9" fmla="*/ 0 h 17"/>
              </a:gdLst>
              <a:ahLst/>
              <a:cxnLst>
                <a:cxn ang="0">
                  <a:pos x="T0" y="T1"/>
                </a:cxn>
                <a:cxn ang="0">
                  <a:pos x="T2" y="T3"/>
                </a:cxn>
                <a:cxn ang="0">
                  <a:pos x="T4" y="T5"/>
                </a:cxn>
                <a:cxn ang="0">
                  <a:pos x="T6" y="T7"/>
                </a:cxn>
                <a:cxn ang="0">
                  <a:pos x="T8" y="T9"/>
                </a:cxn>
              </a:cxnLst>
              <a:rect l="0" t="0" r="r" b="b"/>
              <a:pathLst>
                <a:path w="15" h="17">
                  <a:moveTo>
                    <a:pt x="7" y="0"/>
                  </a:moveTo>
                  <a:cubicBezTo>
                    <a:pt x="3" y="1"/>
                    <a:pt x="0" y="4"/>
                    <a:pt x="0" y="8"/>
                  </a:cubicBezTo>
                  <a:cubicBezTo>
                    <a:pt x="0" y="13"/>
                    <a:pt x="4" y="17"/>
                    <a:pt x="9" y="17"/>
                  </a:cubicBezTo>
                  <a:cubicBezTo>
                    <a:pt x="11" y="17"/>
                    <a:pt x="13" y="16"/>
                    <a:pt x="15" y="15"/>
                  </a:cubicBezTo>
                  <a:cubicBezTo>
                    <a:pt x="13" y="10"/>
                    <a:pt x="10" y="5"/>
                    <a:pt x="7" y="0"/>
                  </a:cubicBezTo>
                </a:path>
              </a:pathLst>
            </a:cu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35" name="Oval 33">
              <a:extLst>
                <a:ext uri="{FF2B5EF4-FFF2-40B4-BE49-F238E27FC236}">
                  <a16:creationId xmlns="" xmlns:a16="http://schemas.microsoft.com/office/drawing/2014/main" id="{1D40D207-5B1C-452A-AD7E-80F316335666}"/>
                </a:ext>
              </a:extLst>
            </p:cNvPr>
            <p:cNvSpPr>
              <a:spLocks noChangeArrowheads="1"/>
            </p:cNvSpPr>
            <p:nvPr/>
          </p:nvSpPr>
          <p:spPr bwMode="auto">
            <a:xfrm>
              <a:off x="1880" y="384"/>
              <a:ext cx="48" cy="49"/>
            </a:xfrm>
            <a:prstGeom prst="ellipse">
              <a:avLst/>
            </a:pr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36" name="Oval 34">
              <a:extLst>
                <a:ext uri="{FF2B5EF4-FFF2-40B4-BE49-F238E27FC236}">
                  <a16:creationId xmlns="" xmlns:a16="http://schemas.microsoft.com/office/drawing/2014/main" id="{73CD353C-049C-4913-8949-E30B440CF2EE}"/>
                </a:ext>
              </a:extLst>
            </p:cNvPr>
            <p:cNvSpPr>
              <a:spLocks noChangeArrowheads="1"/>
            </p:cNvSpPr>
            <p:nvPr/>
          </p:nvSpPr>
          <p:spPr bwMode="auto">
            <a:xfrm>
              <a:off x="2040" y="384"/>
              <a:ext cx="48" cy="49"/>
            </a:xfrm>
            <a:prstGeom prst="ellipse">
              <a:avLst/>
            </a:pr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37" name="Freeform 35">
              <a:extLst>
                <a:ext uri="{FF2B5EF4-FFF2-40B4-BE49-F238E27FC236}">
                  <a16:creationId xmlns="" xmlns:a16="http://schemas.microsoft.com/office/drawing/2014/main" id="{78026F4F-C478-4BDD-B76A-C9D8F4A938A9}"/>
                </a:ext>
              </a:extLst>
            </p:cNvPr>
            <p:cNvSpPr>
              <a:spLocks/>
            </p:cNvSpPr>
            <p:nvPr/>
          </p:nvSpPr>
          <p:spPr bwMode="auto">
            <a:xfrm>
              <a:off x="2350" y="328"/>
              <a:ext cx="48" cy="48"/>
            </a:xfrm>
            <a:custGeom>
              <a:avLst/>
              <a:gdLst>
                <a:gd name="T0" fmla="*/ 9 w 18"/>
                <a:gd name="T1" fmla="*/ 0 h 18"/>
                <a:gd name="T2" fmla="*/ 0 w 18"/>
                <a:gd name="T3" fmla="*/ 9 h 18"/>
                <a:gd name="T4" fmla="*/ 6 w 18"/>
                <a:gd name="T5" fmla="*/ 18 h 18"/>
                <a:gd name="T6" fmla="*/ 18 w 18"/>
                <a:gd name="T7" fmla="*/ 8 h 18"/>
                <a:gd name="T8" fmla="*/ 9 w 18"/>
                <a:gd name="T9" fmla="*/ 0 h 18"/>
              </a:gdLst>
              <a:ahLst/>
              <a:cxnLst>
                <a:cxn ang="0">
                  <a:pos x="T0" y="T1"/>
                </a:cxn>
                <a:cxn ang="0">
                  <a:pos x="T2" y="T3"/>
                </a:cxn>
                <a:cxn ang="0">
                  <a:pos x="T4" y="T5"/>
                </a:cxn>
                <a:cxn ang="0">
                  <a:pos x="T6" y="T7"/>
                </a:cxn>
                <a:cxn ang="0">
                  <a:pos x="T8" y="T9"/>
                </a:cxn>
              </a:cxnLst>
              <a:rect l="0" t="0" r="r" b="b"/>
              <a:pathLst>
                <a:path w="18" h="18">
                  <a:moveTo>
                    <a:pt x="9" y="0"/>
                  </a:moveTo>
                  <a:cubicBezTo>
                    <a:pt x="4" y="0"/>
                    <a:pt x="0" y="4"/>
                    <a:pt x="0" y="9"/>
                  </a:cubicBezTo>
                  <a:cubicBezTo>
                    <a:pt x="0" y="13"/>
                    <a:pt x="3" y="17"/>
                    <a:pt x="6" y="18"/>
                  </a:cubicBezTo>
                  <a:cubicBezTo>
                    <a:pt x="11" y="15"/>
                    <a:pt x="14" y="12"/>
                    <a:pt x="18" y="8"/>
                  </a:cubicBezTo>
                  <a:cubicBezTo>
                    <a:pt x="17" y="4"/>
                    <a:pt x="14" y="0"/>
                    <a:pt x="9" y="0"/>
                  </a:cubicBezTo>
                </a:path>
              </a:pathLst>
            </a:cu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38" name="Oval 36">
              <a:extLst>
                <a:ext uri="{FF2B5EF4-FFF2-40B4-BE49-F238E27FC236}">
                  <a16:creationId xmlns="" xmlns:a16="http://schemas.microsoft.com/office/drawing/2014/main" id="{12808FC3-6A4F-425A-8222-3DC6C01A4C60}"/>
                </a:ext>
              </a:extLst>
            </p:cNvPr>
            <p:cNvSpPr>
              <a:spLocks noChangeArrowheads="1"/>
            </p:cNvSpPr>
            <p:nvPr/>
          </p:nvSpPr>
          <p:spPr bwMode="auto">
            <a:xfrm>
              <a:off x="2128" y="317"/>
              <a:ext cx="43" cy="43"/>
            </a:xfrm>
            <a:prstGeom prst="ellipse">
              <a:avLst/>
            </a:pr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39" name="Freeform 37">
              <a:extLst>
                <a:ext uri="{FF2B5EF4-FFF2-40B4-BE49-F238E27FC236}">
                  <a16:creationId xmlns="" xmlns:a16="http://schemas.microsoft.com/office/drawing/2014/main" id="{DAB307D1-0242-4537-8361-F90F2E65EECB}"/>
                </a:ext>
              </a:extLst>
            </p:cNvPr>
            <p:cNvSpPr>
              <a:spLocks/>
            </p:cNvSpPr>
            <p:nvPr/>
          </p:nvSpPr>
          <p:spPr bwMode="auto">
            <a:xfrm>
              <a:off x="2294" y="390"/>
              <a:ext cx="40" cy="35"/>
            </a:xfrm>
            <a:custGeom>
              <a:avLst/>
              <a:gdLst>
                <a:gd name="T0" fmla="*/ 8 w 15"/>
                <a:gd name="T1" fmla="*/ 0 h 13"/>
                <a:gd name="T2" fmla="*/ 0 w 15"/>
                <a:gd name="T3" fmla="*/ 8 h 13"/>
                <a:gd name="T4" fmla="*/ 2 w 15"/>
                <a:gd name="T5" fmla="*/ 13 h 13"/>
                <a:gd name="T6" fmla="*/ 15 w 15"/>
                <a:gd name="T7" fmla="*/ 4 h 13"/>
                <a:gd name="T8" fmla="*/ 8 w 15"/>
                <a:gd name="T9" fmla="*/ 0 h 13"/>
              </a:gdLst>
              <a:ahLst/>
              <a:cxnLst>
                <a:cxn ang="0">
                  <a:pos x="T0" y="T1"/>
                </a:cxn>
                <a:cxn ang="0">
                  <a:pos x="T2" y="T3"/>
                </a:cxn>
                <a:cxn ang="0">
                  <a:pos x="T4" y="T5"/>
                </a:cxn>
                <a:cxn ang="0">
                  <a:pos x="T6" y="T7"/>
                </a:cxn>
                <a:cxn ang="0">
                  <a:pos x="T8" y="T9"/>
                </a:cxn>
              </a:cxnLst>
              <a:rect l="0" t="0" r="r" b="b"/>
              <a:pathLst>
                <a:path w="15" h="13">
                  <a:moveTo>
                    <a:pt x="8" y="0"/>
                  </a:moveTo>
                  <a:cubicBezTo>
                    <a:pt x="3" y="0"/>
                    <a:pt x="0" y="3"/>
                    <a:pt x="0" y="8"/>
                  </a:cubicBezTo>
                  <a:cubicBezTo>
                    <a:pt x="0" y="10"/>
                    <a:pt x="1" y="12"/>
                    <a:pt x="2" y="13"/>
                  </a:cubicBezTo>
                  <a:cubicBezTo>
                    <a:pt x="6" y="10"/>
                    <a:pt x="11" y="7"/>
                    <a:pt x="15" y="4"/>
                  </a:cubicBezTo>
                  <a:cubicBezTo>
                    <a:pt x="13" y="1"/>
                    <a:pt x="11" y="0"/>
                    <a:pt x="8" y="0"/>
                  </a:cubicBezTo>
                </a:path>
              </a:pathLst>
            </a:cu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40" name="Oval 38">
              <a:extLst>
                <a:ext uri="{FF2B5EF4-FFF2-40B4-BE49-F238E27FC236}">
                  <a16:creationId xmlns="" xmlns:a16="http://schemas.microsoft.com/office/drawing/2014/main" id="{154B3268-66DA-4B1E-8D84-53D26F8E9DEB}"/>
                </a:ext>
              </a:extLst>
            </p:cNvPr>
            <p:cNvSpPr>
              <a:spLocks noChangeArrowheads="1"/>
            </p:cNvSpPr>
            <p:nvPr/>
          </p:nvSpPr>
          <p:spPr bwMode="auto">
            <a:xfrm>
              <a:off x="2273" y="293"/>
              <a:ext cx="42" cy="43"/>
            </a:xfrm>
            <a:prstGeom prst="ellipse">
              <a:avLst/>
            </a:pr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41" name="Freeform 39">
              <a:extLst>
                <a:ext uri="{FF2B5EF4-FFF2-40B4-BE49-F238E27FC236}">
                  <a16:creationId xmlns="" xmlns:a16="http://schemas.microsoft.com/office/drawing/2014/main" id="{CEE62FBB-4195-42FC-8FF8-73F7AEAD749B}"/>
                </a:ext>
              </a:extLst>
            </p:cNvPr>
            <p:cNvSpPr>
              <a:spLocks/>
            </p:cNvSpPr>
            <p:nvPr/>
          </p:nvSpPr>
          <p:spPr bwMode="auto">
            <a:xfrm>
              <a:off x="2409" y="134"/>
              <a:ext cx="32" cy="46"/>
            </a:xfrm>
            <a:custGeom>
              <a:avLst/>
              <a:gdLst>
                <a:gd name="T0" fmla="*/ 7 w 12"/>
                <a:gd name="T1" fmla="*/ 0 h 17"/>
                <a:gd name="T2" fmla="*/ 0 w 12"/>
                <a:gd name="T3" fmla="*/ 8 h 17"/>
                <a:gd name="T4" fmla="*/ 9 w 12"/>
                <a:gd name="T5" fmla="*/ 17 h 17"/>
                <a:gd name="T6" fmla="*/ 12 w 12"/>
                <a:gd name="T7" fmla="*/ 17 h 17"/>
                <a:gd name="T8" fmla="*/ 7 w 12"/>
                <a:gd name="T9" fmla="*/ 0 h 17"/>
              </a:gdLst>
              <a:ahLst/>
              <a:cxnLst>
                <a:cxn ang="0">
                  <a:pos x="T0" y="T1"/>
                </a:cxn>
                <a:cxn ang="0">
                  <a:pos x="T2" y="T3"/>
                </a:cxn>
                <a:cxn ang="0">
                  <a:pos x="T4" y="T5"/>
                </a:cxn>
                <a:cxn ang="0">
                  <a:pos x="T6" y="T7"/>
                </a:cxn>
                <a:cxn ang="0">
                  <a:pos x="T8" y="T9"/>
                </a:cxn>
              </a:cxnLst>
              <a:rect l="0" t="0" r="r" b="b"/>
              <a:pathLst>
                <a:path w="12" h="17">
                  <a:moveTo>
                    <a:pt x="7" y="0"/>
                  </a:moveTo>
                  <a:cubicBezTo>
                    <a:pt x="3" y="1"/>
                    <a:pt x="0" y="4"/>
                    <a:pt x="0" y="8"/>
                  </a:cubicBezTo>
                  <a:cubicBezTo>
                    <a:pt x="0" y="13"/>
                    <a:pt x="4" y="17"/>
                    <a:pt x="9" y="17"/>
                  </a:cubicBezTo>
                  <a:cubicBezTo>
                    <a:pt x="10" y="17"/>
                    <a:pt x="11" y="17"/>
                    <a:pt x="12" y="17"/>
                  </a:cubicBezTo>
                  <a:cubicBezTo>
                    <a:pt x="11" y="11"/>
                    <a:pt x="9" y="5"/>
                    <a:pt x="7" y="0"/>
                  </a:cubicBezTo>
                </a:path>
              </a:pathLst>
            </a:cu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42" name="Freeform 40">
              <a:extLst>
                <a:ext uri="{FF2B5EF4-FFF2-40B4-BE49-F238E27FC236}">
                  <a16:creationId xmlns="" xmlns:a16="http://schemas.microsoft.com/office/drawing/2014/main" id="{C551C5FE-9E0A-4CAD-9EB2-DD4BF89A4976}"/>
                </a:ext>
              </a:extLst>
            </p:cNvPr>
            <p:cNvSpPr>
              <a:spLocks/>
            </p:cNvSpPr>
            <p:nvPr/>
          </p:nvSpPr>
          <p:spPr bwMode="auto">
            <a:xfrm>
              <a:off x="1541" y="-16"/>
              <a:ext cx="918" cy="755"/>
            </a:xfrm>
            <a:custGeom>
              <a:avLst/>
              <a:gdLst>
                <a:gd name="T0" fmla="*/ 193 w 344"/>
                <a:gd name="T1" fmla="*/ 103 h 281"/>
                <a:gd name="T2" fmla="*/ 237 w 344"/>
                <a:gd name="T3" fmla="*/ 14 h 281"/>
                <a:gd name="T4" fmla="*/ 321 w 344"/>
                <a:gd name="T5" fmla="*/ 40 h 281"/>
                <a:gd name="T6" fmla="*/ 326 w 344"/>
                <a:gd name="T7" fmla="*/ 94 h 281"/>
                <a:gd name="T8" fmla="*/ 279 w 344"/>
                <a:gd name="T9" fmla="*/ 146 h 281"/>
                <a:gd name="T10" fmla="*/ 260 w 344"/>
                <a:gd name="T11" fmla="*/ 280 h 281"/>
                <a:gd name="T12" fmla="*/ 266 w 344"/>
                <a:gd name="T13" fmla="*/ 278 h 281"/>
                <a:gd name="T14" fmla="*/ 175 w 344"/>
                <a:gd name="T15" fmla="*/ 233 h 281"/>
                <a:gd name="T16" fmla="*/ 59 w 344"/>
                <a:gd name="T17" fmla="*/ 197 h 281"/>
                <a:gd name="T18" fmla="*/ 48 w 344"/>
                <a:gd name="T19" fmla="*/ 80 h 281"/>
                <a:gd name="T20" fmla="*/ 185 w 344"/>
                <a:gd name="T21" fmla="*/ 136 h 281"/>
                <a:gd name="T22" fmla="*/ 191 w 344"/>
                <a:gd name="T23" fmla="*/ 134 h 281"/>
                <a:gd name="T24" fmla="*/ 86 w 344"/>
                <a:gd name="T25" fmla="*/ 65 h 281"/>
                <a:gd name="T26" fmla="*/ 13 w 344"/>
                <a:gd name="T27" fmla="*/ 149 h 281"/>
                <a:gd name="T28" fmla="*/ 117 w 344"/>
                <a:gd name="T29" fmla="*/ 226 h 281"/>
                <a:gd name="T30" fmla="*/ 190 w 344"/>
                <a:gd name="T31" fmla="*/ 239 h 281"/>
                <a:gd name="T32" fmla="*/ 261 w 344"/>
                <a:gd name="T33" fmla="*/ 280 h 281"/>
                <a:gd name="T34" fmla="*/ 266 w 344"/>
                <a:gd name="T35" fmla="*/ 278 h 281"/>
                <a:gd name="T36" fmla="*/ 258 w 344"/>
                <a:gd name="T37" fmla="*/ 174 h 281"/>
                <a:gd name="T38" fmla="*/ 319 w 344"/>
                <a:gd name="T39" fmla="*/ 119 h 281"/>
                <a:gd name="T40" fmla="*/ 307 w 344"/>
                <a:gd name="T41" fmla="*/ 16 h 281"/>
                <a:gd name="T42" fmla="*/ 228 w 344"/>
                <a:gd name="T43" fmla="*/ 15 h 281"/>
                <a:gd name="T44" fmla="*/ 187 w 344"/>
                <a:gd name="T45" fmla="*/ 104 h 281"/>
                <a:gd name="T46" fmla="*/ 193 w 344"/>
                <a:gd name="T47" fmla="*/ 103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44" h="281">
                  <a:moveTo>
                    <a:pt x="193" y="103"/>
                  </a:moveTo>
                  <a:cubicBezTo>
                    <a:pt x="187" y="65"/>
                    <a:pt x="201" y="30"/>
                    <a:pt x="237" y="14"/>
                  </a:cubicBezTo>
                  <a:cubicBezTo>
                    <a:pt x="267" y="1"/>
                    <a:pt x="305" y="10"/>
                    <a:pt x="321" y="40"/>
                  </a:cubicBezTo>
                  <a:cubicBezTo>
                    <a:pt x="329" y="56"/>
                    <a:pt x="329" y="77"/>
                    <a:pt x="326" y="94"/>
                  </a:cubicBezTo>
                  <a:cubicBezTo>
                    <a:pt x="321" y="120"/>
                    <a:pt x="298" y="132"/>
                    <a:pt x="279" y="146"/>
                  </a:cubicBezTo>
                  <a:cubicBezTo>
                    <a:pt x="232" y="182"/>
                    <a:pt x="236" y="232"/>
                    <a:pt x="260" y="280"/>
                  </a:cubicBezTo>
                  <a:cubicBezTo>
                    <a:pt x="262" y="279"/>
                    <a:pt x="264" y="278"/>
                    <a:pt x="266" y="278"/>
                  </a:cubicBezTo>
                  <a:cubicBezTo>
                    <a:pt x="241" y="247"/>
                    <a:pt x="214" y="238"/>
                    <a:pt x="175" y="233"/>
                  </a:cubicBezTo>
                  <a:cubicBezTo>
                    <a:pt x="135" y="228"/>
                    <a:pt x="94" y="219"/>
                    <a:pt x="59" y="197"/>
                  </a:cubicBezTo>
                  <a:cubicBezTo>
                    <a:pt x="15" y="170"/>
                    <a:pt x="0" y="111"/>
                    <a:pt x="48" y="80"/>
                  </a:cubicBezTo>
                  <a:cubicBezTo>
                    <a:pt x="103" y="44"/>
                    <a:pt x="164" y="82"/>
                    <a:pt x="185" y="136"/>
                  </a:cubicBezTo>
                  <a:cubicBezTo>
                    <a:pt x="186" y="137"/>
                    <a:pt x="192" y="136"/>
                    <a:pt x="191" y="134"/>
                  </a:cubicBezTo>
                  <a:cubicBezTo>
                    <a:pt x="173" y="88"/>
                    <a:pt x="136" y="61"/>
                    <a:pt x="86" y="65"/>
                  </a:cubicBezTo>
                  <a:cubicBezTo>
                    <a:pt x="42" y="68"/>
                    <a:pt x="3" y="103"/>
                    <a:pt x="13" y="149"/>
                  </a:cubicBezTo>
                  <a:cubicBezTo>
                    <a:pt x="23" y="195"/>
                    <a:pt x="78" y="215"/>
                    <a:pt x="117" y="226"/>
                  </a:cubicBezTo>
                  <a:cubicBezTo>
                    <a:pt x="141" y="233"/>
                    <a:pt x="166" y="235"/>
                    <a:pt x="190" y="239"/>
                  </a:cubicBezTo>
                  <a:cubicBezTo>
                    <a:pt x="220" y="243"/>
                    <a:pt x="242" y="257"/>
                    <a:pt x="261" y="280"/>
                  </a:cubicBezTo>
                  <a:cubicBezTo>
                    <a:pt x="262" y="281"/>
                    <a:pt x="267" y="280"/>
                    <a:pt x="266" y="278"/>
                  </a:cubicBezTo>
                  <a:cubicBezTo>
                    <a:pt x="249" y="245"/>
                    <a:pt x="238" y="209"/>
                    <a:pt x="258" y="174"/>
                  </a:cubicBezTo>
                  <a:cubicBezTo>
                    <a:pt x="272" y="150"/>
                    <a:pt x="300" y="139"/>
                    <a:pt x="319" y="119"/>
                  </a:cubicBezTo>
                  <a:cubicBezTo>
                    <a:pt x="344" y="91"/>
                    <a:pt x="337" y="37"/>
                    <a:pt x="307" y="16"/>
                  </a:cubicBezTo>
                  <a:cubicBezTo>
                    <a:pt x="284" y="0"/>
                    <a:pt x="252" y="3"/>
                    <a:pt x="228" y="15"/>
                  </a:cubicBezTo>
                  <a:cubicBezTo>
                    <a:pt x="195" y="33"/>
                    <a:pt x="181" y="67"/>
                    <a:pt x="187" y="104"/>
                  </a:cubicBezTo>
                  <a:cubicBezTo>
                    <a:pt x="188" y="106"/>
                    <a:pt x="193" y="105"/>
                    <a:pt x="193" y="103"/>
                  </a:cubicBezTo>
                  <a:close/>
                </a:path>
              </a:pathLst>
            </a:custGeom>
            <a:solidFill>
              <a:srgbClr val="73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43" name="Freeform 41">
              <a:extLst>
                <a:ext uri="{FF2B5EF4-FFF2-40B4-BE49-F238E27FC236}">
                  <a16:creationId xmlns="" xmlns:a16="http://schemas.microsoft.com/office/drawing/2014/main" id="{61186E44-1F73-4993-AE75-856624C2E41C}"/>
                </a:ext>
              </a:extLst>
            </p:cNvPr>
            <p:cNvSpPr>
              <a:spLocks/>
            </p:cNvSpPr>
            <p:nvPr/>
          </p:nvSpPr>
          <p:spPr bwMode="auto">
            <a:xfrm>
              <a:off x="5546" y="314"/>
              <a:ext cx="564" cy="600"/>
            </a:xfrm>
            <a:custGeom>
              <a:avLst/>
              <a:gdLst>
                <a:gd name="T0" fmla="*/ 113 w 211"/>
                <a:gd name="T1" fmla="*/ 81 h 223"/>
                <a:gd name="T2" fmla="*/ 195 w 211"/>
                <a:gd name="T3" fmla="*/ 35 h 223"/>
                <a:gd name="T4" fmla="*/ 211 w 211"/>
                <a:gd name="T5" fmla="*/ 79 h 223"/>
                <a:gd name="T6" fmla="*/ 176 w 211"/>
                <a:gd name="T7" fmla="*/ 119 h 223"/>
                <a:gd name="T8" fmla="*/ 131 w 211"/>
                <a:gd name="T9" fmla="*/ 167 h 223"/>
                <a:gd name="T10" fmla="*/ 86 w 211"/>
                <a:gd name="T11" fmla="*/ 200 h 223"/>
                <a:gd name="T12" fmla="*/ 19 w 211"/>
                <a:gd name="T13" fmla="*/ 35 h 223"/>
                <a:gd name="T14" fmla="*/ 82 w 211"/>
                <a:gd name="T15" fmla="*/ 25 h 223"/>
                <a:gd name="T16" fmla="*/ 109 w 211"/>
                <a:gd name="T17" fmla="*/ 90 h 223"/>
                <a:gd name="T18" fmla="*/ 113 w 211"/>
                <a:gd name="T19" fmla="*/ 8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1" h="223">
                  <a:moveTo>
                    <a:pt x="113" y="81"/>
                  </a:moveTo>
                  <a:cubicBezTo>
                    <a:pt x="126" y="48"/>
                    <a:pt x="161" y="0"/>
                    <a:pt x="195" y="35"/>
                  </a:cubicBezTo>
                  <a:cubicBezTo>
                    <a:pt x="203" y="44"/>
                    <a:pt x="211" y="69"/>
                    <a:pt x="211" y="79"/>
                  </a:cubicBezTo>
                  <a:cubicBezTo>
                    <a:pt x="209" y="106"/>
                    <a:pt x="195" y="104"/>
                    <a:pt x="176" y="119"/>
                  </a:cubicBezTo>
                  <a:cubicBezTo>
                    <a:pt x="151" y="137"/>
                    <a:pt x="147" y="142"/>
                    <a:pt x="131" y="167"/>
                  </a:cubicBezTo>
                  <a:cubicBezTo>
                    <a:pt x="116" y="190"/>
                    <a:pt x="115" y="223"/>
                    <a:pt x="86" y="200"/>
                  </a:cubicBezTo>
                  <a:cubicBezTo>
                    <a:pt x="55" y="177"/>
                    <a:pt x="0" y="73"/>
                    <a:pt x="19" y="35"/>
                  </a:cubicBezTo>
                  <a:cubicBezTo>
                    <a:pt x="30" y="10"/>
                    <a:pt x="59" y="8"/>
                    <a:pt x="82" y="25"/>
                  </a:cubicBezTo>
                  <a:cubicBezTo>
                    <a:pt x="105" y="42"/>
                    <a:pt x="94" y="69"/>
                    <a:pt x="109" y="90"/>
                  </a:cubicBezTo>
                  <a:cubicBezTo>
                    <a:pt x="113" y="81"/>
                    <a:pt x="113" y="81"/>
                    <a:pt x="113" y="81"/>
                  </a:cubicBezTo>
                </a:path>
              </a:pathLst>
            </a:custGeom>
            <a:solidFill>
              <a:srgbClr val="E3A3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44" name="Oval 42">
              <a:extLst>
                <a:ext uri="{FF2B5EF4-FFF2-40B4-BE49-F238E27FC236}">
                  <a16:creationId xmlns="" xmlns:a16="http://schemas.microsoft.com/office/drawing/2014/main" id="{0CB76430-DA28-4128-93F6-59629CC70C1C}"/>
                </a:ext>
              </a:extLst>
            </p:cNvPr>
            <p:cNvSpPr>
              <a:spLocks noChangeArrowheads="1"/>
            </p:cNvSpPr>
            <p:nvPr/>
          </p:nvSpPr>
          <p:spPr bwMode="auto">
            <a:xfrm>
              <a:off x="5744" y="739"/>
              <a:ext cx="37" cy="38"/>
            </a:xfrm>
            <a:prstGeom prst="ellipse">
              <a:avLst/>
            </a:pr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45" name="Freeform 43">
              <a:extLst>
                <a:ext uri="{FF2B5EF4-FFF2-40B4-BE49-F238E27FC236}">
                  <a16:creationId xmlns="" xmlns:a16="http://schemas.microsoft.com/office/drawing/2014/main" id="{36BBE4E8-4372-4883-B17E-AABA9C777EF2}"/>
                </a:ext>
              </a:extLst>
            </p:cNvPr>
            <p:cNvSpPr>
              <a:spLocks/>
            </p:cNvSpPr>
            <p:nvPr/>
          </p:nvSpPr>
          <p:spPr bwMode="auto">
            <a:xfrm>
              <a:off x="5923" y="691"/>
              <a:ext cx="26" cy="32"/>
            </a:xfrm>
            <a:custGeom>
              <a:avLst/>
              <a:gdLst>
                <a:gd name="T0" fmla="*/ 9 w 10"/>
                <a:gd name="T1" fmla="*/ 0 h 12"/>
                <a:gd name="T2" fmla="*/ 0 w 10"/>
                <a:gd name="T3" fmla="*/ 9 h 12"/>
                <a:gd name="T4" fmla="*/ 0 w 10"/>
                <a:gd name="T5" fmla="*/ 12 h 12"/>
                <a:gd name="T6" fmla="*/ 10 w 10"/>
                <a:gd name="T7" fmla="*/ 0 h 12"/>
                <a:gd name="T8" fmla="*/ 9 w 10"/>
                <a:gd name="T9" fmla="*/ 0 h 12"/>
              </a:gdLst>
              <a:ahLst/>
              <a:cxnLst>
                <a:cxn ang="0">
                  <a:pos x="T0" y="T1"/>
                </a:cxn>
                <a:cxn ang="0">
                  <a:pos x="T2" y="T3"/>
                </a:cxn>
                <a:cxn ang="0">
                  <a:pos x="T4" y="T5"/>
                </a:cxn>
                <a:cxn ang="0">
                  <a:pos x="T6" y="T7"/>
                </a:cxn>
                <a:cxn ang="0">
                  <a:pos x="T8" y="T9"/>
                </a:cxn>
              </a:cxnLst>
              <a:rect l="0" t="0" r="r" b="b"/>
              <a:pathLst>
                <a:path w="10" h="12">
                  <a:moveTo>
                    <a:pt x="9" y="0"/>
                  </a:moveTo>
                  <a:cubicBezTo>
                    <a:pt x="4" y="0"/>
                    <a:pt x="0" y="4"/>
                    <a:pt x="0" y="9"/>
                  </a:cubicBezTo>
                  <a:cubicBezTo>
                    <a:pt x="0" y="10"/>
                    <a:pt x="0" y="11"/>
                    <a:pt x="0" y="12"/>
                  </a:cubicBezTo>
                  <a:cubicBezTo>
                    <a:pt x="3" y="7"/>
                    <a:pt x="6" y="4"/>
                    <a:pt x="10" y="0"/>
                  </a:cubicBezTo>
                  <a:cubicBezTo>
                    <a:pt x="9" y="0"/>
                    <a:pt x="9" y="0"/>
                    <a:pt x="9" y="0"/>
                  </a:cubicBezTo>
                </a:path>
              </a:pathLst>
            </a:cu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46" name="Oval 44">
              <a:extLst>
                <a:ext uri="{FF2B5EF4-FFF2-40B4-BE49-F238E27FC236}">
                  <a16:creationId xmlns="" xmlns:a16="http://schemas.microsoft.com/office/drawing/2014/main" id="{1F5C518A-3153-41C2-975A-3F6C7291BF56}"/>
                </a:ext>
              </a:extLst>
            </p:cNvPr>
            <p:cNvSpPr>
              <a:spLocks noChangeArrowheads="1"/>
            </p:cNvSpPr>
            <p:nvPr/>
          </p:nvSpPr>
          <p:spPr bwMode="auto">
            <a:xfrm>
              <a:off x="5696" y="669"/>
              <a:ext cx="42" cy="43"/>
            </a:xfrm>
            <a:prstGeom prst="ellipse">
              <a:avLst/>
            </a:pr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47" name="Freeform 45">
              <a:extLst>
                <a:ext uri="{FF2B5EF4-FFF2-40B4-BE49-F238E27FC236}">
                  <a16:creationId xmlns="" xmlns:a16="http://schemas.microsoft.com/office/drawing/2014/main" id="{BA5CD2BE-C299-4774-AD64-EDE508954EA1}"/>
                </a:ext>
              </a:extLst>
            </p:cNvPr>
            <p:cNvSpPr>
              <a:spLocks/>
            </p:cNvSpPr>
            <p:nvPr/>
          </p:nvSpPr>
          <p:spPr bwMode="auto">
            <a:xfrm>
              <a:off x="5848" y="768"/>
              <a:ext cx="40" cy="43"/>
            </a:xfrm>
            <a:custGeom>
              <a:avLst/>
              <a:gdLst>
                <a:gd name="T0" fmla="*/ 8 w 15"/>
                <a:gd name="T1" fmla="*/ 0 h 16"/>
                <a:gd name="T2" fmla="*/ 0 w 15"/>
                <a:gd name="T3" fmla="*/ 8 h 16"/>
                <a:gd name="T4" fmla="*/ 8 w 15"/>
                <a:gd name="T5" fmla="*/ 16 h 16"/>
                <a:gd name="T6" fmla="*/ 9 w 15"/>
                <a:gd name="T7" fmla="*/ 16 h 16"/>
                <a:gd name="T8" fmla="*/ 15 w 15"/>
                <a:gd name="T9" fmla="*/ 4 h 16"/>
                <a:gd name="T10" fmla="*/ 8 w 15"/>
                <a:gd name="T11" fmla="*/ 0 h 16"/>
              </a:gdLst>
              <a:ahLst/>
              <a:cxnLst>
                <a:cxn ang="0">
                  <a:pos x="T0" y="T1"/>
                </a:cxn>
                <a:cxn ang="0">
                  <a:pos x="T2" y="T3"/>
                </a:cxn>
                <a:cxn ang="0">
                  <a:pos x="T4" y="T5"/>
                </a:cxn>
                <a:cxn ang="0">
                  <a:pos x="T6" y="T7"/>
                </a:cxn>
                <a:cxn ang="0">
                  <a:pos x="T8" y="T9"/>
                </a:cxn>
                <a:cxn ang="0">
                  <a:pos x="T10" y="T11"/>
                </a:cxn>
              </a:cxnLst>
              <a:rect l="0" t="0" r="r" b="b"/>
              <a:pathLst>
                <a:path w="15" h="16">
                  <a:moveTo>
                    <a:pt x="8" y="0"/>
                  </a:moveTo>
                  <a:cubicBezTo>
                    <a:pt x="3" y="0"/>
                    <a:pt x="0" y="4"/>
                    <a:pt x="0" y="8"/>
                  </a:cubicBezTo>
                  <a:cubicBezTo>
                    <a:pt x="0" y="12"/>
                    <a:pt x="3" y="16"/>
                    <a:pt x="8" y="16"/>
                  </a:cubicBezTo>
                  <a:cubicBezTo>
                    <a:pt x="8" y="16"/>
                    <a:pt x="9" y="16"/>
                    <a:pt x="9" y="16"/>
                  </a:cubicBezTo>
                  <a:cubicBezTo>
                    <a:pt x="11" y="12"/>
                    <a:pt x="13" y="8"/>
                    <a:pt x="15" y="4"/>
                  </a:cubicBezTo>
                  <a:cubicBezTo>
                    <a:pt x="13" y="2"/>
                    <a:pt x="11" y="0"/>
                    <a:pt x="8" y="0"/>
                  </a:cubicBezTo>
                </a:path>
              </a:pathLst>
            </a:cu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48" name="Oval 46">
              <a:extLst>
                <a:ext uri="{FF2B5EF4-FFF2-40B4-BE49-F238E27FC236}">
                  <a16:creationId xmlns="" xmlns:a16="http://schemas.microsoft.com/office/drawing/2014/main" id="{60E50C0A-3591-4726-AB5D-83FDA50A918D}"/>
                </a:ext>
              </a:extLst>
            </p:cNvPr>
            <p:cNvSpPr>
              <a:spLocks noChangeArrowheads="1"/>
            </p:cNvSpPr>
            <p:nvPr/>
          </p:nvSpPr>
          <p:spPr bwMode="auto">
            <a:xfrm>
              <a:off x="5802" y="680"/>
              <a:ext cx="43" cy="43"/>
            </a:xfrm>
            <a:prstGeom prst="ellipse">
              <a:avLst/>
            </a:pr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49" name="Freeform 47">
              <a:extLst>
                <a:ext uri="{FF2B5EF4-FFF2-40B4-BE49-F238E27FC236}">
                  <a16:creationId xmlns="" xmlns:a16="http://schemas.microsoft.com/office/drawing/2014/main" id="{61DE3723-AAEA-45C3-8DEE-8A36BA3D216A}"/>
                </a:ext>
              </a:extLst>
            </p:cNvPr>
            <p:cNvSpPr>
              <a:spLocks/>
            </p:cNvSpPr>
            <p:nvPr/>
          </p:nvSpPr>
          <p:spPr bwMode="auto">
            <a:xfrm>
              <a:off x="5773" y="836"/>
              <a:ext cx="40" cy="35"/>
            </a:xfrm>
            <a:custGeom>
              <a:avLst/>
              <a:gdLst>
                <a:gd name="T0" fmla="*/ 7 w 15"/>
                <a:gd name="T1" fmla="*/ 0 h 13"/>
                <a:gd name="T2" fmla="*/ 0 w 15"/>
                <a:gd name="T3" fmla="*/ 5 h 13"/>
                <a:gd name="T4" fmla="*/ 1 w 15"/>
                <a:gd name="T5" fmla="*/ 6 h 13"/>
                <a:gd name="T6" fmla="*/ 13 w 15"/>
                <a:gd name="T7" fmla="*/ 13 h 13"/>
                <a:gd name="T8" fmla="*/ 15 w 15"/>
                <a:gd name="T9" fmla="*/ 8 h 13"/>
                <a:gd name="T10" fmla="*/ 7 w 15"/>
                <a:gd name="T11" fmla="*/ 0 h 13"/>
              </a:gdLst>
              <a:ahLst/>
              <a:cxnLst>
                <a:cxn ang="0">
                  <a:pos x="T0" y="T1"/>
                </a:cxn>
                <a:cxn ang="0">
                  <a:pos x="T2" y="T3"/>
                </a:cxn>
                <a:cxn ang="0">
                  <a:pos x="T4" y="T5"/>
                </a:cxn>
                <a:cxn ang="0">
                  <a:pos x="T6" y="T7"/>
                </a:cxn>
                <a:cxn ang="0">
                  <a:pos x="T8" y="T9"/>
                </a:cxn>
                <a:cxn ang="0">
                  <a:pos x="T10" y="T11"/>
                </a:cxn>
              </a:cxnLst>
              <a:rect l="0" t="0" r="r" b="b"/>
              <a:pathLst>
                <a:path w="15" h="13">
                  <a:moveTo>
                    <a:pt x="7" y="0"/>
                  </a:moveTo>
                  <a:cubicBezTo>
                    <a:pt x="4" y="0"/>
                    <a:pt x="1" y="2"/>
                    <a:pt x="0" y="5"/>
                  </a:cubicBezTo>
                  <a:cubicBezTo>
                    <a:pt x="0" y="6"/>
                    <a:pt x="1" y="6"/>
                    <a:pt x="1" y="6"/>
                  </a:cubicBezTo>
                  <a:cubicBezTo>
                    <a:pt x="6" y="10"/>
                    <a:pt x="10" y="12"/>
                    <a:pt x="13" y="13"/>
                  </a:cubicBezTo>
                  <a:cubicBezTo>
                    <a:pt x="14" y="12"/>
                    <a:pt x="15" y="10"/>
                    <a:pt x="15" y="8"/>
                  </a:cubicBezTo>
                  <a:cubicBezTo>
                    <a:pt x="15" y="3"/>
                    <a:pt x="12" y="0"/>
                    <a:pt x="7" y="0"/>
                  </a:cubicBezTo>
                </a:path>
              </a:pathLst>
            </a:cu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50" name="Freeform 48">
              <a:extLst>
                <a:ext uri="{FF2B5EF4-FFF2-40B4-BE49-F238E27FC236}">
                  <a16:creationId xmlns="" xmlns:a16="http://schemas.microsoft.com/office/drawing/2014/main" id="{CFA07F8B-9210-4F00-8754-902059E734FD}"/>
                </a:ext>
              </a:extLst>
            </p:cNvPr>
            <p:cNvSpPr>
              <a:spLocks/>
            </p:cNvSpPr>
            <p:nvPr/>
          </p:nvSpPr>
          <p:spPr bwMode="auto">
            <a:xfrm>
              <a:off x="5757" y="382"/>
              <a:ext cx="35" cy="34"/>
            </a:xfrm>
            <a:custGeom>
              <a:avLst/>
              <a:gdLst>
                <a:gd name="T0" fmla="*/ 3 w 13"/>
                <a:gd name="T1" fmla="*/ 0 h 13"/>
                <a:gd name="T2" fmla="*/ 0 w 13"/>
                <a:gd name="T3" fmla="*/ 6 h 13"/>
                <a:gd name="T4" fmla="*/ 7 w 13"/>
                <a:gd name="T5" fmla="*/ 13 h 13"/>
                <a:gd name="T6" fmla="*/ 13 w 13"/>
                <a:gd name="T7" fmla="*/ 10 h 13"/>
                <a:gd name="T8" fmla="*/ 3 w 13"/>
                <a:gd name="T9" fmla="*/ 0 h 13"/>
              </a:gdLst>
              <a:ahLst/>
              <a:cxnLst>
                <a:cxn ang="0">
                  <a:pos x="T0" y="T1"/>
                </a:cxn>
                <a:cxn ang="0">
                  <a:pos x="T2" y="T3"/>
                </a:cxn>
                <a:cxn ang="0">
                  <a:pos x="T4" y="T5"/>
                </a:cxn>
                <a:cxn ang="0">
                  <a:pos x="T6" y="T7"/>
                </a:cxn>
                <a:cxn ang="0">
                  <a:pos x="T8" y="T9"/>
                </a:cxn>
              </a:cxnLst>
              <a:rect l="0" t="0" r="r" b="b"/>
              <a:pathLst>
                <a:path w="13" h="13">
                  <a:moveTo>
                    <a:pt x="3" y="0"/>
                  </a:moveTo>
                  <a:cubicBezTo>
                    <a:pt x="1" y="1"/>
                    <a:pt x="0" y="3"/>
                    <a:pt x="0" y="6"/>
                  </a:cubicBezTo>
                  <a:cubicBezTo>
                    <a:pt x="0" y="10"/>
                    <a:pt x="3" y="13"/>
                    <a:pt x="7" y="13"/>
                  </a:cubicBezTo>
                  <a:cubicBezTo>
                    <a:pt x="9" y="13"/>
                    <a:pt x="11" y="12"/>
                    <a:pt x="13" y="10"/>
                  </a:cubicBezTo>
                  <a:cubicBezTo>
                    <a:pt x="10" y="7"/>
                    <a:pt x="7" y="3"/>
                    <a:pt x="3" y="0"/>
                  </a:cubicBezTo>
                </a:path>
              </a:pathLst>
            </a:cu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51" name="Freeform 49">
              <a:extLst>
                <a:ext uri="{FF2B5EF4-FFF2-40B4-BE49-F238E27FC236}">
                  <a16:creationId xmlns="" xmlns:a16="http://schemas.microsoft.com/office/drawing/2014/main" id="{75B8296D-2BD0-45DF-BFD9-C159F9D5892A}"/>
                </a:ext>
              </a:extLst>
            </p:cNvPr>
            <p:cNvSpPr>
              <a:spLocks/>
            </p:cNvSpPr>
            <p:nvPr/>
          </p:nvSpPr>
          <p:spPr bwMode="auto">
            <a:xfrm>
              <a:off x="5594" y="382"/>
              <a:ext cx="43" cy="48"/>
            </a:xfrm>
            <a:custGeom>
              <a:avLst/>
              <a:gdLst>
                <a:gd name="T0" fmla="*/ 8 w 16"/>
                <a:gd name="T1" fmla="*/ 0 h 18"/>
                <a:gd name="T2" fmla="*/ 1 w 16"/>
                <a:gd name="T3" fmla="*/ 10 h 18"/>
                <a:gd name="T4" fmla="*/ 0 w 16"/>
                <a:gd name="T5" fmla="*/ 14 h 18"/>
                <a:gd name="T6" fmla="*/ 7 w 16"/>
                <a:gd name="T7" fmla="*/ 18 h 18"/>
                <a:gd name="T8" fmla="*/ 16 w 16"/>
                <a:gd name="T9" fmla="*/ 9 h 18"/>
                <a:gd name="T10" fmla="*/ 8 w 16"/>
                <a:gd name="T11" fmla="*/ 0 h 18"/>
              </a:gdLst>
              <a:ahLst/>
              <a:cxnLst>
                <a:cxn ang="0">
                  <a:pos x="T0" y="T1"/>
                </a:cxn>
                <a:cxn ang="0">
                  <a:pos x="T2" y="T3"/>
                </a:cxn>
                <a:cxn ang="0">
                  <a:pos x="T4" y="T5"/>
                </a:cxn>
                <a:cxn ang="0">
                  <a:pos x="T6" y="T7"/>
                </a:cxn>
                <a:cxn ang="0">
                  <a:pos x="T8" y="T9"/>
                </a:cxn>
                <a:cxn ang="0">
                  <a:pos x="T10" y="T11"/>
                </a:cxn>
              </a:cxnLst>
              <a:rect l="0" t="0" r="r" b="b"/>
              <a:pathLst>
                <a:path w="16" h="18">
                  <a:moveTo>
                    <a:pt x="8" y="0"/>
                  </a:moveTo>
                  <a:cubicBezTo>
                    <a:pt x="5" y="3"/>
                    <a:pt x="3" y="6"/>
                    <a:pt x="1" y="10"/>
                  </a:cubicBezTo>
                  <a:cubicBezTo>
                    <a:pt x="0" y="12"/>
                    <a:pt x="0" y="13"/>
                    <a:pt x="0" y="14"/>
                  </a:cubicBezTo>
                  <a:cubicBezTo>
                    <a:pt x="1" y="16"/>
                    <a:pt x="4" y="18"/>
                    <a:pt x="7" y="18"/>
                  </a:cubicBezTo>
                  <a:cubicBezTo>
                    <a:pt x="12" y="18"/>
                    <a:pt x="16" y="14"/>
                    <a:pt x="16" y="9"/>
                  </a:cubicBezTo>
                  <a:cubicBezTo>
                    <a:pt x="16" y="4"/>
                    <a:pt x="12" y="0"/>
                    <a:pt x="8" y="0"/>
                  </a:cubicBezTo>
                </a:path>
              </a:pathLst>
            </a:cu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52" name="Freeform 50">
              <a:extLst>
                <a:ext uri="{FF2B5EF4-FFF2-40B4-BE49-F238E27FC236}">
                  <a16:creationId xmlns="" xmlns:a16="http://schemas.microsoft.com/office/drawing/2014/main" id="{E28B115A-0480-4096-A91D-BDCBBC70A2D8}"/>
                </a:ext>
              </a:extLst>
            </p:cNvPr>
            <p:cNvSpPr>
              <a:spLocks/>
            </p:cNvSpPr>
            <p:nvPr/>
          </p:nvSpPr>
          <p:spPr bwMode="auto">
            <a:xfrm>
              <a:off x="5955" y="379"/>
              <a:ext cx="24" cy="11"/>
            </a:xfrm>
            <a:custGeom>
              <a:avLst/>
              <a:gdLst>
                <a:gd name="T0" fmla="*/ 9 w 9"/>
                <a:gd name="T1" fmla="*/ 0 h 4"/>
                <a:gd name="T2" fmla="*/ 0 w 9"/>
                <a:gd name="T3" fmla="*/ 4 h 4"/>
                <a:gd name="T4" fmla="*/ 2 w 9"/>
                <a:gd name="T5" fmla="*/ 4 h 4"/>
                <a:gd name="T6" fmla="*/ 9 w 9"/>
                <a:gd name="T7" fmla="*/ 0 h 4"/>
              </a:gdLst>
              <a:ahLst/>
              <a:cxnLst>
                <a:cxn ang="0">
                  <a:pos x="T0" y="T1"/>
                </a:cxn>
                <a:cxn ang="0">
                  <a:pos x="T2" y="T3"/>
                </a:cxn>
                <a:cxn ang="0">
                  <a:pos x="T4" y="T5"/>
                </a:cxn>
                <a:cxn ang="0">
                  <a:pos x="T6" y="T7"/>
                </a:cxn>
              </a:cxnLst>
              <a:rect l="0" t="0" r="r" b="b"/>
              <a:pathLst>
                <a:path w="9" h="4">
                  <a:moveTo>
                    <a:pt x="9" y="0"/>
                  </a:moveTo>
                  <a:cubicBezTo>
                    <a:pt x="6" y="1"/>
                    <a:pt x="3" y="2"/>
                    <a:pt x="0" y="4"/>
                  </a:cubicBezTo>
                  <a:cubicBezTo>
                    <a:pt x="1" y="4"/>
                    <a:pt x="1" y="4"/>
                    <a:pt x="2" y="4"/>
                  </a:cubicBezTo>
                  <a:cubicBezTo>
                    <a:pt x="5" y="4"/>
                    <a:pt x="7" y="2"/>
                    <a:pt x="9" y="0"/>
                  </a:cubicBezTo>
                </a:path>
              </a:pathLst>
            </a:cu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53" name="Freeform 51">
              <a:extLst>
                <a:ext uri="{FF2B5EF4-FFF2-40B4-BE49-F238E27FC236}">
                  <a16:creationId xmlns="" xmlns:a16="http://schemas.microsoft.com/office/drawing/2014/main" id="{95500174-5E25-404D-AFE4-79E3FCB47766}"/>
                </a:ext>
              </a:extLst>
            </p:cNvPr>
            <p:cNvSpPr>
              <a:spLocks/>
            </p:cNvSpPr>
            <p:nvPr/>
          </p:nvSpPr>
          <p:spPr bwMode="auto">
            <a:xfrm>
              <a:off x="5669" y="352"/>
              <a:ext cx="43" cy="38"/>
            </a:xfrm>
            <a:custGeom>
              <a:avLst/>
              <a:gdLst>
                <a:gd name="T0" fmla="*/ 5 w 16"/>
                <a:gd name="T1" fmla="*/ 0 h 14"/>
                <a:gd name="T2" fmla="*/ 2 w 16"/>
                <a:gd name="T3" fmla="*/ 0 h 14"/>
                <a:gd name="T4" fmla="*/ 0 w 16"/>
                <a:gd name="T5" fmla="*/ 6 h 14"/>
                <a:gd name="T6" fmla="*/ 8 w 16"/>
                <a:gd name="T7" fmla="*/ 14 h 14"/>
                <a:gd name="T8" fmla="*/ 16 w 16"/>
                <a:gd name="T9" fmla="*/ 6 h 14"/>
                <a:gd name="T10" fmla="*/ 14 w 16"/>
                <a:gd name="T11" fmla="*/ 1 h 14"/>
                <a:gd name="T12" fmla="*/ 5 w 16"/>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16" h="14">
                  <a:moveTo>
                    <a:pt x="5" y="0"/>
                  </a:moveTo>
                  <a:cubicBezTo>
                    <a:pt x="4" y="0"/>
                    <a:pt x="3" y="0"/>
                    <a:pt x="2" y="0"/>
                  </a:cubicBezTo>
                  <a:cubicBezTo>
                    <a:pt x="1" y="2"/>
                    <a:pt x="0" y="4"/>
                    <a:pt x="0" y="6"/>
                  </a:cubicBezTo>
                  <a:cubicBezTo>
                    <a:pt x="0" y="10"/>
                    <a:pt x="3" y="14"/>
                    <a:pt x="8" y="14"/>
                  </a:cubicBezTo>
                  <a:cubicBezTo>
                    <a:pt x="12" y="14"/>
                    <a:pt x="16" y="10"/>
                    <a:pt x="16" y="6"/>
                  </a:cubicBezTo>
                  <a:cubicBezTo>
                    <a:pt x="16" y="4"/>
                    <a:pt x="15" y="2"/>
                    <a:pt x="14" y="1"/>
                  </a:cubicBezTo>
                  <a:cubicBezTo>
                    <a:pt x="11" y="0"/>
                    <a:pt x="8" y="0"/>
                    <a:pt x="5" y="0"/>
                  </a:cubicBezTo>
                </a:path>
              </a:pathLst>
            </a:cu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54" name="Freeform 52">
              <a:extLst>
                <a:ext uri="{FF2B5EF4-FFF2-40B4-BE49-F238E27FC236}">
                  <a16:creationId xmlns="" xmlns:a16="http://schemas.microsoft.com/office/drawing/2014/main" id="{7E48F1D5-80DB-49B7-9CF7-5620089257BF}"/>
                </a:ext>
              </a:extLst>
            </p:cNvPr>
            <p:cNvSpPr>
              <a:spLocks/>
            </p:cNvSpPr>
            <p:nvPr/>
          </p:nvSpPr>
          <p:spPr bwMode="auto">
            <a:xfrm>
              <a:off x="6045" y="392"/>
              <a:ext cx="30" cy="27"/>
            </a:xfrm>
            <a:custGeom>
              <a:avLst/>
              <a:gdLst>
                <a:gd name="T0" fmla="*/ 0 w 11"/>
                <a:gd name="T1" fmla="*/ 0 h 10"/>
                <a:gd name="T2" fmla="*/ 0 w 11"/>
                <a:gd name="T3" fmla="*/ 1 h 10"/>
                <a:gd name="T4" fmla="*/ 9 w 11"/>
                <a:gd name="T5" fmla="*/ 10 h 10"/>
                <a:gd name="T6" fmla="*/ 11 w 11"/>
                <a:gd name="T7" fmla="*/ 10 h 10"/>
                <a:gd name="T8" fmla="*/ 8 w 11"/>
                <a:gd name="T9" fmla="*/ 6 h 10"/>
                <a:gd name="T10" fmla="*/ 0 w 11"/>
                <a:gd name="T11" fmla="*/ 0 h 10"/>
              </a:gdLst>
              <a:ahLst/>
              <a:cxnLst>
                <a:cxn ang="0">
                  <a:pos x="T0" y="T1"/>
                </a:cxn>
                <a:cxn ang="0">
                  <a:pos x="T2" y="T3"/>
                </a:cxn>
                <a:cxn ang="0">
                  <a:pos x="T4" y="T5"/>
                </a:cxn>
                <a:cxn ang="0">
                  <a:pos x="T6" y="T7"/>
                </a:cxn>
                <a:cxn ang="0">
                  <a:pos x="T8" y="T9"/>
                </a:cxn>
                <a:cxn ang="0">
                  <a:pos x="T10" y="T11"/>
                </a:cxn>
              </a:cxnLst>
              <a:rect l="0" t="0" r="r" b="b"/>
              <a:pathLst>
                <a:path w="11" h="10">
                  <a:moveTo>
                    <a:pt x="0" y="0"/>
                  </a:moveTo>
                  <a:cubicBezTo>
                    <a:pt x="0" y="0"/>
                    <a:pt x="0" y="1"/>
                    <a:pt x="0" y="1"/>
                  </a:cubicBezTo>
                  <a:cubicBezTo>
                    <a:pt x="0" y="6"/>
                    <a:pt x="4" y="10"/>
                    <a:pt x="9" y="10"/>
                  </a:cubicBezTo>
                  <a:cubicBezTo>
                    <a:pt x="10" y="10"/>
                    <a:pt x="10" y="10"/>
                    <a:pt x="11" y="10"/>
                  </a:cubicBezTo>
                  <a:cubicBezTo>
                    <a:pt x="10" y="9"/>
                    <a:pt x="9" y="7"/>
                    <a:pt x="8" y="6"/>
                  </a:cubicBezTo>
                  <a:cubicBezTo>
                    <a:pt x="5" y="4"/>
                    <a:pt x="3" y="2"/>
                    <a:pt x="0" y="0"/>
                  </a:cubicBezTo>
                </a:path>
              </a:pathLst>
            </a:custGeom>
            <a:solidFill>
              <a:srgbClr val="EDC3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55" name="Freeform 53">
              <a:extLst>
                <a:ext uri="{FF2B5EF4-FFF2-40B4-BE49-F238E27FC236}">
                  <a16:creationId xmlns="" xmlns:a16="http://schemas.microsoft.com/office/drawing/2014/main" id="{B5FAB6B9-8CE8-4EE1-97B3-E94009D1CCE0}"/>
                </a:ext>
              </a:extLst>
            </p:cNvPr>
            <p:cNvSpPr>
              <a:spLocks/>
            </p:cNvSpPr>
            <p:nvPr/>
          </p:nvSpPr>
          <p:spPr bwMode="auto">
            <a:xfrm>
              <a:off x="5551" y="277"/>
              <a:ext cx="567" cy="569"/>
            </a:xfrm>
            <a:custGeom>
              <a:avLst/>
              <a:gdLst>
                <a:gd name="T0" fmla="*/ 107 w 212"/>
                <a:gd name="T1" fmla="*/ 80 h 212"/>
                <a:gd name="T2" fmla="*/ 185 w 212"/>
                <a:gd name="T3" fmla="*/ 39 h 212"/>
                <a:gd name="T4" fmla="*/ 199 w 212"/>
                <a:gd name="T5" fmla="*/ 76 h 212"/>
                <a:gd name="T6" fmla="*/ 177 w 212"/>
                <a:gd name="T7" fmla="*/ 111 h 212"/>
                <a:gd name="T8" fmla="*/ 131 w 212"/>
                <a:gd name="T9" fmla="*/ 150 h 212"/>
                <a:gd name="T10" fmla="*/ 110 w 212"/>
                <a:gd name="T11" fmla="*/ 185 h 212"/>
                <a:gd name="T12" fmla="*/ 80 w 212"/>
                <a:gd name="T13" fmla="*/ 199 h 212"/>
                <a:gd name="T14" fmla="*/ 42 w 212"/>
                <a:gd name="T15" fmla="*/ 151 h 212"/>
                <a:gd name="T16" fmla="*/ 13 w 212"/>
                <a:gd name="T17" fmla="*/ 80 h 212"/>
                <a:gd name="T18" fmla="*/ 51 w 212"/>
                <a:gd name="T19" fmla="*/ 16 h 212"/>
                <a:gd name="T20" fmla="*/ 97 w 212"/>
                <a:gd name="T21" fmla="*/ 90 h 212"/>
                <a:gd name="T22" fmla="*/ 103 w 212"/>
                <a:gd name="T23" fmla="*/ 89 h 212"/>
                <a:gd name="T24" fmla="*/ 86 w 212"/>
                <a:gd name="T25" fmla="*/ 36 h 212"/>
                <a:gd name="T26" fmla="*/ 46 w 212"/>
                <a:gd name="T27" fmla="*/ 13 h 212"/>
                <a:gd name="T28" fmla="*/ 3 w 212"/>
                <a:gd name="T29" fmla="*/ 51 h 212"/>
                <a:gd name="T30" fmla="*/ 34 w 212"/>
                <a:gd name="T31" fmla="*/ 148 h 212"/>
                <a:gd name="T32" fmla="*/ 91 w 212"/>
                <a:gd name="T33" fmla="*/ 209 h 212"/>
                <a:gd name="T34" fmla="*/ 106 w 212"/>
                <a:gd name="T35" fmla="*/ 202 h 212"/>
                <a:gd name="T36" fmla="*/ 131 w 212"/>
                <a:gd name="T37" fmla="*/ 157 h 212"/>
                <a:gd name="T38" fmla="*/ 169 w 212"/>
                <a:gd name="T39" fmla="*/ 118 h 212"/>
                <a:gd name="T40" fmla="*/ 203 w 212"/>
                <a:gd name="T41" fmla="*/ 89 h 212"/>
                <a:gd name="T42" fmla="*/ 161 w 212"/>
                <a:gd name="T43" fmla="*/ 21 h 212"/>
                <a:gd name="T44" fmla="*/ 101 w 212"/>
                <a:gd name="T45" fmla="*/ 82 h 212"/>
                <a:gd name="T46" fmla="*/ 107 w 212"/>
                <a:gd name="T47" fmla="*/ 80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2" h="212">
                  <a:moveTo>
                    <a:pt x="107" y="80"/>
                  </a:moveTo>
                  <a:cubicBezTo>
                    <a:pt x="118" y="51"/>
                    <a:pt x="153" y="0"/>
                    <a:pt x="185" y="39"/>
                  </a:cubicBezTo>
                  <a:cubicBezTo>
                    <a:pt x="193" y="48"/>
                    <a:pt x="197" y="64"/>
                    <a:pt x="199" y="76"/>
                  </a:cubicBezTo>
                  <a:cubicBezTo>
                    <a:pt x="202" y="93"/>
                    <a:pt x="190" y="103"/>
                    <a:pt x="177" y="111"/>
                  </a:cubicBezTo>
                  <a:cubicBezTo>
                    <a:pt x="159" y="120"/>
                    <a:pt x="143" y="134"/>
                    <a:pt x="131" y="150"/>
                  </a:cubicBezTo>
                  <a:cubicBezTo>
                    <a:pt x="123" y="161"/>
                    <a:pt x="116" y="172"/>
                    <a:pt x="110" y="185"/>
                  </a:cubicBezTo>
                  <a:cubicBezTo>
                    <a:pt x="103" y="200"/>
                    <a:pt x="97" y="212"/>
                    <a:pt x="80" y="199"/>
                  </a:cubicBezTo>
                  <a:cubicBezTo>
                    <a:pt x="63" y="187"/>
                    <a:pt x="52" y="168"/>
                    <a:pt x="42" y="151"/>
                  </a:cubicBezTo>
                  <a:cubicBezTo>
                    <a:pt x="29" y="129"/>
                    <a:pt x="19" y="105"/>
                    <a:pt x="13" y="80"/>
                  </a:cubicBezTo>
                  <a:cubicBezTo>
                    <a:pt x="6" y="53"/>
                    <a:pt x="7" y="7"/>
                    <a:pt x="51" y="16"/>
                  </a:cubicBezTo>
                  <a:cubicBezTo>
                    <a:pt x="90" y="24"/>
                    <a:pt x="81" y="64"/>
                    <a:pt x="97" y="90"/>
                  </a:cubicBezTo>
                  <a:cubicBezTo>
                    <a:pt x="98" y="91"/>
                    <a:pt x="103" y="89"/>
                    <a:pt x="103" y="89"/>
                  </a:cubicBezTo>
                  <a:cubicBezTo>
                    <a:pt x="93" y="72"/>
                    <a:pt x="94" y="53"/>
                    <a:pt x="86" y="36"/>
                  </a:cubicBezTo>
                  <a:cubicBezTo>
                    <a:pt x="80" y="22"/>
                    <a:pt x="60" y="12"/>
                    <a:pt x="46" y="13"/>
                  </a:cubicBezTo>
                  <a:cubicBezTo>
                    <a:pt x="22" y="13"/>
                    <a:pt x="6" y="27"/>
                    <a:pt x="3" y="51"/>
                  </a:cubicBezTo>
                  <a:cubicBezTo>
                    <a:pt x="0" y="83"/>
                    <a:pt x="19" y="120"/>
                    <a:pt x="34" y="148"/>
                  </a:cubicBezTo>
                  <a:cubicBezTo>
                    <a:pt x="44" y="166"/>
                    <a:pt x="66" y="209"/>
                    <a:pt x="91" y="209"/>
                  </a:cubicBezTo>
                  <a:cubicBezTo>
                    <a:pt x="98" y="209"/>
                    <a:pt x="102" y="206"/>
                    <a:pt x="106" y="202"/>
                  </a:cubicBezTo>
                  <a:cubicBezTo>
                    <a:pt x="117" y="190"/>
                    <a:pt x="122" y="170"/>
                    <a:pt x="131" y="157"/>
                  </a:cubicBezTo>
                  <a:cubicBezTo>
                    <a:pt x="141" y="141"/>
                    <a:pt x="154" y="130"/>
                    <a:pt x="169" y="118"/>
                  </a:cubicBezTo>
                  <a:cubicBezTo>
                    <a:pt x="182" y="109"/>
                    <a:pt x="197" y="105"/>
                    <a:pt x="203" y="89"/>
                  </a:cubicBezTo>
                  <a:cubicBezTo>
                    <a:pt x="212" y="65"/>
                    <a:pt x="190" y="18"/>
                    <a:pt x="161" y="21"/>
                  </a:cubicBezTo>
                  <a:cubicBezTo>
                    <a:pt x="130" y="25"/>
                    <a:pt x="112" y="55"/>
                    <a:pt x="101" y="82"/>
                  </a:cubicBezTo>
                  <a:cubicBezTo>
                    <a:pt x="101" y="82"/>
                    <a:pt x="106" y="82"/>
                    <a:pt x="107" y="80"/>
                  </a:cubicBezTo>
                  <a:close/>
                </a:path>
              </a:pathLst>
            </a:custGeom>
            <a:solidFill>
              <a:srgbClr val="73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56" name="Freeform 54">
              <a:extLst>
                <a:ext uri="{FF2B5EF4-FFF2-40B4-BE49-F238E27FC236}">
                  <a16:creationId xmlns="" xmlns:a16="http://schemas.microsoft.com/office/drawing/2014/main" id="{0C8E5226-286E-4AF5-88E8-56DF2622A97D}"/>
                </a:ext>
              </a:extLst>
            </p:cNvPr>
            <p:cNvSpPr>
              <a:spLocks/>
            </p:cNvSpPr>
            <p:nvPr/>
          </p:nvSpPr>
          <p:spPr bwMode="auto">
            <a:xfrm>
              <a:off x="2294" y="489"/>
              <a:ext cx="3180" cy="631"/>
            </a:xfrm>
            <a:custGeom>
              <a:avLst/>
              <a:gdLst>
                <a:gd name="T0" fmla="*/ 65 w 1191"/>
                <a:gd name="T1" fmla="*/ 118 h 235"/>
                <a:gd name="T2" fmla="*/ 167 w 1191"/>
                <a:gd name="T3" fmla="*/ 10 h 235"/>
                <a:gd name="T4" fmla="*/ 365 w 1191"/>
                <a:gd name="T5" fmla="*/ 5 h 235"/>
                <a:gd name="T6" fmla="*/ 561 w 1191"/>
                <a:gd name="T7" fmla="*/ 14 h 235"/>
                <a:gd name="T8" fmla="*/ 895 w 1191"/>
                <a:gd name="T9" fmla="*/ 24 h 235"/>
                <a:gd name="T10" fmla="*/ 1096 w 1191"/>
                <a:gd name="T11" fmla="*/ 26 h 235"/>
                <a:gd name="T12" fmla="*/ 1170 w 1191"/>
                <a:gd name="T13" fmla="*/ 65 h 235"/>
                <a:gd name="T14" fmla="*/ 1170 w 1191"/>
                <a:gd name="T15" fmla="*/ 145 h 235"/>
                <a:gd name="T16" fmla="*/ 1082 w 1191"/>
                <a:gd name="T17" fmla="*/ 179 h 235"/>
                <a:gd name="T18" fmla="*/ 979 w 1191"/>
                <a:gd name="T19" fmla="*/ 174 h 235"/>
                <a:gd name="T20" fmla="*/ 794 w 1191"/>
                <a:gd name="T21" fmla="*/ 147 h 235"/>
                <a:gd name="T22" fmla="*/ 515 w 1191"/>
                <a:gd name="T23" fmla="*/ 175 h 235"/>
                <a:gd name="T24" fmla="*/ 65 w 1191"/>
                <a:gd name="T25" fmla="*/ 118 h 235"/>
                <a:gd name="T26" fmla="*/ 60 w 1191"/>
                <a:gd name="T27" fmla="*/ 120 h 235"/>
                <a:gd name="T28" fmla="*/ 578 w 1191"/>
                <a:gd name="T29" fmla="*/ 168 h 235"/>
                <a:gd name="T30" fmla="*/ 864 w 1191"/>
                <a:gd name="T31" fmla="*/ 156 h 235"/>
                <a:gd name="T32" fmla="*/ 1035 w 1191"/>
                <a:gd name="T33" fmla="*/ 182 h 235"/>
                <a:gd name="T34" fmla="*/ 1177 w 1191"/>
                <a:gd name="T35" fmla="*/ 142 h 235"/>
                <a:gd name="T36" fmla="*/ 1182 w 1191"/>
                <a:gd name="T37" fmla="*/ 73 h 235"/>
                <a:gd name="T38" fmla="*/ 1125 w 1191"/>
                <a:gd name="T39" fmla="*/ 30 h 235"/>
                <a:gd name="T40" fmla="*/ 934 w 1191"/>
                <a:gd name="T41" fmla="*/ 19 h 235"/>
                <a:gd name="T42" fmla="*/ 635 w 1191"/>
                <a:gd name="T43" fmla="*/ 16 h 235"/>
                <a:gd name="T44" fmla="*/ 391 w 1191"/>
                <a:gd name="T45" fmla="*/ 3 h 235"/>
                <a:gd name="T46" fmla="*/ 271 w 1191"/>
                <a:gd name="T47" fmla="*/ 0 h 235"/>
                <a:gd name="T48" fmla="*/ 166 w 1191"/>
                <a:gd name="T49" fmla="*/ 8 h 235"/>
                <a:gd name="T50" fmla="*/ 60 w 1191"/>
                <a:gd name="T51" fmla="*/ 120 h 235"/>
                <a:gd name="T52" fmla="*/ 65 w 1191"/>
                <a:gd name="T53" fmla="*/ 118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91" h="235">
                  <a:moveTo>
                    <a:pt x="65" y="118"/>
                  </a:moveTo>
                  <a:cubicBezTo>
                    <a:pt x="7" y="50"/>
                    <a:pt x="115" y="17"/>
                    <a:pt x="167" y="10"/>
                  </a:cubicBezTo>
                  <a:cubicBezTo>
                    <a:pt x="234" y="2"/>
                    <a:pt x="298" y="3"/>
                    <a:pt x="365" y="5"/>
                  </a:cubicBezTo>
                  <a:cubicBezTo>
                    <a:pt x="431" y="7"/>
                    <a:pt x="496" y="10"/>
                    <a:pt x="561" y="14"/>
                  </a:cubicBezTo>
                  <a:cubicBezTo>
                    <a:pt x="672" y="21"/>
                    <a:pt x="783" y="30"/>
                    <a:pt x="895" y="24"/>
                  </a:cubicBezTo>
                  <a:cubicBezTo>
                    <a:pt x="961" y="20"/>
                    <a:pt x="1029" y="13"/>
                    <a:pt x="1096" y="26"/>
                  </a:cubicBezTo>
                  <a:cubicBezTo>
                    <a:pt x="1123" y="32"/>
                    <a:pt x="1152" y="42"/>
                    <a:pt x="1170" y="65"/>
                  </a:cubicBezTo>
                  <a:cubicBezTo>
                    <a:pt x="1187" y="87"/>
                    <a:pt x="1187" y="122"/>
                    <a:pt x="1170" y="145"/>
                  </a:cubicBezTo>
                  <a:cubicBezTo>
                    <a:pt x="1151" y="171"/>
                    <a:pt x="1112" y="177"/>
                    <a:pt x="1082" y="179"/>
                  </a:cubicBezTo>
                  <a:cubicBezTo>
                    <a:pt x="1048" y="182"/>
                    <a:pt x="1013" y="179"/>
                    <a:pt x="979" y="174"/>
                  </a:cubicBezTo>
                  <a:cubicBezTo>
                    <a:pt x="917" y="166"/>
                    <a:pt x="858" y="148"/>
                    <a:pt x="794" y="147"/>
                  </a:cubicBezTo>
                  <a:cubicBezTo>
                    <a:pt x="700" y="146"/>
                    <a:pt x="607" y="162"/>
                    <a:pt x="515" y="175"/>
                  </a:cubicBezTo>
                  <a:cubicBezTo>
                    <a:pt x="366" y="196"/>
                    <a:pt x="192" y="218"/>
                    <a:pt x="65" y="118"/>
                  </a:cubicBezTo>
                  <a:cubicBezTo>
                    <a:pt x="64" y="117"/>
                    <a:pt x="59" y="119"/>
                    <a:pt x="60" y="120"/>
                  </a:cubicBezTo>
                  <a:cubicBezTo>
                    <a:pt x="206" y="235"/>
                    <a:pt x="410" y="192"/>
                    <a:pt x="578" y="168"/>
                  </a:cubicBezTo>
                  <a:cubicBezTo>
                    <a:pt x="672" y="155"/>
                    <a:pt x="769" y="141"/>
                    <a:pt x="864" y="156"/>
                  </a:cubicBezTo>
                  <a:cubicBezTo>
                    <a:pt x="921" y="165"/>
                    <a:pt x="976" y="180"/>
                    <a:pt x="1035" y="182"/>
                  </a:cubicBezTo>
                  <a:cubicBezTo>
                    <a:pt x="1081" y="185"/>
                    <a:pt x="1147" y="184"/>
                    <a:pt x="1177" y="142"/>
                  </a:cubicBezTo>
                  <a:cubicBezTo>
                    <a:pt x="1191" y="123"/>
                    <a:pt x="1191" y="94"/>
                    <a:pt x="1182" y="73"/>
                  </a:cubicBezTo>
                  <a:cubicBezTo>
                    <a:pt x="1171" y="51"/>
                    <a:pt x="1148" y="38"/>
                    <a:pt x="1125" y="30"/>
                  </a:cubicBezTo>
                  <a:cubicBezTo>
                    <a:pt x="1065" y="10"/>
                    <a:pt x="996" y="15"/>
                    <a:pt x="934" y="19"/>
                  </a:cubicBezTo>
                  <a:cubicBezTo>
                    <a:pt x="834" y="25"/>
                    <a:pt x="735" y="22"/>
                    <a:pt x="635" y="16"/>
                  </a:cubicBezTo>
                  <a:cubicBezTo>
                    <a:pt x="554" y="11"/>
                    <a:pt x="472" y="3"/>
                    <a:pt x="391" y="3"/>
                  </a:cubicBezTo>
                  <a:cubicBezTo>
                    <a:pt x="351" y="3"/>
                    <a:pt x="311" y="0"/>
                    <a:pt x="271" y="0"/>
                  </a:cubicBezTo>
                  <a:cubicBezTo>
                    <a:pt x="235" y="0"/>
                    <a:pt x="201" y="4"/>
                    <a:pt x="166" y="8"/>
                  </a:cubicBezTo>
                  <a:cubicBezTo>
                    <a:pt x="113" y="15"/>
                    <a:pt x="0" y="50"/>
                    <a:pt x="60" y="120"/>
                  </a:cubicBezTo>
                  <a:cubicBezTo>
                    <a:pt x="61" y="121"/>
                    <a:pt x="66" y="119"/>
                    <a:pt x="65" y="118"/>
                  </a:cubicBezTo>
                </a:path>
              </a:pathLst>
            </a:custGeom>
            <a:solidFill>
              <a:srgbClr val="73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57" name="Freeform 55">
              <a:extLst>
                <a:ext uri="{FF2B5EF4-FFF2-40B4-BE49-F238E27FC236}">
                  <a16:creationId xmlns="" xmlns:a16="http://schemas.microsoft.com/office/drawing/2014/main" id="{915B1325-CCBF-4FED-8531-16003294ED82}"/>
                </a:ext>
              </a:extLst>
            </p:cNvPr>
            <p:cNvSpPr>
              <a:spLocks/>
            </p:cNvSpPr>
            <p:nvPr/>
          </p:nvSpPr>
          <p:spPr bwMode="auto">
            <a:xfrm>
              <a:off x="2494" y="621"/>
              <a:ext cx="86" cy="260"/>
            </a:xfrm>
            <a:custGeom>
              <a:avLst/>
              <a:gdLst>
                <a:gd name="T0" fmla="*/ 16 w 32"/>
                <a:gd name="T1" fmla="*/ 0 h 97"/>
                <a:gd name="T2" fmla="*/ 0 w 32"/>
                <a:gd name="T3" fmla="*/ 10 h 97"/>
                <a:gd name="T4" fmla="*/ 13 w 32"/>
                <a:gd name="T5" fmla="*/ 74 h 97"/>
                <a:gd name="T6" fmla="*/ 15 w 32"/>
                <a:gd name="T7" fmla="*/ 87 h 97"/>
                <a:gd name="T8" fmla="*/ 32 w 32"/>
                <a:gd name="T9" fmla="*/ 97 h 97"/>
                <a:gd name="T10" fmla="*/ 30 w 32"/>
                <a:gd name="T11" fmla="*/ 72 h 97"/>
                <a:gd name="T12" fmla="*/ 16 w 32"/>
                <a:gd name="T13" fmla="*/ 0 h 97"/>
              </a:gdLst>
              <a:ahLst/>
              <a:cxnLst>
                <a:cxn ang="0">
                  <a:pos x="T0" y="T1"/>
                </a:cxn>
                <a:cxn ang="0">
                  <a:pos x="T2" y="T3"/>
                </a:cxn>
                <a:cxn ang="0">
                  <a:pos x="T4" y="T5"/>
                </a:cxn>
                <a:cxn ang="0">
                  <a:pos x="T6" y="T7"/>
                </a:cxn>
                <a:cxn ang="0">
                  <a:pos x="T8" y="T9"/>
                </a:cxn>
                <a:cxn ang="0">
                  <a:pos x="T10" y="T11"/>
                </a:cxn>
                <a:cxn ang="0">
                  <a:pos x="T12" y="T13"/>
                </a:cxn>
              </a:cxnLst>
              <a:rect l="0" t="0" r="r" b="b"/>
              <a:pathLst>
                <a:path w="32" h="97">
                  <a:moveTo>
                    <a:pt x="16" y="0"/>
                  </a:moveTo>
                  <a:cubicBezTo>
                    <a:pt x="10" y="3"/>
                    <a:pt x="5" y="6"/>
                    <a:pt x="0" y="10"/>
                  </a:cubicBezTo>
                  <a:cubicBezTo>
                    <a:pt x="4" y="31"/>
                    <a:pt x="9" y="53"/>
                    <a:pt x="13" y="74"/>
                  </a:cubicBezTo>
                  <a:cubicBezTo>
                    <a:pt x="13" y="78"/>
                    <a:pt x="14" y="82"/>
                    <a:pt x="15" y="87"/>
                  </a:cubicBezTo>
                  <a:cubicBezTo>
                    <a:pt x="21" y="90"/>
                    <a:pt x="26" y="93"/>
                    <a:pt x="32" y="97"/>
                  </a:cubicBezTo>
                  <a:cubicBezTo>
                    <a:pt x="31" y="88"/>
                    <a:pt x="31" y="79"/>
                    <a:pt x="30" y="72"/>
                  </a:cubicBezTo>
                  <a:cubicBezTo>
                    <a:pt x="26" y="48"/>
                    <a:pt x="21" y="24"/>
                    <a:pt x="16" y="0"/>
                  </a:cubicBezTo>
                </a:path>
              </a:pathLst>
            </a:custGeom>
            <a:solidFill>
              <a:srgbClr val="D4BB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58" name="Freeform 56">
              <a:extLst>
                <a:ext uri="{FF2B5EF4-FFF2-40B4-BE49-F238E27FC236}">
                  <a16:creationId xmlns="" xmlns:a16="http://schemas.microsoft.com/office/drawing/2014/main" id="{1255156B-F5BA-4531-8918-BB2BFDA7C61E}"/>
                </a:ext>
              </a:extLst>
            </p:cNvPr>
            <p:cNvSpPr>
              <a:spLocks/>
            </p:cNvSpPr>
            <p:nvPr/>
          </p:nvSpPr>
          <p:spPr bwMode="auto">
            <a:xfrm>
              <a:off x="2542" y="892"/>
              <a:ext cx="40" cy="30"/>
            </a:xfrm>
            <a:custGeom>
              <a:avLst/>
              <a:gdLst>
                <a:gd name="T0" fmla="*/ 0 w 15"/>
                <a:gd name="T1" fmla="*/ 0 h 11"/>
                <a:gd name="T2" fmla="*/ 0 w 15"/>
                <a:gd name="T3" fmla="*/ 1 h 11"/>
                <a:gd name="T4" fmla="*/ 15 w 15"/>
                <a:gd name="T5" fmla="*/ 11 h 11"/>
                <a:gd name="T6" fmla="*/ 15 w 15"/>
                <a:gd name="T7" fmla="*/ 9 h 11"/>
                <a:gd name="T8" fmla="*/ 0 w 15"/>
                <a:gd name="T9" fmla="*/ 0 h 11"/>
              </a:gdLst>
              <a:ahLst/>
              <a:cxnLst>
                <a:cxn ang="0">
                  <a:pos x="T0" y="T1"/>
                </a:cxn>
                <a:cxn ang="0">
                  <a:pos x="T2" y="T3"/>
                </a:cxn>
                <a:cxn ang="0">
                  <a:pos x="T4" y="T5"/>
                </a:cxn>
                <a:cxn ang="0">
                  <a:pos x="T6" y="T7"/>
                </a:cxn>
                <a:cxn ang="0">
                  <a:pos x="T8" y="T9"/>
                </a:cxn>
              </a:cxnLst>
              <a:rect l="0" t="0" r="r" b="b"/>
              <a:pathLst>
                <a:path w="15" h="11">
                  <a:moveTo>
                    <a:pt x="0" y="0"/>
                  </a:moveTo>
                  <a:cubicBezTo>
                    <a:pt x="0" y="1"/>
                    <a:pt x="0" y="1"/>
                    <a:pt x="0" y="1"/>
                  </a:cubicBezTo>
                  <a:cubicBezTo>
                    <a:pt x="5" y="5"/>
                    <a:pt x="10" y="8"/>
                    <a:pt x="15" y="11"/>
                  </a:cubicBezTo>
                  <a:cubicBezTo>
                    <a:pt x="15" y="10"/>
                    <a:pt x="15" y="10"/>
                    <a:pt x="15" y="9"/>
                  </a:cubicBezTo>
                  <a:cubicBezTo>
                    <a:pt x="10" y="6"/>
                    <a:pt x="5" y="3"/>
                    <a:pt x="0" y="0"/>
                  </a:cubicBezTo>
                </a:path>
              </a:pathLst>
            </a:custGeom>
            <a:solidFill>
              <a:srgbClr val="EBED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59" name="Freeform 57">
              <a:extLst>
                <a:ext uri="{FF2B5EF4-FFF2-40B4-BE49-F238E27FC236}">
                  <a16:creationId xmlns="" xmlns:a16="http://schemas.microsoft.com/office/drawing/2014/main" id="{B61ED4F2-1D75-4E3F-B013-E5F731DDC5F2}"/>
                </a:ext>
              </a:extLst>
            </p:cNvPr>
            <p:cNvSpPr>
              <a:spLocks/>
            </p:cNvSpPr>
            <p:nvPr/>
          </p:nvSpPr>
          <p:spPr bwMode="auto">
            <a:xfrm>
              <a:off x="2537" y="871"/>
              <a:ext cx="45" cy="45"/>
            </a:xfrm>
            <a:custGeom>
              <a:avLst/>
              <a:gdLst>
                <a:gd name="T0" fmla="*/ 0 w 17"/>
                <a:gd name="T1" fmla="*/ 0 h 17"/>
                <a:gd name="T2" fmla="*/ 2 w 17"/>
                <a:gd name="T3" fmla="*/ 8 h 17"/>
                <a:gd name="T4" fmla="*/ 17 w 17"/>
                <a:gd name="T5" fmla="*/ 17 h 17"/>
                <a:gd name="T6" fmla="*/ 16 w 17"/>
                <a:gd name="T7" fmla="*/ 9 h 17"/>
                <a:gd name="T8" fmla="*/ 0 w 17"/>
                <a:gd name="T9" fmla="*/ 0 h 17"/>
              </a:gdLst>
              <a:ahLst/>
              <a:cxnLst>
                <a:cxn ang="0">
                  <a:pos x="T0" y="T1"/>
                </a:cxn>
                <a:cxn ang="0">
                  <a:pos x="T2" y="T3"/>
                </a:cxn>
                <a:cxn ang="0">
                  <a:pos x="T4" y="T5"/>
                </a:cxn>
                <a:cxn ang="0">
                  <a:pos x="T6" y="T7"/>
                </a:cxn>
                <a:cxn ang="0">
                  <a:pos x="T8" y="T9"/>
                </a:cxn>
              </a:cxnLst>
              <a:rect l="0" t="0" r="r" b="b"/>
              <a:pathLst>
                <a:path w="17" h="17">
                  <a:moveTo>
                    <a:pt x="0" y="0"/>
                  </a:moveTo>
                  <a:cubicBezTo>
                    <a:pt x="1" y="3"/>
                    <a:pt x="1" y="5"/>
                    <a:pt x="2" y="8"/>
                  </a:cubicBezTo>
                  <a:cubicBezTo>
                    <a:pt x="7" y="11"/>
                    <a:pt x="12" y="14"/>
                    <a:pt x="17" y="17"/>
                  </a:cubicBezTo>
                  <a:cubicBezTo>
                    <a:pt x="17" y="15"/>
                    <a:pt x="16" y="12"/>
                    <a:pt x="16" y="9"/>
                  </a:cubicBezTo>
                  <a:cubicBezTo>
                    <a:pt x="11" y="6"/>
                    <a:pt x="6" y="3"/>
                    <a:pt x="0" y="0"/>
                  </a:cubicBezTo>
                </a:path>
              </a:pathLst>
            </a:custGeom>
            <a:solidFill>
              <a:srgbClr val="D4BB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60" name="Freeform 58">
              <a:extLst>
                <a:ext uri="{FF2B5EF4-FFF2-40B4-BE49-F238E27FC236}">
                  <a16:creationId xmlns="" xmlns:a16="http://schemas.microsoft.com/office/drawing/2014/main" id="{F95EFE5B-75E5-49C3-93E5-B34EAD545EED}"/>
                </a:ext>
              </a:extLst>
            </p:cNvPr>
            <p:cNvSpPr>
              <a:spLocks/>
            </p:cNvSpPr>
            <p:nvPr/>
          </p:nvSpPr>
          <p:spPr bwMode="auto">
            <a:xfrm>
              <a:off x="2534" y="854"/>
              <a:ext cx="46" cy="41"/>
            </a:xfrm>
            <a:custGeom>
              <a:avLst/>
              <a:gdLst>
                <a:gd name="T0" fmla="*/ 0 w 17"/>
                <a:gd name="T1" fmla="*/ 0 h 15"/>
                <a:gd name="T2" fmla="*/ 1 w 17"/>
                <a:gd name="T3" fmla="*/ 6 h 15"/>
                <a:gd name="T4" fmla="*/ 17 w 17"/>
                <a:gd name="T5" fmla="*/ 15 h 15"/>
                <a:gd name="T6" fmla="*/ 17 w 17"/>
                <a:gd name="T7" fmla="*/ 10 h 15"/>
                <a:gd name="T8" fmla="*/ 0 w 17"/>
                <a:gd name="T9" fmla="*/ 0 h 15"/>
              </a:gdLst>
              <a:ahLst/>
              <a:cxnLst>
                <a:cxn ang="0">
                  <a:pos x="T0" y="T1"/>
                </a:cxn>
                <a:cxn ang="0">
                  <a:pos x="T2" y="T3"/>
                </a:cxn>
                <a:cxn ang="0">
                  <a:pos x="T4" y="T5"/>
                </a:cxn>
                <a:cxn ang="0">
                  <a:pos x="T6" y="T7"/>
                </a:cxn>
                <a:cxn ang="0">
                  <a:pos x="T8" y="T9"/>
                </a:cxn>
              </a:cxnLst>
              <a:rect l="0" t="0" r="r" b="b"/>
              <a:pathLst>
                <a:path w="17" h="15">
                  <a:moveTo>
                    <a:pt x="0" y="0"/>
                  </a:moveTo>
                  <a:cubicBezTo>
                    <a:pt x="1" y="2"/>
                    <a:pt x="1" y="4"/>
                    <a:pt x="1" y="6"/>
                  </a:cubicBezTo>
                  <a:cubicBezTo>
                    <a:pt x="7" y="9"/>
                    <a:pt x="12" y="12"/>
                    <a:pt x="17" y="15"/>
                  </a:cubicBezTo>
                  <a:cubicBezTo>
                    <a:pt x="17" y="13"/>
                    <a:pt x="17" y="11"/>
                    <a:pt x="17" y="10"/>
                  </a:cubicBezTo>
                  <a:cubicBezTo>
                    <a:pt x="11" y="6"/>
                    <a:pt x="6" y="3"/>
                    <a:pt x="0" y="0"/>
                  </a:cubicBezTo>
                </a:path>
              </a:pathLst>
            </a:custGeom>
            <a:solidFill>
              <a:srgbClr val="6A2E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61" name="Freeform 59">
              <a:extLst>
                <a:ext uri="{FF2B5EF4-FFF2-40B4-BE49-F238E27FC236}">
                  <a16:creationId xmlns="" xmlns:a16="http://schemas.microsoft.com/office/drawing/2014/main" id="{F036E103-887A-4A56-9197-5B84D923C656}"/>
                </a:ext>
              </a:extLst>
            </p:cNvPr>
            <p:cNvSpPr>
              <a:spLocks/>
            </p:cNvSpPr>
            <p:nvPr/>
          </p:nvSpPr>
          <p:spPr bwMode="auto">
            <a:xfrm>
              <a:off x="2681" y="562"/>
              <a:ext cx="80" cy="395"/>
            </a:xfrm>
            <a:custGeom>
              <a:avLst/>
              <a:gdLst>
                <a:gd name="T0" fmla="*/ 16 w 30"/>
                <a:gd name="T1" fmla="*/ 0 h 147"/>
                <a:gd name="T2" fmla="*/ 0 w 30"/>
                <a:gd name="T3" fmla="*/ 3 h 147"/>
                <a:gd name="T4" fmla="*/ 12 w 30"/>
                <a:gd name="T5" fmla="*/ 141 h 147"/>
                <a:gd name="T6" fmla="*/ 30 w 30"/>
                <a:gd name="T7" fmla="*/ 147 h 147"/>
                <a:gd name="T8" fmla="*/ 16 w 30"/>
                <a:gd name="T9" fmla="*/ 0 h 147"/>
              </a:gdLst>
              <a:ahLst/>
              <a:cxnLst>
                <a:cxn ang="0">
                  <a:pos x="T0" y="T1"/>
                </a:cxn>
                <a:cxn ang="0">
                  <a:pos x="T2" y="T3"/>
                </a:cxn>
                <a:cxn ang="0">
                  <a:pos x="T4" y="T5"/>
                </a:cxn>
                <a:cxn ang="0">
                  <a:pos x="T6" y="T7"/>
                </a:cxn>
                <a:cxn ang="0">
                  <a:pos x="T8" y="T9"/>
                </a:cxn>
              </a:cxnLst>
              <a:rect l="0" t="0" r="r" b="b"/>
              <a:pathLst>
                <a:path w="30" h="147">
                  <a:moveTo>
                    <a:pt x="16" y="0"/>
                  </a:moveTo>
                  <a:cubicBezTo>
                    <a:pt x="11" y="1"/>
                    <a:pt x="6" y="2"/>
                    <a:pt x="0" y="3"/>
                  </a:cubicBezTo>
                  <a:cubicBezTo>
                    <a:pt x="7" y="49"/>
                    <a:pt x="12" y="95"/>
                    <a:pt x="12" y="141"/>
                  </a:cubicBezTo>
                  <a:cubicBezTo>
                    <a:pt x="18" y="143"/>
                    <a:pt x="24" y="145"/>
                    <a:pt x="30" y="147"/>
                  </a:cubicBezTo>
                  <a:cubicBezTo>
                    <a:pt x="26" y="98"/>
                    <a:pt x="24" y="49"/>
                    <a:pt x="16" y="0"/>
                  </a:cubicBezTo>
                </a:path>
              </a:pathLst>
            </a:custGeom>
            <a:solidFill>
              <a:srgbClr val="D4BB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62" name="Freeform 60">
              <a:extLst>
                <a:ext uri="{FF2B5EF4-FFF2-40B4-BE49-F238E27FC236}">
                  <a16:creationId xmlns="" xmlns:a16="http://schemas.microsoft.com/office/drawing/2014/main" id="{DAC1156C-E856-454E-80D6-B2D657576A69}"/>
                </a:ext>
              </a:extLst>
            </p:cNvPr>
            <p:cNvSpPr>
              <a:spLocks/>
            </p:cNvSpPr>
            <p:nvPr/>
          </p:nvSpPr>
          <p:spPr bwMode="auto">
            <a:xfrm>
              <a:off x="2710" y="975"/>
              <a:ext cx="57" cy="22"/>
            </a:xfrm>
            <a:custGeom>
              <a:avLst/>
              <a:gdLst>
                <a:gd name="T0" fmla="*/ 0 w 21"/>
                <a:gd name="T1" fmla="*/ 0 h 8"/>
                <a:gd name="T2" fmla="*/ 0 w 21"/>
                <a:gd name="T3" fmla="*/ 2 h 8"/>
                <a:gd name="T4" fmla="*/ 21 w 21"/>
                <a:gd name="T5" fmla="*/ 8 h 8"/>
                <a:gd name="T6" fmla="*/ 21 w 21"/>
                <a:gd name="T7" fmla="*/ 7 h 8"/>
                <a:gd name="T8" fmla="*/ 0 w 21"/>
                <a:gd name="T9" fmla="*/ 0 h 8"/>
              </a:gdLst>
              <a:ahLst/>
              <a:cxnLst>
                <a:cxn ang="0">
                  <a:pos x="T0" y="T1"/>
                </a:cxn>
                <a:cxn ang="0">
                  <a:pos x="T2" y="T3"/>
                </a:cxn>
                <a:cxn ang="0">
                  <a:pos x="T4" y="T5"/>
                </a:cxn>
                <a:cxn ang="0">
                  <a:pos x="T6" y="T7"/>
                </a:cxn>
                <a:cxn ang="0">
                  <a:pos x="T8" y="T9"/>
                </a:cxn>
              </a:cxnLst>
              <a:rect l="0" t="0" r="r" b="b"/>
              <a:pathLst>
                <a:path w="21" h="8">
                  <a:moveTo>
                    <a:pt x="0" y="0"/>
                  </a:moveTo>
                  <a:cubicBezTo>
                    <a:pt x="0" y="1"/>
                    <a:pt x="0" y="1"/>
                    <a:pt x="0" y="2"/>
                  </a:cubicBezTo>
                  <a:cubicBezTo>
                    <a:pt x="7" y="4"/>
                    <a:pt x="14" y="6"/>
                    <a:pt x="21" y="8"/>
                  </a:cubicBezTo>
                  <a:cubicBezTo>
                    <a:pt x="21" y="8"/>
                    <a:pt x="21" y="7"/>
                    <a:pt x="21" y="7"/>
                  </a:cubicBezTo>
                  <a:cubicBezTo>
                    <a:pt x="14" y="5"/>
                    <a:pt x="7" y="3"/>
                    <a:pt x="0" y="0"/>
                  </a:cubicBezTo>
                </a:path>
              </a:pathLst>
            </a:custGeom>
            <a:solidFill>
              <a:srgbClr val="EBED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63" name="Freeform 61">
              <a:extLst>
                <a:ext uri="{FF2B5EF4-FFF2-40B4-BE49-F238E27FC236}">
                  <a16:creationId xmlns="" xmlns:a16="http://schemas.microsoft.com/office/drawing/2014/main" id="{498081E2-FC75-46FA-BB51-1692EAF5FB69}"/>
                </a:ext>
              </a:extLst>
            </p:cNvPr>
            <p:cNvSpPr>
              <a:spLocks/>
            </p:cNvSpPr>
            <p:nvPr/>
          </p:nvSpPr>
          <p:spPr bwMode="auto">
            <a:xfrm>
              <a:off x="2710" y="951"/>
              <a:ext cx="57" cy="43"/>
            </a:xfrm>
            <a:custGeom>
              <a:avLst/>
              <a:gdLst>
                <a:gd name="T0" fmla="*/ 1 w 21"/>
                <a:gd name="T1" fmla="*/ 0 h 16"/>
                <a:gd name="T2" fmla="*/ 0 w 21"/>
                <a:gd name="T3" fmla="*/ 9 h 16"/>
                <a:gd name="T4" fmla="*/ 21 w 21"/>
                <a:gd name="T5" fmla="*/ 16 h 16"/>
                <a:gd name="T6" fmla="*/ 20 w 21"/>
                <a:gd name="T7" fmla="*/ 6 h 16"/>
                <a:gd name="T8" fmla="*/ 1 w 21"/>
                <a:gd name="T9" fmla="*/ 0 h 16"/>
              </a:gdLst>
              <a:ahLst/>
              <a:cxnLst>
                <a:cxn ang="0">
                  <a:pos x="T0" y="T1"/>
                </a:cxn>
                <a:cxn ang="0">
                  <a:pos x="T2" y="T3"/>
                </a:cxn>
                <a:cxn ang="0">
                  <a:pos x="T4" y="T5"/>
                </a:cxn>
                <a:cxn ang="0">
                  <a:pos x="T6" y="T7"/>
                </a:cxn>
                <a:cxn ang="0">
                  <a:pos x="T8" y="T9"/>
                </a:cxn>
              </a:cxnLst>
              <a:rect l="0" t="0" r="r" b="b"/>
              <a:pathLst>
                <a:path w="21" h="16">
                  <a:moveTo>
                    <a:pt x="1" y="0"/>
                  </a:moveTo>
                  <a:cubicBezTo>
                    <a:pt x="1" y="3"/>
                    <a:pt x="0" y="6"/>
                    <a:pt x="0" y="9"/>
                  </a:cubicBezTo>
                  <a:cubicBezTo>
                    <a:pt x="7" y="12"/>
                    <a:pt x="14" y="14"/>
                    <a:pt x="21" y="16"/>
                  </a:cubicBezTo>
                  <a:cubicBezTo>
                    <a:pt x="20" y="13"/>
                    <a:pt x="20" y="10"/>
                    <a:pt x="20" y="6"/>
                  </a:cubicBezTo>
                  <a:cubicBezTo>
                    <a:pt x="13" y="5"/>
                    <a:pt x="7" y="3"/>
                    <a:pt x="1" y="0"/>
                  </a:cubicBezTo>
                </a:path>
              </a:pathLst>
            </a:custGeom>
            <a:solidFill>
              <a:srgbClr val="D4BB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64" name="Freeform 62">
              <a:extLst>
                <a:ext uri="{FF2B5EF4-FFF2-40B4-BE49-F238E27FC236}">
                  <a16:creationId xmlns="" xmlns:a16="http://schemas.microsoft.com/office/drawing/2014/main" id="{202437D9-41E7-40E7-9BD4-C1044949DD42}"/>
                </a:ext>
              </a:extLst>
            </p:cNvPr>
            <p:cNvSpPr>
              <a:spLocks/>
            </p:cNvSpPr>
            <p:nvPr/>
          </p:nvSpPr>
          <p:spPr bwMode="auto">
            <a:xfrm>
              <a:off x="2713" y="940"/>
              <a:ext cx="51" cy="27"/>
            </a:xfrm>
            <a:custGeom>
              <a:avLst/>
              <a:gdLst>
                <a:gd name="T0" fmla="*/ 0 w 19"/>
                <a:gd name="T1" fmla="*/ 0 h 10"/>
                <a:gd name="T2" fmla="*/ 0 w 19"/>
                <a:gd name="T3" fmla="*/ 4 h 10"/>
                <a:gd name="T4" fmla="*/ 19 w 19"/>
                <a:gd name="T5" fmla="*/ 10 h 10"/>
                <a:gd name="T6" fmla="*/ 18 w 19"/>
                <a:gd name="T7" fmla="*/ 6 h 10"/>
                <a:gd name="T8" fmla="*/ 0 w 19"/>
                <a:gd name="T9" fmla="*/ 0 h 10"/>
              </a:gdLst>
              <a:ahLst/>
              <a:cxnLst>
                <a:cxn ang="0">
                  <a:pos x="T0" y="T1"/>
                </a:cxn>
                <a:cxn ang="0">
                  <a:pos x="T2" y="T3"/>
                </a:cxn>
                <a:cxn ang="0">
                  <a:pos x="T4" y="T5"/>
                </a:cxn>
                <a:cxn ang="0">
                  <a:pos x="T6" y="T7"/>
                </a:cxn>
                <a:cxn ang="0">
                  <a:pos x="T8" y="T9"/>
                </a:cxn>
              </a:cxnLst>
              <a:rect l="0" t="0" r="r" b="b"/>
              <a:pathLst>
                <a:path w="19" h="10">
                  <a:moveTo>
                    <a:pt x="0" y="0"/>
                  </a:moveTo>
                  <a:cubicBezTo>
                    <a:pt x="0" y="2"/>
                    <a:pt x="0" y="3"/>
                    <a:pt x="0" y="4"/>
                  </a:cubicBezTo>
                  <a:cubicBezTo>
                    <a:pt x="6" y="7"/>
                    <a:pt x="12" y="9"/>
                    <a:pt x="19" y="10"/>
                  </a:cubicBezTo>
                  <a:cubicBezTo>
                    <a:pt x="19" y="9"/>
                    <a:pt x="18" y="8"/>
                    <a:pt x="18" y="6"/>
                  </a:cubicBezTo>
                  <a:cubicBezTo>
                    <a:pt x="12" y="4"/>
                    <a:pt x="6" y="2"/>
                    <a:pt x="0" y="0"/>
                  </a:cubicBezTo>
                </a:path>
              </a:pathLst>
            </a:custGeom>
            <a:solidFill>
              <a:srgbClr val="6A2E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65" name="Freeform 63">
              <a:extLst>
                <a:ext uri="{FF2B5EF4-FFF2-40B4-BE49-F238E27FC236}">
                  <a16:creationId xmlns="" xmlns:a16="http://schemas.microsoft.com/office/drawing/2014/main" id="{047B7EE3-C696-46C4-976E-F5832482B621}"/>
                </a:ext>
              </a:extLst>
            </p:cNvPr>
            <p:cNvSpPr>
              <a:spLocks noEditPoints="1"/>
            </p:cNvSpPr>
            <p:nvPr/>
          </p:nvSpPr>
          <p:spPr bwMode="auto">
            <a:xfrm>
              <a:off x="2857" y="537"/>
              <a:ext cx="107" cy="479"/>
            </a:xfrm>
            <a:custGeom>
              <a:avLst/>
              <a:gdLst>
                <a:gd name="T0" fmla="*/ 16 w 40"/>
                <a:gd name="T1" fmla="*/ 172 h 178"/>
                <a:gd name="T2" fmla="*/ 17 w 40"/>
                <a:gd name="T3" fmla="*/ 173 h 178"/>
                <a:gd name="T4" fmla="*/ 26 w 40"/>
                <a:gd name="T5" fmla="*/ 178 h 178"/>
                <a:gd name="T6" fmla="*/ 33 w 40"/>
                <a:gd name="T7" fmla="*/ 174 h 178"/>
                <a:gd name="T8" fmla="*/ 16 w 40"/>
                <a:gd name="T9" fmla="*/ 172 h 178"/>
                <a:gd name="T10" fmla="*/ 18 w 40"/>
                <a:gd name="T11" fmla="*/ 0 h 178"/>
                <a:gd name="T12" fmla="*/ 0 w 40"/>
                <a:gd name="T13" fmla="*/ 1 h 178"/>
                <a:gd name="T14" fmla="*/ 6 w 40"/>
                <a:gd name="T15" fmla="*/ 60 h 178"/>
                <a:gd name="T16" fmla="*/ 12 w 40"/>
                <a:gd name="T17" fmla="*/ 124 h 178"/>
                <a:gd name="T18" fmla="*/ 15 w 40"/>
                <a:gd name="T19" fmla="*/ 168 h 178"/>
                <a:gd name="T20" fmla="*/ 34 w 40"/>
                <a:gd name="T21" fmla="*/ 171 h 178"/>
                <a:gd name="T22" fmla="*/ 25 w 40"/>
                <a:gd name="T23" fmla="*/ 77 h 178"/>
                <a:gd name="T24" fmla="*/ 18 w 40"/>
                <a:gd name="T25" fmla="*/ 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 h="178">
                  <a:moveTo>
                    <a:pt x="16" y="172"/>
                  </a:moveTo>
                  <a:cubicBezTo>
                    <a:pt x="17" y="172"/>
                    <a:pt x="17" y="172"/>
                    <a:pt x="17" y="173"/>
                  </a:cubicBezTo>
                  <a:cubicBezTo>
                    <a:pt x="18" y="176"/>
                    <a:pt x="22" y="178"/>
                    <a:pt x="26" y="178"/>
                  </a:cubicBezTo>
                  <a:cubicBezTo>
                    <a:pt x="29" y="178"/>
                    <a:pt x="31" y="177"/>
                    <a:pt x="33" y="174"/>
                  </a:cubicBezTo>
                  <a:cubicBezTo>
                    <a:pt x="27" y="173"/>
                    <a:pt x="22" y="173"/>
                    <a:pt x="16" y="172"/>
                  </a:cubicBezTo>
                  <a:moveTo>
                    <a:pt x="18" y="0"/>
                  </a:moveTo>
                  <a:cubicBezTo>
                    <a:pt x="12" y="0"/>
                    <a:pt x="6" y="1"/>
                    <a:pt x="0" y="1"/>
                  </a:cubicBezTo>
                  <a:cubicBezTo>
                    <a:pt x="1" y="21"/>
                    <a:pt x="5" y="41"/>
                    <a:pt x="6" y="60"/>
                  </a:cubicBezTo>
                  <a:cubicBezTo>
                    <a:pt x="8" y="82"/>
                    <a:pt x="10" y="103"/>
                    <a:pt x="12" y="124"/>
                  </a:cubicBezTo>
                  <a:cubicBezTo>
                    <a:pt x="13" y="138"/>
                    <a:pt x="12" y="154"/>
                    <a:pt x="15" y="168"/>
                  </a:cubicBezTo>
                  <a:cubicBezTo>
                    <a:pt x="21" y="169"/>
                    <a:pt x="27" y="170"/>
                    <a:pt x="34" y="171"/>
                  </a:cubicBezTo>
                  <a:cubicBezTo>
                    <a:pt x="40" y="141"/>
                    <a:pt x="29" y="106"/>
                    <a:pt x="25" y="77"/>
                  </a:cubicBezTo>
                  <a:cubicBezTo>
                    <a:pt x="22" y="52"/>
                    <a:pt x="21" y="26"/>
                    <a:pt x="18" y="0"/>
                  </a:cubicBezTo>
                </a:path>
              </a:pathLst>
            </a:custGeom>
            <a:solidFill>
              <a:srgbClr val="D4BB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66" name="Freeform 64">
              <a:extLst>
                <a:ext uri="{FF2B5EF4-FFF2-40B4-BE49-F238E27FC236}">
                  <a16:creationId xmlns="" xmlns:a16="http://schemas.microsoft.com/office/drawing/2014/main" id="{D8DB842A-0BC5-4464-9FE9-81BD75977A63}"/>
                </a:ext>
              </a:extLst>
            </p:cNvPr>
            <p:cNvSpPr>
              <a:spLocks/>
            </p:cNvSpPr>
            <p:nvPr/>
          </p:nvSpPr>
          <p:spPr bwMode="auto">
            <a:xfrm>
              <a:off x="2897" y="989"/>
              <a:ext cx="51" cy="16"/>
            </a:xfrm>
            <a:custGeom>
              <a:avLst/>
              <a:gdLst>
                <a:gd name="T0" fmla="*/ 0 w 19"/>
                <a:gd name="T1" fmla="*/ 0 h 6"/>
                <a:gd name="T2" fmla="*/ 1 w 19"/>
                <a:gd name="T3" fmla="*/ 4 h 6"/>
                <a:gd name="T4" fmla="*/ 18 w 19"/>
                <a:gd name="T5" fmla="*/ 6 h 6"/>
                <a:gd name="T6" fmla="*/ 18 w 19"/>
                <a:gd name="T7" fmla="*/ 5 h 6"/>
                <a:gd name="T8" fmla="*/ 19 w 19"/>
                <a:gd name="T9" fmla="*/ 3 h 6"/>
                <a:gd name="T10" fmla="*/ 0 w 19"/>
                <a:gd name="T11" fmla="*/ 0 h 6"/>
              </a:gdLst>
              <a:ahLst/>
              <a:cxnLst>
                <a:cxn ang="0">
                  <a:pos x="T0" y="T1"/>
                </a:cxn>
                <a:cxn ang="0">
                  <a:pos x="T2" y="T3"/>
                </a:cxn>
                <a:cxn ang="0">
                  <a:pos x="T4" y="T5"/>
                </a:cxn>
                <a:cxn ang="0">
                  <a:pos x="T6" y="T7"/>
                </a:cxn>
                <a:cxn ang="0">
                  <a:pos x="T8" y="T9"/>
                </a:cxn>
                <a:cxn ang="0">
                  <a:pos x="T10" y="T11"/>
                </a:cxn>
              </a:cxnLst>
              <a:rect l="0" t="0" r="r" b="b"/>
              <a:pathLst>
                <a:path w="19" h="6">
                  <a:moveTo>
                    <a:pt x="0" y="0"/>
                  </a:moveTo>
                  <a:cubicBezTo>
                    <a:pt x="1" y="1"/>
                    <a:pt x="1" y="2"/>
                    <a:pt x="1" y="4"/>
                  </a:cubicBezTo>
                  <a:cubicBezTo>
                    <a:pt x="7" y="5"/>
                    <a:pt x="12" y="5"/>
                    <a:pt x="18" y="6"/>
                  </a:cubicBezTo>
                  <a:cubicBezTo>
                    <a:pt x="18" y="6"/>
                    <a:pt x="18" y="5"/>
                    <a:pt x="18" y="5"/>
                  </a:cubicBezTo>
                  <a:cubicBezTo>
                    <a:pt x="18" y="4"/>
                    <a:pt x="18" y="3"/>
                    <a:pt x="19" y="3"/>
                  </a:cubicBezTo>
                  <a:cubicBezTo>
                    <a:pt x="12" y="2"/>
                    <a:pt x="6" y="1"/>
                    <a:pt x="0" y="0"/>
                  </a:cubicBezTo>
                </a:path>
              </a:pathLst>
            </a:custGeom>
            <a:solidFill>
              <a:srgbClr val="6A2E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67" name="Freeform 65">
              <a:extLst>
                <a:ext uri="{FF2B5EF4-FFF2-40B4-BE49-F238E27FC236}">
                  <a16:creationId xmlns="" xmlns:a16="http://schemas.microsoft.com/office/drawing/2014/main" id="{D3060478-1C67-4817-BB90-87C482A611A1}"/>
                </a:ext>
              </a:extLst>
            </p:cNvPr>
            <p:cNvSpPr>
              <a:spLocks/>
            </p:cNvSpPr>
            <p:nvPr/>
          </p:nvSpPr>
          <p:spPr bwMode="auto">
            <a:xfrm>
              <a:off x="3012" y="535"/>
              <a:ext cx="96" cy="473"/>
            </a:xfrm>
            <a:custGeom>
              <a:avLst/>
              <a:gdLst>
                <a:gd name="T0" fmla="*/ 2 w 36"/>
                <a:gd name="T1" fmla="*/ 0 h 176"/>
                <a:gd name="T2" fmla="*/ 0 w 36"/>
                <a:gd name="T3" fmla="*/ 0 h 176"/>
                <a:gd name="T4" fmla="*/ 17 w 36"/>
                <a:gd name="T5" fmla="*/ 169 h 176"/>
                <a:gd name="T6" fmla="*/ 19 w 36"/>
                <a:gd name="T7" fmla="*/ 175 h 176"/>
                <a:gd name="T8" fmla="*/ 34 w 36"/>
                <a:gd name="T9" fmla="*/ 176 h 176"/>
                <a:gd name="T10" fmla="*/ 36 w 36"/>
                <a:gd name="T11" fmla="*/ 169 h 176"/>
                <a:gd name="T12" fmla="*/ 16 w 36"/>
                <a:gd name="T13" fmla="*/ 0 h 176"/>
                <a:gd name="T14" fmla="*/ 2 w 36"/>
                <a:gd name="T15" fmla="*/ 0 h 1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 h="176">
                  <a:moveTo>
                    <a:pt x="2" y="0"/>
                  </a:moveTo>
                  <a:cubicBezTo>
                    <a:pt x="1" y="0"/>
                    <a:pt x="1" y="0"/>
                    <a:pt x="0" y="0"/>
                  </a:cubicBezTo>
                  <a:cubicBezTo>
                    <a:pt x="4" y="56"/>
                    <a:pt x="16" y="112"/>
                    <a:pt x="17" y="169"/>
                  </a:cubicBezTo>
                  <a:cubicBezTo>
                    <a:pt x="17" y="172"/>
                    <a:pt x="18" y="174"/>
                    <a:pt x="19" y="175"/>
                  </a:cubicBezTo>
                  <a:cubicBezTo>
                    <a:pt x="24" y="175"/>
                    <a:pt x="29" y="176"/>
                    <a:pt x="34" y="176"/>
                  </a:cubicBezTo>
                  <a:cubicBezTo>
                    <a:pt x="35" y="174"/>
                    <a:pt x="36" y="172"/>
                    <a:pt x="36" y="169"/>
                  </a:cubicBezTo>
                  <a:cubicBezTo>
                    <a:pt x="32" y="112"/>
                    <a:pt x="23" y="56"/>
                    <a:pt x="16" y="0"/>
                  </a:cubicBezTo>
                  <a:cubicBezTo>
                    <a:pt x="12" y="0"/>
                    <a:pt x="7" y="0"/>
                    <a:pt x="2" y="0"/>
                  </a:cubicBezTo>
                </a:path>
              </a:pathLst>
            </a:custGeom>
            <a:solidFill>
              <a:srgbClr val="D4BB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68" name="Freeform 66">
              <a:extLst>
                <a:ext uri="{FF2B5EF4-FFF2-40B4-BE49-F238E27FC236}">
                  <a16:creationId xmlns="" xmlns:a16="http://schemas.microsoft.com/office/drawing/2014/main" id="{2E9EFE25-BC20-4B6C-ACDA-C29FB331B59A}"/>
                </a:ext>
              </a:extLst>
            </p:cNvPr>
            <p:cNvSpPr>
              <a:spLocks/>
            </p:cNvSpPr>
            <p:nvPr/>
          </p:nvSpPr>
          <p:spPr bwMode="auto">
            <a:xfrm>
              <a:off x="3063" y="1005"/>
              <a:ext cx="40" cy="8"/>
            </a:xfrm>
            <a:custGeom>
              <a:avLst/>
              <a:gdLst>
                <a:gd name="T0" fmla="*/ 0 w 15"/>
                <a:gd name="T1" fmla="*/ 0 h 3"/>
                <a:gd name="T2" fmla="*/ 8 w 15"/>
                <a:gd name="T3" fmla="*/ 3 h 3"/>
                <a:gd name="T4" fmla="*/ 15 w 15"/>
                <a:gd name="T5" fmla="*/ 1 h 3"/>
                <a:gd name="T6" fmla="*/ 0 w 15"/>
                <a:gd name="T7" fmla="*/ 0 h 3"/>
              </a:gdLst>
              <a:ahLst/>
              <a:cxnLst>
                <a:cxn ang="0">
                  <a:pos x="T0" y="T1"/>
                </a:cxn>
                <a:cxn ang="0">
                  <a:pos x="T2" y="T3"/>
                </a:cxn>
                <a:cxn ang="0">
                  <a:pos x="T4" y="T5"/>
                </a:cxn>
                <a:cxn ang="0">
                  <a:pos x="T6" y="T7"/>
                </a:cxn>
              </a:cxnLst>
              <a:rect l="0" t="0" r="r" b="b"/>
              <a:pathLst>
                <a:path w="15" h="3">
                  <a:moveTo>
                    <a:pt x="0" y="0"/>
                  </a:moveTo>
                  <a:cubicBezTo>
                    <a:pt x="2" y="2"/>
                    <a:pt x="5" y="3"/>
                    <a:pt x="8" y="3"/>
                  </a:cubicBezTo>
                  <a:cubicBezTo>
                    <a:pt x="10" y="3"/>
                    <a:pt x="13" y="2"/>
                    <a:pt x="15" y="1"/>
                  </a:cubicBezTo>
                  <a:cubicBezTo>
                    <a:pt x="10" y="1"/>
                    <a:pt x="5" y="0"/>
                    <a:pt x="0" y="0"/>
                  </a:cubicBezTo>
                </a:path>
              </a:pathLst>
            </a:custGeom>
            <a:solidFill>
              <a:srgbClr val="6A2E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69" name="Freeform 67">
              <a:extLst>
                <a:ext uri="{FF2B5EF4-FFF2-40B4-BE49-F238E27FC236}">
                  <a16:creationId xmlns="" xmlns:a16="http://schemas.microsoft.com/office/drawing/2014/main" id="{A201C3D0-0F61-48ED-9CB4-54E66A0AF241}"/>
                </a:ext>
              </a:extLst>
            </p:cNvPr>
            <p:cNvSpPr>
              <a:spLocks/>
            </p:cNvSpPr>
            <p:nvPr/>
          </p:nvSpPr>
          <p:spPr bwMode="auto">
            <a:xfrm>
              <a:off x="2566" y="588"/>
              <a:ext cx="91" cy="65"/>
            </a:xfrm>
            <a:custGeom>
              <a:avLst/>
              <a:gdLst>
                <a:gd name="T0" fmla="*/ 19 w 34"/>
                <a:gd name="T1" fmla="*/ 0 h 24"/>
                <a:gd name="T2" fmla="*/ 4 w 34"/>
                <a:gd name="T3" fmla="*/ 6 h 24"/>
                <a:gd name="T4" fmla="*/ 8 w 34"/>
                <a:gd name="T5" fmla="*/ 22 h 24"/>
                <a:gd name="T6" fmla="*/ 16 w 34"/>
                <a:gd name="T7" fmla="*/ 24 h 24"/>
                <a:gd name="T8" fmla="*/ 29 w 34"/>
                <a:gd name="T9" fmla="*/ 9 h 24"/>
                <a:gd name="T10" fmla="*/ 19 w 34"/>
                <a:gd name="T11" fmla="*/ 0 h 24"/>
              </a:gdLst>
              <a:ahLst/>
              <a:cxnLst>
                <a:cxn ang="0">
                  <a:pos x="T0" y="T1"/>
                </a:cxn>
                <a:cxn ang="0">
                  <a:pos x="T2" y="T3"/>
                </a:cxn>
                <a:cxn ang="0">
                  <a:pos x="T4" y="T5"/>
                </a:cxn>
                <a:cxn ang="0">
                  <a:pos x="T6" y="T7"/>
                </a:cxn>
                <a:cxn ang="0">
                  <a:pos x="T8" y="T9"/>
                </a:cxn>
                <a:cxn ang="0">
                  <a:pos x="T10" y="T11"/>
                </a:cxn>
              </a:cxnLst>
              <a:rect l="0" t="0" r="r" b="b"/>
              <a:pathLst>
                <a:path w="34" h="24">
                  <a:moveTo>
                    <a:pt x="19" y="0"/>
                  </a:moveTo>
                  <a:cubicBezTo>
                    <a:pt x="14" y="2"/>
                    <a:pt x="9" y="4"/>
                    <a:pt x="4" y="6"/>
                  </a:cubicBezTo>
                  <a:cubicBezTo>
                    <a:pt x="2" y="9"/>
                    <a:pt x="0" y="18"/>
                    <a:pt x="8" y="22"/>
                  </a:cubicBezTo>
                  <a:cubicBezTo>
                    <a:pt x="10" y="24"/>
                    <a:pt x="13" y="24"/>
                    <a:pt x="16" y="24"/>
                  </a:cubicBezTo>
                  <a:cubicBezTo>
                    <a:pt x="25" y="24"/>
                    <a:pt x="34" y="17"/>
                    <a:pt x="29" y="9"/>
                  </a:cubicBezTo>
                  <a:cubicBezTo>
                    <a:pt x="27" y="5"/>
                    <a:pt x="23" y="2"/>
                    <a:pt x="19" y="0"/>
                  </a:cubicBezTo>
                </a:path>
              </a:pathLst>
            </a:custGeom>
            <a:solidFill>
              <a:srgbClr val="FAF4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70" name="Freeform 68">
              <a:extLst>
                <a:ext uri="{FF2B5EF4-FFF2-40B4-BE49-F238E27FC236}">
                  <a16:creationId xmlns="" xmlns:a16="http://schemas.microsoft.com/office/drawing/2014/main" id="{BAC82736-C856-4C6E-BE7A-93F7B1829F07}"/>
                </a:ext>
              </a:extLst>
            </p:cNvPr>
            <p:cNvSpPr>
              <a:spLocks/>
            </p:cNvSpPr>
            <p:nvPr/>
          </p:nvSpPr>
          <p:spPr bwMode="auto">
            <a:xfrm>
              <a:off x="2577" y="728"/>
              <a:ext cx="91" cy="70"/>
            </a:xfrm>
            <a:custGeom>
              <a:avLst/>
              <a:gdLst>
                <a:gd name="T0" fmla="*/ 20 w 34"/>
                <a:gd name="T1" fmla="*/ 0 h 26"/>
                <a:gd name="T2" fmla="*/ 15 w 34"/>
                <a:gd name="T3" fmla="*/ 2 h 26"/>
                <a:gd name="T4" fmla="*/ 8 w 34"/>
                <a:gd name="T5" fmla="*/ 18 h 26"/>
                <a:gd name="T6" fmla="*/ 22 w 34"/>
                <a:gd name="T7" fmla="*/ 26 h 26"/>
                <a:gd name="T8" fmla="*/ 33 w 34"/>
                <a:gd name="T9" fmla="*/ 18 h 26"/>
                <a:gd name="T10" fmla="*/ 20 w 34"/>
                <a:gd name="T11" fmla="*/ 0 h 26"/>
              </a:gdLst>
              <a:ahLst/>
              <a:cxnLst>
                <a:cxn ang="0">
                  <a:pos x="T0" y="T1"/>
                </a:cxn>
                <a:cxn ang="0">
                  <a:pos x="T2" y="T3"/>
                </a:cxn>
                <a:cxn ang="0">
                  <a:pos x="T4" y="T5"/>
                </a:cxn>
                <a:cxn ang="0">
                  <a:pos x="T6" y="T7"/>
                </a:cxn>
                <a:cxn ang="0">
                  <a:pos x="T8" y="T9"/>
                </a:cxn>
                <a:cxn ang="0">
                  <a:pos x="T10" y="T11"/>
                </a:cxn>
              </a:cxnLst>
              <a:rect l="0" t="0" r="r" b="b"/>
              <a:pathLst>
                <a:path w="34" h="26">
                  <a:moveTo>
                    <a:pt x="20" y="0"/>
                  </a:moveTo>
                  <a:cubicBezTo>
                    <a:pt x="19" y="0"/>
                    <a:pt x="17" y="1"/>
                    <a:pt x="15" y="2"/>
                  </a:cubicBezTo>
                  <a:cubicBezTo>
                    <a:pt x="15" y="2"/>
                    <a:pt x="0" y="4"/>
                    <a:pt x="8" y="18"/>
                  </a:cubicBezTo>
                  <a:cubicBezTo>
                    <a:pt x="11" y="24"/>
                    <a:pt x="17" y="26"/>
                    <a:pt x="22" y="26"/>
                  </a:cubicBezTo>
                  <a:cubicBezTo>
                    <a:pt x="27" y="26"/>
                    <a:pt x="32" y="23"/>
                    <a:pt x="33" y="18"/>
                  </a:cubicBezTo>
                  <a:cubicBezTo>
                    <a:pt x="34" y="11"/>
                    <a:pt x="28" y="0"/>
                    <a:pt x="20" y="0"/>
                  </a:cubicBezTo>
                </a:path>
              </a:pathLst>
            </a:custGeom>
            <a:solidFill>
              <a:srgbClr val="FAF4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71" name="Freeform 69">
              <a:extLst>
                <a:ext uri="{FF2B5EF4-FFF2-40B4-BE49-F238E27FC236}">
                  <a16:creationId xmlns="" xmlns:a16="http://schemas.microsoft.com/office/drawing/2014/main" id="{213BDF76-491E-486B-AAED-18E7E483757F}"/>
                </a:ext>
              </a:extLst>
            </p:cNvPr>
            <p:cNvSpPr>
              <a:spLocks/>
            </p:cNvSpPr>
            <p:nvPr/>
          </p:nvSpPr>
          <p:spPr bwMode="auto">
            <a:xfrm>
              <a:off x="2620" y="897"/>
              <a:ext cx="58" cy="30"/>
            </a:xfrm>
            <a:custGeom>
              <a:avLst/>
              <a:gdLst>
                <a:gd name="T0" fmla="*/ 6 w 22"/>
                <a:gd name="T1" fmla="*/ 0 h 11"/>
                <a:gd name="T2" fmla="*/ 0 w 22"/>
                <a:gd name="T3" fmla="*/ 2 h 11"/>
                <a:gd name="T4" fmla="*/ 22 w 22"/>
                <a:gd name="T5" fmla="*/ 11 h 11"/>
                <a:gd name="T6" fmla="*/ 20 w 22"/>
                <a:gd name="T7" fmla="*/ 9 h 11"/>
                <a:gd name="T8" fmla="*/ 6 w 22"/>
                <a:gd name="T9" fmla="*/ 0 h 11"/>
              </a:gdLst>
              <a:ahLst/>
              <a:cxnLst>
                <a:cxn ang="0">
                  <a:pos x="T0" y="T1"/>
                </a:cxn>
                <a:cxn ang="0">
                  <a:pos x="T2" y="T3"/>
                </a:cxn>
                <a:cxn ang="0">
                  <a:pos x="T4" y="T5"/>
                </a:cxn>
                <a:cxn ang="0">
                  <a:pos x="T6" y="T7"/>
                </a:cxn>
                <a:cxn ang="0">
                  <a:pos x="T8" y="T9"/>
                </a:cxn>
              </a:cxnLst>
              <a:rect l="0" t="0" r="r" b="b"/>
              <a:pathLst>
                <a:path w="22" h="11">
                  <a:moveTo>
                    <a:pt x="6" y="0"/>
                  </a:moveTo>
                  <a:cubicBezTo>
                    <a:pt x="4" y="0"/>
                    <a:pt x="2" y="0"/>
                    <a:pt x="0" y="2"/>
                  </a:cubicBezTo>
                  <a:cubicBezTo>
                    <a:pt x="7" y="5"/>
                    <a:pt x="15" y="8"/>
                    <a:pt x="22" y="11"/>
                  </a:cubicBezTo>
                  <a:cubicBezTo>
                    <a:pt x="22" y="10"/>
                    <a:pt x="21" y="10"/>
                    <a:pt x="20" y="9"/>
                  </a:cubicBezTo>
                  <a:cubicBezTo>
                    <a:pt x="16" y="4"/>
                    <a:pt x="11" y="0"/>
                    <a:pt x="6" y="0"/>
                  </a:cubicBezTo>
                </a:path>
              </a:pathLst>
            </a:custGeom>
            <a:solidFill>
              <a:srgbClr val="FAF4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72" name="Freeform 70">
              <a:extLst>
                <a:ext uri="{FF2B5EF4-FFF2-40B4-BE49-F238E27FC236}">
                  <a16:creationId xmlns="" xmlns:a16="http://schemas.microsoft.com/office/drawing/2014/main" id="{97F69D03-13B2-45A6-951E-406C28ACE7D2}"/>
                </a:ext>
              </a:extLst>
            </p:cNvPr>
            <p:cNvSpPr>
              <a:spLocks/>
            </p:cNvSpPr>
            <p:nvPr/>
          </p:nvSpPr>
          <p:spPr bwMode="auto">
            <a:xfrm>
              <a:off x="2609" y="932"/>
              <a:ext cx="61" cy="30"/>
            </a:xfrm>
            <a:custGeom>
              <a:avLst/>
              <a:gdLst>
                <a:gd name="T0" fmla="*/ 0 w 23"/>
                <a:gd name="T1" fmla="*/ 0 h 11"/>
                <a:gd name="T2" fmla="*/ 0 w 23"/>
                <a:gd name="T3" fmla="*/ 1 h 11"/>
                <a:gd name="T4" fmla="*/ 22 w 23"/>
                <a:gd name="T5" fmla="*/ 11 h 11"/>
                <a:gd name="T6" fmla="*/ 23 w 23"/>
                <a:gd name="T7" fmla="*/ 10 h 11"/>
                <a:gd name="T8" fmla="*/ 0 w 23"/>
                <a:gd name="T9" fmla="*/ 0 h 11"/>
              </a:gdLst>
              <a:ahLst/>
              <a:cxnLst>
                <a:cxn ang="0">
                  <a:pos x="T0" y="T1"/>
                </a:cxn>
                <a:cxn ang="0">
                  <a:pos x="T2" y="T3"/>
                </a:cxn>
                <a:cxn ang="0">
                  <a:pos x="T4" y="T5"/>
                </a:cxn>
                <a:cxn ang="0">
                  <a:pos x="T6" y="T7"/>
                </a:cxn>
                <a:cxn ang="0">
                  <a:pos x="T8" y="T9"/>
                </a:cxn>
              </a:cxnLst>
              <a:rect l="0" t="0" r="r" b="b"/>
              <a:pathLst>
                <a:path w="23" h="11">
                  <a:moveTo>
                    <a:pt x="0" y="0"/>
                  </a:moveTo>
                  <a:cubicBezTo>
                    <a:pt x="0" y="0"/>
                    <a:pt x="0" y="0"/>
                    <a:pt x="0" y="1"/>
                  </a:cubicBezTo>
                  <a:cubicBezTo>
                    <a:pt x="7" y="5"/>
                    <a:pt x="14" y="8"/>
                    <a:pt x="22" y="11"/>
                  </a:cubicBezTo>
                  <a:cubicBezTo>
                    <a:pt x="22" y="11"/>
                    <a:pt x="22" y="11"/>
                    <a:pt x="23" y="10"/>
                  </a:cubicBezTo>
                  <a:cubicBezTo>
                    <a:pt x="15" y="7"/>
                    <a:pt x="7" y="4"/>
                    <a:pt x="0"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73" name="Freeform 71">
              <a:extLst>
                <a:ext uri="{FF2B5EF4-FFF2-40B4-BE49-F238E27FC236}">
                  <a16:creationId xmlns="" xmlns:a16="http://schemas.microsoft.com/office/drawing/2014/main" id="{B9BC0F6A-50E0-41EF-9B31-1FCF253FCD30}"/>
                </a:ext>
              </a:extLst>
            </p:cNvPr>
            <p:cNvSpPr>
              <a:spLocks/>
            </p:cNvSpPr>
            <p:nvPr/>
          </p:nvSpPr>
          <p:spPr bwMode="auto">
            <a:xfrm>
              <a:off x="2609" y="911"/>
              <a:ext cx="72" cy="48"/>
            </a:xfrm>
            <a:custGeom>
              <a:avLst/>
              <a:gdLst>
                <a:gd name="T0" fmla="*/ 1 w 27"/>
                <a:gd name="T1" fmla="*/ 0 h 18"/>
                <a:gd name="T2" fmla="*/ 0 w 27"/>
                <a:gd name="T3" fmla="*/ 2 h 18"/>
                <a:gd name="T4" fmla="*/ 0 w 27"/>
                <a:gd name="T5" fmla="*/ 8 h 18"/>
                <a:gd name="T6" fmla="*/ 23 w 27"/>
                <a:gd name="T7" fmla="*/ 18 h 18"/>
                <a:gd name="T8" fmla="*/ 27 w 27"/>
                <a:gd name="T9" fmla="*/ 11 h 18"/>
                <a:gd name="T10" fmla="*/ 1 w 27"/>
                <a:gd name="T11" fmla="*/ 0 h 18"/>
              </a:gdLst>
              <a:ahLst/>
              <a:cxnLst>
                <a:cxn ang="0">
                  <a:pos x="T0" y="T1"/>
                </a:cxn>
                <a:cxn ang="0">
                  <a:pos x="T2" y="T3"/>
                </a:cxn>
                <a:cxn ang="0">
                  <a:pos x="T4" y="T5"/>
                </a:cxn>
                <a:cxn ang="0">
                  <a:pos x="T6" y="T7"/>
                </a:cxn>
                <a:cxn ang="0">
                  <a:pos x="T8" y="T9"/>
                </a:cxn>
                <a:cxn ang="0">
                  <a:pos x="T10" y="T11"/>
                </a:cxn>
              </a:cxnLst>
              <a:rect l="0" t="0" r="r" b="b"/>
              <a:pathLst>
                <a:path w="27" h="18">
                  <a:moveTo>
                    <a:pt x="1" y="0"/>
                  </a:moveTo>
                  <a:cubicBezTo>
                    <a:pt x="1" y="1"/>
                    <a:pt x="1" y="1"/>
                    <a:pt x="0" y="2"/>
                  </a:cubicBezTo>
                  <a:cubicBezTo>
                    <a:pt x="0" y="2"/>
                    <a:pt x="0" y="4"/>
                    <a:pt x="0" y="8"/>
                  </a:cubicBezTo>
                  <a:cubicBezTo>
                    <a:pt x="7" y="12"/>
                    <a:pt x="15" y="15"/>
                    <a:pt x="23" y="18"/>
                  </a:cubicBezTo>
                  <a:cubicBezTo>
                    <a:pt x="25" y="16"/>
                    <a:pt x="26" y="14"/>
                    <a:pt x="27" y="11"/>
                  </a:cubicBezTo>
                  <a:cubicBezTo>
                    <a:pt x="18" y="8"/>
                    <a:pt x="10" y="4"/>
                    <a:pt x="1" y="0"/>
                  </a:cubicBezTo>
                </a:path>
              </a:pathLst>
            </a:custGeom>
            <a:solidFill>
              <a:srgbClr val="FAF4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74" name="Freeform 72">
              <a:extLst>
                <a:ext uri="{FF2B5EF4-FFF2-40B4-BE49-F238E27FC236}">
                  <a16:creationId xmlns="" xmlns:a16="http://schemas.microsoft.com/office/drawing/2014/main" id="{179A4AED-2E02-46DA-821F-6B82FB7B1B9C}"/>
                </a:ext>
              </a:extLst>
            </p:cNvPr>
            <p:cNvSpPr>
              <a:spLocks/>
            </p:cNvSpPr>
            <p:nvPr/>
          </p:nvSpPr>
          <p:spPr bwMode="auto">
            <a:xfrm>
              <a:off x="2612" y="903"/>
              <a:ext cx="69" cy="37"/>
            </a:xfrm>
            <a:custGeom>
              <a:avLst/>
              <a:gdLst>
                <a:gd name="T0" fmla="*/ 3 w 26"/>
                <a:gd name="T1" fmla="*/ 0 h 14"/>
                <a:gd name="T2" fmla="*/ 0 w 26"/>
                <a:gd name="T3" fmla="*/ 3 h 14"/>
                <a:gd name="T4" fmla="*/ 26 w 26"/>
                <a:gd name="T5" fmla="*/ 14 h 14"/>
                <a:gd name="T6" fmla="*/ 25 w 26"/>
                <a:gd name="T7" fmla="*/ 9 h 14"/>
                <a:gd name="T8" fmla="*/ 3 w 26"/>
                <a:gd name="T9" fmla="*/ 0 h 14"/>
              </a:gdLst>
              <a:ahLst/>
              <a:cxnLst>
                <a:cxn ang="0">
                  <a:pos x="T0" y="T1"/>
                </a:cxn>
                <a:cxn ang="0">
                  <a:pos x="T2" y="T3"/>
                </a:cxn>
                <a:cxn ang="0">
                  <a:pos x="T4" y="T5"/>
                </a:cxn>
                <a:cxn ang="0">
                  <a:pos x="T6" y="T7"/>
                </a:cxn>
                <a:cxn ang="0">
                  <a:pos x="T8" y="T9"/>
                </a:cxn>
              </a:cxnLst>
              <a:rect l="0" t="0" r="r" b="b"/>
              <a:pathLst>
                <a:path w="26" h="14">
                  <a:moveTo>
                    <a:pt x="3" y="0"/>
                  </a:moveTo>
                  <a:cubicBezTo>
                    <a:pt x="2" y="1"/>
                    <a:pt x="1" y="2"/>
                    <a:pt x="0" y="3"/>
                  </a:cubicBezTo>
                  <a:cubicBezTo>
                    <a:pt x="9" y="7"/>
                    <a:pt x="17" y="11"/>
                    <a:pt x="26" y="14"/>
                  </a:cubicBezTo>
                  <a:cubicBezTo>
                    <a:pt x="26" y="12"/>
                    <a:pt x="26" y="11"/>
                    <a:pt x="25" y="9"/>
                  </a:cubicBezTo>
                  <a:cubicBezTo>
                    <a:pt x="18" y="6"/>
                    <a:pt x="10" y="3"/>
                    <a:pt x="3" y="0"/>
                  </a:cubicBezTo>
                </a:path>
              </a:pathLst>
            </a:custGeom>
            <a:solidFill>
              <a:srgbClr val="E3D6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75" name="Freeform 73">
              <a:extLst>
                <a:ext uri="{FF2B5EF4-FFF2-40B4-BE49-F238E27FC236}">
                  <a16:creationId xmlns="" xmlns:a16="http://schemas.microsoft.com/office/drawing/2014/main" id="{05A4FD59-041B-4949-8C1C-38634F803221}"/>
                </a:ext>
              </a:extLst>
            </p:cNvPr>
            <p:cNvSpPr>
              <a:spLocks/>
            </p:cNvSpPr>
            <p:nvPr/>
          </p:nvSpPr>
          <p:spPr bwMode="auto">
            <a:xfrm>
              <a:off x="2953" y="889"/>
              <a:ext cx="94" cy="76"/>
            </a:xfrm>
            <a:custGeom>
              <a:avLst/>
              <a:gdLst>
                <a:gd name="T0" fmla="*/ 14 w 35"/>
                <a:gd name="T1" fmla="*/ 0 h 28"/>
                <a:gd name="T2" fmla="*/ 4 w 35"/>
                <a:gd name="T3" fmla="*/ 7 h 28"/>
                <a:gd name="T4" fmla="*/ 12 w 35"/>
                <a:gd name="T5" fmla="*/ 27 h 28"/>
                <a:gd name="T6" fmla="*/ 16 w 35"/>
                <a:gd name="T7" fmla="*/ 28 h 28"/>
                <a:gd name="T8" fmla="*/ 28 w 35"/>
                <a:gd name="T9" fmla="*/ 9 h 28"/>
                <a:gd name="T10" fmla="*/ 14 w 35"/>
                <a:gd name="T11" fmla="*/ 0 h 28"/>
              </a:gdLst>
              <a:ahLst/>
              <a:cxnLst>
                <a:cxn ang="0">
                  <a:pos x="T0" y="T1"/>
                </a:cxn>
                <a:cxn ang="0">
                  <a:pos x="T2" y="T3"/>
                </a:cxn>
                <a:cxn ang="0">
                  <a:pos x="T4" y="T5"/>
                </a:cxn>
                <a:cxn ang="0">
                  <a:pos x="T6" y="T7"/>
                </a:cxn>
                <a:cxn ang="0">
                  <a:pos x="T8" y="T9"/>
                </a:cxn>
                <a:cxn ang="0">
                  <a:pos x="T10" y="T11"/>
                </a:cxn>
              </a:cxnLst>
              <a:rect l="0" t="0" r="r" b="b"/>
              <a:pathLst>
                <a:path w="35" h="28">
                  <a:moveTo>
                    <a:pt x="14" y="0"/>
                  </a:moveTo>
                  <a:cubicBezTo>
                    <a:pt x="10" y="0"/>
                    <a:pt x="7" y="2"/>
                    <a:pt x="4" y="7"/>
                  </a:cubicBezTo>
                  <a:cubicBezTo>
                    <a:pt x="4" y="7"/>
                    <a:pt x="0" y="25"/>
                    <a:pt x="12" y="27"/>
                  </a:cubicBezTo>
                  <a:cubicBezTo>
                    <a:pt x="13" y="28"/>
                    <a:pt x="15" y="28"/>
                    <a:pt x="16" y="28"/>
                  </a:cubicBezTo>
                  <a:cubicBezTo>
                    <a:pt x="26" y="28"/>
                    <a:pt x="35" y="17"/>
                    <a:pt x="28" y="9"/>
                  </a:cubicBezTo>
                  <a:cubicBezTo>
                    <a:pt x="24" y="4"/>
                    <a:pt x="19" y="0"/>
                    <a:pt x="14" y="0"/>
                  </a:cubicBezTo>
                </a:path>
              </a:pathLst>
            </a:custGeom>
            <a:solidFill>
              <a:srgbClr val="FAF4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76" name="Freeform 74">
              <a:extLst>
                <a:ext uri="{FF2B5EF4-FFF2-40B4-BE49-F238E27FC236}">
                  <a16:creationId xmlns="" xmlns:a16="http://schemas.microsoft.com/office/drawing/2014/main" id="{4B6831E4-CE05-4576-BD9D-C939F39755A1}"/>
                </a:ext>
              </a:extLst>
            </p:cNvPr>
            <p:cNvSpPr>
              <a:spLocks/>
            </p:cNvSpPr>
            <p:nvPr/>
          </p:nvSpPr>
          <p:spPr bwMode="auto">
            <a:xfrm>
              <a:off x="2932" y="712"/>
              <a:ext cx="94" cy="75"/>
            </a:xfrm>
            <a:custGeom>
              <a:avLst/>
              <a:gdLst>
                <a:gd name="T0" fmla="*/ 14 w 35"/>
                <a:gd name="T1" fmla="*/ 0 h 28"/>
                <a:gd name="T2" fmla="*/ 4 w 35"/>
                <a:gd name="T3" fmla="*/ 7 h 28"/>
                <a:gd name="T4" fmla="*/ 12 w 35"/>
                <a:gd name="T5" fmla="*/ 28 h 28"/>
                <a:gd name="T6" fmla="*/ 15 w 35"/>
                <a:gd name="T7" fmla="*/ 28 h 28"/>
                <a:gd name="T8" fmla="*/ 28 w 35"/>
                <a:gd name="T9" fmla="*/ 9 h 28"/>
                <a:gd name="T10" fmla="*/ 14 w 35"/>
                <a:gd name="T11" fmla="*/ 0 h 28"/>
              </a:gdLst>
              <a:ahLst/>
              <a:cxnLst>
                <a:cxn ang="0">
                  <a:pos x="T0" y="T1"/>
                </a:cxn>
                <a:cxn ang="0">
                  <a:pos x="T2" y="T3"/>
                </a:cxn>
                <a:cxn ang="0">
                  <a:pos x="T4" y="T5"/>
                </a:cxn>
                <a:cxn ang="0">
                  <a:pos x="T6" y="T7"/>
                </a:cxn>
                <a:cxn ang="0">
                  <a:pos x="T8" y="T9"/>
                </a:cxn>
                <a:cxn ang="0">
                  <a:pos x="T10" y="T11"/>
                </a:cxn>
              </a:cxnLst>
              <a:rect l="0" t="0" r="r" b="b"/>
              <a:pathLst>
                <a:path w="35" h="28">
                  <a:moveTo>
                    <a:pt x="14" y="0"/>
                  </a:moveTo>
                  <a:cubicBezTo>
                    <a:pt x="10" y="0"/>
                    <a:pt x="7" y="2"/>
                    <a:pt x="4" y="7"/>
                  </a:cubicBezTo>
                  <a:cubicBezTo>
                    <a:pt x="4" y="7"/>
                    <a:pt x="0" y="25"/>
                    <a:pt x="12" y="28"/>
                  </a:cubicBezTo>
                  <a:cubicBezTo>
                    <a:pt x="13" y="28"/>
                    <a:pt x="14" y="28"/>
                    <a:pt x="15" y="28"/>
                  </a:cubicBezTo>
                  <a:cubicBezTo>
                    <a:pt x="26" y="28"/>
                    <a:pt x="35" y="17"/>
                    <a:pt x="28" y="9"/>
                  </a:cubicBezTo>
                  <a:cubicBezTo>
                    <a:pt x="23" y="4"/>
                    <a:pt x="18" y="0"/>
                    <a:pt x="14" y="0"/>
                  </a:cubicBezTo>
                </a:path>
              </a:pathLst>
            </a:custGeom>
            <a:solidFill>
              <a:srgbClr val="FAF4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77" name="Freeform 75">
              <a:extLst>
                <a:ext uri="{FF2B5EF4-FFF2-40B4-BE49-F238E27FC236}">
                  <a16:creationId xmlns="" xmlns:a16="http://schemas.microsoft.com/office/drawing/2014/main" id="{76B43281-4AF7-4899-BA3E-DC612AC6B5EF}"/>
                </a:ext>
              </a:extLst>
            </p:cNvPr>
            <p:cNvSpPr>
              <a:spLocks/>
            </p:cNvSpPr>
            <p:nvPr/>
          </p:nvSpPr>
          <p:spPr bwMode="auto">
            <a:xfrm>
              <a:off x="2919" y="564"/>
              <a:ext cx="93" cy="75"/>
            </a:xfrm>
            <a:custGeom>
              <a:avLst/>
              <a:gdLst>
                <a:gd name="T0" fmla="*/ 14 w 35"/>
                <a:gd name="T1" fmla="*/ 0 h 28"/>
                <a:gd name="T2" fmla="*/ 4 w 35"/>
                <a:gd name="T3" fmla="*/ 7 h 28"/>
                <a:gd name="T4" fmla="*/ 12 w 35"/>
                <a:gd name="T5" fmla="*/ 28 h 28"/>
                <a:gd name="T6" fmla="*/ 16 w 35"/>
                <a:gd name="T7" fmla="*/ 28 h 28"/>
                <a:gd name="T8" fmla="*/ 28 w 35"/>
                <a:gd name="T9" fmla="*/ 9 h 28"/>
                <a:gd name="T10" fmla="*/ 14 w 35"/>
                <a:gd name="T11" fmla="*/ 0 h 28"/>
              </a:gdLst>
              <a:ahLst/>
              <a:cxnLst>
                <a:cxn ang="0">
                  <a:pos x="T0" y="T1"/>
                </a:cxn>
                <a:cxn ang="0">
                  <a:pos x="T2" y="T3"/>
                </a:cxn>
                <a:cxn ang="0">
                  <a:pos x="T4" y="T5"/>
                </a:cxn>
                <a:cxn ang="0">
                  <a:pos x="T6" y="T7"/>
                </a:cxn>
                <a:cxn ang="0">
                  <a:pos x="T8" y="T9"/>
                </a:cxn>
                <a:cxn ang="0">
                  <a:pos x="T10" y="T11"/>
                </a:cxn>
              </a:cxnLst>
              <a:rect l="0" t="0" r="r" b="b"/>
              <a:pathLst>
                <a:path w="35" h="28">
                  <a:moveTo>
                    <a:pt x="14" y="0"/>
                  </a:moveTo>
                  <a:cubicBezTo>
                    <a:pt x="10" y="0"/>
                    <a:pt x="7" y="2"/>
                    <a:pt x="4" y="7"/>
                  </a:cubicBezTo>
                  <a:cubicBezTo>
                    <a:pt x="4" y="7"/>
                    <a:pt x="0" y="25"/>
                    <a:pt x="12" y="28"/>
                  </a:cubicBezTo>
                  <a:cubicBezTo>
                    <a:pt x="13" y="28"/>
                    <a:pt x="15" y="28"/>
                    <a:pt x="16" y="28"/>
                  </a:cubicBezTo>
                  <a:cubicBezTo>
                    <a:pt x="26" y="28"/>
                    <a:pt x="35" y="17"/>
                    <a:pt x="28" y="9"/>
                  </a:cubicBezTo>
                  <a:cubicBezTo>
                    <a:pt x="24" y="4"/>
                    <a:pt x="19" y="0"/>
                    <a:pt x="14" y="0"/>
                  </a:cubicBezTo>
                </a:path>
              </a:pathLst>
            </a:custGeom>
            <a:solidFill>
              <a:srgbClr val="FAF4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78" name="Freeform 76">
              <a:extLst>
                <a:ext uri="{FF2B5EF4-FFF2-40B4-BE49-F238E27FC236}">
                  <a16:creationId xmlns="" xmlns:a16="http://schemas.microsoft.com/office/drawing/2014/main" id="{936F0EAB-3F21-4584-A630-4C7C08C1DB10}"/>
                </a:ext>
              </a:extLst>
            </p:cNvPr>
            <p:cNvSpPr>
              <a:spLocks/>
            </p:cNvSpPr>
            <p:nvPr/>
          </p:nvSpPr>
          <p:spPr bwMode="auto">
            <a:xfrm>
              <a:off x="3175" y="537"/>
              <a:ext cx="134" cy="468"/>
            </a:xfrm>
            <a:custGeom>
              <a:avLst/>
              <a:gdLst>
                <a:gd name="T0" fmla="*/ 0 w 50"/>
                <a:gd name="T1" fmla="*/ 0 h 174"/>
                <a:gd name="T2" fmla="*/ 21 w 50"/>
                <a:gd name="T3" fmla="*/ 105 h 174"/>
                <a:gd name="T4" fmla="*/ 29 w 50"/>
                <a:gd name="T5" fmla="*/ 172 h 174"/>
                <a:gd name="T6" fmla="*/ 30 w 50"/>
                <a:gd name="T7" fmla="*/ 174 h 174"/>
                <a:gd name="T8" fmla="*/ 50 w 50"/>
                <a:gd name="T9" fmla="*/ 173 h 174"/>
                <a:gd name="T10" fmla="*/ 49 w 50"/>
                <a:gd name="T11" fmla="*/ 167 h 174"/>
                <a:gd name="T12" fmla="*/ 38 w 50"/>
                <a:gd name="T13" fmla="*/ 103 h 174"/>
                <a:gd name="T14" fmla="*/ 18 w 50"/>
                <a:gd name="T15" fmla="*/ 1 h 174"/>
                <a:gd name="T16" fmla="*/ 0 w 50"/>
                <a:gd name="T17"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174">
                  <a:moveTo>
                    <a:pt x="0" y="0"/>
                  </a:moveTo>
                  <a:cubicBezTo>
                    <a:pt x="7" y="35"/>
                    <a:pt x="14" y="70"/>
                    <a:pt x="21" y="105"/>
                  </a:cubicBezTo>
                  <a:cubicBezTo>
                    <a:pt x="24" y="126"/>
                    <a:pt x="31" y="151"/>
                    <a:pt x="29" y="172"/>
                  </a:cubicBezTo>
                  <a:cubicBezTo>
                    <a:pt x="29" y="172"/>
                    <a:pt x="30" y="173"/>
                    <a:pt x="30" y="174"/>
                  </a:cubicBezTo>
                  <a:cubicBezTo>
                    <a:pt x="37" y="173"/>
                    <a:pt x="43" y="173"/>
                    <a:pt x="50" y="173"/>
                  </a:cubicBezTo>
                  <a:cubicBezTo>
                    <a:pt x="50" y="171"/>
                    <a:pt x="50" y="169"/>
                    <a:pt x="49" y="167"/>
                  </a:cubicBezTo>
                  <a:cubicBezTo>
                    <a:pt x="38" y="152"/>
                    <a:pt x="41" y="121"/>
                    <a:pt x="38" y="103"/>
                  </a:cubicBezTo>
                  <a:cubicBezTo>
                    <a:pt x="32" y="69"/>
                    <a:pt x="25" y="35"/>
                    <a:pt x="18" y="1"/>
                  </a:cubicBezTo>
                  <a:cubicBezTo>
                    <a:pt x="12" y="0"/>
                    <a:pt x="6" y="0"/>
                    <a:pt x="0" y="0"/>
                  </a:cubicBezTo>
                </a:path>
              </a:pathLst>
            </a:custGeom>
            <a:solidFill>
              <a:srgbClr val="D4BB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79" name="Freeform 77">
              <a:extLst>
                <a:ext uri="{FF2B5EF4-FFF2-40B4-BE49-F238E27FC236}">
                  <a16:creationId xmlns="" xmlns:a16="http://schemas.microsoft.com/office/drawing/2014/main" id="{FE5EAF8F-29F2-4F88-B89C-02F492E93819}"/>
                </a:ext>
              </a:extLst>
            </p:cNvPr>
            <p:cNvSpPr>
              <a:spLocks/>
            </p:cNvSpPr>
            <p:nvPr/>
          </p:nvSpPr>
          <p:spPr bwMode="auto">
            <a:xfrm>
              <a:off x="3274" y="1021"/>
              <a:ext cx="24" cy="3"/>
            </a:xfrm>
            <a:custGeom>
              <a:avLst/>
              <a:gdLst>
                <a:gd name="T0" fmla="*/ 9 w 9"/>
                <a:gd name="T1" fmla="*/ 0 h 1"/>
                <a:gd name="T2" fmla="*/ 0 w 9"/>
                <a:gd name="T3" fmla="*/ 0 h 1"/>
                <a:gd name="T4" fmla="*/ 3 w 9"/>
                <a:gd name="T5" fmla="*/ 1 h 1"/>
                <a:gd name="T6" fmla="*/ 3 w 9"/>
                <a:gd name="T7" fmla="*/ 1 h 1"/>
                <a:gd name="T8" fmla="*/ 4 w 9"/>
                <a:gd name="T9" fmla="*/ 1 h 1"/>
                <a:gd name="T10" fmla="*/ 9 w 9"/>
                <a:gd name="T11" fmla="*/ 0 h 1"/>
              </a:gdLst>
              <a:ahLst/>
              <a:cxnLst>
                <a:cxn ang="0">
                  <a:pos x="T0" y="T1"/>
                </a:cxn>
                <a:cxn ang="0">
                  <a:pos x="T2" y="T3"/>
                </a:cxn>
                <a:cxn ang="0">
                  <a:pos x="T4" y="T5"/>
                </a:cxn>
                <a:cxn ang="0">
                  <a:pos x="T6" y="T7"/>
                </a:cxn>
                <a:cxn ang="0">
                  <a:pos x="T8" y="T9"/>
                </a:cxn>
                <a:cxn ang="0">
                  <a:pos x="T10" y="T11"/>
                </a:cxn>
              </a:cxnLst>
              <a:rect l="0" t="0" r="r" b="b"/>
              <a:pathLst>
                <a:path w="9" h="1">
                  <a:moveTo>
                    <a:pt x="9" y="0"/>
                  </a:moveTo>
                  <a:cubicBezTo>
                    <a:pt x="6" y="0"/>
                    <a:pt x="3" y="0"/>
                    <a:pt x="0" y="0"/>
                  </a:cubicBezTo>
                  <a:cubicBezTo>
                    <a:pt x="1" y="1"/>
                    <a:pt x="2" y="1"/>
                    <a:pt x="3" y="1"/>
                  </a:cubicBezTo>
                  <a:cubicBezTo>
                    <a:pt x="3" y="1"/>
                    <a:pt x="3" y="1"/>
                    <a:pt x="3" y="1"/>
                  </a:cubicBezTo>
                  <a:cubicBezTo>
                    <a:pt x="4" y="1"/>
                    <a:pt x="4" y="1"/>
                    <a:pt x="4" y="1"/>
                  </a:cubicBezTo>
                  <a:cubicBezTo>
                    <a:pt x="6" y="1"/>
                    <a:pt x="7" y="0"/>
                    <a:pt x="9" y="0"/>
                  </a:cubicBezTo>
                </a:path>
              </a:pathLst>
            </a:custGeom>
            <a:solidFill>
              <a:srgbClr val="EBED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80" name="Freeform 78">
              <a:extLst>
                <a:ext uri="{FF2B5EF4-FFF2-40B4-BE49-F238E27FC236}">
                  <a16:creationId xmlns="" xmlns:a16="http://schemas.microsoft.com/office/drawing/2014/main" id="{75BE6136-8795-4593-8E13-3255286C6707}"/>
                </a:ext>
              </a:extLst>
            </p:cNvPr>
            <p:cNvSpPr>
              <a:spLocks/>
            </p:cNvSpPr>
            <p:nvPr/>
          </p:nvSpPr>
          <p:spPr bwMode="auto">
            <a:xfrm>
              <a:off x="3258" y="1010"/>
              <a:ext cx="48" cy="11"/>
            </a:xfrm>
            <a:custGeom>
              <a:avLst/>
              <a:gdLst>
                <a:gd name="T0" fmla="*/ 18 w 18"/>
                <a:gd name="T1" fmla="*/ 0 h 4"/>
                <a:gd name="T2" fmla="*/ 0 w 18"/>
                <a:gd name="T3" fmla="*/ 1 h 4"/>
                <a:gd name="T4" fmla="*/ 6 w 18"/>
                <a:gd name="T5" fmla="*/ 4 h 4"/>
                <a:gd name="T6" fmla="*/ 15 w 18"/>
                <a:gd name="T7" fmla="*/ 4 h 4"/>
                <a:gd name="T8" fmla="*/ 17 w 18"/>
                <a:gd name="T9" fmla="*/ 1 h 4"/>
                <a:gd name="T10" fmla="*/ 18 w 18"/>
                <a:gd name="T11" fmla="*/ 0 h 4"/>
                <a:gd name="T12" fmla="*/ 18 w 18"/>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18" h="4">
                  <a:moveTo>
                    <a:pt x="18" y="0"/>
                  </a:moveTo>
                  <a:cubicBezTo>
                    <a:pt x="12" y="0"/>
                    <a:pt x="6" y="1"/>
                    <a:pt x="0" y="1"/>
                  </a:cubicBezTo>
                  <a:cubicBezTo>
                    <a:pt x="2" y="3"/>
                    <a:pt x="4" y="4"/>
                    <a:pt x="6" y="4"/>
                  </a:cubicBezTo>
                  <a:cubicBezTo>
                    <a:pt x="9" y="4"/>
                    <a:pt x="12" y="4"/>
                    <a:pt x="15" y="4"/>
                  </a:cubicBezTo>
                  <a:cubicBezTo>
                    <a:pt x="16" y="3"/>
                    <a:pt x="17" y="2"/>
                    <a:pt x="17" y="1"/>
                  </a:cubicBezTo>
                  <a:cubicBezTo>
                    <a:pt x="18" y="0"/>
                    <a:pt x="18" y="0"/>
                    <a:pt x="18" y="0"/>
                  </a:cubicBezTo>
                  <a:cubicBezTo>
                    <a:pt x="18" y="0"/>
                    <a:pt x="18" y="0"/>
                    <a:pt x="18" y="0"/>
                  </a:cubicBezTo>
                </a:path>
              </a:pathLst>
            </a:custGeom>
            <a:solidFill>
              <a:srgbClr val="D4BB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81" name="Freeform 79">
              <a:extLst>
                <a:ext uri="{FF2B5EF4-FFF2-40B4-BE49-F238E27FC236}">
                  <a16:creationId xmlns="" xmlns:a16="http://schemas.microsoft.com/office/drawing/2014/main" id="{8AF85977-4AF1-4D55-98CD-6F767F3B8AAC}"/>
                </a:ext>
              </a:extLst>
            </p:cNvPr>
            <p:cNvSpPr>
              <a:spLocks/>
            </p:cNvSpPr>
            <p:nvPr/>
          </p:nvSpPr>
          <p:spPr bwMode="auto">
            <a:xfrm>
              <a:off x="3255" y="1002"/>
              <a:ext cx="54" cy="11"/>
            </a:xfrm>
            <a:custGeom>
              <a:avLst/>
              <a:gdLst>
                <a:gd name="T0" fmla="*/ 20 w 20"/>
                <a:gd name="T1" fmla="*/ 0 h 4"/>
                <a:gd name="T2" fmla="*/ 0 w 20"/>
                <a:gd name="T3" fmla="*/ 1 h 4"/>
                <a:gd name="T4" fmla="*/ 1 w 20"/>
                <a:gd name="T5" fmla="*/ 4 h 4"/>
                <a:gd name="T6" fmla="*/ 19 w 20"/>
                <a:gd name="T7" fmla="*/ 3 h 4"/>
                <a:gd name="T8" fmla="*/ 20 w 20"/>
                <a:gd name="T9" fmla="*/ 0 h 4"/>
              </a:gdLst>
              <a:ahLst/>
              <a:cxnLst>
                <a:cxn ang="0">
                  <a:pos x="T0" y="T1"/>
                </a:cxn>
                <a:cxn ang="0">
                  <a:pos x="T2" y="T3"/>
                </a:cxn>
                <a:cxn ang="0">
                  <a:pos x="T4" y="T5"/>
                </a:cxn>
                <a:cxn ang="0">
                  <a:pos x="T6" y="T7"/>
                </a:cxn>
                <a:cxn ang="0">
                  <a:pos x="T8" y="T9"/>
                </a:cxn>
              </a:cxnLst>
              <a:rect l="0" t="0" r="r" b="b"/>
              <a:pathLst>
                <a:path w="20" h="4">
                  <a:moveTo>
                    <a:pt x="20" y="0"/>
                  </a:moveTo>
                  <a:cubicBezTo>
                    <a:pt x="13" y="0"/>
                    <a:pt x="7" y="0"/>
                    <a:pt x="0" y="1"/>
                  </a:cubicBezTo>
                  <a:cubicBezTo>
                    <a:pt x="0" y="2"/>
                    <a:pt x="0" y="3"/>
                    <a:pt x="1" y="4"/>
                  </a:cubicBezTo>
                  <a:cubicBezTo>
                    <a:pt x="7" y="4"/>
                    <a:pt x="13" y="3"/>
                    <a:pt x="19" y="3"/>
                  </a:cubicBezTo>
                  <a:cubicBezTo>
                    <a:pt x="20" y="2"/>
                    <a:pt x="20" y="1"/>
                    <a:pt x="20" y="0"/>
                  </a:cubicBezTo>
                </a:path>
              </a:pathLst>
            </a:custGeom>
            <a:solidFill>
              <a:srgbClr val="6A2E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82" name="Freeform 80">
              <a:extLst>
                <a:ext uri="{FF2B5EF4-FFF2-40B4-BE49-F238E27FC236}">
                  <a16:creationId xmlns="" xmlns:a16="http://schemas.microsoft.com/office/drawing/2014/main" id="{F721245B-241B-4482-AE39-0D883121EFF8}"/>
                </a:ext>
              </a:extLst>
            </p:cNvPr>
            <p:cNvSpPr>
              <a:spLocks/>
            </p:cNvSpPr>
            <p:nvPr/>
          </p:nvSpPr>
          <p:spPr bwMode="auto">
            <a:xfrm>
              <a:off x="3378" y="543"/>
              <a:ext cx="88" cy="448"/>
            </a:xfrm>
            <a:custGeom>
              <a:avLst/>
              <a:gdLst>
                <a:gd name="T0" fmla="*/ 0 w 33"/>
                <a:gd name="T1" fmla="*/ 0 h 167"/>
                <a:gd name="T2" fmla="*/ 13 w 33"/>
                <a:gd name="T3" fmla="*/ 167 h 167"/>
                <a:gd name="T4" fmla="*/ 33 w 33"/>
                <a:gd name="T5" fmla="*/ 165 h 167"/>
                <a:gd name="T6" fmla="*/ 17 w 33"/>
                <a:gd name="T7" fmla="*/ 1 h 167"/>
                <a:gd name="T8" fmla="*/ 0 w 33"/>
                <a:gd name="T9" fmla="*/ 0 h 167"/>
              </a:gdLst>
              <a:ahLst/>
              <a:cxnLst>
                <a:cxn ang="0">
                  <a:pos x="T0" y="T1"/>
                </a:cxn>
                <a:cxn ang="0">
                  <a:pos x="T2" y="T3"/>
                </a:cxn>
                <a:cxn ang="0">
                  <a:pos x="T4" y="T5"/>
                </a:cxn>
                <a:cxn ang="0">
                  <a:pos x="T6" y="T7"/>
                </a:cxn>
                <a:cxn ang="0">
                  <a:pos x="T8" y="T9"/>
                </a:cxn>
              </a:cxnLst>
              <a:rect l="0" t="0" r="r" b="b"/>
              <a:pathLst>
                <a:path w="33" h="167">
                  <a:moveTo>
                    <a:pt x="0" y="0"/>
                  </a:moveTo>
                  <a:cubicBezTo>
                    <a:pt x="10" y="55"/>
                    <a:pt x="15" y="112"/>
                    <a:pt x="13" y="167"/>
                  </a:cubicBezTo>
                  <a:cubicBezTo>
                    <a:pt x="20" y="167"/>
                    <a:pt x="26" y="166"/>
                    <a:pt x="33" y="165"/>
                  </a:cubicBezTo>
                  <a:cubicBezTo>
                    <a:pt x="28" y="110"/>
                    <a:pt x="26" y="55"/>
                    <a:pt x="17" y="1"/>
                  </a:cubicBezTo>
                  <a:cubicBezTo>
                    <a:pt x="11" y="0"/>
                    <a:pt x="5" y="0"/>
                    <a:pt x="0" y="0"/>
                  </a:cubicBezTo>
                </a:path>
              </a:pathLst>
            </a:custGeom>
            <a:solidFill>
              <a:srgbClr val="D4BB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83" name="Freeform 81">
              <a:extLst>
                <a:ext uri="{FF2B5EF4-FFF2-40B4-BE49-F238E27FC236}">
                  <a16:creationId xmlns="" xmlns:a16="http://schemas.microsoft.com/office/drawing/2014/main" id="{F1D1FB7B-2139-4D24-8555-760B40549161}"/>
                </a:ext>
              </a:extLst>
            </p:cNvPr>
            <p:cNvSpPr>
              <a:spLocks/>
            </p:cNvSpPr>
            <p:nvPr/>
          </p:nvSpPr>
          <p:spPr bwMode="auto">
            <a:xfrm>
              <a:off x="3413" y="997"/>
              <a:ext cx="56" cy="11"/>
            </a:xfrm>
            <a:custGeom>
              <a:avLst/>
              <a:gdLst>
                <a:gd name="T0" fmla="*/ 20 w 21"/>
                <a:gd name="T1" fmla="*/ 0 h 4"/>
                <a:gd name="T2" fmla="*/ 0 w 21"/>
                <a:gd name="T3" fmla="*/ 3 h 4"/>
                <a:gd name="T4" fmla="*/ 0 w 21"/>
                <a:gd name="T5" fmla="*/ 4 h 4"/>
                <a:gd name="T6" fmla="*/ 21 w 21"/>
                <a:gd name="T7" fmla="*/ 1 h 4"/>
                <a:gd name="T8" fmla="*/ 20 w 21"/>
                <a:gd name="T9" fmla="*/ 0 h 4"/>
              </a:gdLst>
              <a:ahLst/>
              <a:cxnLst>
                <a:cxn ang="0">
                  <a:pos x="T0" y="T1"/>
                </a:cxn>
                <a:cxn ang="0">
                  <a:pos x="T2" y="T3"/>
                </a:cxn>
                <a:cxn ang="0">
                  <a:pos x="T4" y="T5"/>
                </a:cxn>
                <a:cxn ang="0">
                  <a:pos x="T6" y="T7"/>
                </a:cxn>
                <a:cxn ang="0">
                  <a:pos x="T8" y="T9"/>
                </a:cxn>
              </a:cxnLst>
              <a:rect l="0" t="0" r="r" b="b"/>
              <a:pathLst>
                <a:path w="21" h="4">
                  <a:moveTo>
                    <a:pt x="20" y="0"/>
                  </a:moveTo>
                  <a:cubicBezTo>
                    <a:pt x="14" y="1"/>
                    <a:pt x="7" y="2"/>
                    <a:pt x="0" y="3"/>
                  </a:cubicBezTo>
                  <a:cubicBezTo>
                    <a:pt x="0" y="3"/>
                    <a:pt x="0" y="4"/>
                    <a:pt x="0" y="4"/>
                  </a:cubicBezTo>
                  <a:cubicBezTo>
                    <a:pt x="7" y="3"/>
                    <a:pt x="14" y="2"/>
                    <a:pt x="21" y="1"/>
                  </a:cubicBezTo>
                  <a:cubicBezTo>
                    <a:pt x="20" y="1"/>
                    <a:pt x="20" y="0"/>
                    <a:pt x="20" y="0"/>
                  </a:cubicBezTo>
                </a:path>
              </a:pathLst>
            </a:custGeom>
            <a:solidFill>
              <a:srgbClr val="EBED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84" name="Freeform 82">
              <a:extLst>
                <a:ext uri="{FF2B5EF4-FFF2-40B4-BE49-F238E27FC236}">
                  <a16:creationId xmlns="" xmlns:a16="http://schemas.microsoft.com/office/drawing/2014/main" id="{DDB46605-70ED-4EC9-B325-EC0C49554354}"/>
                </a:ext>
              </a:extLst>
            </p:cNvPr>
            <p:cNvSpPr>
              <a:spLocks/>
            </p:cNvSpPr>
            <p:nvPr/>
          </p:nvSpPr>
          <p:spPr bwMode="auto">
            <a:xfrm>
              <a:off x="3413" y="994"/>
              <a:ext cx="53" cy="11"/>
            </a:xfrm>
            <a:custGeom>
              <a:avLst/>
              <a:gdLst>
                <a:gd name="T0" fmla="*/ 20 w 20"/>
                <a:gd name="T1" fmla="*/ 0 h 4"/>
                <a:gd name="T2" fmla="*/ 0 w 20"/>
                <a:gd name="T3" fmla="*/ 2 h 4"/>
                <a:gd name="T4" fmla="*/ 0 w 20"/>
                <a:gd name="T5" fmla="*/ 4 h 4"/>
                <a:gd name="T6" fmla="*/ 20 w 20"/>
                <a:gd name="T7" fmla="*/ 1 h 4"/>
                <a:gd name="T8" fmla="*/ 20 w 20"/>
                <a:gd name="T9" fmla="*/ 0 h 4"/>
              </a:gdLst>
              <a:ahLst/>
              <a:cxnLst>
                <a:cxn ang="0">
                  <a:pos x="T0" y="T1"/>
                </a:cxn>
                <a:cxn ang="0">
                  <a:pos x="T2" y="T3"/>
                </a:cxn>
                <a:cxn ang="0">
                  <a:pos x="T4" y="T5"/>
                </a:cxn>
                <a:cxn ang="0">
                  <a:pos x="T6" y="T7"/>
                </a:cxn>
                <a:cxn ang="0">
                  <a:pos x="T8" y="T9"/>
                </a:cxn>
              </a:cxnLst>
              <a:rect l="0" t="0" r="r" b="b"/>
              <a:pathLst>
                <a:path w="20" h="4">
                  <a:moveTo>
                    <a:pt x="20" y="0"/>
                  </a:moveTo>
                  <a:cubicBezTo>
                    <a:pt x="14" y="1"/>
                    <a:pt x="7" y="2"/>
                    <a:pt x="0" y="2"/>
                  </a:cubicBezTo>
                  <a:cubicBezTo>
                    <a:pt x="0" y="3"/>
                    <a:pt x="0" y="3"/>
                    <a:pt x="0" y="4"/>
                  </a:cubicBezTo>
                  <a:cubicBezTo>
                    <a:pt x="7" y="3"/>
                    <a:pt x="14" y="2"/>
                    <a:pt x="20" y="1"/>
                  </a:cubicBezTo>
                  <a:cubicBezTo>
                    <a:pt x="20" y="1"/>
                    <a:pt x="20" y="0"/>
                    <a:pt x="20" y="0"/>
                  </a:cubicBezTo>
                </a:path>
              </a:pathLst>
            </a:custGeom>
            <a:solidFill>
              <a:srgbClr val="D4BB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85" name="Freeform 83">
              <a:extLst>
                <a:ext uri="{FF2B5EF4-FFF2-40B4-BE49-F238E27FC236}">
                  <a16:creationId xmlns="" xmlns:a16="http://schemas.microsoft.com/office/drawing/2014/main" id="{23828AA8-3E0C-4D7A-8C89-4948EFDD4A36}"/>
                </a:ext>
              </a:extLst>
            </p:cNvPr>
            <p:cNvSpPr>
              <a:spLocks/>
            </p:cNvSpPr>
            <p:nvPr/>
          </p:nvSpPr>
          <p:spPr bwMode="auto">
            <a:xfrm>
              <a:off x="3413" y="986"/>
              <a:ext cx="53" cy="14"/>
            </a:xfrm>
            <a:custGeom>
              <a:avLst/>
              <a:gdLst>
                <a:gd name="T0" fmla="*/ 20 w 20"/>
                <a:gd name="T1" fmla="*/ 0 h 5"/>
                <a:gd name="T2" fmla="*/ 0 w 20"/>
                <a:gd name="T3" fmla="*/ 2 h 5"/>
                <a:gd name="T4" fmla="*/ 0 w 20"/>
                <a:gd name="T5" fmla="*/ 5 h 5"/>
                <a:gd name="T6" fmla="*/ 20 w 20"/>
                <a:gd name="T7" fmla="*/ 3 h 5"/>
                <a:gd name="T8" fmla="*/ 20 w 20"/>
                <a:gd name="T9" fmla="*/ 0 h 5"/>
              </a:gdLst>
              <a:ahLst/>
              <a:cxnLst>
                <a:cxn ang="0">
                  <a:pos x="T0" y="T1"/>
                </a:cxn>
                <a:cxn ang="0">
                  <a:pos x="T2" y="T3"/>
                </a:cxn>
                <a:cxn ang="0">
                  <a:pos x="T4" y="T5"/>
                </a:cxn>
                <a:cxn ang="0">
                  <a:pos x="T6" y="T7"/>
                </a:cxn>
                <a:cxn ang="0">
                  <a:pos x="T8" y="T9"/>
                </a:cxn>
              </a:cxnLst>
              <a:rect l="0" t="0" r="r" b="b"/>
              <a:pathLst>
                <a:path w="20" h="5">
                  <a:moveTo>
                    <a:pt x="20" y="0"/>
                  </a:moveTo>
                  <a:cubicBezTo>
                    <a:pt x="13" y="1"/>
                    <a:pt x="7" y="2"/>
                    <a:pt x="0" y="2"/>
                  </a:cubicBezTo>
                  <a:cubicBezTo>
                    <a:pt x="0" y="3"/>
                    <a:pt x="0" y="4"/>
                    <a:pt x="0" y="5"/>
                  </a:cubicBezTo>
                  <a:cubicBezTo>
                    <a:pt x="7" y="5"/>
                    <a:pt x="14" y="4"/>
                    <a:pt x="20" y="3"/>
                  </a:cubicBezTo>
                  <a:cubicBezTo>
                    <a:pt x="20" y="2"/>
                    <a:pt x="20" y="1"/>
                    <a:pt x="20" y="0"/>
                  </a:cubicBezTo>
                </a:path>
              </a:pathLst>
            </a:custGeom>
            <a:solidFill>
              <a:srgbClr val="6A2E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86" name="Freeform 84">
              <a:extLst>
                <a:ext uri="{FF2B5EF4-FFF2-40B4-BE49-F238E27FC236}">
                  <a16:creationId xmlns="" xmlns:a16="http://schemas.microsoft.com/office/drawing/2014/main" id="{0D75DCDA-046A-4628-9DB4-A0E9CA2FD599}"/>
                </a:ext>
              </a:extLst>
            </p:cNvPr>
            <p:cNvSpPr>
              <a:spLocks/>
            </p:cNvSpPr>
            <p:nvPr/>
          </p:nvSpPr>
          <p:spPr bwMode="auto">
            <a:xfrm>
              <a:off x="3560" y="551"/>
              <a:ext cx="98" cy="419"/>
            </a:xfrm>
            <a:custGeom>
              <a:avLst/>
              <a:gdLst>
                <a:gd name="T0" fmla="*/ 0 w 37"/>
                <a:gd name="T1" fmla="*/ 0 h 156"/>
                <a:gd name="T2" fmla="*/ 6 w 37"/>
                <a:gd name="T3" fmla="*/ 55 h 156"/>
                <a:gd name="T4" fmla="*/ 12 w 37"/>
                <a:gd name="T5" fmla="*/ 119 h 156"/>
                <a:gd name="T6" fmla="*/ 14 w 37"/>
                <a:gd name="T7" fmla="*/ 156 h 156"/>
                <a:gd name="T8" fmla="*/ 35 w 37"/>
                <a:gd name="T9" fmla="*/ 153 h 156"/>
                <a:gd name="T10" fmla="*/ 25 w 37"/>
                <a:gd name="T11" fmla="*/ 72 h 156"/>
                <a:gd name="T12" fmla="*/ 18 w 37"/>
                <a:gd name="T13" fmla="*/ 1 h 156"/>
                <a:gd name="T14" fmla="*/ 0 w 37"/>
                <a:gd name="T15" fmla="*/ 0 h 1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 h="156">
                  <a:moveTo>
                    <a:pt x="0" y="0"/>
                  </a:moveTo>
                  <a:cubicBezTo>
                    <a:pt x="2" y="19"/>
                    <a:pt x="5" y="38"/>
                    <a:pt x="6" y="55"/>
                  </a:cubicBezTo>
                  <a:cubicBezTo>
                    <a:pt x="8" y="77"/>
                    <a:pt x="10" y="98"/>
                    <a:pt x="12" y="119"/>
                  </a:cubicBezTo>
                  <a:cubicBezTo>
                    <a:pt x="13" y="131"/>
                    <a:pt x="12" y="144"/>
                    <a:pt x="14" y="156"/>
                  </a:cubicBezTo>
                  <a:cubicBezTo>
                    <a:pt x="21" y="155"/>
                    <a:pt x="28" y="154"/>
                    <a:pt x="35" y="153"/>
                  </a:cubicBezTo>
                  <a:cubicBezTo>
                    <a:pt x="37" y="127"/>
                    <a:pt x="28" y="97"/>
                    <a:pt x="25" y="72"/>
                  </a:cubicBezTo>
                  <a:cubicBezTo>
                    <a:pt x="22" y="49"/>
                    <a:pt x="21" y="25"/>
                    <a:pt x="18" y="1"/>
                  </a:cubicBezTo>
                  <a:cubicBezTo>
                    <a:pt x="12" y="0"/>
                    <a:pt x="6" y="0"/>
                    <a:pt x="0" y="0"/>
                  </a:cubicBezTo>
                </a:path>
              </a:pathLst>
            </a:custGeom>
            <a:solidFill>
              <a:srgbClr val="D4BB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87" name="Freeform 85">
              <a:extLst>
                <a:ext uri="{FF2B5EF4-FFF2-40B4-BE49-F238E27FC236}">
                  <a16:creationId xmlns="" xmlns:a16="http://schemas.microsoft.com/office/drawing/2014/main" id="{839F592B-07BF-418F-A1D6-21FB7C2AA666}"/>
                </a:ext>
              </a:extLst>
            </p:cNvPr>
            <p:cNvSpPr>
              <a:spLocks/>
            </p:cNvSpPr>
            <p:nvPr/>
          </p:nvSpPr>
          <p:spPr bwMode="auto">
            <a:xfrm>
              <a:off x="3597" y="975"/>
              <a:ext cx="13" cy="3"/>
            </a:xfrm>
            <a:custGeom>
              <a:avLst/>
              <a:gdLst>
                <a:gd name="T0" fmla="*/ 5 w 5"/>
                <a:gd name="T1" fmla="*/ 0 h 1"/>
                <a:gd name="T2" fmla="*/ 0 w 5"/>
                <a:gd name="T3" fmla="*/ 1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cubicBezTo>
                    <a:pt x="3" y="0"/>
                    <a:pt x="2" y="0"/>
                    <a:pt x="0" y="1"/>
                  </a:cubicBezTo>
                  <a:cubicBezTo>
                    <a:pt x="0" y="1"/>
                    <a:pt x="0" y="1"/>
                    <a:pt x="0" y="1"/>
                  </a:cubicBezTo>
                  <a:cubicBezTo>
                    <a:pt x="2" y="0"/>
                    <a:pt x="3" y="0"/>
                    <a:pt x="5" y="0"/>
                  </a:cubicBezTo>
                </a:path>
              </a:pathLst>
            </a:custGeom>
            <a:solidFill>
              <a:srgbClr val="EBED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88" name="Freeform 86">
              <a:extLst>
                <a:ext uri="{FF2B5EF4-FFF2-40B4-BE49-F238E27FC236}">
                  <a16:creationId xmlns="" xmlns:a16="http://schemas.microsoft.com/office/drawing/2014/main" id="{A11A5C15-9A6A-45B8-9981-47B2FA6EB609}"/>
                </a:ext>
              </a:extLst>
            </p:cNvPr>
            <p:cNvSpPr>
              <a:spLocks/>
            </p:cNvSpPr>
            <p:nvPr/>
          </p:nvSpPr>
          <p:spPr bwMode="auto">
            <a:xfrm>
              <a:off x="3597" y="962"/>
              <a:ext cx="56" cy="16"/>
            </a:xfrm>
            <a:custGeom>
              <a:avLst/>
              <a:gdLst>
                <a:gd name="T0" fmla="*/ 21 w 21"/>
                <a:gd name="T1" fmla="*/ 0 h 6"/>
                <a:gd name="T2" fmla="*/ 0 w 21"/>
                <a:gd name="T3" fmla="*/ 3 h 6"/>
                <a:gd name="T4" fmla="*/ 0 w 21"/>
                <a:gd name="T5" fmla="*/ 6 h 6"/>
                <a:gd name="T6" fmla="*/ 5 w 21"/>
                <a:gd name="T7" fmla="*/ 5 h 6"/>
                <a:gd name="T8" fmla="*/ 21 w 21"/>
                <a:gd name="T9" fmla="*/ 2 h 6"/>
                <a:gd name="T10" fmla="*/ 21 w 21"/>
                <a:gd name="T11" fmla="*/ 0 h 6"/>
              </a:gdLst>
              <a:ahLst/>
              <a:cxnLst>
                <a:cxn ang="0">
                  <a:pos x="T0" y="T1"/>
                </a:cxn>
                <a:cxn ang="0">
                  <a:pos x="T2" y="T3"/>
                </a:cxn>
                <a:cxn ang="0">
                  <a:pos x="T4" y="T5"/>
                </a:cxn>
                <a:cxn ang="0">
                  <a:pos x="T6" y="T7"/>
                </a:cxn>
                <a:cxn ang="0">
                  <a:pos x="T8" y="T9"/>
                </a:cxn>
                <a:cxn ang="0">
                  <a:pos x="T10" y="T11"/>
                </a:cxn>
              </a:cxnLst>
              <a:rect l="0" t="0" r="r" b="b"/>
              <a:pathLst>
                <a:path w="21" h="6">
                  <a:moveTo>
                    <a:pt x="21" y="0"/>
                  </a:moveTo>
                  <a:cubicBezTo>
                    <a:pt x="14" y="1"/>
                    <a:pt x="7" y="2"/>
                    <a:pt x="0" y="3"/>
                  </a:cubicBezTo>
                  <a:cubicBezTo>
                    <a:pt x="0" y="4"/>
                    <a:pt x="0" y="5"/>
                    <a:pt x="0" y="6"/>
                  </a:cubicBezTo>
                  <a:cubicBezTo>
                    <a:pt x="2" y="5"/>
                    <a:pt x="3" y="5"/>
                    <a:pt x="5" y="5"/>
                  </a:cubicBezTo>
                  <a:cubicBezTo>
                    <a:pt x="10" y="4"/>
                    <a:pt x="16" y="3"/>
                    <a:pt x="21" y="2"/>
                  </a:cubicBezTo>
                  <a:cubicBezTo>
                    <a:pt x="21" y="1"/>
                    <a:pt x="21" y="1"/>
                    <a:pt x="21" y="0"/>
                  </a:cubicBezTo>
                </a:path>
              </a:pathLst>
            </a:custGeom>
            <a:solidFill>
              <a:srgbClr val="6A2E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89" name="Freeform 87">
              <a:extLst>
                <a:ext uri="{FF2B5EF4-FFF2-40B4-BE49-F238E27FC236}">
                  <a16:creationId xmlns="" xmlns:a16="http://schemas.microsoft.com/office/drawing/2014/main" id="{38D9764C-A56C-4DE5-9F9E-AD7DA9C48100}"/>
                </a:ext>
              </a:extLst>
            </p:cNvPr>
            <p:cNvSpPr>
              <a:spLocks/>
            </p:cNvSpPr>
            <p:nvPr/>
          </p:nvSpPr>
          <p:spPr bwMode="auto">
            <a:xfrm>
              <a:off x="3757" y="935"/>
              <a:ext cx="51" cy="11"/>
            </a:xfrm>
            <a:custGeom>
              <a:avLst/>
              <a:gdLst>
                <a:gd name="T0" fmla="*/ 18 w 19"/>
                <a:gd name="T1" fmla="*/ 0 h 4"/>
                <a:gd name="T2" fmla="*/ 0 w 19"/>
                <a:gd name="T3" fmla="*/ 3 h 4"/>
                <a:gd name="T4" fmla="*/ 0 w 19"/>
                <a:gd name="T5" fmla="*/ 4 h 4"/>
                <a:gd name="T6" fmla="*/ 7 w 19"/>
                <a:gd name="T7" fmla="*/ 3 h 4"/>
                <a:gd name="T8" fmla="*/ 19 w 19"/>
                <a:gd name="T9" fmla="*/ 1 h 4"/>
                <a:gd name="T10" fmla="*/ 18 w 19"/>
                <a:gd name="T11" fmla="*/ 0 h 4"/>
              </a:gdLst>
              <a:ahLst/>
              <a:cxnLst>
                <a:cxn ang="0">
                  <a:pos x="T0" y="T1"/>
                </a:cxn>
                <a:cxn ang="0">
                  <a:pos x="T2" y="T3"/>
                </a:cxn>
                <a:cxn ang="0">
                  <a:pos x="T4" y="T5"/>
                </a:cxn>
                <a:cxn ang="0">
                  <a:pos x="T6" y="T7"/>
                </a:cxn>
                <a:cxn ang="0">
                  <a:pos x="T8" y="T9"/>
                </a:cxn>
                <a:cxn ang="0">
                  <a:pos x="T10" y="T11"/>
                </a:cxn>
              </a:cxnLst>
              <a:rect l="0" t="0" r="r" b="b"/>
              <a:pathLst>
                <a:path w="19" h="4">
                  <a:moveTo>
                    <a:pt x="18" y="0"/>
                  </a:moveTo>
                  <a:cubicBezTo>
                    <a:pt x="12" y="1"/>
                    <a:pt x="6" y="2"/>
                    <a:pt x="0" y="3"/>
                  </a:cubicBezTo>
                  <a:cubicBezTo>
                    <a:pt x="0" y="4"/>
                    <a:pt x="0" y="4"/>
                    <a:pt x="0" y="4"/>
                  </a:cubicBezTo>
                  <a:cubicBezTo>
                    <a:pt x="2" y="4"/>
                    <a:pt x="5" y="4"/>
                    <a:pt x="7" y="3"/>
                  </a:cubicBezTo>
                  <a:cubicBezTo>
                    <a:pt x="11" y="3"/>
                    <a:pt x="15" y="2"/>
                    <a:pt x="19" y="1"/>
                  </a:cubicBezTo>
                  <a:cubicBezTo>
                    <a:pt x="18" y="1"/>
                    <a:pt x="18" y="0"/>
                    <a:pt x="18" y="0"/>
                  </a:cubicBezTo>
                </a:path>
              </a:pathLst>
            </a:custGeom>
            <a:solidFill>
              <a:srgbClr val="EBED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90" name="Freeform 88">
              <a:extLst>
                <a:ext uri="{FF2B5EF4-FFF2-40B4-BE49-F238E27FC236}">
                  <a16:creationId xmlns="" xmlns:a16="http://schemas.microsoft.com/office/drawing/2014/main" id="{4C82B2B2-68F3-4E3F-BD0E-3E3516198EA6}"/>
                </a:ext>
              </a:extLst>
            </p:cNvPr>
            <p:cNvSpPr>
              <a:spLocks/>
            </p:cNvSpPr>
            <p:nvPr/>
          </p:nvSpPr>
          <p:spPr bwMode="auto">
            <a:xfrm>
              <a:off x="3717" y="559"/>
              <a:ext cx="88" cy="384"/>
            </a:xfrm>
            <a:custGeom>
              <a:avLst/>
              <a:gdLst>
                <a:gd name="T0" fmla="*/ 0 w 33"/>
                <a:gd name="T1" fmla="*/ 0 h 143"/>
                <a:gd name="T2" fmla="*/ 15 w 33"/>
                <a:gd name="T3" fmla="*/ 143 h 143"/>
                <a:gd name="T4" fmla="*/ 33 w 33"/>
                <a:gd name="T5" fmla="*/ 140 h 143"/>
                <a:gd name="T6" fmla="*/ 17 w 33"/>
                <a:gd name="T7" fmla="*/ 1 h 143"/>
                <a:gd name="T8" fmla="*/ 0 w 33"/>
                <a:gd name="T9" fmla="*/ 0 h 143"/>
              </a:gdLst>
              <a:ahLst/>
              <a:cxnLst>
                <a:cxn ang="0">
                  <a:pos x="T0" y="T1"/>
                </a:cxn>
                <a:cxn ang="0">
                  <a:pos x="T2" y="T3"/>
                </a:cxn>
                <a:cxn ang="0">
                  <a:pos x="T4" y="T5"/>
                </a:cxn>
                <a:cxn ang="0">
                  <a:pos x="T6" y="T7"/>
                </a:cxn>
                <a:cxn ang="0">
                  <a:pos x="T8" y="T9"/>
                </a:cxn>
              </a:cxnLst>
              <a:rect l="0" t="0" r="r" b="b"/>
              <a:pathLst>
                <a:path w="33" h="143">
                  <a:moveTo>
                    <a:pt x="0" y="0"/>
                  </a:moveTo>
                  <a:cubicBezTo>
                    <a:pt x="3" y="48"/>
                    <a:pt x="12" y="96"/>
                    <a:pt x="15" y="143"/>
                  </a:cubicBezTo>
                  <a:cubicBezTo>
                    <a:pt x="21" y="142"/>
                    <a:pt x="27" y="141"/>
                    <a:pt x="33" y="140"/>
                  </a:cubicBezTo>
                  <a:cubicBezTo>
                    <a:pt x="29" y="94"/>
                    <a:pt x="22" y="47"/>
                    <a:pt x="17" y="1"/>
                  </a:cubicBezTo>
                  <a:cubicBezTo>
                    <a:pt x="11" y="1"/>
                    <a:pt x="5" y="1"/>
                    <a:pt x="0" y="0"/>
                  </a:cubicBezTo>
                </a:path>
              </a:pathLst>
            </a:custGeom>
            <a:solidFill>
              <a:srgbClr val="D4BB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91" name="Freeform 89">
              <a:extLst>
                <a:ext uri="{FF2B5EF4-FFF2-40B4-BE49-F238E27FC236}">
                  <a16:creationId xmlns="" xmlns:a16="http://schemas.microsoft.com/office/drawing/2014/main" id="{45CEEF31-98B3-4CED-94E8-009DAB5FA727}"/>
                </a:ext>
              </a:extLst>
            </p:cNvPr>
            <p:cNvSpPr>
              <a:spLocks/>
            </p:cNvSpPr>
            <p:nvPr/>
          </p:nvSpPr>
          <p:spPr bwMode="auto">
            <a:xfrm>
              <a:off x="3757" y="943"/>
              <a:ext cx="19" cy="5"/>
            </a:xfrm>
            <a:custGeom>
              <a:avLst/>
              <a:gdLst>
                <a:gd name="T0" fmla="*/ 7 w 7"/>
                <a:gd name="T1" fmla="*/ 0 h 2"/>
                <a:gd name="T2" fmla="*/ 0 w 7"/>
                <a:gd name="T3" fmla="*/ 1 h 2"/>
                <a:gd name="T4" fmla="*/ 0 w 7"/>
                <a:gd name="T5" fmla="*/ 2 h 2"/>
                <a:gd name="T6" fmla="*/ 7 w 7"/>
                <a:gd name="T7" fmla="*/ 0 h 2"/>
              </a:gdLst>
              <a:ahLst/>
              <a:cxnLst>
                <a:cxn ang="0">
                  <a:pos x="T0" y="T1"/>
                </a:cxn>
                <a:cxn ang="0">
                  <a:pos x="T2" y="T3"/>
                </a:cxn>
                <a:cxn ang="0">
                  <a:pos x="T4" y="T5"/>
                </a:cxn>
                <a:cxn ang="0">
                  <a:pos x="T6" y="T7"/>
                </a:cxn>
              </a:cxnLst>
              <a:rect l="0" t="0" r="r" b="b"/>
              <a:pathLst>
                <a:path w="7" h="2">
                  <a:moveTo>
                    <a:pt x="7" y="0"/>
                  </a:moveTo>
                  <a:cubicBezTo>
                    <a:pt x="5" y="1"/>
                    <a:pt x="2" y="1"/>
                    <a:pt x="0" y="1"/>
                  </a:cubicBezTo>
                  <a:cubicBezTo>
                    <a:pt x="0" y="1"/>
                    <a:pt x="0" y="1"/>
                    <a:pt x="0" y="2"/>
                  </a:cubicBezTo>
                  <a:cubicBezTo>
                    <a:pt x="2" y="1"/>
                    <a:pt x="5" y="1"/>
                    <a:pt x="7" y="0"/>
                  </a:cubicBezTo>
                </a:path>
              </a:pathLst>
            </a:custGeom>
            <a:solidFill>
              <a:srgbClr val="6A2E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92" name="Freeform 90">
              <a:extLst>
                <a:ext uri="{FF2B5EF4-FFF2-40B4-BE49-F238E27FC236}">
                  <a16:creationId xmlns="" xmlns:a16="http://schemas.microsoft.com/office/drawing/2014/main" id="{E034D6E3-9784-442A-942B-FC3679220874}"/>
                </a:ext>
              </a:extLst>
            </p:cNvPr>
            <p:cNvSpPr>
              <a:spLocks/>
            </p:cNvSpPr>
            <p:nvPr/>
          </p:nvSpPr>
          <p:spPr bwMode="auto">
            <a:xfrm>
              <a:off x="3261" y="586"/>
              <a:ext cx="96" cy="67"/>
            </a:xfrm>
            <a:custGeom>
              <a:avLst/>
              <a:gdLst>
                <a:gd name="T0" fmla="*/ 16 w 36"/>
                <a:gd name="T1" fmla="*/ 0 h 25"/>
                <a:gd name="T2" fmla="*/ 7 w 36"/>
                <a:gd name="T3" fmla="*/ 5 h 25"/>
                <a:gd name="T4" fmla="*/ 11 w 36"/>
                <a:gd name="T5" fmla="*/ 23 h 25"/>
                <a:gd name="T6" fmla="*/ 18 w 36"/>
                <a:gd name="T7" fmla="*/ 25 h 25"/>
                <a:gd name="T8" fmla="*/ 32 w 36"/>
                <a:gd name="T9" fmla="*/ 10 h 25"/>
                <a:gd name="T10" fmla="*/ 16 w 36"/>
                <a:gd name="T11" fmla="*/ 0 h 25"/>
              </a:gdLst>
              <a:ahLst/>
              <a:cxnLst>
                <a:cxn ang="0">
                  <a:pos x="T0" y="T1"/>
                </a:cxn>
                <a:cxn ang="0">
                  <a:pos x="T2" y="T3"/>
                </a:cxn>
                <a:cxn ang="0">
                  <a:pos x="T4" y="T5"/>
                </a:cxn>
                <a:cxn ang="0">
                  <a:pos x="T6" y="T7"/>
                </a:cxn>
                <a:cxn ang="0">
                  <a:pos x="T8" y="T9"/>
                </a:cxn>
                <a:cxn ang="0">
                  <a:pos x="T10" y="T11"/>
                </a:cxn>
              </a:cxnLst>
              <a:rect l="0" t="0" r="r" b="b"/>
              <a:pathLst>
                <a:path w="36" h="25">
                  <a:moveTo>
                    <a:pt x="16" y="0"/>
                  </a:moveTo>
                  <a:cubicBezTo>
                    <a:pt x="13" y="0"/>
                    <a:pt x="10" y="1"/>
                    <a:pt x="7" y="5"/>
                  </a:cubicBezTo>
                  <a:cubicBezTo>
                    <a:pt x="7" y="5"/>
                    <a:pt x="0" y="17"/>
                    <a:pt x="11" y="23"/>
                  </a:cubicBezTo>
                  <a:cubicBezTo>
                    <a:pt x="13" y="25"/>
                    <a:pt x="16" y="25"/>
                    <a:pt x="18" y="25"/>
                  </a:cubicBezTo>
                  <a:cubicBezTo>
                    <a:pt x="28" y="25"/>
                    <a:pt x="36" y="18"/>
                    <a:pt x="32" y="10"/>
                  </a:cubicBezTo>
                  <a:cubicBezTo>
                    <a:pt x="28" y="4"/>
                    <a:pt x="22" y="0"/>
                    <a:pt x="16" y="0"/>
                  </a:cubicBezTo>
                </a:path>
              </a:pathLst>
            </a:custGeom>
            <a:solidFill>
              <a:srgbClr val="FAF4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93" name="Freeform 91">
              <a:extLst>
                <a:ext uri="{FF2B5EF4-FFF2-40B4-BE49-F238E27FC236}">
                  <a16:creationId xmlns="" xmlns:a16="http://schemas.microsoft.com/office/drawing/2014/main" id="{2A8EA346-99AF-4D42-AC99-9E1DD675F511}"/>
                </a:ext>
              </a:extLst>
            </p:cNvPr>
            <p:cNvSpPr>
              <a:spLocks/>
            </p:cNvSpPr>
            <p:nvPr/>
          </p:nvSpPr>
          <p:spPr bwMode="auto">
            <a:xfrm>
              <a:off x="3277" y="728"/>
              <a:ext cx="93" cy="70"/>
            </a:xfrm>
            <a:custGeom>
              <a:avLst/>
              <a:gdLst>
                <a:gd name="T0" fmla="*/ 21 w 35"/>
                <a:gd name="T1" fmla="*/ 0 h 26"/>
                <a:gd name="T2" fmla="*/ 15 w 35"/>
                <a:gd name="T3" fmla="*/ 2 h 26"/>
                <a:gd name="T4" fmla="*/ 8 w 35"/>
                <a:gd name="T5" fmla="*/ 18 h 26"/>
                <a:gd name="T6" fmla="*/ 23 w 35"/>
                <a:gd name="T7" fmla="*/ 26 h 26"/>
                <a:gd name="T8" fmla="*/ 34 w 35"/>
                <a:gd name="T9" fmla="*/ 18 h 26"/>
                <a:gd name="T10" fmla="*/ 21 w 35"/>
                <a:gd name="T11" fmla="*/ 0 h 26"/>
              </a:gdLst>
              <a:ahLst/>
              <a:cxnLst>
                <a:cxn ang="0">
                  <a:pos x="T0" y="T1"/>
                </a:cxn>
                <a:cxn ang="0">
                  <a:pos x="T2" y="T3"/>
                </a:cxn>
                <a:cxn ang="0">
                  <a:pos x="T4" y="T5"/>
                </a:cxn>
                <a:cxn ang="0">
                  <a:pos x="T6" y="T7"/>
                </a:cxn>
                <a:cxn ang="0">
                  <a:pos x="T8" y="T9"/>
                </a:cxn>
                <a:cxn ang="0">
                  <a:pos x="T10" y="T11"/>
                </a:cxn>
              </a:cxnLst>
              <a:rect l="0" t="0" r="r" b="b"/>
              <a:pathLst>
                <a:path w="35" h="26">
                  <a:moveTo>
                    <a:pt x="21" y="0"/>
                  </a:moveTo>
                  <a:cubicBezTo>
                    <a:pt x="19" y="0"/>
                    <a:pt x="17" y="1"/>
                    <a:pt x="15" y="2"/>
                  </a:cubicBezTo>
                  <a:cubicBezTo>
                    <a:pt x="15" y="2"/>
                    <a:pt x="0" y="4"/>
                    <a:pt x="8" y="18"/>
                  </a:cubicBezTo>
                  <a:cubicBezTo>
                    <a:pt x="12" y="24"/>
                    <a:pt x="18" y="26"/>
                    <a:pt x="23" y="26"/>
                  </a:cubicBezTo>
                  <a:cubicBezTo>
                    <a:pt x="28" y="26"/>
                    <a:pt x="33" y="23"/>
                    <a:pt x="34" y="18"/>
                  </a:cubicBezTo>
                  <a:cubicBezTo>
                    <a:pt x="35" y="11"/>
                    <a:pt x="29" y="0"/>
                    <a:pt x="21" y="0"/>
                  </a:cubicBezTo>
                </a:path>
              </a:pathLst>
            </a:custGeom>
            <a:solidFill>
              <a:srgbClr val="FAF4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94" name="Freeform 92">
              <a:extLst>
                <a:ext uri="{FF2B5EF4-FFF2-40B4-BE49-F238E27FC236}">
                  <a16:creationId xmlns="" xmlns:a16="http://schemas.microsoft.com/office/drawing/2014/main" id="{7B236021-9E64-4F93-ACDB-93383C2F8957}"/>
                </a:ext>
              </a:extLst>
            </p:cNvPr>
            <p:cNvSpPr>
              <a:spLocks/>
            </p:cNvSpPr>
            <p:nvPr/>
          </p:nvSpPr>
          <p:spPr bwMode="auto">
            <a:xfrm>
              <a:off x="3301" y="897"/>
              <a:ext cx="93" cy="76"/>
            </a:xfrm>
            <a:custGeom>
              <a:avLst/>
              <a:gdLst>
                <a:gd name="T0" fmla="*/ 14 w 35"/>
                <a:gd name="T1" fmla="*/ 0 h 28"/>
                <a:gd name="T2" fmla="*/ 4 w 35"/>
                <a:gd name="T3" fmla="*/ 7 h 28"/>
                <a:gd name="T4" fmla="*/ 12 w 35"/>
                <a:gd name="T5" fmla="*/ 27 h 28"/>
                <a:gd name="T6" fmla="*/ 16 w 35"/>
                <a:gd name="T7" fmla="*/ 28 h 28"/>
                <a:gd name="T8" fmla="*/ 28 w 35"/>
                <a:gd name="T9" fmla="*/ 9 h 28"/>
                <a:gd name="T10" fmla="*/ 14 w 35"/>
                <a:gd name="T11" fmla="*/ 0 h 28"/>
              </a:gdLst>
              <a:ahLst/>
              <a:cxnLst>
                <a:cxn ang="0">
                  <a:pos x="T0" y="T1"/>
                </a:cxn>
                <a:cxn ang="0">
                  <a:pos x="T2" y="T3"/>
                </a:cxn>
                <a:cxn ang="0">
                  <a:pos x="T4" y="T5"/>
                </a:cxn>
                <a:cxn ang="0">
                  <a:pos x="T6" y="T7"/>
                </a:cxn>
                <a:cxn ang="0">
                  <a:pos x="T8" y="T9"/>
                </a:cxn>
                <a:cxn ang="0">
                  <a:pos x="T10" y="T11"/>
                </a:cxn>
              </a:cxnLst>
              <a:rect l="0" t="0" r="r" b="b"/>
              <a:pathLst>
                <a:path w="35" h="28">
                  <a:moveTo>
                    <a:pt x="14" y="0"/>
                  </a:moveTo>
                  <a:cubicBezTo>
                    <a:pt x="10" y="0"/>
                    <a:pt x="7" y="2"/>
                    <a:pt x="4" y="7"/>
                  </a:cubicBezTo>
                  <a:cubicBezTo>
                    <a:pt x="4" y="7"/>
                    <a:pt x="0" y="25"/>
                    <a:pt x="12" y="27"/>
                  </a:cubicBezTo>
                  <a:cubicBezTo>
                    <a:pt x="13" y="28"/>
                    <a:pt x="14" y="28"/>
                    <a:pt x="16" y="28"/>
                  </a:cubicBezTo>
                  <a:cubicBezTo>
                    <a:pt x="26" y="28"/>
                    <a:pt x="35" y="17"/>
                    <a:pt x="28" y="9"/>
                  </a:cubicBezTo>
                  <a:cubicBezTo>
                    <a:pt x="24" y="4"/>
                    <a:pt x="18" y="0"/>
                    <a:pt x="14" y="0"/>
                  </a:cubicBezTo>
                </a:path>
              </a:pathLst>
            </a:custGeom>
            <a:solidFill>
              <a:srgbClr val="FAF4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95" name="Freeform 93">
              <a:extLst>
                <a:ext uri="{FF2B5EF4-FFF2-40B4-BE49-F238E27FC236}">
                  <a16:creationId xmlns="" xmlns:a16="http://schemas.microsoft.com/office/drawing/2014/main" id="{C1F5CF7F-B34E-4DEB-954B-6D2A22376290}"/>
                </a:ext>
              </a:extLst>
            </p:cNvPr>
            <p:cNvSpPr>
              <a:spLocks/>
            </p:cNvSpPr>
            <p:nvPr/>
          </p:nvSpPr>
          <p:spPr bwMode="auto">
            <a:xfrm>
              <a:off x="3701" y="948"/>
              <a:ext cx="27" cy="6"/>
            </a:xfrm>
            <a:custGeom>
              <a:avLst/>
              <a:gdLst>
                <a:gd name="T0" fmla="*/ 10 w 10"/>
                <a:gd name="T1" fmla="*/ 0 h 2"/>
                <a:gd name="T2" fmla="*/ 0 w 10"/>
                <a:gd name="T3" fmla="*/ 2 h 2"/>
                <a:gd name="T4" fmla="*/ 10 w 10"/>
                <a:gd name="T5" fmla="*/ 1 h 2"/>
                <a:gd name="T6" fmla="*/ 10 w 10"/>
                <a:gd name="T7" fmla="*/ 0 h 2"/>
              </a:gdLst>
              <a:ahLst/>
              <a:cxnLst>
                <a:cxn ang="0">
                  <a:pos x="T0" y="T1"/>
                </a:cxn>
                <a:cxn ang="0">
                  <a:pos x="T2" y="T3"/>
                </a:cxn>
                <a:cxn ang="0">
                  <a:pos x="T4" y="T5"/>
                </a:cxn>
                <a:cxn ang="0">
                  <a:pos x="T6" y="T7"/>
                </a:cxn>
              </a:cxnLst>
              <a:rect l="0" t="0" r="r" b="b"/>
              <a:pathLst>
                <a:path w="10" h="2">
                  <a:moveTo>
                    <a:pt x="10" y="0"/>
                  </a:moveTo>
                  <a:cubicBezTo>
                    <a:pt x="7" y="1"/>
                    <a:pt x="4" y="2"/>
                    <a:pt x="0" y="2"/>
                  </a:cubicBezTo>
                  <a:cubicBezTo>
                    <a:pt x="4" y="2"/>
                    <a:pt x="7" y="1"/>
                    <a:pt x="10" y="1"/>
                  </a:cubicBezTo>
                  <a:cubicBezTo>
                    <a:pt x="10" y="1"/>
                    <a:pt x="10" y="1"/>
                    <a:pt x="10"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96" name="Freeform 94">
              <a:extLst>
                <a:ext uri="{FF2B5EF4-FFF2-40B4-BE49-F238E27FC236}">
                  <a16:creationId xmlns="" xmlns:a16="http://schemas.microsoft.com/office/drawing/2014/main" id="{7974F33A-9646-4382-8892-EE3BFAB89BE9}"/>
                </a:ext>
              </a:extLst>
            </p:cNvPr>
            <p:cNvSpPr>
              <a:spLocks/>
            </p:cNvSpPr>
            <p:nvPr/>
          </p:nvSpPr>
          <p:spPr bwMode="auto">
            <a:xfrm>
              <a:off x="3658" y="889"/>
              <a:ext cx="83" cy="70"/>
            </a:xfrm>
            <a:custGeom>
              <a:avLst/>
              <a:gdLst>
                <a:gd name="T0" fmla="*/ 12 w 31"/>
                <a:gd name="T1" fmla="*/ 0 h 26"/>
                <a:gd name="T2" fmla="*/ 3 w 31"/>
                <a:gd name="T3" fmla="*/ 7 h 26"/>
                <a:gd name="T4" fmla="*/ 7 w 31"/>
                <a:gd name="T5" fmla="*/ 26 h 26"/>
                <a:gd name="T6" fmla="*/ 16 w 31"/>
                <a:gd name="T7" fmla="*/ 24 h 26"/>
                <a:gd name="T8" fmla="*/ 26 w 31"/>
                <a:gd name="T9" fmla="*/ 22 h 26"/>
                <a:gd name="T10" fmla="*/ 27 w 31"/>
                <a:gd name="T11" fmla="*/ 9 h 26"/>
                <a:gd name="T12" fmla="*/ 12 w 31"/>
                <a:gd name="T13" fmla="*/ 0 h 26"/>
              </a:gdLst>
              <a:ahLst/>
              <a:cxnLst>
                <a:cxn ang="0">
                  <a:pos x="T0" y="T1"/>
                </a:cxn>
                <a:cxn ang="0">
                  <a:pos x="T2" y="T3"/>
                </a:cxn>
                <a:cxn ang="0">
                  <a:pos x="T4" y="T5"/>
                </a:cxn>
                <a:cxn ang="0">
                  <a:pos x="T6" y="T7"/>
                </a:cxn>
                <a:cxn ang="0">
                  <a:pos x="T8" y="T9"/>
                </a:cxn>
                <a:cxn ang="0">
                  <a:pos x="T10" y="T11"/>
                </a:cxn>
                <a:cxn ang="0">
                  <a:pos x="T12" y="T13"/>
                </a:cxn>
              </a:cxnLst>
              <a:rect l="0" t="0" r="r" b="b"/>
              <a:pathLst>
                <a:path w="31" h="26">
                  <a:moveTo>
                    <a:pt x="12" y="0"/>
                  </a:moveTo>
                  <a:cubicBezTo>
                    <a:pt x="9" y="0"/>
                    <a:pt x="6" y="2"/>
                    <a:pt x="3" y="7"/>
                  </a:cubicBezTo>
                  <a:cubicBezTo>
                    <a:pt x="3" y="7"/>
                    <a:pt x="0" y="20"/>
                    <a:pt x="7" y="26"/>
                  </a:cubicBezTo>
                  <a:cubicBezTo>
                    <a:pt x="10" y="25"/>
                    <a:pt x="13" y="25"/>
                    <a:pt x="16" y="24"/>
                  </a:cubicBezTo>
                  <a:cubicBezTo>
                    <a:pt x="20" y="24"/>
                    <a:pt x="23" y="23"/>
                    <a:pt x="26" y="22"/>
                  </a:cubicBezTo>
                  <a:cubicBezTo>
                    <a:pt x="30" y="19"/>
                    <a:pt x="31" y="13"/>
                    <a:pt x="27" y="9"/>
                  </a:cubicBezTo>
                  <a:cubicBezTo>
                    <a:pt x="22" y="4"/>
                    <a:pt x="17" y="0"/>
                    <a:pt x="12" y="0"/>
                  </a:cubicBezTo>
                </a:path>
              </a:pathLst>
            </a:custGeom>
            <a:solidFill>
              <a:srgbClr val="FAF4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97" name="Freeform 95">
              <a:extLst>
                <a:ext uri="{FF2B5EF4-FFF2-40B4-BE49-F238E27FC236}">
                  <a16:creationId xmlns="" xmlns:a16="http://schemas.microsoft.com/office/drawing/2014/main" id="{5E38D17E-DEB7-4AD2-95C1-7865E068BB91}"/>
                </a:ext>
              </a:extLst>
            </p:cNvPr>
            <p:cNvSpPr>
              <a:spLocks/>
            </p:cNvSpPr>
            <p:nvPr/>
          </p:nvSpPr>
          <p:spPr bwMode="auto">
            <a:xfrm>
              <a:off x="3677" y="951"/>
              <a:ext cx="51" cy="11"/>
            </a:xfrm>
            <a:custGeom>
              <a:avLst/>
              <a:gdLst>
                <a:gd name="T0" fmla="*/ 19 w 19"/>
                <a:gd name="T1" fmla="*/ 0 h 4"/>
                <a:gd name="T2" fmla="*/ 9 w 19"/>
                <a:gd name="T3" fmla="*/ 1 h 4"/>
                <a:gd name="T4" fmla="*/ 0 w 19"/>
                <a:gd name="T5" fmla="*/ 3 h 4"/>
                <a:gd name="T6" fmla="*/ 2 w 19"/>
                <a:gd name="T7" fmla="*/ 4 h 4"/>
                <a:gd name="T8" fmla="*/ 18 w 19"/>
                <a:gd name="T9" fmla="*/ 1 h 4"/>
                <a:gd name="T10" fmla="*/ 19 w 19"/>
                <a:gd name="T11" fmla="*/ 0 h 4"/>
              </a:gdLst>
              <a:ahLst/>
              <a:cxnLst>
                <a:cxn ang="0">
                  <a:pos x="T0" y="T1"/>
                </a:cxn>
                <a:cxn ang="0">
                  <a:pos x="T2" y="T3"/>
                </a:cxn>
                <a:cxn ang="0">
                  <a:pos x="T4" y="T5"/>
                </a:cxn>
                <a:cxn ang="0">
                  <a:pos x="T6" y="T7"/>
                </a:cxn>
                <a:cxn ang="0">
                  <a:pos x="T8" y="T9"/>
                </a:cxn>
                <a:cxn ang="0">
                  <a:pos x="T10" y="T11"/>
                </a:cxn>
              </a:cxnLst>
              <a:rect l="0" t="0" r="r" b="b"/>
              <a:pathLst>
                <a:path w="19" h="4">
                  <a:moveTo>
                    <a:pt x="19" y="0"/>
                  </a:moveTo>
                  <a:cubicBezTo>
                    <a:pt x="16" y="0"/>
                    <a:pt x="13" y="1"/>
                    <a:pt x="9" y="1"/>
                  </a:cubicBezTo>
                  <a:cubicBezTo>
                    <a:pt x="6" y="2"/>
                    <a:pt x="3" y="2"/>
                    <a:pt x="0" y="3"/>
                  </a:cubicBezTo>
                  <a:cubicBezTo>
                    <a:pt x="1" y="3"/>
                    <a:pt x="1" y="4"/>
                    <a:pt x="2" y="4"/>
                  </a:cubicBezTo>
                  <a:cubicBezTo>
                    <a:pt x="7" y="3"/>
                    <a:pt x="13" y="2"/>
                    <a:pt x="18" y="1"/>
                  </a:cubicBezTo>
                  <a:cubicBezTo>
                    <a:pt x="18" y="1"/>
                    <a:pt x="19" y="0"/>
                    <a:pt x="19" y="0"/>
                  </a:cubicBezTo>
                </a:path>
              </a:pathLst>
            </a:custGeom>
            <a:solidFill>
              <a:srgbClr val="E3D6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98" name="Freeform 96">
              <a:extLst>
                <a:ext uri="{FF2B5EF4-FFF2-40B4-BE49-F238E27FC236}">
                  <a16:creationId xmlns="" xmlns:a16="http://schemas.microsoft.com/office/drawing/2014/main" id="{C39BC613-BEEF-43FC-A722-97841D0EC718}"/>
                </a:ext>
              </a:extLst>
            </p:cNvPr>
            <p:cNvSpPr>
              <a:spLocks/>
            </p:cNvSpPr>
            <p:nvPr/>
          </p:nvSpPr>
          <p:spPr bwMode="auto">
            <a:xfrm>
              <a:off x="3634" y="712"/>
              <a:ext cx="94" cy="75"/>
            </a:xfrm>
            <a:custGeom>
              <a:avLst/>
              <a:gdLst>
                <a:gd name="T0" fmla="*/ 13 w 35"/>
                <a:gd name="T1" fmla="*/ 0 h 28"/>
                <a:gd name="T2" fmla="*/ 4 w 35"/>
                <a:gd name="T3" fmla="*/ 7 h 28"/>
                <a:gd name="T4" fmla="*/ 12 w 35"/>
                <a:gd name="T5" fmla="*/ 28 h 28"/>
                <a:gd name="T6" fmla="*/ 15 w 35"/>
                <a:gd name="T7" fmla="*/ 28 h 28"/>
                <a:gd name="T8" fmla="*/ 28 w 35"/>
                <a:gd name="T9" fmla="*/ 9 h 28"/>
                <a:gd name="T10" fmla="*/ 13 w 35"/>
                <a:gd name="T11" fmla="*/ 0 h 28"/>
              </a:gdLst>
              <a:ahLst/>
              <a:cxnLst>
                <a:cxn ang="0">
                  <a:pos x="T0" y="T1"/>
                </a:cxn>
                <a:cxn ang="0">
                  <a:pos x="T2" y="T3"/>
                </a:cxn>
                <a:cxn ang="0">
                  <a:pos x="T4" y="T5"/>
                </a:cxn>
                <a:cxn ang="0">
                  <a:pos x="T6" y="T7"/>
                </a:cxn>
                <a:cxn ang="0">
                  <a:pos x="T8" y="T9"/>
                </a:cxn>
                <a:cxn ang="0">
                  <a:pos x="T10" y="T11"/>
                </a:cxn>
              </a:cxnLst>
              <a:rect l="0" t="0" r="r" b="b"/>
              <a:pathLst>
                <a:path w="35" h="28">
                  <a:moveTo>
                    <a:pt x="13" y="0"/>
                  </a:moveTo>
                  <a:cubicBezTo>
                    <a:pt x="10" y="0"/>
                    <a:pt x="7" y="2"/>
                    <a:pt x="4" y="7"/>
                  </a:cubicBezTo>
                  <a:cubicBezTo>
                    <a:pt x="4" y="7"/>
                    <a:pt x="0" y="25"/>
                    <a:pt x="12" y="28"/>
                  </a:cubicBezTo>
                  <a:cubicBezTo>
                    <a:pt x="13" y="28"/>
                    <a:pt x="14" y="28"/>
                    <a:pt x="15" y="28"/>
                  </a:cubicBezTo>
                  <a:cubicBezTo>
                    <a:pt x="26" y="28"/>
                    <a:pt x="35" y="17"/>
                    <a:pt x="28" y="9"/>
                  </a:cubicBezTo>
                  <a:cubicBezTo>
                    <a:pt x="23" y="4"/>
                    <a:pt x="18" y="0"/>
                    <a:pt x="13" y="0"/>
                  </a:cubicBezTo>
                </a:path>
              </a:pathLst>
            </a:custGeom>
            <a:solidFill>
              <a:srgbClr val="FAF4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99" name="Freeform 97">
              <a:extLst>
                <a:ext uri="{FF2B5EF4-FFF2-40B4-BE49-F238E27FC236}">
                  <a16:creationId xmlns="" xmlns:a16="http://schemas.microsoft.com/office/drawing/2014/main" id="{8B46D2B1-E78F-4AB1-971B-369972863AB0}"/>
                </a:ext>
              </a:extLst>
            </p:cNvPr>
            <p:cNvSpPr>
              <a:spLocks/>
            </p:cNvSpPr>
            <p:nvPr/>
          </p:nvSpPr>
          <p:spPr bwMode="auto">
            <a:xfrm>
              <a:off x="3621" y="564"/>
              <a:ext cx="93" cy="75"/>
            </a:xfrm>
            <a:custGeom>
              <a:avLst/>
              <a:gdLst>
                <a:gd name="T0" fmla="*/ 14 w 35"/>
                <a:gd name="T1" fmla="*/ 0 h 28"/>
                <a:gd name="T2" fmla="*/ 4 w 35"/>
                <a:gd name="T3" fmla="*/ 7 h 28"/>
                <a:gd name="T4" fmla="*/ 12 w 35"/>
                <a:gd name="T5" fmla="*/ 28 h 28"/>
                <a:gd name="T6" fmla="*/ 15 w 35"/>
                <a:gd name="T7" fmla="*/ 28 h 28"/>
                <a:gd name="T8" fmla="*/ 28 w 35"/>
                <a:gd name="T9" fmla="*/ 9 h 28"/>
                <a:gd name="T10" fmla="*/ 14 w 35"/>
                <a:gd name="T11" fmla="*/ 0 h 28"/>
              </a:gdLst>
              <a:ahLst/>
              <a:cxnLst>
                <a:cxn ang="0">
                  <a:pos x="T0" y="T1"/>
                </a:cxn>
                <a:cxn ang="0">
                  <a:pos x="T2" y="T3"/>
                </a:cxn>
                <a:cxn ang="0">
                  <a:pos x="T4" y="T5"/>
                </a:cxn>
                <a:cxn ang="0">
                  <a:pos x="T6" y="T7"/>
                </a:cxn>
                <a:cxn ang="0">
                  <a:pos x="T8" y="T9"/>
                </a:cxn>
                <a:cxn ang="0">
                  <a:pos x="T10" y="T11"/>
                </a:cxn>
              </a:cxnLst>
              <a:rect l="0" t="0" r="r" b="b"/>
              <a:pathLst>
                <a:path w="35" h="28">
                  <a:moveTo>
                    <a:pt x="14" y="0"/>
                  </a:moveTo>
                  <a:cubicBezTo>
                    <a:pt x="10" y="0"/>
                    <a:pt x="7" y="2"/>
                    <a:pt x="4" y="7"/>
                  </a:cubicBezTo>
                  <a:cubicBezTo>
                    <a:pt x="4" y="7"/>
                    <a:pt x="0" y="25"/>
                    <a:pt x="12" y="28"/>
                  </a:cubicBezTo>
                  <a:cubicBezTo>
                    <a:pt x="13" y="28"/>
                    <a:pt x="14" y="28"/>
                    <a:pt x="15" y="28"/>
                  </a:cubicBezTo>
                  <a:cubicBezTo>
                    <a:pt x="26" y="28"/>
                    <a:pt x="35" y="17"/>
                    <a:pt x="28" y="9"/>
                  </a:cubicBezTo>
                  <a:cubicBezTo>
                    <a:pt x="23" y="4"/>
                    <a:pt x="18" y="0"/>
                    <a:pt x="14" y="0"/>
                  </a:cubicBezTo>
                </a:path>
              </a:pathLst>
            </a:custGeom>
            <a:solidFill>
              <a:srgbClr val="FAF4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00" name="Freeform 98">
              <a:extLst>
                <a:ext uri="{FF2B5EF4-FFF2-40B4-BE49-F238E27FC236}">
                  <a16:creationId xmlns="" xmlns:a16="http://schemas.microsoft.com/office/drawing/2014/main" id="{21473193-3985-46BE-8D95-76C46FB46B95}"/>
                </a:ext>
              </a:extLst>
            </p:cNvPr>
            <p:cNvSpPr>
              <a:spLocks/>
            </p:cNvSpPr>
            <p:nvPr/>
          </p:nvSpPr>
          <p:spPr bwMode="auto">
            <a:xfrm>
              <a:off x="3976" y="897"/>
              <a:ext cx="35" cy="11"/>
            </a:xfrm>
            <a:custGeom>
              <a:avLst/>
              <a:gdLst>
                <a:gd name="T0" fmla="*/ 13 w 13"/>
                <a:gd name="T1" fmla="*/ 0 h 4"/>
                <a:gd name="T2" fmla="*/ 0 w 13"/>
                <a:gd name="T3" fmla="*/ 3 h 4"/>
                <a:gd name="T4" fmla="*/ 0 w 13"/>
                <a:gd name="T5" fmla="*/ 4 h 4"/>
                <a:gd name="T6" fmla="*/ 13 w 13"/>
                <a:gd name="T7" fmla="*/ 2 h 4"/>
                <a:gd name="T8" fmla="*/ 13 w 13"/>
                <a:gd name="T9" fmla="*/ 0 h 4"/>
              </a:gdLst>
              <a:ahLst/>
              <a:cxnLst>
                <a:cxn ang="0">
                  <a:pos x="T0" y="T1"/>
                </a:cxn>
                <a:cxn ang="0">
                  <a:pos x="T2" y="T3"/>
                </a:cxn>
                <a:cxn ang="0">
                  <a:pos x="T4" y="T5"/>
                </a:cxn>
                <a:cxn ang="0">
                  <a:pos x="T6" y="T7"/>
                </a:cxn>
                <a:cxn ang="0">
                  <a:pos x="T8" y="T9"/>
                </a:cxn>
              </a:cxnLst>
              <a:rect l="0" t="0" r="r" b="b"/>
              <a:pathLst>
                <a:path w="13" h="4">
                  <a:moveTo>
                    <a:pt x="13" y="0"/>
                  </a:moveTo>
                  <a:cubicBezTo>
                    <a:pt x="9" y="1"/>
                    <a:pt x="5" y="2"/>
                    <a:pt x="0" y="3"/>
                  </a:cubicBezTo>
                  <a:cubicBezTo>
                    <a:pt x="0" y="3"/>
                    <a:pt x="0" y="3"/>
                    <a:pt x="0" y="4"/>
                  </a:cubicBezTo>
                  <a:cubicBezTo>
                    <a:pt x="5" y="3"/>
                    <a:pt x="9" y="2"/>
                    <a:pt x="13" y="2"/>
                  </a:cubicBezTo>
                  <a:cubicBezTo>
                    <a:pt x="13" y="1"/>
                    <a:pt x="13" y="1"/>
                    <a:pt x="13" y="0"/>
                  </a:cubicBezTo>
                </a:path>
              </a:pathLst>
            </a:custGeom>
            <a:solidFill>
              <a:srgbClr val="EBED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01" name="Freeform 99">
              <a:extLst>
                <a:ext uri="{FF2B5EF4-FFF2-40B4-BE49-F238E27FC236}">
                  <a16:creationId xmlns="" xmlns:a16="http://schemas.microsoft.com/office/drawing/2014/main" id="{41C22DE3-B38B-49F5-B2A2-2FB076514CFC}"/>
                </a:ext>
              </a:extLst>
            </p:cNvPr>
            <p:cNvSpPr>
              <a:spLocks/>
            </p:cNvSpPr>
            <p:nvPr/>
          </p:nvSpPr>
          <p:spPr bwMode="auto">
            <a:xfrm>
              <a:off x="3912" y="572"/>
              <a:ext cx="99" cy="333"/>
            </a:xfrm>
            <a:custGeom>
              <a:avLst/>
              <a:gdLst>
                <a:gd name="T0" fmla="*/ 0 w 37"/>
                <a:gd name="T1" fmla="*/ 0 h 124"/>
                <a:gd name="T2" fmla="*/ 17 w 37"/>
                <a:gd name="T3" fmla="*/ 84 h 124"/>
                <a:gd name="T4" fmla="*/ 24 w 37"/>
                <a:gd name="T5" fmla="*/ 124 h 124"/>
                <a:gd name="T6" fmla="*/ 37 w 37"/>
                <a:gd name="T7" fmla="*/ 121 h 124"/>
                <a:gd name="T8" fmla="*/ 34 w 37"/>
                <a:gd name="T9" fmla="*/ 82 h 124"/>
                <a:gd name="T10" fmla="*/ 19 w 37"/>
                <a:gd name="T11" fmla="*/ 1 h 124"/>
                <a:gd name="T12" fmla="*/ 0 w 37"/>
                <a:gd name="T13" fmla="*/ 0 h 124"/>
              </a:gdLst>
              <a:ahLst/>
              <a:cxnLst>
                <a:cxn ang="0">
                  <a:pos x="T0" y="T1"/>
                </a:cxn>
                <a:cxn ang="0">
                  <a:pos x="T2" y="T3"/>
                </a:cxn>
                <a:cxn ang="0">
                  <a:pos x="T4" y="T5"/>
                </a:cxn>
                <a:cxn ang="0">
                  <a:pos x="T6" y="T7"/>
                </a:cxn>
                <a:cxn ang="0">
                  <a:pos x="T8" y="T9"/>
                </a:cxn>
                <a:cxn ang="0">
                  <a:pos x="T10" y="T11"/>
                </a:cxn>
                <a:cxn ang="0">
                  <a:pos x="T12" y="T13"/>
                </a:cxn>
              </a:cxnLst>
              <a:rect l="0" t="0" r="r" b="b"/>
              <a:pathLst>
                <a:path w="37" h="124">
                  <a:moveTo>
                    <a:pt x="0" y="0"/>
                  </a:moveTo>
                  <a:cubicBezTo>
                    <a:pt x="6" y="28"/>
                    <a:pt x="12" y="56"/>
                    <a:pt x="17" y="84"/>
                  </a:cubicBezTo>
                  <a:cubicBezTo>
                    <a:pt x="19" y="96"/>
                    <a:pt x="22" y="110"/>
                    <a:pt x="24" y="124"/>
                  </a:cubicBezTo>
                  <a:cubicBezTo>
                    <a:pt x="29" y="123"/>
                    <a:pt x="33" y="122"/>
                    <a:pt x="37" y="121"/>
                  </a:cubicBezTo>
                  <a:cubicBezTo>
                    <a:pt x="36" y="108"/>
                    <a:pt x="36" y="92"/>
                    <a:pt x="34" y="82"/>
                  </a:cubicBezTo>
                  <a:cubicBezTo>
                    <a:pt x="29" y="55"/>
                    <a:pt x="24" y="28"/>
                    <a:pt x="19" y="1"/>
                  </a:cubicBezTo>
                  <a:cubicBezTo>
                    <a:pt x="12" y="1"/>
                    <a:pt x="6" y="0"/>
                    <a:pt x="0" y="0"/>
                  </a:cubicBezTo>
                </a:path>
              </a:pathLst>
            </a:custGeom>
            <a:solidFill>
              <a:srgbClr val="D4BB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02" name="Freeform 100">
              <a:extLst>
                <a:ext uri="{FF2B5EF4-FFF2-40B4-BE49-F238E27FC236}">
                  <a16:creationId xmlns="" xmlns:a16="http://schemas.microsoft.com/office/drawing/2014/main" id="{FAA87580-D435-49A5-A4F2-FFE24554BFD0}"/>
                </a:ext>
              </a:extLst>
            </p:cNvPr>
            <p:cNvSpPr>
              <a:spLocks/>
            </p:cNvSpPr>
            <p:nvPr/>
          </p:nvSpPr>
          <p:spPr bwMode="auto">
            <a:xfrm>
              <a:off x="4142" y="876"/>
              <a:ext cx="45" cy="8"/>
            </a:xfrm>
            <a:custGeom>
              <a:avLst/>
              <a:gdLst>
                <a:gd name="T0" fmla="*/ 17 w 17"/>
                <a:gd name="T1" fmla="*/ 0 h 3"/>
                <a:gd name="T2" fmla="*/ 0 w 17"/>
                <a:gd name="T3" fmla="*/ 2 h 3"/>
                <a:gd name="T4" fmla="*/ 0 w 17"/>
                <a:gd name="T5" fmla="*/ 3 h 3"/>
                <a:gd name="T6" fmla="*/ 17 w 17"/>
                <a:gd name="T7" fmla="*/ 1 h 3"/>
                <a:gd name="T8" fmla="*/ 17 w 17"/>
                <a:gd name="T9" fmla="*/ 0 h 3"/>
              </a:gdLst>
              <a:ahLst/>
              <a:cxnLst>
                <a:cxn ang="0">
                  <a:pos x="T0" y="T1"/>
                </a:cxn>
                <a:cxn ang="0">
                  <a:pos x="T2" y="T3"/>
                </a:cxn>
                <a:cxn ang="0">
                  <a:pos x="T4" y="T5"/>
                </a:cxn>
                <a:cxn ang="0">
                  <a:pos x="T6" y="T7"/>
                </a:cxn>
                <a:cxn ang="0">
                  <a:pos x="T8" y="T9"/>
                </a:cxn>
              </a:cxnLst>
              <a:rect l="0" t="0" r="r" b="b"/>
              <a:pathLst>
                <a:path w="17" h="3">
                  <a:moveTo>
                    <a:pt x="17" y="0"/>
                  </a:moveTo>
                  <a:cubicBezTo>
                    <a:pt x="11" y="0"/>
                    <a:pt x="5" y="1"/>
                    <a:pt x="0" y="2"/>
                  </a:cubicBezTo>
                  <a:cubicBezTo>
                    <a:pt x="0" y="2"/>
                    <a:pt x="0" y="2"/>
                    <a:pt x="0" y="3"/>
                  </a:cubicBezTo>
                  <a:cubicBezTo>
                    <a:pt x="5" y="2"/>
                    <a:pt x="11" y="1"/>
                    <a:pt x="17" y="1"/>
                  </a:cubicBezTo>
                  <a:cubicBezTo>
                    <a:pt x="17" y="0"/>
                    <a:pt x="17" y="0"/>
                    <a:pt x="17" y="0"/>
                  </a:cubicBezTo>
                </a:path>
              </a:pathLst>
            </a:custGeom>
            <a:solidFill>
              <a:srgbClr val="EBED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03" name="Freeform 101">
              <a:extLst>
                <a:ext uri="{FF2B5EF4-FFF2-40B4-BE49-F238E27FC236}">
                  <a16:creationId xmlns="" xmlns:a16="http://schemas.microsoft.com/office/drawing/2014/main" id="{192F8474-59D3-4325-934C-1641C8038DE7}"/>
                </a:ext>
              </a:extLst>
            </p:cNvPr>
            <p:cNvSpPr>
              <a:spLocks/>
            </p:cNvSpPr>
            <p:nvPr/>
          </p:nvSpPr>
          <p:spPr bwMode="auto">
            <a:xfrm>
              <a:off x="4115" y="583"/>
              <a:ext cx="72" cy="298"/>
            </a:xfrm>
            <a:custGeom>
              <a:avLst/>
              <a:gdLst>
                <a:gd name="T0" fmla="*/ 0 w 27"/>
                <a:gd name="T1" fmla="*/ 0 h 111"/>
                <a:gd name="T2" fmla="*/ 10 w 27"/>
                <a:gd name="T3" fmla="*/ 111 h 111"/>
                <a:gd name="T4" fmla="*/ 27 w 27"/>
                <a:gd name="T5" fmla="*/ 109 h 111"/>
                <a:gd name="T6" fmla="*/ 17 w 27"/>
                <a:gd name="T7" fmla="*/ 1 h 111"/>
                <a:gd name="T8" fmla="*/ 0 w 27"/>
                <a:gd name="T9" fmla="*/ 0 h 111"/>
              </a:gdLst>
              <a:ahLst/>
              <a:cxnLst>
                <a:cxn ang="0">
                  <a:pos x="T0" y="T1"/>
                </a:cxn>
                <a:cxn ang="0">
                  <a:pos x="T2" y="T3"/>
                </a:cxn>
                <a:cxn ang="0">
                  <a:pos x="T4" y="T5"/>
                </a:cxn>
                <a:cxn ang="0">
                  <a:pos x="T6" y="T7"/>
                </a:cxn>
                <a:cxn ang="0">
                  <a:pos x="T8" y="T9"/>
                </a:cxn>
              </a:cxnLst>
              <a:rect l="0" t="0" r="r" b="b"/>
              <a:pathLst>
                <a:path w="27" h="111">
                  <a:moveTo>
                    <a:pt x="0" y="0"/>
                  </a:moveTo>
                  <a:cubicBezTo>
                    <a:pt x="6" y="37"/>
                    <a:pt x="9" y="74"/>
                    <a:pt x="10" y="111"/>
                  </a:cubicBezTo>
                  <a:cubicBezTo>
                    <a:pt x="15" y="110"/>
                    <a:pt x="21" y="109"/>
                    <a:pt x="27" y="109"/>
                  </a:cubicBezTo>
                  <a:cubicBezTo>
                    <a:pt x="24" y="73"/>
                    <a:pt x="21" y="37"/>
                    <a:pt x="17" y="1"/>
                  </a:cubicBezTo>
                  <a:cubicBezTo>
                    <a:pt x="11" y="1"/>
                    <a:pt x="6" y="1"/>
                    <a:pt x="0" y="0"/>
                  </a:cubicBezTo>
                </a:path>
              </a:pathLst>
            </a:custGeom>
            <a:solidFill>
              <a:srgbClr val="D4BB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04" name="Freeform 102">
              <a:extLst>
                <a:ext uri="{FF2B5EF4-FFF2-40B4-BE49-F238E27FC236}">
                  <a16:creationId xmlns="" xmlns:a16="http://schemas.microsoft.com/office/drawing/2014/main" id="{A504DAFB-D6FF-416B-959B-663DD9A48E24}"/>
                </a:ext>
              </a:extLst>
            </p:cNvPr>
            <p:cNvSpPr>
              <a:spLocks/>
            </p:cNvSpPr>
            <p:nvPr/>
          </p:nvSpPr>
          <p:spPr bwMode="auto">
            <a:xfrm>
              <a:off x="4318" y="863"/>
              <a:ext cx="59" cy="5"/>
            </a:xfrm>
            <a:custGeom>
              <a:avLst/>
              <a:gdLst>
                <a:gd name="T0" fmla="*/ 22 w 22"/>
                <a:gd name="T1" fmla="*/ 0 h 2"/>
                <a:gd name="T2" fmla="*/ 0 w 22"/>
                <a:gd name="T3" fmla="*/ 1 h 2"/>
                <a:gd name="T4" fmla="*/ 0 w 22"/>
                <a:gd name="T5" fmla="*/ 2 h 2"/>
                <a:gd name="T6" fmla="*/ 22 w 22"/>
                <a:gd name="T7" fmla="*/ 1 h 2"/>
                <a:gd name="T8" fmla="*/ 22 w 22"/>
                <a:gd name="T9" fmla="*/ 0 h 2"/>
              </a:gdLst>
              <a:ahLst/>
              <a:cxnLst>
                <a:cxn ang="0">
                  <a:pos x="T0" y="T1"/>
                </a:cxn>
                <a:cxn ang="0">
                  <a:pos x="T2" y="T3"/>
                </a:cxn>
                <a:cxn ang="0">
                  <a:pos x="T4" y="T5"/>
                </a:cxn>
                <a:cxn ang="0">
                  <a:pos x="T6" y="T7"/>
                </a:cxn>
                <a:cxn ang="0">
                  <a:pos x="T8" y="T9"/>
                </a:cxn>
              </a:cxnLst>
              <a:rect l="0" t="0" r="r" b="b"/>
              <a:pathLst>
                <a:path w="22" h="2">
                  <a:moveTo>
                    <a:pt x="22" y="0"/>
                  </a:moveTo>
                  <a:cubicBezTo>
                    <a:pt x="15" y="0"/>
                    <a:pt x="8" y="0"/>
                    <a:pt x="0" y="1"/>
                  </a:cubicBezTo>
                  <a:cubicBezTo>
                    <a:pt x="0" y="1"/>
                    <a:pt x="0" y="1"/>
                    <a:pt x="0" y="2"/>
                  </a:cubicBezTo>
                  <a:cubicBezTo>
                    <a:pt x="8" y="2"/>
                    <a:pt x="15" y="1"/>
                    <a:pt x="22" y="1"/>
                  </a:cubicBezTo>
                  <a:cubicBezTo>
                    <a:pt x="22" y="1"/>
                    <a:pt x="22" y="0"/>
                    <a:pt x="22" y="0"/>
                  </a:cubicBezTo>
                </a:path>
              </a:pathLst>
            </a:custGeom>
            <a:solidFill>
              <a:srgbClr val="EBED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05" name="Freeform 103">
              <a:extLst>
                <a:ext uri="{FF2B5EF4-FFF2-40B4-BE49-F238E27FC236}">
                  <a16:creationId xmlns="" xmlns:a16="http://schemas.microsoft.com/office/drawing/2014/main" id="{97250A0B-0AB2-4C57-896B-2469C019B672}"/>
                </a:ext>
              </a:extLst>
            </p:cNvPr>
            <p:cNvSpPr>
              <a:spLocks/>
            </p:cNvSpPr>
            <p:nvPr/>
          </p:nvSpPr>
          <p:spPr bwMode="auto">
            <a:xfrm>
              <a:off x="4294" y="591"/>
              <a:ext cx="83" cy="274"/>
            </a:xfrm>
            <a:custGeom>
              <a:avLst/>
              <a:gdLst>
                <a:gd name="T0" fmla="*/ 0 w 31"/>
                <a:gd name="T1" fmla="*/ 0 h 102"/>
                <a:gd name="T2" fmla="*/ 4 w 31"/>
                <a:gd name="T3" fmla="*/ 32 h 102"/>
                <a:gd name="T4" fmla="*/ 9 w 31"/>
                <a:gd name="T5" fmla="*/ 96 h 102"/>
                <a:gd name="T6" fmla="*/ 9 w 31"/>
                <a:gd name="T7" fmla="*/ 102 h 102"/>
                <a:gd name="T8" fmla="*/ 31 w 31"/>
                <a:gd name="T9" fmla="*/ 101 h 102"/>
                <a:gd name="T10" fmla="*/ 22 w 31"/>
                <a:gd name="T11" fmla="*/ 49 h 102"/>
                <a:gd name="T12" fmla="*/ 18 w 31"/>
                <a:gd name="T13" fmla="*/ 1 h 102"/>
                <a:gd name="T14" fmla="*/ 0 w 31"/>
                <a:gd name="T15" fmla="*/ 0 h 1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 h="102">
                  <a:moveTo>
                    <a:pt x="0" y="0"/>
                  </a:moveTo>
                  <a:cubicBezTo>
                    <a:pt x="1" y="11"/>
                    <a:pt x="3" y="22"/>
                    <a:pt x="4" y="32"/>
                  </a:cubicBezTo>
                  <a:cubicBezTo>
                    <a:pt x="5" y="53"/>
                    <a:pt x="7" y="74"/>
                    <a:pt x="9" y="96"/>
                  </a:cubicBezTo>
                  <a:cubicBezTo>
                    <a:pt x="9" y="98"/>
                    <a:pt x="9" y="100"/>
                    <a:pt x="9" y="102"/>
                  </a:cubicBezTo>
                  <a:cubicBezTo>
                    <a:pt x="17" y="101"/>
                    <a:pt x="24" y="101"/>
                    <a:pt x="31" y="101"/>
                  </a:cubicBezTo>
                  <a:cubicBezTo>
                    <a:pt x="29" y="83"/>
                    <a:pt x="24" y="65"/>
                    <a:pt x="22" y="49"/>
                  </a:cubicBezTo>
                  <a:cubicBezTo>
                    <a:pt x="20" y="33"/>
                    <a:pt x="19" y="17"/>
                    <a:pt x="18" y="1"/>
                  </a:cubicBezTo>
                  <a:cubicBezTo>
                    <a:pt x="12" y="1"/>
                    <a:pt x="6" y="1"/>
                    <a:pt x="0" y="0"/>
                  </a:cubicBezTo>
                </a:path>
              </a:pathLst>
            </a:custGeom>
            <a:solidFill>
              <a:srgbClr val="D4BB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06" name="Freeform 104">
              <a:extLst>
                <a:ext uri="{FF2B5EF4-FFF2-40B4-BE49-F238E27FC236}">
                  <a16:creationId xmlns="" xmlns:a16="http://schemas.microsoft.com/office/drawing/2014/main" id="{2B7C7075-B632-4F19-BA78-DC16EB3B5298}"/>
                </a:ext>
              </a:extLst>
            </p:cNvPr>
            <p:cNvSpPr>
              <a:spLocks/>
            </p:cNvSpPr>
            <p:nvPr/>
          </p:nvSpPr>
          <p:spPr bwMode="auto">
            <a:xfrm>
              <a:off x="4481" y="865"/>
              <a:ext cx="48" cy="8"/>
            </a:xfrm>
            <a:custGeom>
              <a:avLst/>
              <a:gdLst>
                <a:gd name="T0" fmla="*/ 0 w 18"/>
                <a:gd name="T1" fmla="*/ 0 h 3"/>
                <a:gd name="T2" fmla="*/ 0 w 18"/>
                <a:gd name="T3" fmla="*/ 1 h 3"/>
                <a:gd name="T4" fmla="*/ 18 w 18"/>
                <a:gd name="T5" fmla="*/ 3 h 3"/>
                <a:gd name="T6" fmla="*/ 18 w 18"/>
                <a:gd name="T7" fmla="*/ 2 h 3"/>
                <a:gd name="T8" fmla="*/ 0 w 18"/>
                <a:gd name="T9" fmla="*/ 0 h 3"/>
              </a:gdLst>
              <a:ahLst/>
              <a:cxnLst>
                <a:cxn ang="0">
                  <a:pos x="T0" y="T1"/>
                </a:cxn>
                <a:cxn ang="0">
                  <a:pos x="T2" y="T3"/>
                </a:cxn>
                <a:cxn ang="0">
                  <a:pos x="T4" y="T5"/>
                </a:cxn>
                <a:cxn ang="0">
                  <a:pos x="T6" y="T7"/>
                </a:cxn>
                <a:cxn ang="0">
                  <a:pos x="T8" y="T9"/>
                </a:cxn>
              </a:cxnLst>
              <a:rect l="0" t="0" r="r" b="b"/>
              <a:pathLst>
                <a:path w="18" h="3">
                  <a:moveTo>
                    <a:pt x="0" y="0"/>
                  </a:moveTo>
                  <a:cubicBezTo>
                    <a:pt x="0" y="0"/>
                    <a:pt x="0" y="1"/>
                    <a:pt x="0" y="1"/>
                  </a:cubicBezTo>
                  <a:cubicBezTo>
                    <a:pt x="6" y="2"/>
                    <a:pt x="12" y="2"/>
                    <a:pt x="18" y="3"/>
                  </a:cubicBezTo>
                  <a:cubicBezTo>
                    <a:pt x="18" y="2"/>
                    <a:pt x="18" y="2"/>
                    <a:pt x="18" y="2"/>
                  </a:cubicBezTo>
                  <a:cubicBezTo>
                    <a:pt x="12" y="1"/>
                    <a:pt x="6" y="0"/>
                    <a:pt x="0" y="0"/>
                  </a:cubicBezTo>
                </a:path>
              </a:pathLst>
            </a:custGeom>
            <a:solidFill>
              <a:srgbClr val="EBED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07" name="Freeform 105">
              <a:extLst>
                <a:ext uri="{FF2B5EF4-FFF2-40B4-BE49-F238E27FC236}">
                  <a16:creationId xmlns="" xmlns:a16="http://schemas.microsoft.com/office/drawing/2014/main" id="{91ECF552-3BB8-4E65-B485-0874D30BD2C9}"/>
                </a:ext>
              </a:extLst>
            </p:cNvPr>
            <p:cNvSpPr>
              <a:spLocks/>
            </p:cNvSpPr>
            <p:nvPr/>
          </p:nvSpPr>
          <p:spPr bwMode="auto">
            <a:xfrm>
              <a:off x="4449" y="597"/>
              <a:ext cx="80" cy="274"/>
            </a:xfrm>
            <a:custGeom>
              <a:avLst/>
              <a:gdLst>
                <a:gd name="T0" fmla="*/ 0 w 30"/>
                <a:gd name="T1" fmla="*/ 0 h 102"/>
                <a:gd name="T2" fmla="*/ 12 w 30"/>
                <a:gd name="T3" fmla="*/ 100 h 102"/>
                <a:gd name="T4" fmla="*/ 30 w 30"/>
                <a:gd name="T5" fmla="*/ 102 h 102"/>
                <a:gd name="T6" fmla="*/ 18 w 30"/>
                <a:gd name="T7" fmla="*/ 0 h 102"/>
                <a:gd name="T8" fmla="*/ 0 w 30"/>
                <a:gd name="T9" fmla="*/ 0 h 102"/>
              </a:gdLst>
              <a:ahLst/>
              <a:cxnLst>
                <a:cxn ang="0">
                  <a:pos x="T0" y="T1"/>
                </a:cxn>
                <a:cxn ang="0">
                  <a:pos x="T2" y="T3"/>
                </a:cxn>
                <a:cxn ang="0">
                  <a:pos x="T4" y="T5"/>
                </a:cxn>
                <a:cxn ang="0">
                  <a:pos x="T6" y="T7"/>
                </a:cxn>
                <a:cxn ang="0">
                  <a:pos x="T8" y="T9"/>
                </a:cxn>
              </a:cxnLst>
              <a:rect l="0" t="0" r="r" b="b"/>
              <a:pathLst>
                <a:path w="30" h="102">
                  <a:moveTo>
                    <a:pt x="0" y="0"/>
                  </a:moveTo>
                  <a:cubicBezTo>
                    <a:pt x="4" y="33"/>
                    <a:pt x="9" y="66"/>
                    <a:pt x="12" y="100"/>
                  </a:cubicBezTo>
                  <a:cubicBezTo>
                    <a:pt x="18" y="100"/>
                    <a:pt x="24" y="101"/>
                    <a:pt x="30" y="102"/>
                  </a:cubicBezTo>
                  <a:cubicBezTo>
                    <a:pt x="27" y="68"/>
                    <a:pt x="22" y="34"/>
                    <a:pt x="18" y="0"/>
                  </a:cubicBezTo>
                  <a:cubicBezTo>
                    <a:pt x="12" y="0"/>
                    <a:pt x="6" y="0"/>
                    <a:pt x="0" y="0"/>
                  </a:cubicBezTo>
                </a:path>
              </a:pathLst>
            </a:custGeom>
            <a:solidFill>
              <a:srgbClr val="D4BB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08" name="Freeform 106">
              <a:extLst>
                <a:ext uri="{FF2B5EF4-FFF2-40B4-BE49-F238E27FC236}">
                  <a16:creationId xmlns="" xmlns:a16="http://schemas.microsoft.com/office/drawing/2014/main" id="{CDBA6F8E-FFC0-44F6-A2C6-6FB754B14EED}"/>
                </a:ext>
              </a:extLst>
            </p:cNvPr>
            <p:cNvSpPr>
              <a:spLocks/>
            </p:cNvSpPr>
            <p:nvPr/>
          </p:nvSpPr>
          <p:spPr bwMode="auto">
            <a:xfrm>
              <a:off x="3992" y="578"/>
              <a:ext cx="94" cy="53"/>
            </a:xfrm>
            <a:custGeom>
              <a:avLst/>
              <a:gdLst>
                <a:gd name="T0" fmla="*/ 5 w 35"/>
                <a:gd name="T1" fmla="*/ 0 h 20"/>
                <a:gd name="T2" fmla="*/ 9 w 35"/>
                <a:gd name="T3" fmla="*/ 18 h 20"/>
                <a:gd name="T4" fmla="*/ 17 w 35"/>
                <a:gd name="T5" fmla="*/ 20 h 20"/>
                <a:gd name="T6" fmla="*/ 30 w 35"/>
                <a:gd name="T7" fmla="*/ 5 h 20"/>
                <a:gd name="T8" fmla="*/ 27 w 35"/>
                <a:gd name="T9" fmla="*/ 1 h 20"/>
                <a:gd name="T10" fmla="*/ 5 w 35"/>
                <a:gd name="T11" fmla="*/ 0 h 20"/>
              </a:gdLst>
              <a:ahLst/>
              <a:cxnLst>
                <a:cxn ang="0">
                  <a:pos x="T0" y="T1"/>
                </a:cxn>
                <a:cxn ang="0">
                  <a:pos x="T2" y="T3"/>
                </a:cxn>
                <a:cxn ang="0">
                  <a:pos x="T4" y="T5"/>
                </a:cxn>
                <a:cxn ang="0">
                  <a:pos x="T6" y="T7"/>
                </a:cxn>
                <a:cxn ang="0">
                  <a:pos x="T8" y="T9"/>
                </a:cxn>
                <a:cxn ang="0">
                  <a:pos x="T10" y="T11"/>
                </a:cxn>
              </a:cxnLst>
              <a:rect l="0" t="0" r="r" b="b"/>
              <a:pathLst>
                <a:path w="35" h="20">
                  <a:moveTo>
                    <a:pt x="5" y="0"/>
                  </a:moveTo>
                  <a:cubicBezTo>
                    <a:pt x="4" y="3"/>
                    <a:pt x="0" y="13"/>
                    <a:pt x="9" y="18"/>
                  </a:cubicBezTo>
                  <a:cubicBezTo>
                    <a:pt x="12" y="19"/>
                    <a:pt x="14" y="20"/>
                    <a:pt x="17" y="20"/>
                  </a:cubicBezTo>
                  <a:cubicBezTo>
                    <a:pt x="26" y="20"/>
                    <a:pt x="35" y="12"/>
                    <a:pt x="30" y="5"/>
                  </a:cubicBezTo>
                  <a:cubicBezTo>
                    <a:pt x="29" y="4"/>
                    <a:pt x="29" y="3"/>
                    <a:pt x="27" y="1"/>
                  </a:cubicBezTo>
                  <a:cubicBezTo>
                    <a:pt x="20" y="1"/>
                    <a:pt x="13" y="1"/>
                    <a:pt x="5" y="0"/>
                  </a:cubicBezTo>
                </a:path>
              </a:pathLst>
            </a:custGeom>
            <a:solidFill>
              <a:srgbClr val="FAF4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09" name="Freeform 107">
              <a:extLst>
                <a:ext uri="{FF2B5EF4-FFF2-40B4-BE49-F238E27FC236}">
                  <a16:creationId xmlns="" xmlns:a16="http://schemas.microsoft.com/office/drawing/2014/main" id="{3A6ED67B-9CEB-4BEE-89BA-1143377157CA}"/>
                </a:ext>
              </a:extLst>
            </p:cNvPr>
            <p:cNvSpPr>
              <a:spLocks/>
            </p:cNvSpPr>
            <p:nvPr/>
          </p:nvSpPr>
          <p:spPr bwMode="auto">
            <a:xfrm>
              <a:off x="4005" y="707"/>
              <a:ext cx="91" cy="70"/>
            </a:xfrm>
            <a:custGeom>
              <a:avLst/>
              <a:gdLst>
                <a:gd name="T0" fmla="*/ 21 w 34"/>
                <a:gd name="T1" fmla="*/ 0 h 26"/>
                <a:gd name="T2" fmla="*/ 15 w 34"/>
                <a:gd name="T3" fmla="*/ 2 h 26"/>
                <a:gd name="T4" fmla="*/ 8 w 34"/>
                <a:gd name="T5" fmla="*/ 17 h 26"/>
                <a:gd name="T6" fmla="*/ 22 w 34"/>
                <a:gd name="T7" fmla="*/ 26 h 26"/>
                <a:gd name="T8" fmla="*/ 33 w 34"/>
                <a:gd name="T9" fmla="*/ 18 h 26"/>
                <a:gd name="T10" fmla="*/ 21 w 34"/>
                <a:gd name="T11" fmla="*/ 0 h 26"/>
              </a:gdLst>
              <a:ahLst/>
              <a:cxnLst>
                <a:cxn ang="0">
                  <a:pos x="T0" y="T1"/>
                </a:cxn>
                <a:cxn ang="0">
                  <a:pos x="T2" y="T3"/>
                </a:cxn>
                <a:cxn ang="0">
                  <a:pos x="T4" y="T5"/>
                </a:cxn>
                <a:cxn ang="0">
                  <a:pos x="T6" y="T7"/>
                </a:cxn>
                <a:cxn ang="0">
                  <a:pos x="T8" y="T9"/>
                </a:cxn>
                <a:cxn ang="0">
                  <a:pos x="T10" y="T11"/>
                </a:cxn>
              </a:cxnLst>
              <a:rect l="0" t="0" r="r" b="b"/>
              <a:pathLst>
                <a:path w="34" h="26">
                  <a:moveTo>
                    <a:pt x="21" y="0"/>
                  </a:moveTo>
                  <a:cubicBezTo>
                    <a:pt x="19" y="0"/>
                    <a:pt x="17" y="0"/>
                    <a:pt x="15" y="2"/>
                  </a:cubicBezTo>
                  <a:cubicBezTo>
                    <a:pt x="15" y="2"/>
                    <a:pt x="0" y="4"/>
                    <a:pt x="8" y="17"/>
                  </a:cubicBezTo>
                  <a:cubicBezTo>
                    <a:pt x="11" y="23"/>
                    <a:pt x="17" y="26"/>
                    <a:pt x="22" y="26"/>
                  </a:cubicBezTo>
                  <a:cubicBezTo>
                    <a:pt x="28" y="26"/>
                    <a:pt x="33" y="23"/>
                    <a:pt x="33" y="18"/>
                  </a:cubicBezTo>
                  <a:cubicBezTo>
                    <a:pt x="34" y="11"/>
                    <a:pt x="28" y="0"/>
                    <a:pt x="21" y="0"/>
                  </a:cubicBezTo>
                </a:path>
              </a:pathLst>
            </a:custGeom>
            <a:solidFill>
              <a:srgbClr val="FAF4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10" name="Freeform 108">
              <a:extLst>
                <a:ext uri="{FF2B5EF4-FFF2-40B4-BE49-F238E27FC236}">
                  <a16:creationId xmlns="" xmlns:a16="http://schemas.microsoft.com/office/drawing/2014/main" id="{0879FE19-A745-4277-8957-0833D42B1FAD}"/>
                </a:ext>
              </a:extLst>
            </p:cNvPr>
            <p:cNvSpPr>
              <a:spLocks/>
            </p:cNvSpPr>
            <p:nvPr/>
          </p:nvSpPr>
          <p:spPr bwMode="auto">
            <a:xfrm>
              <a:off x="4038" y="887"/>
              <a:ext cx="56" cy="10"/>
            </a:xfrm>
            <a:custGeom>
              <a:avLst/>
              <a:gdLst>
                <a:gd name="T0" fmla="*/ 20 w 21"/>
                <a:gd name="T1" fmla="*/ 0 h 4"/>
                <a:gd name="T2" fmla="*/ 0 w 21"/>
                <a:gd name="T3" fmla="*/ 3 h 4"/>
                <a:gd name="T4" fmla="*/ 0 w 21"/>
                <a:gd name="T5" fmla="*/ 4 h 4"/>
                <a:gd name="T6" fmla="*/ 21 w 21"/>
                <a:gd name="T7" fmla="*/ 1 h 4"/>
                <a:gd name="T8" fmla="*/ 20 w 21"/>
                <a:gd name="T9" fmla="*/ 0 h 4"/>
              </a:gdLst>
              <a:ahLst/>
              <a:cxnLst>
                <a:cxn ang="0">
                  <a:pos x="T0" y="T1"/>
                </a:cxn>
                <a:cxn ang="0">
                  <a:pos x="T2" y="T3"/>
                </a:cxn>
                <a:cxn ang="0">
                  <a:pos x="T4" y="T5"/>
                </a:cxn>
                <a:cxn ang="0">
                  <a:pos x="T6" y="T7"/>
                </a:cxn>
                <a:cxn ang="0">
                  <a:pos x="T8" y="T9"/>
                </a:cxn>
              </a:cxnLst>
              <a:rect l="0" t="0" r="r" b="b"/>
              <a:pathLst>
                <a:path w="21" h="4">
                  <a:moveTo>
                    <a:pt x="20" y="0"/>
                  </a:moveTo>
                  <a:cubicBezTo>
                    <a:pt x="13" y="1"/>
                    <a:pt x="7" y="2"/>
                    <a:pt x="0" y="3"/>
                  </a:cubicBezTo>
                  <a:cubicBezTo>
                    <a:pt x="0" y="3"/>
                    <a:pt x="0" y="4"/>
                    <a:pt x="0" y="4"/>
                  </a:cubicBezTo>
                  <a:cubicBezTo>
                    <a:pt x="7" y="3"/>
                    <a:pt x="14" y="2"/>
                    <a:pt x="21" y="1"/>
                  </a:cubicBezTo>
                  <a:cubicBezTo>
                    <a:pt x="21" y="1"/>
                    <a:pt x="20" y="0"/>
                    <a:pt x="20"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11" name="Freeform 109">
              <a:extLst>
                <a:ext uri="{FF2B5EF4-FFF2-40B4-BE49-F238E27FC236}">
                  <a16:creationId xmlns="" xmlns:a16="http://schemas.microsoft.com/office/drawing/2014/main" id="{81CC6ABA-2401-438C-A628-EB0C4C429028}"/>
                </a:ext>
              </a:extLst>
            </p:cNvPr>
            <p:cNvSpPr>
              <a:spLocks/>
            </p:cNvSpPr>
            <p:nvPr/>
          </p:nvSpPr>
          <p:spPr bwMode="auto">
            <a:xfrm>
              <a:off x="4038" y="873"/>
              <a:ext cx="53" cy="22"/>
            </a:xfrm>
            <a:custGeom>
              <a:avLst/>
              <a:gdLst>
                <a:gd name="T0" fmla="*/ 10 w 20"/>
                <a:gd name="T1" fmla="*/ 0 h 8"/>
                <a:gd name="T2" fmla="*/ 0 w 20"/>
                <a:gd name="T3" fmla="*/ 7 h 8"/>
                <a:gd name="T4" fmla="*/ 0 w 20"/>
                <a:gd name="T5" fmla="*/ 8 h 8"/>
                <a:gd name="T6" fmla="*/ 20 w 20"/>
                <a:gd name="T7" fmla="*/ 5 h 8"/>
                <a:gd name="T8" fmla="*/ 10 w 20"/>
                <a:gd name="T9" fmla="*/ 0 h 8"/>
              </a:gdLst>
              <a:ahLst/>
              <a:cxnLst>
                <a:cxn ang="0">
                  <a:pos x="T0" y="T1"/>
                </a:cxn>
                <a:cxn ang="0">
                  <a:pos x="T2" y="T3"/>
                </a:cxn>
                <a:cxn ang="0">
                  <a:pos x="T4" y="T5"/>
                </a:cxn>
                <a:cxn ang="0">
                  <a:pos x="T6" y="T7"/>
                </a:cxn>
                <a:cxn ang="0">
                  <a:pos x="T8" y="T9"/>
                </a:cxn>
              </a:cxnLst>
              <a:rect l="0" t="0" r="r" b="b"/>
              <a:pathLst>
                <a:path w="20" h="8">
                  <a:moveTo>
                    <a:pt x="10" y="0"/>
                  </a:moveTo>
                  <a:cubicBezTo>
                    <a:pt x="7" y="0"/>
                    <a:pt x="3" y="2"/>
                    <a:pt x="0" y="7"/>
                  </a:cubicBezTo>
                  <a:cubicBezTo>
                    <a:pt x="0" y="7"/>
                    <a:pt x="0" y="7"/>
                    <a:pt x="0" y="8"/>
                  </a:cubicBezTo>
                  <a:cubicBezTo>
                    <a:pt x="7" y="7"/>
                    <a:pt x="13" y="6"/>
                    <a:pt x="20" y="5"/>
                  </a:cubicBezTo>
                  <a:cubicBezTo>
                    <a:pt x="17" y="2"/>
                    <a:pt x="13" y="0"/>
                    <a:pt x="10" y="0"/>
                  </a:cubicBezTo>
                </a:path>
              </a:pathLst>
            </a:custGeom>
            <a:solidFill>
              <a:srgbClr val="FAF4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12" name="Freeform 110">
              <a:extLst>
                <a:ext uri="{FF2B5EF4-FFF2-40B4-BE49-F238E27FC236}">
                  <a16:creationId xmlns="" xmlns:a16="http://schemas.microsoft.com/office/drawing/2014/main" id="{192B902B-9603-430E-9BE4-B2C3BB17A286}"/>
                </a:ext>
              </a:extLst>
            </p:cNvPr>
            <p:cNvSpPr>
              <a:spLocks/>
            </p:cNvSpPr>
            <p:nvPr/>
          </p:nvSpPr>
          <p:spPr bwMode="auto">
            <a:xfrm>
              <a:off x="4361" y="691"/>
              <a:ext cx="93" cy="75"/>
            </a:xfrm>
            <a:custGeom>
              <a:avLst/>
              <a:gdLst>
                <a:gd name="T0" fmla="*/ 14 w 35"/>
                <a:gd name="T1" fmla="*/ 0 h 28"/>
                <a:gd name="T2" fmla="*/ 4 w 35"/>
                <a:gd name="T3" fmla="*/ 7 h 28"/>
                <a:gd name="T4" fmla="*/ 12 w 35"/>
                <a:gd name="T5" fmla="*/ 28 h 28"/>
                <a:gd name="T6" fmla="*/ 16 w 35"/>
                <a:gd name="T7" fmla="*/ 28 h 28"/>
                <a:gd name="T8" fmla="*/ 28 w 35"/>
                <a:gd name="T9" fmla="*/ 9 h 28"/>
                <a:gd name="T10" fmla="*/ 14 w 35"/>
                <a:gd name="T11" fmla="*/ 0 h 28"/>
              </a:gdLst>
              <a:ahLst/>
              <a:cxnLst>
                <a:cxn ang="0">
                  <a:pos x="T0" y="T1"/>
                </a:cxn>
                <a:cxn ang="0">
                  <a:pos x="T2" y="T3"/>
                </a:cxn>
                <a:cxn ang="0">
                  <a:pos x="T4" y="T5"/>
                </a:cxn>
                <a:cxn ang="0">
                  <a:pos x="T6" y="T7"/>
                </a:cxn>
                <a:cxn ang="0">
                  <a:pos x="T8" y="T9"/>
                </a:cxn>
                <a:cxn ang="0">
                  <a:pos x="T10" y="T11"/>
                </a:cxn>
              </a:cxnLst>
              <a:rect l="0" t="0" r="r" b="b"/>
              <a:pathLst>
                <a:path w="35" h="28">
                  <a:moveTo>
                    <a:pt x="14" y="0"/>
                  </a:moveTo>
                  <a:cubicBezTo>
                    <a:pt x="10" y="0"/>
                    <a:pt x="7" y="2"/>
                    <a:pt x="4" y="7"/>
                  </a:cubicBezTo>
                  <a:cubicBezTo>
                    <a:pt x="4" y="7"/>
                    <a:pt x="0" y="25"/>
                    <a:pt x="12" y="28"/>
                  </a:cubicBezTo>
                  <a:cubicBezTo>
                    <a:pt x="13" y="28"/>
                    <a:pt x="15" y="28"/>
                    <a:pt x="16" y="28"/>
                  </a:cubicBezTo>
                  <a:cubicBezTo>
                    <a:pt x="26" y="28"/>
                    <a:pt x="35" y="17"/>
                    <a:pt x="28" y="9"/>
                  </a:cubicBezTo>
                  <a:cubicBezTo>
                    <a:pt x="24" y="4"/>
                    <a:pt x="19" y="0"/>
                    <a:pt x="14" y="0"/>
                  </a:cubicBezTo>
                </a:path>
              </a:pathLst>
            </a:custGeom>
            <a:solidFill>
              <a:srgbClr val="FAF4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13" name="Freeform 111">
              <a:extLst>
                <a:ext uri="{FF2B5EF4-FFF2-40B4-BE49-F238E27FC236}">
                  <a16:creationId xmlns="" xmlns:a16="http://schemas.microsoft.com/office/drawing/2014/main" id="{B5884C43-7DDC-491B-9693-95F1A67CE45D}"/>
                </a:ext>
              </a:extLst>
            </p:cNvPr>
            <p:cNvSpPr>
              <a:spLocks/>
            </p:cNvSpPr>
            <p:nvPr/>
          </p:nvSpPr>
          <p:spPr bwMode="auto">
            <a:xfrm>
              <a:off x="4358" y="594"/>
              <a:ext cx="69" cy="24"/>
            </a:xfrm>
            <a:custGeom>
              <a:avLst/>
              <a:gdLst>
                <a:gd name="T0" fmla="*/ 0 w 26"/>
                <a:gd name="T1" fmla="*/ 0 h 9"/>
                <a:gd name="T2" fmla="*/ 9 w 26"/>
                <a:gd name="T3" fmla="*/ 8 h 9"/>
                <a:gd name="T4" fmla="*/ 12 w 26"/>
                <a:gd name="T5" fmla="*/ 9 h 9"/>
                <a:gd name="T6" fmla="*/ 26 w 26"/>
                <a:gd name="T7" fmla="*/ 1 h 9"/>
                <a:gd name="T8" fmla="*/ 0 w 26"/>
                <a:gd name="T9" fmla="*/ 0 h 9"/>
              </a:gdLst>
              <a:ahLst/>
              <a:cxnLst>
                <a:cxn ang="0">
                  <a:pos x="T0" y="T1"/>
                </a:cxn>
                <a:cxn ang="0">
                  <a:pos x="T2" y="T3"/>
                </a:cxn>
                <a:cxn ang="0">
                  <a:pos x="T4" y="T5"/>
                </a:cxn>
                <a:cxn ang="0">
                  <a:pos x="T6" y="T7"/>
                </a:cxn>
                <a:cxn ang="0">
                  <a:pos x="T8" y="T9"/>
                </a:cxn>
              </a:cxnLst>
              <a:rect l="0" t="0" r="r" b="b"/>
              <a:pathLst>
                <a:path w="26" h="9">
                  <a:moveTo>
                    <a:pt x="0" y="0"/>
                  </a:moveTo>
                  <a:cubicBezTo>
                    <a:pt x="1" y="4"/>
                    <a:pt x="4" y="7"/>
                    <a:pt x="9" y="8"/>
                  </a:cubicBezTo>
                  <a:cubicBezTo>
                    <a:pt x="10" y="9"/>
                    <a:pt x="11" y="9"/>
                    <a:pt x="12" y="9"/>
                  </a:cubicBezTo>
                  <a:cubicBezTo>
                    <a:pt x="18" y="9"/>
                    <a:pt x="24" y="5"/>
                    <a:pt x="26" y="1"/>
                  </a:cubicBezTo>
                  <a:cubicBezTo>
                    <a:pt x="17" y="0"/>
                    <a:pt x="9" y="0"/>
                    <a:pt x="0" y="0"/>
                  </a:cubicBezTo>
                </a:path>
              </a:pathLst>
            </a:custGeom>
            <a:solidFill>
              <a:srgbClr val="FAF4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14" name="Freeform 112">
              <a:extLst>
                <a:ext uri="{FF2B5EF4-FFF2-40B4-BE49-F238E27FC236}">
                  <a16:creationId xmlns="" xmlns:a16="http://schemas.microsoft.com/office/drawing/2014/main" id="{3E7B6D64-0685-4A7C-8F2C-A5DB15390E56}"/>
                </a:ext>
              </a:extLst>
            </p:cNvPr>
            <p:cNvSpPr>
              <a:spLocks/>
            </p:cNvSpPr>
            <p:nvPr/>
          </p:nvSpPr>
          <p:spPr bwMode="auto">
            <a:xfrm>
              <a:off x="4641" y="887"/>
              <a:ext cx="40" cy="13"/>
            </a:xfrm>
            <a:custGeom>
              <a:avLst/>
              <a:gdLst>
                <a:gd name="T0" fmla="*/ 0 w 15"/>
                <a:gd name="T1" fmla="*/ 0 h 5"/>
                <a:gd name="T2" fmla="*/ 1 w 15"/>
                <a:gd name="T3" fmla="*/ 2 h 5"/>
                <a:gd name="T4" fmla="*/ 15 w 15"/>
                <a:gd name="T5" fmla="*/ 5 h 5"/>
                <a:gd name="T6" fmla="*/ 15 w 15"/>
                <a:gd name="T7" fmla="*/ 4 h 5"/>
                <a:gd name="T8" fmla="*/ 0 w 15"/>
                <a:gd name="T9" fmla="*/ 0 h 5"/>
              </a:gdLst>
              <a:ahLst/>
              <a:cxnLst>
                <a:cxn ang="0">
                  <a:pos x="T0" y="T1"/>
                </a:cxn>
                <a:cxn ang="0">
                  <a:pos x="T2" y="T3"/>
                </a:cxn>
                <a:cxn ang="0">
                  <a:pos x="T4" y="T5"/>
                </a:cxn>
                <a:cxn ang="0">
                  <a:pos x="T6" y="T7"/>
                </a:cxn>
                <a:cxn ang="0">
                  <a:pos x="T8" y="T9"/>
                </a:cxn>
              </a:cxnLst>
              <a:rect l="0" t="0" r="r" b="b"/>
              <a:pathLst>
                <a:path w="15" h="5">
                  <a:moveTo>
                    <a:pt x="0" y="0"/>
                  </a:moveTo>
                  <a:cubicBezTo>
                    <a:pt x="1" y="1"/>
                    <a:pt x="1" y="1"/>
                    <a:pt x="1" y="2"/>
                  </a:cubicBezTo>
                  <a:cubicBezTo>
                    <a:pt x="5" y="3"/>
                    <a:pt x="9" y="4"/>
                    <a:pt x="15" y="5"/>
                  </a:cubicBezTo>
                  <a:cubicBezTo>
                    <a:pt x="15" y="5"/>
                    <a:pt x="15" y="4"/>
                    <a:pt x="15" y="4"/>
                  </a:cubicBezTo>
                  <a:cubicBezTo>
                    <a:pt x="9" y="3"/>
                    <a:pt x="4" y="1"/>
                    <a:pt x="0" y="0"/>
                  </a:cubicBezTo>
                </a:path>
              </a:pathLst>
            </a:custGeom>
            <a:solidFill>
              <a:srgbClr val="EBED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15" name="Freeform 113">
              <a:extLst>
                <a:ext uri="{FF2B5EF4-FFF2-40B4-BE49-F238E27FC236}">
                  <a16:creationId xmlns="" xmlns:a16="http://schemas.microsoft.com/office/drawing/2014/main" id="{F546F2A9-B6C9-433E-A7DA-30C0C5F5467A}"/>
                </a:ext>
              </a:extLst>
            </p:cNvPr>
            <p:cNvSpPr>
              <a:spLocks/>
            </p:cNvSpPr>
            <p:nvPr/>
          </p:nvSpPr>
          <p:spPr bwMode="auto">
            <a:xfrm>
              <a:off x="4585" y="594"/>
              <a:ext cx="96" cy="303"/>
            </a:xfrm>
            <a:custGeom>
              <a:avLst/>
              <a:gdLst>
                <a:gd name="T0" fmla="*/ 18 w 36"/>
                <a:gd name="T1" fmla="*/ 0 h 113"/>
                <a:gd name="T2" fmla="*/ 0 w 36"/>
                <a:gd name="T3" fmla="*/ 0 h 113"/>
                <a:gd name="T4" fmla="*/ 16 w 36"/>
                <a:gd name="T5" fmla="*/ 79 h 113"/>
                <a:gd name="T6" fmla="*/ 21 w 36"/>
                <a:gd name="T7" fmla="*/ 109 h 113"/>
                <a:gd name="T8" fmla="*/ 36 w 36"/>
                <a:gd name="T9" fmla="*/ 113 h 113"/>
                <a:gd name="T10" fmla="*/ 33 w 36"/>
                <a:gd name="T11" fmla="*/ 77 h 113"/>
                <a:gd name="T12" fmla="*/ 18 w 36"/>
                <a:gd name="T13" fmla="*/ 0 h 113"/>
              </a:gdLst>
              <a:ahLst/>
              <a:cxnLst>
                <a:cxn ang="0">
                  <a:pos x="T0" y="T1"/>
                </a:cxn>
                <a:cxn ang="0">
                  <a:pos x="T2" y="T3"/>
                </a:cxn>
                <a:cxn ang="0">
                  <a:pos x="T4" y="T5"/>
                </a:cxn>
                <a:cxn ang="0">
                  <a:pos x="T6" y="T7"/>
                </a:cxn>
                <a:cxn ang="0">
                  <a:pos x="T8" y="T9"/>
                </a:cxn>
                <a:cxn ang="0">
                  <a:pos x="T10" y="T11"/>
                </a:cxn>
                <a:cxn ang="0">
                  <a:pos x="T12" y="T13"/>
                </a:cxn>
              </a:cxnLst>
              <a:rect l="0" t="0" r="r" b="b"/>
              <a:pathLst>
                <a:path w="36" h="113">
                  <a:moveTo>
                    <a:pt x="18" y="0"/>
                  </a:moveTo>
                  <a:cubicBezTo>
                    <a:pt x="12" y="0"/>
                    <a:pt x="6" y="0"/>
                    <a:pt x="0" y="0"/>
                  </a:cubicBezTo>
                  <a:cubicBezTo>
                    <a:pt x="5" y="27"/>
                    <a:pt x="11" y="53"/>
                    <a:pt x="16" y="79"/>
                  </a:cubicBezTo>
                  <a:cubicBezTo>
                    <a:pt x="17" y="89"/>
                    <a:pt x="20" y="99"/>
                    <a:pt x="21" y="109"/>
                  </a:cubicBezTo>
                  <a:cubicBezTo>
                    <a:pt x="25" y="110"/>
                    <a:pt x="30" y="112"/>
                    <a:pt x="36" y="113"/>
                  </a:cubicBezTo>
                  <a:cubicBezTo>
                    <a:pt x="34" y="100"/>
                    <a:pt x="35" y="87"/>
                    <a:pt x="33" y="77"/>
                  </a:cubicBezTo>
                  <a:cubicBezTo>
                    <a:pt x="28" y="51"/>
                    <a:pt x="23" y="26"/>
                    <a:pt x="18" y="0"/>
                  </a:cubicBezTo>
                </a:path>
              </a:pathLst>
            </a:custGeom>
            <a:solidFill>
              <a:srgbClr val="D4BB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16" name="Freeform 114">
              <a:extLst>
                <a:ext uri="{FF2B5EF4-FFF2-40B4-BE49-F238E27FC236}">
                  <a16:creationId xmlns="" xmlns:a16="http://schemas.microsoft.com/office/drawing/2014/main" id="{571F5CA3-7D9B-42B8-8A08-AAA34EA5F561}"/>
                </a:ext>
              </a:extLst>
            </p:cNvPr>
            <p:cNvSpPr>
              <a:spLocks/>
            </p:cNvSpPr>
            <p:nvPr/>
          </p:nvSpPr>
          <p:spPr bwMode="auto">
            <a:xfrm>
              <a:off x="4812" y="930"/>
              <a:ext cx="48" cy="16"/>
            </a:xfrm>
            <a:custGeom>
              <a:avLst/>
              <a:gdLst>
                <a:gd name="T0" fmla="*/ 0 w 18"/>
                <a:gd name="T1" fmla="*/ 0 h 6"/>
                <a:gd name="T2" fmla="*/ 0 w 18"/>
                <a:gd name="T3" fmla="*/ 1 h 6"/>
                <a:gd name="T4" fmla="*/ 18 w 18"/>
                <a:gd name="T5" fmla="*/ 6 h 6"/>
                <a:gd name="T6" fmla="*/ 18 w 18"/>
                <a:gd name="T7" fmla="*/ 4 h 6"/>
                <a:gd name="T8" fmla="*/ 0 w 18"/>
                <a:gd name="T9" fmla="*/ 0 h 6"/>
              </a:gdLst>
              <a:ahLst/>
              <a:cxnLst>
                <a:cxn ang="0">
                  <a:pos x="T0" y="T1"/>
                </a:cxn>
                <a:cxn ang="0">
                  <a:pos x="T2" y="T3"/>
                </a:cxn>
                <a:cxn ang="0">
                  <a:pos x="T4" y="T5"/>
                </a:cxn>
                <a:cxn ang="0">
                  <a:pos x="T6" y="T7"/>
                </a:cxn>
                <a:cxn ang="0">
                  <a:pos x="T8" y="T9"/>
                </a:cxn>
              </a:cxnLst>
              <a:rect l="0" t="0" r="r" b="b"/>
              <a:pathLst>
                <a:path w="18" h="6">
                  <a:moveTo>
                    <a:pt x="0" y="0"/>
                  </a:moveTo>
                  <a:cubicBezTo>
                    <a:pt x="0" y="1"/>
                    <a:pt x="0" y="1"/>
                    <a:pt x="0" y="1"/>
                  </a:cubicBezTo>
                  <a:cubicBezTo>
                    <a:pt x="6" y="3"/>
                    <a:pt x="12" y="4"/>
                    <a:pt x="18" y="6"/>
                  </a:cubicBezTo>
                  <a:cubicBezTo>
                    <a:pt x="18" y="5"/>
                    <a:pt x="18" y="5"/>
                    <a:pt x="18" y="4"/>
                  </a:cubicBezTo>
                  <a:cubicBezTo>
                    <a:pt x="12" y="3"/>
                    <a:pt x="6" y="2"/>
                    <a:pt x="0" y="0"/>
                  </a:cubicBezTo>
                </a:path>
              </a:pathLst>
            </a:custGeom>
            <a:solidFill>
              <a:srgbClr val="EBED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17" name="Freeform 115">
              <a:extLst>
                <a:ext uri="{FF2B5EF4-FFF2-40B4-BE49-F238E27FC236}">
                  <a16:creationId xmlns="" xmlns:a16="http://schemas.microsoft.com/office/drawing/2014/main" id="{C027B623-4BE7-47A0-AEAC-AF5329F0C148}"/>
                </a:ext>
              </a:extLst>
            </p:cNvPr>
            <p:cNvSpPr>
              <a:spLocks/>
            </p:cNvSpPr>
            <p:nvPr/>
          </p:nvSpPr>
          <p:spPr bwMode="auto">
            <a:xfrm>
              <a:off x="4785" y="583"/>
              <a:ext cx="75" cy="357"/>
            </a:xfrm>
            <a:custGeom>
              <a:avLst/>
              <a:gdLst>
                <a:gd name="T0" fmla="*/ 16 w 28"/>
                <a:gd name="T1" fmla="*/ 0 h 133"/>
                <a:gd name="T2" fmla="*/ 0 w 28"/>
                <a:gd name="T3" fmla="*/ 1 h 133"/>
                <a:gd name="T4" fmla="*/ 10 w 28"/>
                <a:gd name="T5" fmla="*/ 129 h 133"/>
                <a:gd name="T6" fmla="*/ 28 w 28"/>
                <a:gd name="T7" fmla="*/ 133 h 133"/>
                <a:gd name="T8" fmla="*/ 16 w 28"/>
                <a:gd name="T9" fmla="*/ 0 h 133"/>
              </a:gdLst>
              <a:ahLst/>
              <a:cxnLst>
                <a:cxn ang="0">
                  <a:pos x="T0" y="T1"/>
                </a:cxn>
                <a:cxn ang="0">
                  <a:pos x="T2" y="T3"/>
                </a:cxn>
                <a:cxn ang="0">
                  <a:pos x="T4" y="T5"/>
                </a:cxn>
                <a:cxn ang="0">
                  <a:pos x="T6" y="T7"/>
                </a:cxn>
                <a:cxn ang="0">
                  <a:pos x="T8" y="T9"/>
                </a:cxn>
              </a:cxnLst>
              <a:rect l="0" t="0" r="r" b="b"/>
              <a:pathLst>
                <a:path w="28" h="133">
                  <a:moveTo>
                    <a:pt x="16" y="0"/>
                  </a:moveTo>
                  <a:cubicBezTo>
                    <a:pt x="10" y="1"/>
                    <a:pt x="5" y="1"/>
                    <a:pt x="0" y="1"/>
                  </a:cubicBezTo>
                  <a:cubicBezTo>
                    <a:pt x="6" y="44"/>
                    <a:pt x="10" y="87"/>
                    <a:pt x="10" y="129"/>
                  </a:cubicBezTo>
                  <a:cubicBezTo>
                    <a:pt x="16" y="131"/>
                    <a:pt x="22" y="132"/>
                    <a:pt x="28" y="133"/>
                  </a:cubicBezTo>
                  <a:cubicBezTo>
                    <a:pt x="25" y="89"/>
                    <a:pt x="22" y="45"/>
                    <a:pt x="16" y="0"/>
                  </a:cubicBezTo>
                </a:path>
              </a:pathLst>
            </a:custGeom>
            <a:solidFill>
              <a:srgbClr val="D4BB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18" name="Freeform 116">
              <a:extLst>
                <a:ext uri="{FF2B5EF4-FFF2-40B4-BE49-F238E27FC236}">
                  <a16:creationId xmlns="" xmlns:a16="http://schemas.microsoft.com/office/drawing/2014/main" id="{74586B6A-9CA5-4C27-BDEE-4A683832182D}"/>
                </a:ext>
              </a:extLst>
            </p:cNvPr>
            <p:cNvSpPr>
              <a:spLocks/>
            </p:cNvSpPr>
            <p:nvPr/>
          </p:nvSpPr>
          <p:spPr bwMode="auto">
            <a:xfrm>
              <a:off x="4996" y="967"/>
              <a:ext cx="5" cy="0"/>
            </a:xfrm>
            <a:custGeom>
              <a:avLst/>
              <a:gdLst>
                <a:gd name="T0" fmla="*/ 0 w 2"/>
                <a:gd name="T1" fmla="*/ 0 w 2"/>
                <a:gd name="T2" fmla="*/ 2 w 2"/>
                <a:gd name="T3" fmla="*/ 0 w 2"/>
              </a:gdLst>
              <a:ahLst/>
              <a:cxnLst>
                <a:cxn ang="0">
                  <a:pos x="T0" y="0"/>
                </a:cxn>
                <a:cxn ang="0">
                  <a:pos x="T1" y="0"/>
                </a:cxn>
                <a:cxn ang="0">
                  <a:pos x="T2" y="0"/>
                </a:cxn>
                <a:cxn ang="0">
                  <a:pos x="T3" y="0"/>
                </a:cxn>
              </a:cxnLst>
              <a:rect l="0" t="0" r="r" b="b"/>
              <a:pathLst>
                <a:path w="2">
                  <a:moveTo>
                    <a:pt x="0" y="0"/>
                  </a:moveTo>
                  <a:cubicBezTo>
                    <a:pt x="0" y="0"/>
                    <a:pt x="0" y="0"/>
                    <a:pt x="0" y="0"/>
                  </a:cubicBezTo>
                  <a:cubicBezTo>
                    <a:pt x="0" y="0"/>
                    <a:pt x="1" y="0"/>
                    <a:pt x="2" y="0"/>
                  </a:cubicBezTo>
                  <a:cubicBezTo>
                    <a:pt x="1" y="0"/>
                    <a:pt x="0" y="0"/>
                    <a:pt x="0" y="0"/>
                  </a:cubicBezTo>
                </a:path>
              </a:pathLst>
            </a:custGeom>
            <a:solidFill>
              <a:srgbClr val="EBED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19" name="Freeform 117">
              <a:extLst>
                <a:ext uri="{FF2B5EF4-FFF2-40B4-BE49-F238E27FC236}">
                  <a16:creationId xmlns="" xmlns:a16="http://schemas.microsoft.com/office/drawing/2014/main" id="{E4686E8E-EB36-4618-9633-B3417C1E8D76}"/>
                </a:ext>
              </a:extLst>
            </p:cNvPr>
            <p:cNvSpPr>
              <a:spLocks/>
            </p:cNvSpPr>
            <p:nvPr/>
          </p:nvSpPr>
          <p:spPr bwMode="auto">
            <a:xfrm>
              <a:off x="4961" y="578"/>
              <a:ext cx="99" cy="395"/>
            </a:xfrm>
            <a:custGeom>
              <a:avLst/>
              <a:gdLst>
                <a:gd name="T0" fmla="*/ 16 w 37"/>
                <a:gd name="T1" fmla="*/ 0 h 147"/>
                <a:gd name="T2" fmla="*/ 0 w 37"/>
                <a:gd name="T3" fmla="*/ 0 h 147"/>
                <a:gd name="T4" fmla="*/ 4 w 37"/>
                <a:gd name="T5" fmla="*/ 41 h 147"/>
                <a:gd name="T6" fmla="*/ 10 w 37"/>
                <a:gd name="T7" fmla="*/ 104 h 147"/>
                <a:gd name="T8" fmla="*/ 13 w 37"/>
                <a:gd name="T9" fmla="*/ 145 h 147"/>
                <a:gd name="T10" fmla="*/ 15 w 37"/>
                <a:gd name="T11" fmla="*/ 145 h 147"/>
                <a:gd name="T12" fmla="*/ 32 w 37"/>
                <a:gd name="T13" fmla="*/ 147 h 147"/>
                <a:gd name="T14" fmla="*/ 23 w 37"/>
                <a:gd name="T15" fmla="*/ 57 h 147"/>
                <a:gd name="T16" fmla="*/ 18 w 37"/>
                <a:gd name="T17" fmla="*/ 0 h 147"/>
                <a:gd name="T18" fmla="*/ 16 w 37"/>
                <a:gd name="T19" fmla="*/ 0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 h="147">
                  <a:moveTo>
                    <a:pt x="16" y="0"/>
                  </a:moveTo>
                  <a:cubicBezTo>
                    <a:pt x="11" y="0"/>
                    <a:pt x="5" y="0"/>
                    <a:pt x="0" y="0"/>
                  </a:cubicBezTo>
                  <a:cubicBezTo>
                    <a:pt x="1" y="14"/>
                    <a:pt x="3" y="28"/>
                    <a:pt x="4" y="41"/>
                  </a:cubicBezTo>
                  <a:cubicBezTo>
                    <a:pt x="6" y="62"/>
                    <a:pt x="8" y="83"/>
                    <a:pt x="10" y="104"/>
                  </a:cubicBezTo>
                  <a:cubicBezTo>
                    <a:pt x="11" y="117"/>
                    <a:pt x="10" y="132"/>
                    <a:pt x="13" y="145"/>
                  </a:cubicBezTo>
                  <a:cubicBezTo>
                    <a:pt x="13" y="145"/>
                    <a:pt x="14" y="145"/>
                    <a:pt x="15" y="145"/>
                  </a:cubicBezTo>
                  <a:cubicBezTo>
                    <a:pt x="21" y="146"/>
                    <a:pt x="26" y="146"/>
                    <a:pt x="32" y="147"/>
                  </a:cubicBezTo>
                  <a:cubicBezTo>
                    <a:pt x="37" y="118"/>
                    <a:pt x="27" y="85"/>
                    <a:pt x="23" y="57"/>
                  </a:cubicBezTo>
                  <a:cubicBezTo>
                    <a:pt x="21" y="39"/>
                    <a:pt x="20" y="20"/>
                    <a:pt x="18" y="0"/>
                  </a:cubicBezTo>
                  <a:cubicBezTo>
                    <a:pt x="17" y="0"/>
                    <a:pt x="17" y="0"/>
                    <a:pt x="16" y="0"/>
                  </a:cubicBezTo>
                </a:path>
              </a:pathLst>
            </a:custGeom>
            <a:solidFill>
              <a:srgbClr val="D4BB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20" name="Freeform 118">
              <a:extLst>
                <a:ext uri="{FF2B5EF4-FFF2-40B4-BE49-F238E27FC236}">
                  <a16:creationId xmlns="" xmlns:a16="http://schemas.microsoft.com/office/drawing/2014/main" id="{C5BD2D10-1A5C-494E-9872-00ECBF02C859}"/>
                </a:ext>
              </a:extLst>
            </p:cNvPr>
            <p:cNvSpPr>
              <a:spLocks/>
            </p:cNvSpPr>
            <p:nvPr/>
          </p:nvSpPr>
          <p:spPr bwMode="auto">
            <a:xfrm>
              <a:off x="4996" y="967"/>
              <a:ext cx="51" cy="11"/>
            </a:xfrm>
            <a:custGeom>
              <a:avLst/>
              <a:gdLst>
                <a:gd name="T0" fmla="*/ 0 w 19"/>
                <a:gd name="T1" fmla="*/ 0 h 4"/>
                <a:gd name="T2" fmla="*/ 0 w 19"/>
                <a:gd name="T3" fmla="*/ 1 h 4"/>
                <a:gd name="T4" fmla="*/ 19 w 19"/>
                <a:gd name="T5" fmla="*/ 4 h 4"/>
                <a:gd name="T6" fmla="*/ 19 w 19"/>
                <a:gd name="T7" fmla="*/ 2 h 4"/>
                <a:gd name="T8" fmla="*/ 2 w 19"/>
                <a:gd name="T9" fmla="*/ 0 h 4"/>
                <a:gd name="T10" fmla="*/ 0 w 19"/>
                <a:gd name="T11" fmla="*/ 0 h 4"/>
              </a:gdLst>
              <a:ahLst/>
              <a:cxnLst>
                <a:cxn ang="0">
                  <a:pos x="T0" y="T1"/>
                </a:cxn>
                <a:cxn ang="0">
                  <a:pos x="T2" y="T3"/>
                </a:cxn>
                <a:cxn ang="0">
                  <a:pos x="T4" y="T5"/>
                </a:cxn>
                <a:cxn ang="0">
                  <a:pos x="T6" y="T7"/>
                </a:cxn>
                <a:cxn ang="0">
                  <a:pos x="T8" y="T9"/>
                </a:cxn>
                <a:cxn ang="0">
                  <a:pos x="T10" y="T11"/>
                </a:cxn>
              </a:cxnLst>
              <a:rect l="0" t="0" r="r" b="b"/>
              <a:pathLst>
                <a:path w="19" h="4">
                  <a:moveTo>
                    <a:pt x="0" y="0"/>
                  </a:moveTo>
                  <a:cubicBezTo>
                    <a:pt x="0" y="1"/>
                    <a:pt x="0" y="1"/>
                    <a:pt x="0" y="1"/>
                  </a:cubicBezTo>
                  <a:cubicBezTo>
                    <a:pt x="6" y="2"/>
                    <a:pt x="13" y="3"/>
                    <a:pt x="19" y="4"/>
                  </a:cubicBezTo>
                  <a:cubicBezTo>
                    <a:pt x="19" y="3"/>
                    <a:pt x="19" y="2"/>
                    <a:pt x="19" y="2"/>
                  </a:cubicBezTo>
                  <a:cubicBezTo>
                    <a:pt x="13" y="1"/>
                    <a:pt x="8" y="1"/>
                    <a:pt x="2" y="0"/>
                  </a:cubicBezTo>
                  <a:cubicBezTo>
                    <a:pt x="1" y="0"/>
                    <a:pt x="0" y="0"/>
                    <a:pt x="0" y="0"/>
                  </a:cubicBezTo>
                </a:path>
              </a:pathLst>
            </a:custGeom>
            <a:solidFill>
              <a:srgbClr val="6A2E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21" name="Freeform 119">
              <a:extLst>
                <a:ext uri="{FF2B5EF4-FFF2-40B4-BE49-F238E27FC236}">
                  <a16:creationId xmlns="" xmlns:a16="http://schemas.microsoft.com/office/drawing/2014/main" id="{9A20F7A0-8DD8-41DD-A713-F068AA9AF319}"/>
                </a:ext>
              </a:extLst>
            </p:cNvPr>
            <p:cNvSpPr>
              <a:spLocks/>
            </p:cNvSpPr>
            <p:nvPr/>
          </p:nvSpPr>
          <p:spPr bwMode="auto">
            <a:xfrm>
              <a:off x="5116" y="580"/>
              <a:ext cx="91" cy="393"/>
            </a:xfrm>
            <a:custGeom>
              <a:avLst/>
              <a:gdLst>
                <a:gd name="T0" fmla="*/ 0 w 34"/>
                <a:gd name="T1" fmla="*/ 0 h 146"/>
                <a:gd name="T2" fmla="*/ 15 w 34"/>
                <a:gd name="T3" fmla="*/ 146 h 146"/>
                <a:gd name="T4" fmla="*/ 25 w 34"/>
                <a:gd name="T5" fmla="*/ 145 h 146"/>
                <a:gd name="T6" fmla="*/ 34 w 34"/>
                <a:gd name="T7" fmla="*/ 145 h 146"/>
                <a:gd name="T8" fmla="*/ 17 w 34"/>
                <a:gd name="T9" fmla="*/ 2 h 146"/>
                <a:gd name="T10" fmla="*/ 0 w 34"/>
                <a:gd name="T11" fmla="*/ 0 h 146"/>
              </a:gdLst>
              <a:ahLst/>
              <a:cxnLst>
                <a:cxn ang="0">
                  <a:pos x="T0" y="T1"/>
                </a:cxn>
                <a:cxn ang="0">
                  <a:pos x="T2" y="T3"/>
                </a:cxn>
                <a:cxn ang="0">
                  <a:pos x="T4" y="T5"/>
                </a:cxn>
                <a:cxn ang="0">
                  <a:pos x="T6" y="T7"/>
                </a:cxn>
                <a:cxn ang="0">
                  <a:pos x="T8" y="T9"/>
                </a:cxn>
                <a:cxn ang="0">
                  <a:pos x="T10" y="T11"/>
                </a:cxn>
              </a:cxnLst>
              <a:rect l="0" t="0" r="r" b="b"/>
              <a:pathLst>
                <a:path w="34" h="146">
                  <a:moveTo>
                    <a:pt x="0" y="0"/>
                  </a:moveTo>
                  <a:cubicBezTo>
                    <a:pt x="5" y="49"/>
                    <a:pt x="14" y="97"/>
                    <a:pt x="15" y="146"/>
                  </a:cubicBezTo>
                  <a:cubicBezTo>
                    <a:pt x="18" y="146"/>
                    <a:pt x="21" y="146"/>
                    <a:pt x="25" y="145"/>
                  </a:cubicBezTo>
                  <a:cubicBezTo>
                    <a:pt x="28" y="145"/>
                    <a:pt x="31" y="145"/>
                    <a:pt x="34" y="145"/>
                  </a:cubicBezTo>
                  <a:cubicBezTo>
                    <a:pt x="31" y="97"/>
                    <a:pt x="24" y="49"/>
                    <a:pt x="17" y="2"/>
                  </a:cubicBezTo>
                  <a:cubicBezTo>
                    <a:pt x="12" y="1"/>
                    <a:pt x="6" y="1"/>
                    <a:pt x="0" y="0"/>
                  </a:cubicBezTo>
                </a:path>
              </a:pathLst>
            </a:custGeom>
            <a:solidFill>
              <a:srgbClr val="D4BB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22" name="Freeform 120">
              <a:extLst>
                <a:ext uri="{FF2B5EF4-FFF2-40B4-BE49-F238E27FC236}">
                  <a16:creationId xmlns="" xmlns:a16="http://schemas.microsoft.com/office/drawing/2014/main" id="{B008929B-1743-4311-B1DC-C84AA3141ADB}"/>
                </a:ext>
              </a:extLst>
            </p:cNvPr>
            <p:cNvSpPr>
              <a:spLocks/>
            </p:cNvSpPr>
            <p:nvPr/>
          </p:nvSpPr>
          <p:spPr bwMode="auto">
            <a:xfrm>
              <a:off x="5159" y="986"/>
              <a:ext cx="48" cy="3"/>
            </a:xfrm>
            <a:custGeom>
              <a:avLst/>
              <a:gdLst>
                <a:gd name="T0" fmla="*/ 0 w 18"/>
                <a:gd name="T1" fmla="*/ 0 h 1"/>
                <a:gd name="T2" fmla="*/ 0 w 18"/>
                <a:gd name="T3" fmla="*/ 1 h 1"/>
                <a:gd name="T4" fmla="*/ 16 w 18"/>
                <a:gd name="T5" fmla="*/ 1 h 1"/>
                <a:gd name="T6" fmla="*/ 17 w 18"/>
                <a:gd name="T7" fmla="*/ 1 h 1"/>
                <a:gd name="T8" fmla="*/ 18 w 18"/>
                <a:gd name="T9" fmla="*/ 0 h 1"/>
                <a:gd name="T10" fmla="*/ 16 w 18"/>
                <a:gd name="T11" fmla="*/ 0 h 1"/>
                <a:gd name="T12" fmla="*/ 0 w 18"/>
                <a:gd name="T13" fmla="*/ 0 h 1"/>
              </a:gdLst>
              <a:ahLst/>
              <a:cxnLst>
                <a:cxn ang="0">
                  <a:pos x="T0" y="T1"/>
                </a:cxn>
                <a:cxn ang="0">
                  <a:pos x="T2" y="T3"/>
                </a:cxn>
                <a:cxn ang="0">
                  <a:pos x="T4" y="T5"/>
                </a:cxn>
                <a:cxn ang="0">
                  <a:pos x="T6" y="T7"/>
                </a:cxn>
                <a:cxn ang="0">
                  <a:pos x="T8" y="T9"/>
                </a:cxn>
                <a:cxn ang="0">
                  <a:pos x="T10" y="T11"/>
                </a:cxn>
                <a:cxn ang="0">
                  <a:pos x="T12" y="T13"/>
                </a:cxn>
              </a:cxnLst>
              <a:rect l="0" t="0" r="r" b="b"/>
              <a:pathLst>
                <a:path w="18" h="1">
                  <a:moveTo>
                    <a:pt x="0" y="0"/>
                  </a:moveTo>
                  <a:cubicBezTo>
                    <a:pt x="0" y="0"/>
                    <a:pt x="0" y="0"/>
                    <a:pt x="0" y="1"/>
                  </a:cubicBezTo>
                  <a:cubicBezTo>
                    <a:pt x="5" y="1"/>
                    <a:pt x="11" y="1"/>
                    <a:pt x="16" y="1"/>
                  </a:cubicBezTo>
                  <a:cubicBezTo>
                    <a:pt x="16" y="1"/>
                    <a:pt x="17" y="1"/>
                    <a:pt x="17" y="1"/>
                  </a:cubicBezTo>
                  <a:cubicBezTo>
                    <a:pt x="17" y="1"/>
                    <a:pt x="17" y="0"/>
                    <a:pt x="18" y="0"/>
                  </a:cubicBezTo>
                  <a:cubicBezTo>
                    <a:pt x="17" y="0"/>
                    <a:pt x="17" y="0"/>
                    <a:pt x="16" y="0"/>
                  </a:cubicBezTo>
                  <a:cubicBezTo>
                    <a:pt x="11" y="0"/>
                    <a:pt x="5" y="0"/>
                    <a:pt x="0" y="0"/>
                  </a:cubicBezTo>
                </a:path>
              </a:pathLst>
            </a:custGeom>
            <a:solidFill>
              <a:srgbClr val="EBED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23" name="Freeform 121">
              <a:extLst>
                <a:ext uri="{FF2B5EF4-FFF2-40B4-BE49-F238E27FC236}">
                  <a16:creationId xmlns="" xmlns:a16="http://schemas.microsoft.com/office/drawing/2014/main" id="{886C7C5E-BE07-4F60-8025-A1B1FF0948D7}"/>
                </a:ext>
              </a:extLst>
            </p:cNvPr>
            <p:cNvSpPr>
              <a:spLocks/>
            </p:cNvSpPr>
            <p:nvPr/>
          </p:nvSpPr>
          <p:spPr bwMode="auto">
            <a:xfrm>
              <a:off x="5156" y="978"/>
              <a:ext cx="51" cy="8"/>
            </a:xfrm>
            <a:custGeom>
              <a:avLst/>
              <a:gdLst>
                <a:gd name="T0" fmla="*/ 19 w 19"/>
                <a:gd name="T1" fmla="*/ 0 h 3"/>
                <a:gd name="T2" fmla="*/ 0 w 19"/>
                <a:gd name="T3" fmla="*/ 1 h 3"/>
                <a:gd name="T4" fmla="*/ 1 w 19"/>
                <a:gd name="T5" fmla="*/ 3 h 3"/>
                <a:gd name="T6" fmla="*/ 17 w 19"/>
                <a:gd name="T7" fmla="*/ 3 h 3"/>
                <a:gd name="T8" fmla="*/ 19 w 19"/>
                <a:gd name="T9" fmla="*/ 3 h 3"/>
                <a:gd name="T10" fmla="*/ 19 w 19"/>
                <a:gd name="T11" fmla="*/ 0 h 3"/>
              </a:gdLst>
              <a:ahLst/>
              <a:cxnLst>
                <a:cxn ang="0">
                  <a:pos x="T0" y="T1"/>
                </a:cxn>
                <a:cxn ang="0">
                  <a:pos x="T2" y="T3"/>
                </a:cxn>
                <a:cxn ang="0">
                  <a:pos x="T4" y="T5"/>
                </a:cxn>
                <a:cxn ang="0">
                  <a:pos x="T6" y="T7"/>
                </a:cxn>
                <a:cxn ang="0">
                  <a:pos x="T8" y="T9"/>
                </a:cxn>
                <a:cxn ang="0">
                  <a:pos x="T10" y="T11"/>
                </a:cxn>
              </a:cxnLst>
              <a:rect l="0" t="0" r="r" b="b"/>
              <a:pathLst>
                <a:path w="19" h="3">
                  <a:moveTo>
                    <a:pt x="19" y="0"/>
                  </a:moveTo>
                  <a:cubicBezTo>
                    <a:pt x="13" y="0"/>
                    <a:pt x="6" y="1"/>
                    <a:pt x="0" y="1"/>
                  </a:cubicBezTo>
                  <a:cubicBezTo>
                    <a:pt x="0" y="2"/>
                    <a:pt x="0" y="2"/>
                    <a:pt x="1" y="3"/>
                  </a:cubicBezTo>
                  <a:cubicBezTo>
                    <a:pt x="6" y="3"/>
                    <a:pt x="12" y="3"/>
                    <a:pt x="17" y="3"/>
                  </a:cubicBezTo>
                  <a:cubicBezTo>
                    <a:pt x="18" y="3"/>
                    <a:pt x="18" y="3"/>
                    <a:pt x="19" y="3"/>
                  </a:cubicBezTo>
                  <a:cubicBezTo>
                    <a:pt x="19" y="2"/>
                    <a:pt x="19" y="1"/>
                    <a:pt x="19" y="0"/>
                  </a:cubicBezTo>
                </a:path>
              </a:pathLst>
            </a:custGeom>
            <a:solidFill>
              <a:srgbClr val="D4BB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24" name="Freeform 122">
              <a:extLst>
                <a:ext uri="{FF2B5EF4-FFF2-40B4-BE49-F238E27FC236}">
                  <a16:creationId xmlns="" xmlns:a16="http://schemas.microsoft.com/office/drawing/2014/main" id="{AE212162-C4E5-4686-AD2C-0B46998B7868}"/>
                </a:ext>
              </a:extLst>
            </p:cNvPr>
            <p:cNvSpPr>
              <a:spLocks/>
            </p:cNvSpPr>
            <p:nvPr/>
          </p:nvSpPr>
          <p:spPr bwMode="auto">
            <a:xfrm>
              <a:off x="5156" y="970"/>
              <a:ext cx="51" cy="11"/>
            </a:xfrm>
            <a:custGeom>
              <a:avLst/>
              <a:gdLst>
                <a:gd name="T0" fmla="*/ 19 w 19"/>
                <a:gd name="T1" fmla="*/ 0 h 4"/>
                <a:gd name="T2" fmla="*/ 10 w 19"/>
                <a:gd name="T3" fmla="*/ 0 h 4"/>
                <a:gd name="T4" fmla="*/ 0 w 19"/>
                <a:gd name="T5" fmla="*/ 1 h 4"/>
                <a:gd name="T6" fmla="*/ 0 w 19"/>
                <a:gd name="T7" fmla="*/ 2 h 4"/>
                <a:gd name="T8" fmla="*/ 0 w 19"/>
                <a:gd name="T9" fmla="*/ 4 h 4"/>
                <a:gd name="T10" fmla="*/ 19 w 19"/>
                <a:gd name="T11" fmla="*/ 3 h 4"/>
                <a:gd name="T12" fmla="*/ 19 w 19"/>
                <a:gd name="T13" fmla="*/ 2 h 4"/>
                <a:gd name="T14" fmla="*/ 19 w 19"/>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4">
                  <a:moveTo>
                    <a:pt x="19" y="0"/>
                  </a:moveTo>
                  <a:cubicBezTo>
                    <a:pt x="16" y="0"/>
                    <a:pt x="13" y="0"/>
                    <a:pt x="10" y="0"/>
                  </a:cubicBezTo>
                  <a:cubicBezTo>
                    <a:pt x="6" y="1"/>
                    <a:pt x="3" y="1"/>
                    <a:pt x="0" y="1"/>
                  </a:cubicBezTo>
                  <a:cubicBezTo>
                    <a:pt x="0" y="1"/>
                    <a:pt x="0" y="2"/>
                    <a:pt x="0" y="2"/>
                  </a:cubicBezTo>
                  <a:cubicBezTo>
                    <a:pt x="0" y="3"/>
                    <a:pt x="0" y="3"/>
                    <a:pt x="0" y="4"/>
                  </a:cubicBezTo>
                  <a:cubicBezTo>
                    <a:pt x="6" y="4"/>
                    <a:pt x="13" y="3"/>
                    <a:pt x="19" y="3"/>
                  </a:cubicBezTo>
                  <a:cubicBezTo>
                    <a:pt x="19" y="2"/>
                    <a:pt x="19" y="2"/>
                    <a:pt x="19" y="2"/>
                  </a:cubicBezTo>
                  <a:cubicBezTo>
                    <a:pt x="19" y="1"/>
                    <a:pt x="19" y="0"/>
                    <a:pt x="19" y="0"/>
                  </a:cubicBezTo>
                </a:path>
              </a:pathLst>
            </a:custGeom>
            <a:solidFill>
              <a:srgbClr val="6A2E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25" name="Freeform 123">
              <a:extLst>
                <a:ext uri="{FF2B5EF4-FFF2-40B4-BE49-F238E27FC236}">
                  <a16:creationId xmlns="" xmlns:a16="http://schemas.microsoft.com/office/drawing/2014/main" id="{58052C30-ECF0-4F39-B054-3C4CCF4831D1}"/>
                </a:ext>
              </a:extLst>
            </p:cNvPr>
            <p:cNvSpPr>
              <a:spLocks/>
            </p:cNvSpPr>
            <p:nvPr/>
          </p:nvSpPr>
          <p:spPr bwMode="auto">
            <a:xfrm>
              <a:off x="4665" y="588"/>
              <a:ext cx="91" cy="54"/>
            </a:xfrm>
            <a:custGeom>
              <a:avLst/>
              <a:gdLst>
                <a:gd name="T0" fmla="*/ 26 w 34"/>
                <a:gd name="T1" fmla="*/ 0 h 20"/>
                <a:gd name="T2" fmla="*/ 3 w 34"/>
                <a:gd name="T3" fmla="*/ 2 h 20"/>
                <a:gd name="T4" fmla="*/ 8 w 34"/>
                <a:gd name="T5" fmla="*/ 18 h 20"/>
                <a:gd name="T6" fmla="*/ 16 w 34"/>
                <a:gd name="T7" fmla="*/ 20 h 20"/>
                <a:gd name="T8" fmla="*/ 29 w 34"/>
                <a:gd name="T9" fmla="*/ 5 h 20"/>
                <a:gd name="T10" fmla="*/ 26 w 34"/>
                <a:gd name="T11" fmla="*/ 0 h 20"/>
              </a:gdLst>
              <a:ahLst/>
              <a:cxnLst>
                <a:cxn ang="0">
                  <a:pos x="T0" y="T1"/>
                </a:cxn>
                <a:cxn ang="0">
                  <a:pos x="T2" y="T3"/>
                </a:cxn>
                <a:cxn ang="0">
                  <a:pos x="T4" y="T5"/>
                </a:cxn>
                <a:cxn ang="0">
                  <a:pos x="T6" y="T7"/>
                </a:cxn>
                <a:cxn ang="0">
                  <a:pos x="T8" y="T9"/>
                </a:cxn>
                <a:cxn ang="0">
                  <a:pos x="T10" y="T11"/>
                </a:cxn>
              </a:cxnLst>
              <a:rect l="0" t="0" r="r" b="b"/>
              <a:pathLst>
                <a:path w="34" h="20">
                  <a:moveTo>
                    <a:pt x="26" y="0"/>
                  </a:moveTo>
                  <a:cubicBezTo>
                    <a:pt x="18" y="1"/>
                    <a:pt x="10" y="1"/>
                    <a:pt x="3" y="2"/>
                  </a:cubicBezTo>
                  <a:cubicBezTo>
                    <a:pt x="2" y="6"/>
                    <a:pt x="0" y="13"/>
                    <a:pt x="8" y="18"/>
                  </a:cubicBezTo>
                  <a:cubicBezTo>
                    <a:pt x="10" y="19"/>
                    <a:pt x="13" y="20"/>
                    <a:pt x="16" y="20"/>
                  </a:cubicBezTo>
                  <a:cubicBezTo>
                    <a:pt x="25" y="20"/>
                    <a:pt x="34" y="12"/>
                    <a:pt x="29" y="5"/>
                  </a:cubicBezTo>
                  <a:cubicBezTo>
                    <a:pt x="28" y="3"/>
                    <a:pt x="27" y="2"/>
                    <a:pt x="26" y="0"/>
                  </a:cubicBezTo>
                </a:path>
              </a:pathLst>
            </a:custGeom>
            <a:solidFill>
              <a:srgbClr val="FAF4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26" name="Freeform 124">
              <a:extLst>
                <a:ext uri="{FF2B5EF4-FFF2-40B4-BE49-F238E27FC236}">
                  <a16:creationId xmlns="" xmlns:a16="http://schemas.microsoft.com/office/drawing/2014/main" id="{2D6CA9EF-9CC8-42EB-B37B-73BA035823A2}"/>
                </a:ext>
              </a:extLst>
            </p:cNvPr>
            <p:cNvSpPr>
              <a:spLocks/>
            </p:cNvSpPr>
            <p:nvPr/>
          </p:nvSpPr>
          <p:spPr bwMode="auto">
            <a:xfrm>
              <a:off x="4676" y="715"/>
              <a:ext cx="90" cy="70"/>
            </a:xfrm>
            <a:custGeom>
              <a:avLst/>
              <a:gdLst>
                <a:gd name="T0" fmla="*/ 20 w 34"/>
                <a:gd name="T1" fmla="*/ 0 h 26"/>
                <a:gd name="T2" fmla="*/ 15 w 34"/>
                <a:gd name="T3" fmla="*/ 3 h 26"/>
                <a:gd name="T4" fmla="*/ 8 w 34"/>
                <a:gd name="T5" fmla="*/ 18 h 26"/>
                <a:gd name="T6" fmla="*/ 22 w 34"/>
                <a:gd name="T7" fmla="*/ 26 h 26"/>
                <a:gd name="T8" fmla="*/ 33 w 34"/>
                <a:gd name="T9" fmla="*/ 18 h 26"/>
                <a:gd name="T10" fmla="*/ 20 w 34"/>
                <a:gd name="T11" fmla="*/ 0 h 26"/>
              </a:gdLst>
              <a:ahLst/>
              <a:cxnLst>
                <a:cxn ang="0">
                  <a:pos x="T0" y="T1"/>
                </a:cxn>
                <a:cxn ang="0">
                  <a:pos x="T2" y="T3"/>
                </a:cxn>
                <a:cxn ang="0">
                  <a:pos x="T4" y="T5"/>
                </a:cxn>
                <a:cxn ang="0">
                  <a:pos x="T6" y="T7"/>
                </a:cxn>
                <a:cxn ang="0">
                  <a:pos x="T8" y="T9"/>
                </a:cxn>
                <a:cxn ang="0">
                  <a:pos x="T10" y="T11"/>
                </a:cxn>
              </a:cxnLst>
              <a:rect l="0" t="0" r="r" b="b"/>
              <a:pathLst>
                <a:path w="34" h="26">
                  <a:moveTo>
                    <a:pt x="20" y="0"/>
                  </a:moveTo>
                  <a:cubicBezTo>
                    <a:pt x="19" y="0"/>
                    <a:pt x="17" y="1"/>
                    <a:pt x="15" y="3"/>
                  </a:cubicBezTo>
                  <a:cubicBezTo>
                    <a:pt x="15" y="3"/>
                    <a:pt x="0" y="5"/>
                    <a:pt x="8" y="18"/>
                  </a:cubicBezTo>
                  <a:cubicBezTo>
                    <a:pt x="11" y="24"/>
                    <a:pt x="17" y="26"/>
                    <a:pt x="22" y="26"/>
                  </a:cubicBezTo>
                  <a:cubicBezTo>
                    <a:pt x="27" y="26"/>
                    <a:pt x="32" y="23"/>
                    <a:pt x="33" y="18"/>
                  </a:cubicBezTo>
                  <a:cubicBezTo>
                    <a:pt x="34" y="11"/>
                    <a:pt x="28" y="0"/>
                    <a:pt x="20" y="0"/>
                  </a:cubicBezTo>
                </a:path>
              </a:pathLst>
            </a:custGeom>
            <a:solidFill>
              <a:srgbClr val="FAF4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27" name="Freeform 125">
              <a:extLst>
                <a:ext uri="{FF2B5EF4-FFF2-40B4-BE49-F238E27FC236}">
                  <a16:creationId xmlns="" xmlns:a16="http://schemas.microsoft.com/office/drawing/2014/main" id="{A5043171-F021-430B-854D-0FA37C49D4AC}"/>
                </a:ext>
              </a:extLst>
            </p:cNvPr>
            <p:cNvSpPr>
              <a:spLocks/>
            </p:cNvSpPr>
            <p:nvPr/>
          </p:nvSpPr>
          <p:spPr bwMode="auto">
            <a:xfrm>
              <a:off x="4708" y="905"/>
              <a:ext cx="72" cy="22"/>
            </a:xfrm>
            <a:custGeom>
              <a:avLst/>
              <a:gdLst>
                <a:gd name="T0" fmla="*/ 0 w 27"/>
                <a:gd name="T1" fmla="*/ 0 h 8"/>
                <a:gd name="T2" fmla="*/ 0 w 27"/>
                <a:gd name="T3" fmla="*/ 1 h 8"/>
                <a:gd name="T4" fmla="*/ 27 w 27"/>
                <a:gd name="T5" fmla="*/ 8 h 8"/>
                <a:gd name="T6" fmla="*/ 27 w 27"/>
                <a:gd name="T7" fmla="*/ 6 h 8"/>
                <a:gd name="T8" fmla="*/ 0 w 27"/>
                <a:gd name="T9" fmla="*/ 0 h 8"/>
              </a:gdLst>
              <a:ahLst/>
              <a:cxnLst>
                <a:cxn ang="0">
                  <a:pos x="T0" y="T1"/>
                </a:cxn>
                <a:cxn ang="0">
                  <a:pos x="T2" y="T3"/>
                </a:cxn>
                <a:cxn ang="0">
                  <a:pos x="T4" y="T5"/>
                </a:cxn>
                <a:cxn ang="0">
                  <a:pos x="T6" y="T7"/>
                </a:cxn>
                <a:cxn ang="0">
                  <a:pos x="T8" y="T9"/>
                </a:cxn>
              </a:cxnLst>
              <a:rect l="0" t="0" r="r" b="b"/>
              <a:pathLst>
                <a:path w="27" h="8">
                  <a:moveTo>
                    <a:pt x="0" y="0"/>
                  </a:moveTo>
                  <a:cubicBezTo>
                    <a:pt x="0" y="0"/>
                    <a:pt x="0" y="0"/>
                    <a:pt x="0" y="1"/>
                  </a:cubicBezTo>
                  <a:cubicBezTo>
                    <a:pt x="8" y="3"/>
                    <a:pt x="17" y="5"/>
                    <a:pt x="27" y="8"/>
                  </a:cubicBezTo>
                  <a:cubicBezTo>
                    <a:pt x="27" y="7"/>
                    <a:pt x="27" y="7"/>
                    <a:pt x="27" y="6"/>
                  </a:cubicBezTo>
                  <a:cubicBezTo>
                    <a:pt x="17" y="4"/>
                    <a:pt x="8" y="2"/>
                    <a:pt x="0"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28" name="Freeform 126">
              <a:extLst>
                <a:ext uri="{FF2B5EF4-FFF2-40B4-BE49-F238E27FC236}">
                  <a16:creationId xmlns="" xmlns:a16="http://schemas.microsoft.com/office/drawing/2014/main" id="{11783723-E6B6-4DDD-A96F-91BCC9844E18}"/>
                </a:ext>
              </a:extLst>
            </p:cNvPr>
            <p:cNvSpPr>
              <a:spLocks/>
            </p:cNvSpPr>
            <p:nvPr/>
          </p:nvSpPr>
          <p:spPr bwMode="auto">
            <a:xfrm>
              <a:off x="4708" y="884"/>
              <a:ext cx="72" cy="38"/>
            </a:xfrm>
            <a:custGeom>
              <a:avLst/>
              <a:gdLst>
                <a:gd name="T0" fmla="*/ 10 w 27"/>
                <a:gd name="T1" fmla="*/ 0 h 14"/>
                <a:gd name="T2" fmla="*/ 0 w 27"/>
                <a:gd name="T3" fmla="*/ 7 h 14"/>
                <a:gd name="T4" fmla="*/ 0 w 27"/>
                <a:gd name="T5" fmla="*/ 8 h 14"/>
                <a:gd name="T6" fmla="*/ 27 w 27"/>
                <a:gd name="T7" fmla="*/ 14 h 14"/>
                <a:gd name="T8" fmla="*/ 24 w 27"/>
                <a:gd name="T9" fmla="*/ 9 h 14"/>
                <a:gd name="T10" fmla="*/ 10 w 27"/>
                <a:gd name="T11" fmla="*/ 0 h 14"/>
              </a:gdLst>
              <a:ahLst/>
              <a:cxnLst>
                <a:cxn ang="0">
                  <a:pos x="T0" y="T1"/>
                </a:cxn>
                <a:cxn ang="0">
                  <a:pos x="T2" y="T3"/>
                </a:cxn>
                <a:cxn ang="0">
                  <a:pos x="T4" y="T5"/>
                </a:cxn>
                <a:cxn ang="0">
                  <a:pos x="T6" y="T7"/>
                </a:cxn>
                <a:cxn ang="0">
                  <a:pos x="T8" y="T9"/>
                </a:cxn>
                <a:cxn ang="0">
                  <a:pos x="T10" y="T11"/>
                </a:cxn>
              </a:cxnLst>
              <a:rect l="0" t="0" r="r" b="b"/>
              <a:pathLst>
                <a:path w="27" h="14">
                  <a:moveTo>
                    <a:pt x="10" y="0"/>
                  </a:moveTo>
                  <a:cubicBezTo>
                    <a:pt x="6" y="0"/>
                    <a:pt x="3" y="2"/>
                    <a:pt x="0" y="7"/>
                  </a:cubicBezTo>
                  <a:cubicBezTo>
                    <a:pt x="0" y="7"/>
                    <a:pt x="0" y="7"/>
                    <a:pt x="0" y="8"/>
                  </a:cubicBezTo>
                  <a:cubicBezTo>
                    <a:pt x="8" y="10"/>
                    <a:pt x="17" y="12"/>
                    <a:pt x="27" y="14"/>
                  </a:cubicBezTo>
                  <a:cubicBezTo>
                    <a:pt x="27" y="13"/>
                    <a:pt x="26" y="11"/>
                    <a:pt x="24" y="9"/>
                  </a:cubicBezTo>
                  <a:cubicBezTo>
                    <a:pt x="20" y="4"/>
                    <a:pt x="15" y="0"/>
                    <a:pt x="10" y="0"/>
                  </a:cubicBezTo>
                </a:path>
              </a:pathLst>
            </a:custGeom>
            <a:solidFill>
              <a:srgbClr val="FAF4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29" name="Freeform 127">
              <a:extLst>
                <a:ext uri="{FF2B5EF4-FFF2-40B4-BE49-F238E27FC236}">
                  <a16:creationId xmlns="" xmlns:a16="http://schemas.microsoft.com/office/drawing/2014/main" id="{B0A92F5A-F6FF-48D6-94CE-9904DEAA3286}"/>
                </a:ext>
              </a:extLst>
            </p:cNvPr>
            <p:cNvSpPr>
              <a:spLocks/>
            </p:cNvSpPr>
            <p:nvPr/>
          </p:nvSpPr>
          <p:spPr bwMode="auto">
            <a:xfrm>
              <a:off x="5052" y="876"/>
              <a:ext cx="94" cy="75"/>
            </a:xfrm>
            <a:custGeom>
              <a:avLst/>
              <a:gdLst>
                <a:gd name="T0" fmla="*/ 14 w 35"/>
                <a:gd name="T1" fmla="*/ 0 h 28"/>
                <a:gd name="T2" fmla="*/ 4 w 35"/>
                <a:gd name="T3" fmla="*/ 7 h 28"/>
                <a:gd name="T4" fmla="*/ 12 w 35"/>
                <a:gd name="T5" fmla="*/ 28 h 28"/>
                <a:gd name="T6" fmla="*/ 16 w 35"/>
                <a:gd name="T7" fmla="*/ 28 h 28"/>
                <a:gd name="T8" fmla="*/ 28 w 35"/>
                <a:gd name="T9" fmla="*/ 9 h 28"/>
                <a:gd name="T10" fmla="*/ 14 w 35"/>
                <a:gd name="T11" fmla="*/ 0 h 28"/>
              </a:gdLst>
              <a:ahLst/>
              <a:cxnLst>
                <a:cxn ang="0">
                  <a:pos x="T0" y="T1"/>
                </a:cxn>
                <a:cxn ang="0">
                  <a:pos x="T2" y="T3"/>
                </a:cxn>
                <a:cxn ang="0">
                  <a:pos x="T4" y="T5"/>
                </a:cxn>
                <a:cxn ang="0">
                  <a:pos x="T6" y="T7"/>
                </a:cxn>
                <a:cxn ang="0">
                  <a:pos x="T8" y="T9"/>
                </a:cxn>
                <a:cxn ang="0">
                  <a:pos x="T10" y="T11"/>
                </a:cxn>
              </a:cxnLst>
              <a:rect l="0" t="0" r="r" b="b"/>
              <a:pathLst>
                <a:path w="35" h="28">
                  <a:moveTo>
                    <a:pt x="14" y="0"/>
                  </a:moveTo>
                  <a:cubicBezTo>
                    <a:pt x="10" y="0"/>
                    <a:pt x="7" y="2"/>
                    <a:pt x="4" y="7"/>
                  </a:cubicBezTo>
                  <a:cubicBezTo>
                    <a:pt x="4" y="7"/>
                    <a:pt x="0" y="25"/>
                    <a:pt x="12" y="28"/>
                  </a:cubicBezTo>
                  <a:cubicBezTo>
                    <a:pt x="13" y="28"/>
                    <a:pt x="15" y="28"/>
                    <a:pt x="16" y="28"/>
                  </a:cubicBezTo>
                  <a:cubicBezTo>
                    <a:pt x="26" y="28"/>
                    <a:pt x="35" y="17"/>
                    <a:pt x="28" y="9"/>
                  </a:cubicBezTo>
                  <a:cubicBezTo>
                    <a:pt x="24" y="4"/>
                    <a:pt x="18" y="0"/>
                    <a:pt x="14" y="0"/>
                  </a:cubicBezTo>
                </a:path>
              </a:pathLst>
            </a:custGeom>
            <a:solidFill>
              <a:srgbClr val="FAF4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30" name="Freeform 128">
              <a:extLst>
                <a:ext uri="{FF2B5EF4-FFF2-40B4-BE49-F238E27FC236}">
                  <a16:creationId xmlns="" xmlns:a16="http://schemas.microsoft.com/office/drawing/2014/main" id="{ACFECD95-B592-4A75-A79C-E4EB2B563F04}"/>
                </a:ext>
              </a:extLst>
            </p:cNvPr>
            <p:cNvSpPr>
              <a:spLocks/>
            </p:cNvSpPr>
            <p:nvPr/>
          </p:nvSpPr>
          <p:spPr bwMode="auto">
            <a:xfrm>
              <a:off x="5031" y="701"/>
              <a:ext cx="93" cy="76"/>
            </a:xfrm>
            <a:custGeom>
              <a:avLst/>
              <a:gdLst>
                <a:gd name="T0" fmla="*/ 14 w 35"/>
                <a:gd name="T1" fmla="*/ 0 h 28"/>
                <a:gd name="T2" fmla="*/ 4 w 35"/>
                <a:gd name="T3" fmla="*/ 7 h 28"/>
                <a:gd name="T4" fmla="*/ 12 w 35"/>
                <a:gd name="T5" fmla="*/ 27 h 28"/>
                <a:gd name="T6" fmla="*/ 15 w 35"/>
                <a:gd name="T7" fmla="*/ 28 h 28"/>
                <a:gd name="T8" fmla="*/ 28 w 35"/>
                <a:gd name="T9" fmla="*/ 9 h 28"/>
                <a:gd name="T10" fmla="*/ 14 w 35"/>
                <a:gd name="T11" fmla="*/ 0 h 28"/>
              </a:gdLst>
              <a:ahLst/>
              <a:cxnLst>
                <a:cxn ang="0">
                  <a:pos x="T0" y="T1"/>
                </a:cxn>
                <a:cxn ang="0">
                  <a:pos x="T2" y="T3"/>
                </a:cxn>
                <a:cxn ang="0">
                  <a:pos x="T4" y="T5"/>
                </a:cxn>
                <a:cxn ang="0">
                  <a:pos x="T6" y="T7"/>
                </a:cxn>
                <a:cxn ang="0">
                  <a:pos x="T8" y="T9"/>
                </a:cxn>
                <a:cxn ang="0">
                  <a:pos x="T10" y="T11"/>
                </a:cxn>
              </a:cxnLst>
              <a:rect l="0" t="0" r="r" b="b"/>
              <a:pathLst>
                <a:path w="35" h="28">
                  <a:moveTo>
                    <a:pt x="14" y="0"/>
                  </a:moveTo>
                  <a:cubicBezTo>
                    <a:pt x="10" y="0"/>
                    <a:pt x="7" y="1"/>
                    <a:pt x="4" y="7"/>
                  </a:cubicBezTo>
                  <a:cubicBezTo>
                    <a:pt x="4" y="7"/>
                    <a:pt x="0" y="25"/>
                    <a:pt x="12" y="27"/>
                  </a:cubicBezTo>
                  <a:cubicBezTo>
                    <a:pt x="13" y="27"/>
                    <a:pt x="14" y="28"/>
                    <a:pt x="15" y="28"/>
                  </a:cubicBezTo>
                  <a:cubicBezTo>
                    <a:pt x="26" y="28"/>
                    <a:pt x="35" y="17"/>
                    <a:pt x="28" y="9"/>
                  </a:cubicBezTo>
                  <a:cubicBezTo>
                    <a:pt x="23" y="4"/>
                    <a:pt x="18" y="0"/>
                    <a:pt x="14" y="0"/>
                  </a:cubicBezTo>
                </a:path>
              </a:pathLst>
            </a:custGeom>
            <a:solidFill>
              <a:srgbClr val="FAF4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31" name="Freeform 129">
              <a:extLst>
                <a:ext uri="{FF2B5EF4-FFF2-40B4-BE49-F238E27FC236}">
                  <a16:creationId xmlns="" xmlns:a16="http://schemas.microsoft.com/office/drawing/2014/main" id="{1D355627-74E3-4006-9AEA-FC6E3DAE6ACD}"/>
                </a:ext>
              </a:extLst>
            </p:cNvPr>
            <p:cNvSpPr>
              <a:spLocks/>
            </p:cNvSpPr>
            <p:nvPr/>
          </p:nvSpPr>
          <p:spPr bwMode="auto">
            <a:xfrm>
              <a:off x="5025" y="578"/>
              <a:ext cx="83" cy="48"/>
            </a:xfrm>
            <a:custGeom>
              <a:avLst/>
              <a:gdLst>
                <a:gd name="T0" fmla="*/ 1 w 31"/>
                <a:gd name="T1" fmla="*/ 0 h 18"/>
                <a:gd name="T2" fmla="*/ 9 w 31"/>
                <a:gd name="T3" fmla="*/ 18 h 18"/>
                <a:gd name="T4" fmla="*/ 13 w 31"/>
                <a:gd name="T5" fmla="*/ 18 h 18"/>
                <a:gd name="T6" fmla="*/ 26 w 31"/>
                <a:gd name="T7" fmla="*/ 1 h 18"/>
                <a:gd name="T8" fmla="*/ 1 w 31"/>
                <a:gd name="T9" fmla="*/ 0 h 18"/>
              </a:gdLst>
              <a:ahLst/>
              <a:cxnLst>
                <a:cxn ang="0">
                  <a:pos x="T0" y="T1"/>
                </a:cxn>
                <a:cxn ang="0">
                  <a:pos x="T2" y="T3"/>
                </a:cxn>
                <a:cxn ang="0">
                  <a:pos x="T4" y="T5"/>
                </a:cxn>
                <a:cxn ang="0">
                  <a:pos x="T6" y="T7"/>
                </a:cxn>
                <a:cxn ang="0">
                  <a:pos x="T8" y="T9"/>
                </a:cxn>
              </a:cxnLst>
              <a:rect l="0" t="0" r="r" b="b"/>
              <a:pathLst>
                <a:path w="31" h="18">
                  <a:moveTo>
                    <a:pt x="1" y="0"/>
                  </a:moveTo>
                  <a:cubicBezTo>
                    <a:pt x="0" y="5"/>
                    <a:pt x="0" y="16"/>
                    <a:pt x="9" y="18"/>
                  </a:cubicBezTo>
                  <a:cubicBezTo>
                    <a:pt x="10" y="18"/>
                    <a:pt x="12" y="18"/>
                    <a:pt x="13" y="18"/>
                  </a:cubicBezTo>
                  <a:cubicBezTo>
                    <a:pt x="23" y="18"/>
                    <a:pt x="31" y="9"/>
                    <a:pt x="26" y="1"/>
                  </a:cubicBezTo>
                  <a:cubicBezTo>
                    <a:pt x="18" y="1"/>
                    <a:pt x="9" y="0"/>
                    <a:pt x="1" y="0"/>
                  </a:cubicBezTo>
                </a:path>
              </a:pathLst>
            </a:custGeom>
            <a:solidFill>
              <a:srgbClr val="FAF4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32" name="Freeform 130">
              <a:extLst>
                <a:ext uri="{FF2B5EF4-FFF2-40B4-BE49-F238E27FC236}">
                  <a16:creationId xmlns="" xmlns:a16="http://schemas.microsoft.com/office/drawing/2014/main" id="{024D15B0-BE15-4337-8D04-F9255DBAE770}"/>
                </a:ext>
              </a:extLst>
            </p:cNvPr>
            <p:cNvSpPr>
              <a:spLocks/>
            </p:cNvSpPr>
            <p:nvPr/>
          </p:nvSpPr>
          <p:spPr bwMode="auto">
            <a:xfrm>
              <a:off x="5244" y="599"/>
              <a:ext cx="102" cy="349"/>
            </a:xfrm>
            <a:custGeom>
              <a:avLst/>
              <a:gdLst>
                <a:gd name="T0" fmla="*/ 0 w 38"/>
                <a:gd name="T1" fmla="*/ 0 h 130"/>
                <a:gd name="T2" fmla="*/ 17 w 38"/>
                <a:gd name="T3" fmla="*/ 88 h 130"/>
                <a:gd name="T4" fmla="*/ 25 w 38"/>
                <a:gd name="T5" fmla="*/ 130 h 130"/>
                <a:gd name="T6" fmla="*/ 38 w 38"/>
                <a:gd name="T7" fmla="*/ 125 h 130"/>
                <a:gd name="T8" fmla="*/ 34 w 38"/>
                <a:gd name="T9" fmla="*/ 86 h 130"/>
                <a:gd name="T10" fmla="*/ 19 w 38"/>
                <a:gd name="T11" fmla="*/ 4 h 130"/>
                <a:gd name="T12" fmla="*/ 0 w 38"/>
                <a:gd name="T13" fmla="*/ 0 h 130"/>
              </a:gdLst>
              <a:ahLst/>
              <a:cxnLst>
                <a:cxn ang="0">
                  <a:pos x="T0" y="T1"/>
                </a:cxn>
                <a:cxn ang="0">
                  <a:pos x="T2" y="T3"/>
                </a:cxn>
                <a:cxn ang="0">
                  <a:pos x="T4" y="T5"/>
                </a:cxn>
                <a:cxn ang="0">
                  <a:pos x="T6" y="T7"/>
                </a:cxn>
                <a:cxn ang="0">
                  <a:pos x="T8" y="T9"/>
                </a:cxn>
                <a:cxn ang="0">
                  <a:pos x="T10" y="T11"/>
                </a:cxn>
                <a:cxn ang="0">
                  <a:pos x="T12" y="T13"/>
                </a:cxn>
              </a:cxnLst>
              <a:rect l="0" t="0" r="r" b="b"/>
              <a:pathLst>
                <a:path w="38" h="130">
                  <a:moveTo>
                    <a:pt x="0" y="0"/>
                  </a:moveTo>
                  <a:cubicBezTo>
                    <a:pt x="6" y="29"/>
                    <a:pt x="12" y="59"/>
                    <a:pt x="17" y="88"/>
                  </a:cubicBezTo>
                  <a:cubicBezTo>
                    <a:pt x="20" y="101"/>
                    <a:pt x="23" y="116"/>
                    <a:pt x="25" y="130"/>
                  </a:cubicBezTo>
                  <a:cubicBezTo>
                    <a:pt x="29" y="129"/>
                    <a:pt x="33" y="127"/>
                    <a:pt x="38" y="125"/>
                  </a:cubicBezTo>
                  <a:cubicBezTo>
                    <a:pt x="36" y="112"/>
                    <a:pt x="36" y="96"/>
                    <a:pt x="34" y="86"/>
                  </a:cubicBezTo>
                  <a:cubicBezTo>
                    <a:pt x="29" y="59"/>
                    <a:pt x="24" y="31"/>
                    <a:pt x="19" y="4"/>
                  </a:cubicBezTo>
                  <a:cubicBezTo>
                    <a:pt x="13" y="2"/>
                    <a:pt x="6" y="1"/>
                    <a:pt x="0" y="0"/>
                  </a:cubicBezTo>
                </a:path>
              </a:pathLst>
            </a:custGeom>
            <a:solidFill>
              <a:srgbClr val="D4BB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33" name="Freeform 131">
              <a:extLst>
                <a:ext uri="{FF2B5EF4-FFF2-40B4-BE49-F238E27FC236}">
                  <a16:creationId xmlns="" xmlns:a16="http://schemas.microsoft.com/office/drawing/2014/main" id="{F793AB10-BD30-41CE-9891-AC084DC3C62E}"/>
                </a:ext>
              </a:extLst>
            </p:cNvPr>
            <p:cNvSpPr>
              <a:spLocks/>
            </p:cNvSpPr>
            <p:nvPr/>
          </p:nvSpPr>
          <p:spPr bwMode="auto">
            <a:xfrm>
              <a:off x="5314" y="967"/>
              <a:ext cx="37" cy="14"/>
            </a:xfrm>
            <a:custGeom>
              <a:avLst/>
              <a:gdLst>
                <a:gd name="T0" fmla="*/ 14 w 14"/>
                <a:gd name="T1" fmla="*/ 0 h 5"/>
                <a:gd name="T2" fmla="*/ 0 w 14"/>
                <a:gd name="T3" fmla="*/ 4 h 5"/>
                <a:gd name="T4" fmla="*/ 0 w 14"/>
                <a:gd name="T5" fmla="*/ 5 h 5"/>
                <a:gd name="T6" fmla="*/ 14 w 14"/>
                <a:gd name="T7" fmla="*/ 1 h 5"/>
                <a:gd name="T8" fmla="*/ 14 w 14"/>
                <a:gd name="T9" fmla="*/ 0 h 5"/>
              </a:gdLst>
              <a:ahLst/>
              <a:cxnLst>
                <a:cxn ang="0">
                  <a:pos x="T0" y="T1"/>
                </a:cxn>
                <a:cxn ang="0">
                  <a:pos x="T2" y="T3"/>
                </a:cxn>
                <a:cxn ang="0">
                  <a:pos x="T4" y="T5"/>
                </a:cxn>
                <a:cxn ang="0">
                  <a:pos x="T6" y="T7"/>
                </a:cxn>
                <a:cxn ang="0">
                  <a:pos x="T8" y="T9"/>
                </a:cxn>
              </a:cxnLst>
              <a:rect l="0" t="0" r="r" b="b"/>
              <a:pathLst>
                <a:path w="14" h="5">
                  <a:moveTo>
                    <a:pt x="14" y="0"/>
                  </a:moveTo>
                  <a:cubicBezTo>
                    <a:pt x="9" y="1"/>
                    <a:pt x="5" y="3"/>
                    <a:pt x="0" y="4"/>
                  </a:cubicBezTo>
                  <a:cubicBezTo>
                    <a:pt x="0" y="4"/>
                    <a:pt x="0" y="4"/>
                    <a:pt x="0" y="5"/>
                  </a:cubicBezTo>
                  <a:cubicBezTo>
                    <a:pt x="5" y="4"/>
                    <a:pt x="10" y="3"/>
                    <a:pt x="14" y="1"/>
                  </a:cubicBezTo>
                  <a:cubicBezTo>
                    <a:pt x="14" y="1"/>
                    <a:pt x="14" y="1"/>
                    <a:pt x="14" y="0"/>
                  </a:cubicBezTo>
                </a:path>
              </a:pathLst>
            </a:custGeom>
            <a:solidFill>
              <a:srgbClr val="EBED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34" name="Freeform 132">
              <a:extLst>
                <a:ext uri="{FF2B5EF4-FFF2-40B4-BE49-F238E27FC236}">
                  <a16:creationId xmlns="" xmlns:a16="http://schemas.microsoft.com/office/drawing/2014/main" id="{11BEBD7D-DE75-4669-9996-D0C12FE8E10E}"/>
                </a:ext>
              </a:extLst>
            </p:cNvPr>
            <p:cNvSpPr>
              <a:spLocks/>
            </p:cNvSpPr>
            <p:nvPr/>
          </p:nvSpPr>
          <p:spPr bwMode="auto">
            <a:xfrm>
              <a:off x="5311" y="943"/>
              <a:ext cx="40" cy="35"/>
            </a:xfrm>
            <a:custGeom>
              <a:avLst/>
              <a:gdLst>
                <a:gd name="T0" fmla="*/ 13 w 15"/>
                <a:gd name="T1" fmla="*/ 0 h 13"/>
                <a:gd name="T2" fmla="*/ 0 w 15"/>
                <a:gd name="T3" fmla="*/ 5 h 13"/>
                <a:gd name="T4" fmla="*/ 1 w 15"/>
                <a:gd name="T5" fmla="*/ 13 h 13"/>
                <a:gd name="T6" fmla="*/ 15 w 15"/>
                <a:gd name="T7" fmla="*/ 9 h 13"/>
                <a:gd name="T8" fmla="*/ 13 w 15"/>
                <a:gd name="T9" fmla="*/ 0 h 13"/>
              </a:gdLst>
              <a:ahLst/>
              <a:cxnLst>
                <a:cxn ang="0">
                  <a:pos x="T0" y="T1"/>
                </a:cxn>
                <a:cxn ang="0">
                  <a:pos x="T2" y="T3"/>
                </a:cxn>
                <a:cxn ang="0">
                  <a:pos x="T4" y="T5"/>
                </a:cxn>
                <a:cxn ang="0">
                  <a:pos x="T6" y="T7"/>
                </a:cxn>
                <a:cxn ang="0">
                  <a:pos x="T8" y="T9"/>
                </a:cxn>
              </a:cxnLst>
              <a:rect l="0" t="0" r="r" b="b"/>
              <a:pathLst>
                <a:path w="15" h="13">
                  <a:moveTo>
                    <a:pt x="13" y="0"/>
                  </a:moveTo>
                  <a:cubicBezTo>
                    <a:pt x="9" y="2"/>
                    <a:pt x="5" y="4"/>
                    <a:pt x="0" y="5"/>
                  </a:cubicBezTo>
                  <a:cubicBezTo>
                    <a:pt x="0" y="8"/>
                    <a:pt x="1" y="10"/>
                    <a:pt x="1" y="13"/>
                  </a:cubicBezTo>
                  <a:cubicBezTo>
                    <a:pt x="6" y="12"/>
                    <a:pt x="10" y="10"/>
                    <a:pt x="15" y="9"/>
                  </a:cubicBezTo>
                  <a:cubicBezTo>
                    <a:pt x="14" y="6"/>
                    <a:pt x="13" y="3"/>
                    <a:pt x="13" y="0"/>
                  </a:cubicBezTo>
                </a:path>
              </a:pathLst>
            </a:custGeom>
            <a:solidFill>
              <a:srgbClr val="D4BB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35" name="Freeform 133">
              <a:extLst>
                <a:ext uri="{FF2B5EF4-FFF2-40B4-BE49-F238E27FC236}">
                  <a16:creationId xmlns="" xmlns:a16="http://schemas.microsoft.com/office/drawing/2014/main" id="{F72409F2-3E1C-4556-A463-CC12D9B4976E}"/>
                </a:ext>
              </a:extLst>
            </p:cNvPr>
            <p:cNvSpPr>
              <a:spLocks/>
            </p:cNvSpPr>
            <p:nvPr/>
          </p:nvSpPr>
          <p:spPr bwMode="auto">
            <a:xfrm>
              <a:off x="5311" y="935"/>
              <a:ext cx="35" cy="22"/>
            </a:xfrm>
            <a:custGeom>
              <a:avLst/>
              <a:gdLst>
                <a:gd name="T0" fmla="*/ 13 w 13"/>
                <a:gd name="T1" fmla="*/ 0 h 8"/>
                <a:gd name="T2" fmla="*/ 0 w 13"/>
                <a:gd name="T3" fmla="*/ 5 h 8"/>
                <a:gd name="T4" fmla="*/ 0 w 13"/>
                <a:gd name="T5" fmla="*/ 8 h 8"/>
                <a:gd name="T6" fmla="*/ 13 w 13"/>
                <a:gd name="T7" fmla="*/ 3 h 8"/>
                <a:gd name="T8" fmla="*/ 13 w 13"/>
                <a:gd name="T9" fmla="*/ 0 h 8"/>
              </a:gdLst>
              <a:ahLst/>
              <a:cxnLst>
                <a:cxn ang="0">
                  <a:pos x="T0" y="T1"/>
                </a:cxn>
                <a:cxn ang="0">
                  <a:pos x="T2" y="T3"/>
                </a:cxn>
                <a:cxn ang="0">
                  <a:pos x="T4" y="T5"/>
                </a:cxn>
                <a:cxn ang="0">
                  <a:pos x="T6" y="T7"/>
                </a:cxn>
                <a:cxn ang="0">
                  <a:pos x="T8" y="T9"/>
                </a:cxn>
              </a:cxnLst>
              <a:rect l="0" t="0" r="r" b="b"/>
              <a:pathLst>
                <a:path w="13" h="8">
                  <a:moveTo>
                    <a:pt x="13" y="0"/>
                  </a:moveTo>
                  <a:cubicBezTo>
                    <a:pt x="8" y="2"/>
                    <a:pt x="4" y="4"/>
                    <a:pt x="0" y="5"/>
                  </a:cubicBezTo>
                  <a:cubicBezTo>
                    <a:pt x="0" y="6"/>
                    <a:pt x="0" y="7"/>
                    <a:pt x="0" y="8"/>
                  </a:cubicBezTo>
                  <a:cubicBezTo>
                    <a:pt x="5" y="7"/>
                    <a:pt x="9" y="5"/>
                    <a:pt x="13" y="3"/>
                  </a:cubicBezTo>
                  <a:cubicBezTo>
                    <a:pt x="13" y="2"/>
                    <a:pt x="13" y="1"/>
                    <a:pt x="13" y="0"/>
                  </a:cubicBezTo>
                </a:path>
              </a:pathLst>
            </a:custGeom>
            <a:solidFill>
              <a:srgbClr val="6A2E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36" name="Freeform 134">
              <a:extLst>
                <a:ext uri="{FF2B5EF4-FFF2-40B4-BE49-F238E27FC236}">
                  <a16:creationId xmlns="" xmlns:a16="http://schemas.microsoft.com/office/drawing/2014/main" id="{7827C60B-ECCE-4DA8-8267-5E6706A0B80A}"/>
                </a:ext>
              </a:extLst>
            </p:cNvPr>
            <p:cNvSpPr>
              <a:spLocks/>
            </p:cNvSpPr>
            <p:nvPr/>
          </p:nvSpPr>
          <p:spPr bwMode="auto">
            <a:xfrm>
              <a:off x="5341" y="629"/>
              <a:ext cx="64" cy="40"/>
            </a:xfrm>
            <a:custGeom>
              <a:avLst/>
              <a:gdLst>
                <a:gd name="T0" fmla="*/ 1 w 24"/>
                <a:gd name="T1" fmla="*/ 0 h 15"/>
                <a:gd name="T2" fmla="*/ 7 w 24"/>
                <a:gd name="T3" fmla="*/ 13 h 15"/>
                <a:gd name="T4" fmla="*/ 15 w 24"/>
                <a:gd name="T5" fmla="*/ 15 h 15"/>
                <a:gd name="T6" fmla="*/ 24 w 24"/>
                <a:gd name="T7" fmla="*/ 13 h 15"/>
                <a:gd name="T8" fmla="*/ 1 w 24"/>
                <a:gd name="T9" fmla="*/ 0 h 15"/>
              </a:gdLst>
              <a:ahLst/>
              <a:cxnLst>
                <a:cxn ang="0">
                  <a:pos x="T0" y="T1"/>
                </a:cxn>
                <a:cxn ang="0">
                  <a:pos x="T2" y="T3"/>
                </a:cxn>
                <a:cxn ang="0">
                  <a:pos x="T4" y="T5"/>
                </a:cxn>
                <a:cxn ang="0">
                  <a:pos x="T6" y="T7"/>
                </a:cxn>
                <a:cxn ang="0">
                  <a:pos x="T8" y="T9"/>
                </a:cxn>
              </a:cxnLst>
              <a:rect l="0" t="0" r="r" b="b"/>
              <a:pathLst>
                <a:path w="24" h="15">
                  <a:moveTo>
                    <a:pt x="1" y="0"/>
                  </a:moveTo>
                  <a:cubicBezTo>
                    <a:pt x="0" y="4"/>
                    <a:pt x="1" y="10"/>
                    <a:pt x="7" y="13"/>
                  </a:cubicBezTo>
                  <a:cubicBezTo>
                    <a:pt x="9" y="15"/>
                    <a:pt x="12" y="15"/>
                    <a:pt x="15" y="15"/>
                  </a:cubicBezTo>
                  <a:cubicBezTo>
                    <a:pt x="18" y="15"/>
                    <a:pt x="21" y="14"/>
                    <a:pt x="24" y="13"/>
                  </a:cubicBezTo>
                  <a:cubicBezTo>
                    <a:pt x="17" y="8"/>
                    <a:pt x="10" y="3"/>
                    <a:pt x="1" y="0"/>
                  </a:cubicBezTo>
                </a:path>
              </a:pathLst>
            </a:custGeom>
            <a:solidFill>
              <a:srgbClr val="FAF4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37" name="Freeform 135">
              <a:extLst>
                <a:ext uri="{FF2B5EF4-FFF2-40B4-BE49-F238E27FC236}">
                  <a16:creationId xmlns="" xmlns:a16="http://schemas.microsoft.com/office/drawing/2014/main" id="{A1A6FBC4-0D2D-4B00-A5EC-FD5CA640953B}"/>
                </a:ext>
              </a:extLst>
            </p:cNvPr>
            <p:cNvSpPr>
              <a:spLocks/>
            </p:cNvSpPr>
            <p:nvPr/>
          </p:nvSpPr>
          <p:spPr bwMode="auto">
            <a:xfrm>
              <a:off x="5349" y="744"/>
              <a:ext cx="90" cy="70"/>
            </a:xfrm>
            <a:custGeom>
              <a:avLst/>
              <a:gdLst>
                <a:gd name="T0" fmla="*/ 21 w 34"/>
                <a:gd name="T1" fmla="*/ 0 h 26"/>
                <a:gd name="T2" fmla="*/ 15 w 34"/>
                <a:gd name="T3" fmla="*/ 2 h 26"/>
                <a:gd name="T4" fmla="*/ 8 w 34"/>
                <a:gd name="T5" fmla="*/ 17 h 26"/>
                <a:gd name="T6" fmla="*/ 22 w 34"/>
                <a:gd name="T7" fmla="*/ 26 h 26"/>
                <a:gd name="T8" fmla="*/ 33 w 34"/>
                <a:gd name="T9" fmla="*/ 18 h 26"/>
                <a:gd name="T10" fmla="*/ 21 w 34"/>
                <a:gd name="T11" fmla="*/ 0 h 26"/>
              </a:gdLst>
              <a:ahLst/>
              <a:cxnLst>
                <a:cxn ang="0">
                  <a:pos x="T0" y="T1"/>
                </a:cxn>
                <a:cxn ang="0">
                  <a:pos x="T2" y="T3"/>
                </a:cxn>
                <a:cxn ang="0">
                  <a:pos x="T4" y="T5"/>
                </a:cxn>
                <a:cxn ang="0">
                  <a:pos x="T6" y="T7"/>
                </a:cxn>
                <a:cxn ang="0">
                  <a:pos x="T8" y="T9"/>
                </a:cxn>
                <a:cxn ang="0">
                  <a:pos x="T10" y="T11"/>
                </a:cxn>
              </a:cxnLst>
              <a:rect l="0" t="0" r="r" b="b"/>
              <a:pathLst>
                <a:path w="34" h="26">
                  <a:moveTo>
                    <a:pt x="21" y="0"/>
                  </a:moveTo>
                  <a:cubicBezTo>
                    <a:pt x="19" y="0"/>
                    <a:pt x="17" y="1"/>
                    <a:pt x="15" y="2"/>
                  </a:cubicBezTo>
                  <a:cubicBezTo>
                    <a:pt x="15" y="2"/>
                    <a:pt x="0" y="4"/>
                    <a:pt x="8" y="17"/>
                  </a:cubicBezTo>
                  <a:cubicBezTo>
                    <a:pt x="11" y="24"/>
                    <a:pt x="17" y="26"/>
                    <a:pt x="22" y="26"/>
                  </a:cubicBezTo>
                  <a:cubicBezTo>
                    <a:pt x="27" y="26"/>
                    <a:pt x="32" y="23"/>
                    <a:pt x="33" y="18"/>
                  </a:cubicBezTo>
                  <a:cubicBezTo>
                    <a:pt x="34" y="11"/>
                    <a:pt x="28" y="0"/>
                    <a:pt x="21" y="0"/>
                  </a:cubicBezTo>
                </a:path>
              </a:pathLst>
            </a:custGeom>
            <a:solidFill>
              <a:srgbClr val="FAF4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38" name="Freeform 136">
              <a:extLst>
                <a:ext uri="{FF2B5EF4-FFF2-40B4-BE49-F238E27FC236}">
                  <a16:creationId xmlns="" xmlns:a16="http://schemas.microsoft.com/office/drawing/2014/main" id="{14D8B04D-B09E-417C-B104-CB1F5801D9EF}"/>
                </a:ext>
              </a:extLst>
            </p:cNvPr>
            <p:cNvSpPr>
              <a:spLocks/>
            </p:cNvSpPr>
            <p:nvPr/>
          </p:nvSpPr>
          <p:spPr bwMode="auto">
            <a:xfrm>
              <a:off x="5381" y="924"/>
              <a:ext cx="53" cy="35"/>
            </a:xfrm>
            <a:custGeom>
              <a:avLst/>
              <a:gdLst>
                <a:gd name="T0" fmla="*/ 19 w 20"/>
                <a:gd name="T1" fmla="*/ 0 h 13"/>
                <a:gd name="T2" fmla="*/ 0 w 20"/>
                <a:gd name="T3" fmla="*/ 12 h 13"/>
                <a:gd name="T4" fmla="*/ 0 w 20"/>
                <a:gd name="T5" fmla="*/ 13 h 13"/>
                <a:gd name="T6" fmla="*/ 20 w 20"/>
                <a:gd name="T7" fmla="*/ 0 h 13"/>
                <a:gd name="T8" fmla="*/ 19 w 20"/>
                <a:gd name="T9" fmla="*/ 0 h 13"/>
              </a:gdLst>
              <a:ahLst/>
              <a:cxnLst>
                <a:cxn ang="0">
                  <a:pos x="T0" y="T1"/>
                </a:cxn>
                <a:cxn ang="0">
                  <a:pos x="T2" y="T3"/>
                </a:cxn>
                <a:cxn ang="0">
                  <a:pos x="T4" y="T5"/>
                </a:cxn>
                <a:cxn ang="0">
                  <a:pos x="T6" y="T7"/>
                </a:cxn>
                <a:cxn ang="0">
                  <a:pos x="T8" y="T9"/>
                </a:cxn>
              </a:cxnLst>
              <a:rect l="0" t="0" r="r" b="b"/>
              <a:pathLst>
                <a:path w="20" h="13">
                  <a:moveTo>
                    <a:pt x="19" y="0"/>
                  </a:moveTo>
                  <a:cubicBezTo>
                    <a:pt x="14" y="5"/>
                    <a:pt x="7" y="9"/>
                    <a:pt x="0" y="12"/>
                  </a:cubicBezTo>
                  <a:cubicBezTo>
                    <a:pt x="0" y="12"/>
                    <a:pt x="0" y="13"/>
                    <a:pt x="0" y="13"/>
                  </a:cubicBezTo>
                  <a:cubicBezTo>
                    <a:pt x="8" y="10"/>
                    <a:pt x="14" y="6"/>
                    <a:pt x="20" y="0"/>
                  </a:cubicBezTo>
                  <a:cubicBezTo>
                    <a:pt x="20" y="0"/>
                    <a:pt x="19" y="0"/>
                    <a:pt x="19"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39" name="Freeform 137">
              <a:extLst>
                <a:ext uri="{FF2B5EF4-FFF2-40B4-BE49-F238E27FC236}">
                  <a16:creationId xmlns="" xmlns:a16="http://schemas.microsoft.com/office/drawing/2014/main" id="{C2469740-1A57-4216-91F6-150E355E1329}"/>
                </a:ext>
              </a:extLst>
            </p:cNvPr>
            <p:cNvSpPr>
              <a:spLocks/>
            </p:cNvSpPr>
            <p:nvPr/>
          </p:nvSpPr>
          <p:spPr bwMode="auto">
            <a:xfrm>
              <a:off x="5378" y="914"/>
              <a:ext cx="53" cy="43"/>
            </a:xfrm>
            <a:custGeom>
              <a:avLst/>
              <a:gdLst>
                <a:gd name="T0" fmla="*/ 11 w 20"/>
                <a:gd name="T1" fmla="*/ 0 h 16"/>
                <a:gd name="T2" fmla="*/ 1 w 20"/>
                <a:gd name="T3" fmla="*/ 7 h 16"/>
                <a:gd name="T4" fmla="*/ 1 w 20"/>
                <a:gd name="T5" fmla="*/ 16 h 16"/>
                <a:gd name="T6" fmla="*/ 20 w 20"/>
                <a:gd name="T7" fmla="*/ 4 h 16"/>
                <a:gd name="T8" fmla="*/ 11 w 20"/>
                <a:gd name="T9" fmla="*/ 0 h 16"/>
              </a:gdLst>
              <a:ahLst/>
              <a:cxnLst>
                <a:cxn ang="0">
                  <a:pos x="T0" y="T1"/>
                </a:cxn>
                <a:cxn ang="0">
                  <a:pos x="T2" y="T3"/>
                </a:cxn>
                <a:cxn ang="0">
                  <a:pos x="T4" y="T5"/>
                </a:cxn>
                <a:cxn ang="0">
                  <a:pos x="T6" y="T7"/>
                </a:cxn>
                <a:cxn ang="0">
                  <a:pos x="T8" y="T9"/>
                </a:cxn>
              </a:cxnLst>
              <a:rect l="0" t="0" r="r" b="b"/>
              <a:pathLst>
                <a:path w="20" h="16">
                  <a:moveTo>
                    <a:pt x="11" y="0"/>
                  </a:moveTo>
                  <a:cubicBezTo>
                    <a:pt x="7" y="0"/>
                    <a:pt x="4" y="2"/>
                    <a:pt x="1" y="7"/>
                  </a:cubicBezTo>
                  <a:cubicBezTo>
                    <a:pt x="1" y="7"/>
                    <a:pt x="0" y="11"/>
                    <a:pt x="1" y="16"/>
                  </a:cubicBezTo>
                  <a:cubicBezTo>
                    <a:pt x="8" y="13"/>
                    <a:pt x="15" y="9"/>
                    <a:pt x="20" y="4"/>
                  </a:cubicBezTo>
                  <a:cubicBezTo>
                    <a:pt x="17" y="1"/>
                    <a:pt x="14" y="0"/>
                    <a:pt x="11" y="0"/>
                  </a:cubicBezTo>
                </a:path>
              </a:pathLst>
            </a:custGeom>
            <a:solidFill>
              <a:srgbClr val="FAF4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grpSp>
      <p:sp>
        <p:nvSpPr>
          <p:cNvPr id="140" name="文本框 139">
            <a:extLst>
              <a:ext uri="{FF2B5EF4-FFF2-40B4-BE49-F238E27FC236}">
                <a16:creationId xmlns="" xmlns:a16="http://schemas.microsoft.com/office/drawing/2014/main" id="{7F6F8055-A54F-4563-ABF3-6D8E6213644E}"/>
              </a:ext>
            </a:extLst>
          </p:cNvPr>
          <p:cNvSpPr txBox="1"/>
          <p:nvPr/>
        </p:nvSpPr>
        <p:spPr>
          <a:xfrm>
            <a:off x="4006653" y="719763"/>
            <a:ext cx="4300221" cy="646331"/>
          </a:xfrm>
          <a:prstGeom prst="rect">
            <a:avLst/>
          </a:prstGeom>
          <a:noFill/>
          <a:ln>
            <a:noFill/>
          </a:ln>
        </p:spPr>
        <p:txBody>
          <a:bodyPr wrap="square" rtlCol="0">
            <a:spAutoFit/>
            <a:scene3d>
              <a:camera prst="orthographicFront"/>
              <a:lightRig rig="threePt" dir="t"/>
            </a:scene3d>
            <a:sp3d contourW="12700"/>
          </a:bodyPr>
          <a:lstStyle/>
          <a:p>
            <a:pPr algn="ctr"/>
            <a:r>
              <a:rPr lang="en-US" altLang="zh-CN" sz="3600" dirty="0" err="1">
                <a:ln w="63500">
                  <a:solidFill>
                    <a:srgbClr val="FFFFFF"/>
                  </a:solidFill>
                </a:ln>
                <a:solidFill>
                  <a:srgbClr val="FF4D67"/>
                </a:solidFill>
                <a:effectLst>
                  <a:outerShdw blurRad="127000" dist="38100" dir="2700000" algn="tl" rotWithShape="0">
                    <a:prstClr val="black">
                      <a:alpha val="47000"/>
                    </a:prstClr>
                  </a:outerShdw>
                </a:effectLst>
                <a:latin typeface="#9Slide03 AllRoundGothic" panose="020B0703020202020104" pitchFamily="34" charset="0"/>
                <a:ea typeface="字魂36号-正文宋楷" panose="02000000000000000000" pitchFamily="2" charset="-122"/>
              </a:rPr>
              <a:t>Nội</a:t>
            </a:r>
            <a:r>
              <a:rPr lang="en-US" altLang="zh-CN" sz="3600" dirty="0">
                <a:ln w="63500">
                  <a:solidFill>
                    <a:srgbClr val="FFFFFF"/>
                  </a:solidFill>
                </a:ln>
                <a:solidFill>
                  <a:srgbClr val="FF4D67"/>
                </a:solidFill>
                <a:effectLst>
                  <a:outerShdw blurRad="127000" dist="38100" dir="2700000" algn="tl" rotWithShape="0">
                    <a:prstClr val="black">
                      <a:alpha val="47000"/>
                    </a:prstClr>
                  </a:outerShdw>
                </a:effectLst>
                <a:latin typeface="#9Slide03 AllRoundGothic" panose="020B0703020202020104" pitchFamily="34" charset="0"/>
                <a:ea typeface="字魂36号-正文宋楷" panose="02000000000000000000" pitchFamily="2" charset="-122"/>
              </a:rPr>
              <a:t> dung </a:t>
            </a:r>
            <a:r>
              <a:rPr lang="en-US" altLang="zh-CN" sz="3600" dirty="0" err="1">
                <a:ln w="63500">
                  <a:solidFill>
                    <a:srgbClr val="FFFFFF"/>
                  </a:solidFill>
                </a:ln>
                <a:solidFill>
                  <a:srgbClr val="FF4D67"/>
                </a:solidFill>
                <a:effectLst>
                  <a:outerShdw blurRad="127000" dist="38100" dir="2700000" algn="tl" rotWithShape="0">
                    <a:prstClr val="black">
                      <a:alpha val="47000"/>
                    </a:prstClr>
                  </a:outerShdw>
                </a:effectLst>
                <a:latin typeface="#9Slide03 AllRoundGothic" panose="020B0703020202020104" pitchFamily="34" charset="0"/>
                <a:ea typeface="字魂36号-正文宋楷" panose="02000000000000000000" pitchFamily="2" charset="-122"/>
              </a:rPr>
              <a:t>bài</a:t>
            </a:r>
            <a:r>
              <a:rPr lang="en-US" altLang="zh-CN" sz="3600" dirty="0">
                <a:ln w="63500">
                  <a:solidFill>
                    <a:srgbClr val="FFFFFF"/>
                  </a:solidFill>
                </a:ln>
                <a:solidFill>
                  <a:srgbClr val="FF4D67"/>
                </a:solidFill>
                <a:effectLst>
                  <a:outerShdw blurRad="127000" dist="38100" dir="2700000" algn="tl" rotWithShape="0">
                    <a:prstClr val="black">
                      <a:alpha val="47000"/>
                    </a:prstClr>
                  </a:outerShdw>
                </a:effectLst>
                <a:latin typeface="#9Slide03 AllRoundGothic" panose="020B0703020202020104" pitchFamily="34" charset="0"/>
                <a:ea typeface="字魂36号-正文宋楷" panose="02000000000000000000" pitchFamily="2" charset="-122"/>
              </a:rPr>
              <a:t> </a:t>
            </a:r>
            <a:r>
              <a:rPr lang="en-US" altLang="zh-CN" sz="3600" dirty="0" err="1">
                <a:ln w="63500">
                  <a:solidFill>
                    <a:srgbClr val="FFFFFF"/>
                  </a:solidFill>
                </a:ln>
                <a:solidFill>
                  <a:srgbClr val="FF4D67"/>
                </a:solidFill>
                <a:effectLst>
                  <a:outerShdw blurRad="127000" dist="38100" dir="2700000" algn="tl" rotWithShape="0">
                    <a:prstClr val="black">
                      <a:alpha val="47000"/>
                    </a:prstClr>
                  </a:outerShdw>
                </a:effectLst>
                <a:latin typeface="#9Slide03 AllRoundGothic" panose="020B0703020202020104" pitchFamily="34" charset="0"/>
                <a:ea typeface="字魂36号-正文宋楷" panose="02000000000000000000" pitchFamily="2" charset="-122"/>
              </a:rPr>
              <a:t>học</a:t>
            </a:r>
            <a:endParaRPr lang="zh-CN" altLang="en-US" sz="3600" dirty="0">
              <a:ln w="63500">
                <a:solidFill>
                  <a:srgbClr val="FFFFFF"/>
                </a:solidFill>
              </a:ln>
              <a:solidFill>
                <a:srgbClr val="FF4D67"/>
              </a:solidFill>
              <a:effectLst>
                <a:outerShdw blurRad="127000" dist="38100" dir="2700000" algn="tl" rotWithShape="0">
                  <a:prstClr val="black">
                    <a:alpha val="47000"/>
                  </a:prstClr>
                </a:outerShdw>
              </a:effectLst>
              <a:latin typeface="#9Slide03 AllRoundGothic" panose="020B0703020202020104" pitchFamily="34" charset="0"/>
              <a:ea typeface="字魂36号-正文宋楷" panose="02000000000000000000" pitchFamily="2" charset="-122"/>
            </a:endParaRPr>
          </a:p>
        </p:txBody>
      </p:sp>
      <p:sp>
        <p:nvSpPr>
          <p:cNvPr id="141" name="文本框 140">
            <a:extLst>
              <a:ext uri="{FF2B5EF4-FFF2-40B4-BE49-F238E27FC236}">
                <a16:creationId xmlns="" xmlns:a16="http://schemas.microsoft.com/office/drawing/2014/main" id="{5BB8FD65-4F98-43CB-96BC-3D89D225D7C3}"/>
              </a:ext>
            </a:extLst>
          </p:cNvPr>
          <p:cNvSpPr txBox="1"/>
          <p:nvPr/>
        </p:nvSpPr>
        <p:spPr>
          <a:xfrm>
            <a:off x="4199429" y="721807"/>
            <a:ext cx="3922869" cy="646331"/>
          </a:xfrm>
          <a:prstGeom prst="rect">
            <a:avLst/>
          </a:prstGeom>
          <a:noFill/>
        </p:spPr>
        <p:txBody>
          <a:bodyPr wrap="none" rtlCol="0">
            <a:spAutoFit/>
            <a:scene3d>
              <a:camera prst="orthographicFront"/>
              <a:lightRig rig="threePt" dir="t"/>
            </a:scene3d>
            <a:sp3d contourW="12700"/>
          </a:bodyPr>
          <a:lstStyle/>
          <a:p>
            <a:pPr algn="ctr"/>
            <a:r>
              <a:rPr lang="en-US" altLang="zh-CN" sz="3600" dirty="0" err="1">
                <a:pattFill prst="wdDnDiag">
                  <a:fgClr>
                    <a:schemeClr val="tx1">
                      <a:lumMod val="65000"/>
                      <a:lumOff val="35000"/>
                    </a:schemeClr>
                  </a:fgClr>
                  <a:bgClr>
                    <a:schemeClr val="tx1">
                      <a:lumMod val="85000"/>
                      <a:lumOff val="15000"/>
                    </a:schemeClr>
                  </a:bgClr>
                </a:pattFill>
                <a:latin typeface="#9Slide03 AllRoundGothic" panose="020B0703020202020104" pitchFamily="34" charset="0"/>
                <a:ea typeface="字魂36号-正文宋楷" panose="02000000000000000000" pitchFamily="2" charset="-122"/>
              </a:rPr>
              <a:t>Nội</a:t>
            </a:r>
            <a:r>
              <a:rPr lang="en-US" altLang="zh-CN" sz="3600" dirty="0">
                <a:pattFill prst="wdDnDiag">
                  <a:fgClr>
                    <a:schemeClr val="tx1">
                      <a:lumMod val="65000"/>
                      <a:lumOff val="35000"/>
                    </a:schemeClr>
                  </a:fgClr>
                  <a:bgClr>
                    <a:schemeClr val="tx1">
                      <a:lumMod val="85000"/>
                      <a:lumOff val="15000"/>
                    </a:schemeClr>
                  </a:bgClr>
                </a:pattFill>
                <a:latin typeface="#9Slide03 AllRoundGothic" panose="020B0703020202020104" pitchFamily="34" charset="0"/>
                <a:ea typeface="字魂36号-正文宋楷" panose="02000000000000000000" pitchFamily="2" charset="-122"/>
              </a:rPr>
              <a:t> dung </a:t>
            </a:r>
            <a:r>
              <a:rPr lang="en-US" altLang="zh-CN" sz="3600" dirty="0" err="1">
                <a:pattFill prst="wdDnDiag">
                  <a:fgClr>
                    <a:schemeClr val="tx1">
                      <a:lumMod val="65000"/>
                      <a:lumOff val="35000"/>
                    </a:schemeClr>
                  </a:fgClr>
                  <a:bgClr>
                    <a:schemeClr val="tx1">
                      <a:lumMod val="85000"/>
                      <a:lumOff val="15000"/>
                    </a:schemeClr>
                  </a:bgClr>
                </a:pattFill>
                <a:latin typeface="#9Slide03 AllRoundGothic" panose="020B0703020202020104" pitchFamily="34" charset="0"/>
                <a:ea typeface="字魂36号-正文宋楷" panose="02000000000000000000" pitchFamily="2" charset="-122"/>
              </a:rPr>
              <a:t>bài</a:t>
            </a:r>
            <a:r>
              <a:rPr lang="en-US" altLang="zh-CN" sz="3600" dirty="0">
                <a:pattFill prst="wdDnDiag">
                  <a:fgClr>
                    <a:schemeClr val="tx1">
                      <a:lumMod val="65000"/>
                      <a:lumOff val="35000"/>
                    </a:schemeClr>
                  </a:fgClr>
                  <a:bgClr>
                    <a:schemeClr val="tx1">
                      <a:lumMod val="85000"/>
                      <a:lumOff val="15000"/>
                    </a:schemeClr>
                  </a:bgClr>
                </a:pattFill>
                <a:latin typeface="#9Slide03 AllRoundGothic" panose="020B0703020202020104" pitchFamily="34" charset="0"/>
                <a:ea typeface="字魂36号-正文宋楷" panose="02000000000000000000" pitchFamily="2" charset="-122"/>
              </a:rPr>
              <a:t> </a:t>
            </a:r>
            <a:r>
              <a:rPr lang="en-US" altLang="zh-CN" sz="3600" dirty="0" err="1">
                <a:pattFill prst="wdDnDiag">
                  <a:fgClr>
                    <a:schemeClr val="tx1">
                      <a:lumMod val="65000"/>
                      <a:lumOff val="35000"/>
                    </a:schemeClr>
                  </a:fgClr>
                  <a:bgClr>
                    <a:schemeClr val="tx1">
                      <a:lumMod val="85000"/>
                      <a:lumOff val="15000"/>
                    </a:schemeClr>
                  </a:bgClr>
                </a:pattFill>
                <a:latin typeface="#9Slide03 AllRoundGothic" panose="020B0703020202020104" pitchFamily="34" charset="0"/>
                <a:ea typeface="字魂36号-正文宋楷" panose="02000000000000000000" pitchFamily="2" charset="-122"/>
              </a:rPr>
              <a:t>học</a:t>
            </a:r>
            <a:endParaRPr lang="zh-CN" altLang="en-US" sz="3600" dirty="0">
              <a:pattFill prst="wdDnDiag">
                <a:fgClr>
                  <a:schemeClr val="tx1">
                    <a:lumMod val="65000"/>
                    <a:lumOff val="35000"/>
                  </a:schemeClr>
                </a:fgClr>
                <a:bgClr>
                  <a:schemeClr val="tx1">
                    <a:lumMod val="85000"/>
                    <a:lumOff val="15000"/>
                  </a:schemeClr>
                </a:bgClr>
              </a:pattFill>
              <a:latin typeface="#9Slide03 AllRoundGothic" panose="020B0703020202020104" pitchFamily="34" charset="0"/>
              <a:ea typeface="字魂36号-正文宋楷" panose="02000000000000000000" pitchFamily="2" charset="-122"/>
            </a:endParaRPr>
          </a:p>
        </p:txBody>
      </p:sp>
      <p:grpSp>
        <p:nvGrpSpPr>
          <p:cNvPr id="149" name="组合 148">
            <a:extLst>
              <a:ext uri="{FF2B5EF4-FFF2-40B4-BE49-F238E27FC236}">
                <a16:creationId xmlns="" xmlns:a16="http://schemas.microsoft.com/office/drawing/2014/main" id="{8AADD510-A378-40CD-8E04-5A212B85A6A4}"/>
              </a:ext>
            </a:extLst>
          </p:cNvPr>
          <p:cNvGrpSpPr/>
          <p:nvPr/>
        </p:nvGrpSpPr>
        <p:grpSpPr>
          <a:xfrm>
            <a:off x="1565096" y="2014033"/>
            <a:ext cx="5853914" cy="1284301"/>
            <a:chOff x="1769799" y="2014032"/>
            <a:chExt cx="4615278" cy="1425526"/>
          </a:xfrm>
        </p:grpSpPr>
        <p:pic>
          <p:nvPicPr>
            <p:cNvPr id="3" name="图片 2">
              <a:extLst>
                <a:ext uri="{FF2B5EF4-FFF2-40B4-BE49-F238E27FC236}">
                  <a16:creationId xmlns="" xmlns:a16="http://schemas.microsoft.com/office/drawing/2014/main" id="{8EFBEB9E-A53A-4900-BBF6-D665B6491651}"/>
                </a:ext>
              </a:extLst>
            </p:cNvPr>
            <p:cNvPicPr>
              <a:picLocks noChangeAspect="1"/>
            </p:cNvPicPr>
            <p:nvPr/>
          </p:nvPicPr>
          <p:blipFill>
            <a:blip r:embed="rId4"/>
            <a:stretch>
              <a:fillRect/>
            </a:stretch>
          </p:blipFill>
          <p:spPr>
            <a:xfrm>
              <a:off x="1769799" y="2014032"/>
              <a:ext cx="4615278" cy="1425526"/>
            </a:xfrm>
            <a:prstGeom prst="rect">
              <a:avLst/>
            </a:prstGeom>
          </p:spPr>
        </p:pic>
        <p:sp>
          <p:nvSpPr>
            <p:cNvPr id="143" name="文本框 142">
              <a:extLst>
                <a:ext uri="{FF2B5EF4-FFF2-40B4-BE49-F238E27FC236}">
                  <a16:creationId xmlns="" xmlns:a16="http://schemas.microsoft.com/office/drawing/2014/main" id="{E434CD55-07AB-4486-BDE6-48C432AC90C3}"/>
                </a:ext>
              </a:extLst>
            </p:cNvPr>
            <p:cNvSpPr txBox="1"/>
            <p:nvPr/>
          </p:nvSpPr>
          <p:spPr>
            <a:xfrm>
              <a:off x="1916502" y="2139782"/>
              <a:ext cx="4096249" cy="1059023"/>
            </a:xfrm>
            <a:prstGeom prst="rect">
              <a:avLst/>
            </a:prstGeom>
            <a:noFill/>
          </p:spPr>
          <p:txBody>
            <a:bodyPr wrap="none" rtlCol="0">
              <a:spAutoFit/>
              <a:scene3d>
                <a:camera prst="orthographicFront"/>
                <a:lightRig rig="threePt" dir="t"/>
              </a:scene3d>
              <a:sp3d contourW="12700"/>
            </a:bodyPr>
            <a:lstStyle/>
            <a:p>
              <a:pPr marL="342900" indent="-342900" algn="ctr">
                <a:buFont typeface="Wingdings" panose="05000000000000000000" pitchFamily="2" charset="2"/>
                <a:buChar char="ü"/>
              </a:pPr>
              <a:r>
                <a:rPr lang="en-US" altLang="zh-CN" sz="2800" dirty="0">
                  <a:pattFill prst="wdDnDiag">
                    <a:fgClr>
                      <a:schemeClr val="tx1">
                        <a:lumMod val="65000"/>
                        <a:lumOff val="35000"/>
                      </a:schemeClr>
                    </a:fgClr>
                    <a:bgClr>
                      <a:schemeClr val="tx1">
                        <a:lumMod val="85000"/>
                        <a:lumOff val="15000"/>
                      </a:schemeClr>
                    </a:bgClr>
                  </a:pattFill>
                  <a:latin typeface="Times New Roman" panose="02020603050405020304" pitchFamily="18" charset="0"/>
                  <a:ea typeface="字魂36号-正文宋楷" panose="02000000000000000000" pitchFamily="2" charset="-122"/>
                  <a:cs typeface="Times New Roman" panose="02020603050405020304" pitchFamily="18" charset="0"/>
                </a:rPr>
                <a:t>1. </a:t>
              </a:r>
              <a:r>
                <a:rPr lang="en-US" altLang="zh-CN" sz="2800" dirty="0" err="1">
                  <a:pattFill prst="wdDnDiag">
                    <a:fgClr>
                      <a:schemeClr val="tx1">
                        <a:lumMod val="65000"/>
                        <a:lumOff val="35000"/>
                      </a:schemeClr>
                    </a:fgClr>
                    <a:bgClr>
                      <a:schemeClr val="tx1">
                        <a:lumMod val="85000"/>
                        <a:lumOff val="15000"/>
                      </a:schemeClr>
                    </a:bgClr>
                  </a:pattFill>
                  <a:latin typeface="Times New Roman" panose="02020603050405020304" pitchFamily="18" charset="0"/>
                  <a:ea typeface="字魂36号-正文宋楷" panose="02000000000000000000" pitchFamily="2" charset="-122"/>
                  <a:cs typeface="Times New Roman" panose="02020603050405020304" pitchFamily="18" charset="0"/>
                </a:rPr>
                <a:t>Vì</a:t>
              </a:r>
              <a:r>
                <a:rPr lang="en-US" altLang="zh-CN" sz="2800" dirty="0">
                  <a:pattFill prst="wdDnDiag">
                    <a:fgClr>
                      <a:schemeClr val="tx1">
                        <a:lumMod val="65000"/>
                        <a:lumOff val="35000"/>
                      </a:schemeClr>
                    </a:fgClr>
                    <a:bgClr>
                      <a:schemeClr val="tx1">
                        <a:lumMod val="85000"/>
                        <a:lumOff val="15000"/>
                      </a:schemeClr>
                    </a:bgClr>
                  </a:pattFill>
                  <a:latin typeface="Times New Roman" panose="02020603050405020304" pitchFamily="18" charset="0"/>
                  <a:ea typeface="字魂36号-正文宋楷" panose="02000000000000000000" pitchFamily="2" charset="-122"/>
                  <a:cs typeface="Times New Roman" panose="02020603050405020304" pitchFamily="18" charset="0"/>
                </a:rPr>
                <a:t> </a:t>
              </a:r>
              <a:r>
                <a:rPr lang="en-US" altLang="zh-CN" sz="2800" dirty="0" err="1">
                  <a:pattFill prst="wdDnDiag">
                    <a:fgClr>
                      <a:schemeClr val="tx1">
                        <a:lumMod val="65000"/>
                        <a:lumOff val="35000"/>
                      </a:schemeClr>
                    </a:fgClr>
                    <a:bgClr>
                      <a:schemeClr val="tx1">
                        <a:lumMod val="85000"/>
                        <a:lumOff val="15000"/>
                      </a:schemeClr>
                    </a:bgClr>
                  </a:pattFill>
                  <a:latin typeface="Times New Roman" panose="02020603050405020304" pitchFamily="18" charset="0"/>
                  <a:ea typeface="字魂36号-正文宋楷" panose="02000000000000000000" pitchFamily="2" charset="-122"/>
                  <a:cs typeface="Times New Roman" panose="02020603050405020304" pitchFamily="18" charset="0"/>
                </a:rPr>
                <a:t>sao</a:t>
              </a:r>
              <a:r>
                <a:rPr lang="en-US" altLang="zh-CN" sz="2800" dirty="0">
                  <a:pattFill prst="wdDnDiag">
                    <a:fgClr>
                      <a:schemeClr val="tx1">
                        <a:lumMod val="65000"/>
                        <a:lumOff val="35000"/>
                      </a:schemeClr>
                    </a:fgClr>
                    <a:bgClr>
                      <a:schemeClr val="tx1">
                        <a:lumMod val="85000"/>
                        <a:lumOff val="15000"/>
                      </a:schemeClr>
                    </a:bgClr>
                  </a:pattFill>
                  <a:latin typeface="Times New Roman" panose="02020603050405020304" pitchFamily="18" charset="0"/>
                  <a:ea typeface="字魂36号-正文宋楷" panose="02000000000000000000" pitchFamily="2" charset="-122"/>
                  <a:cs typeface="Times New Roman" panose="02020603050405020304" pitchFamily="18" charset="0"/>
                </a:rPr>
                <a:t> </a:t>
              </a:r>
              <a:r>
                <a:rPr lang="en-US" altLang="zh-CN" sz="2800" dirty="0" err="1">
                  <a:pattFill prst="wdDnDiag">
                    <a:fgClr>
                      <a:schemeClr val="tx1">
                        <a:lumMod val="65000"/>
                        <a:lumOff val="35000"/>
                      </a:schemeClr>
                    </a:fgClr>
                    <a:bgClr>
                      <a:schemeClr val="tx1">
                        <a:lumMod val="85000"/>
                        <a:lumOff val="15000"/>
                      </a:schemeClr>
                    </a:bgClr>
                  </a:pattFill>
                  <a:latin typeface="Times New Roman" panose="02020603050405020304" pitchFamily="18" charset="0"/>
                  <a:ea typeface="字魂36号-正文宋楷" panose="02000000000000000000" pitchFamily="2" charset="-122"/>
                  <a:cs typeface="Times New Roman" panose="02020603050405020304" pitchFamily="18" charset="0"/>
                </a:rPr>
                <a:t>phải</a:t>
              </a:r>
              <a:r>
                <a:rPr lang="en-US" altLang="zh-CN" sz="2800" dirty="0">
                  <a:pattFill prst="wdDnDiag">
                    <a:fgClr>
                      <a:schemeClr val="tx1">
                        <a:lumMod val="65000"/>
                        <a:lumOff val="35000"/>
                      </a:schemeClr>
                    </a:fgClr>
                    <a:bgClr>
                      <a:schemeClr val="tx1">
                        <a:lumMod val="85000"/>
                        <a:lumOff val="15000"/>
                      </a:schemeClr>
                    </a:bgClr>
                  </a:pattFill>
                  <a:latin typeface="Times New Roman" panose="02020603050405020304" pitchFamily="18" charset="0"/>
                  <a:ea typeface="字魂36号-正文宋楷" panose="02000000000000000000" pitchFamily="2" charset="-122"/>
                  <a:cs typeface="Times New Roman" panose="02020603050405020304" pitchFamily="18" charset="0"/>
                </a:rPr>
                <a:t> </a:t>
              </a:r>
              <a:r>
                <a:rPr lang="en-US" altLang="zh-CN" sz="2800" dirty="0" err="1">
                  <a:pattFill prst="wdDnDiag">
                    <a:fgClr>
                      <a:schemeClr val="tx1">
                        <a:lumMod val="65000"/>
                        <a:lumOff val="35000"/>
                      </a:schemeClr>
                    </a:fgClr>
                    <a:bgClr>
                      <a:schemeClr val="tx1">
                        <a:lumMod val="85000"/>
                        <a:lumOff val="15000"/>
                      </a:schemeClr>
                    </a:bgClr>
                  </a:pattFill>
                  <a:latin typeface="Times New Roman" panose="02020603050405020304" pitchFamily="18" charset="0"/>
                  <a:ea typeface="字魂36号-正文宋楷" panose="02000000000000000000" pitchFamily="2" charset="-122"/>
                  <a:cs typeface="Times New Roman" panose="02020603050405020304" pitchFamily="18" charset="0"/>
                </a:rPr>
                <a:t>xác</a:t>
              </a:r>
              <a:r>
                <a:rPr lang="en-US" altLang="zh-CN" sz="2800" dirty="0">
                  <a:pattFill prst="wdDnDiag">
                    <a:fgClr>
                      <a:schemeClr val="tx1">
                        <a:lumMod val="65000"/>
                        <a:lumOff val="35000"/>
                      </a:schemeClr>
                    </a:fgClr>
                    <a:bgClr>
                      <a:schemeClr val="tx1">
                        <a:lumMod val="85000"/>
                        <a:lumOff val="15000"/>
                      </a:schemeClr>
                    </a:bgClr>
                  </a:pattFill>
                  <a:latin typeface="Times New Roman" panose="02020603050405020304" pitchFamily="18" charset="0"/>
                  <a:ea typeface="字魂36号-正文宋楷" panose="02000000000000000000" pitchFamily="2" charset="-122"/>
                  <a:cs typeface="Times New Roman" panose="02020603050405020304" pitchFamily="18" charset="0"/>
                </a:rPr>
                <a:t> </a:t>
              </a:r>
              <a:r>
                <a:rPr lang="en-US" altLang="zh-CN" sz="2800" dirty="0" err="1">
                  <a:pattFill prst="wdDnDiag">
                    <a:fgClr>
                      <a:schemeClr val="tx1">
                        <a:lumMod val="65000"/>
                        <a:lumOff val="35000"/>
                      </a:schemeClr>
                    </a:fgClr>
                    <a:bgClr>
                      <a:schemeClr val="tx1">
                        <a:lumMod val="85000"/>
                        <a:lumOff val="15000"/>
                      </a:schemeClr>
                    </a:bgClr>
                  </a:pattFill>
                  <a:latin typeface="Times New Roman" panose="02020603050405020304" pitchFamily="18" charset="0"/>
                  <a:ea typeface="字魂36号-正文宋楷" panose="02000000000000000000" pitchFamily="2" charset="-122"/>
                  <a:cs typeface="Times New Roman" panose="02020603050405020304" pitchFamily="18" charset="0"/>
                </a:rPr>
                <a:t>định</a:t>
              </a:r>
              <a:r>
                <a:rPr lang="en-US" altLang="zh-CN" sz="2800" dirty="0">
                  <a:pattFill prst="wdDnDiag">
                    <a:fgClr>
                      <a:schemeClr val="tx1">
                        <a:lumMod val="65000"/>
                        <a:lumOff val="35000"/>
                      </a:schemeClr>
                    </a:fgClr>
                    <a:bgClr>
                      <a:schemeClr val="tx1">
                        <a:lumMod val="85000"/>
                        <a:lumOff val="15000"/>
                      </a:schemeClr>
                    </a:bgClr>
                  </a:pattFill>
                  <a:latin typeface="Times New Roman" panose="02020603050405020304" pitchFamily="18" charset="0"/>
                  <a:ea typeface="字魂36号-正文宋楷" panose="02000000000000000000" pitchFamily="2" charset="-122"/>
                  <a:cs typeface="Times New Roman" panose="02020603050405020304" pitchFamily="18" charset="0"/>
                </a:rPr>
                <a:t> </a:t>
              </a:r>
              <a:r>
                <a:rPr lang="en-US" altLang="zh-CN" sz="2800" dirty="0" err="1">
                  <a:pattFill prst="wdDnDiag">
                    <a:fgClr>
                      <a:schemeClr val="tx1">
                        <a:lumMod val="65000"/>
                        <a:lumOff val="35000"/>
                      </a:schemeClr>
                    </a:fgClr>
                    <a:bgClr>
                      <a:schemeClr val="tx1">
                        <a:lumMod val="85000"/>
                        <a:lumOff val="15000"/>
                      </a:schemeClr>
                    </a:bgClr>
                  </a:pattFill>
                  <a:latin typeface="Times New Roman" panose="02020603050405020304" pitchFamily="18" charset="0"/>
                  <a:ea typeface="字魂36号-正文宋楷" panose="02000000000000000000" pitchFamily="2" charset="-122"/>
                  <a:cs typeface="Times New Roman" panose="02020603050405020304" pitchFamily="18" charset="0"/>
                </a:rPr>
                <a:t>thời</a:t>
              </a:r>
              <a:r>
                <a:rPr lang="en-US" altLang="zh-CN" sz="2800" dirty="0">
                  <a:pattFill prst="wdDnDiag">
                    <a:fgClr>
                      <a:schemeClr val="tx1">
                        <a:lumMod val="65000"/>
                        <a:lumOff val="35000"/>
                      </a:schemeClr>
                    </a:fgClr>
                    <a:bgClr>
                      <a:schemeClr val="tx1">
                        <a:lumMod val="85000"/>
                        <a:lumOff val="15000"/>
                      </a:schemeClr>
                    </a:bgClr>
                  </a:pattFill>
                  <a:latin typeface="Times New Roman" panose="02020603050405020304" pitchFamily="18" charset="0"/>
                  <a:ea typeface="字魂36号-正文宋楷" panose="02000000000000000000" pitchFamily="2" charset="-122"/>
                  <a:cs typeface="Times New Roman" panose="02020603050405020304" pitchFamily="18" charset="0"/>
                </a:rPr>
                <a:t> </a:t>
              </a:r>
              <a:r>
                <a:rPr lang="en-US" altLang="zh-CN" sz="2800" dirty="0" err="1">
                  <a:pattFill prst="wdDnDiag">
                    <a:fgClr>
                      <a:schemeClr val="tx1">
                        <a:lumMod val="65000"/>
                        <a:lumOff val="35000"/>
                      </a:schemeClr>
                    </a:fgClr>
                    <a:bgClr>
                      <a:schemeClr val="tx1">
                        <a:lumMod val="85000"/>
                        <a:lumOff val="15000"/>
                      </a:schemeClr>
                    </a:bgClr>
                  </a:pattFill>
                  <a:latin typeface="Times New Roman" panose="02020603050405020304" pitchFamily="18" charset="0"/>
                  <a:ea typeface="字魂36号-正文宋楷" panose="02000000000000000000" pitchFamily="2" charset="-122"/>
                  <a:cs typeface="Times New Roman" panose="02020603050405020304" pitchFamily="18" charset="0"/>
                </a:rPr>
                <a:t>gian</a:t>
              </a:r>
              <a:endParaRPr lang="en-US" altLang="zh-CN" sz="2800" dirty="0">
                <a:pattFill prst="wdDnDiag">
                  <a:fgClr>
                    <a:schemeClr val="tx1">
                      <a:lumMod val="65000"/>
                      <a:lumOff val="35000"/>
                    </a:schemeClr>
                  </a:fgClr>
                  <a:bgClr>
                    <a:schemeClr val="tx1">
                      <a:lumMod val="85000"/>
                      <a:lumOff val="15000"/>
                    </a:schemeClr>
                  </a:bgClr>
                </a:pattFill>
                <a:latin typeface="Times New Roman" panose="02020603050405020304" pitchFamily="18" charset="0"/>
                <a:ea typeface="字魂36号-正文宋楷" panose="02000000000000000000" pitchFamily="2" charset="-122"/>
                <a:cs typeface="Times New Roman" panose="02020603050405020304" pitchFamily="18" charset="0"/>
              </a:endParaRPr>
            </a:p>
            <a:p>
              <a:pPr algn="ctr"/>
              <a:r>
                <a:rPr lang="en-US" altLang="zh-CN" sz="2800" dirty="0" err="1">
                  <a:pattFill prst="wdDnDiag">
                    <a:fgClr>
                      <a:schemeClr val="tx1">
                        <a:lumMod val="65000"/>
                        <a:lumOff val="35000"/>
                      </a:schemeClr>
                    </a:fgClr>
                    <a:bgClr>
                      <a:schemeClr val="tx1">
                        <a:lumMod val="85000"/>
                        <a:lumOff val="15000"/>
                      </a:schemeClr>
                    </a:bgClr>
                  </a:pattFill>
                  <a:latin typeface="Times New Roman" panose="02020603050405020304" pitchFamily="18" charset="0"/>
                  <a:ea typeface="字魂36号-正文宋楷" panose="02000000000000000000" pitchFamily="2" charset="-122"/>
                  <a:cs typeface="Times New Roman" panose="02020603050405020304" pitchFamily="18" charset="0"/>
                </a:rPr>
                <a:t>trong</a:t>
              </a:r>
              <a:r>
                <a:rPr lang="en-US" altLang="zh-CN" sz="2800" dirty="0">
                  <a:pattFill prst="wdDnDiag">
                    <a:fgClr>
                      <a:schemeClr val="tx1">
                        <a:lumMod val="65000"/>
                        <a:lumOff val="35000"/>
                      </a:schemeClr>
                    </a:fgClr>
                    <a:bgClr>
                      <a:schemeClr val="tx1">
                        <a:lumMod val="85000"/>
                        <a:lumOff val="15000"/>
                      </a:schemeClr>
                    </a:bgClr>
                  </a:pattFill>
                  <a:latin typeface="Times New Roman" panose="02020603050405020304" pitchFamily="18" charset="0"/>
                  <a:ea typeface="字魂36号-正文宋楷" panose="02000000000000000000" pitchFamily="2" charset="-122"/>
                  <a:cs typeface="Times New Roman" panose="02020603050405020304" pitchFamily="18" charset="0"/>
                </a:rPr>
                <a:t> </a:t>
              </a:r>
              <a:r>
                <a:rPr lang="en-US" altLang="zh-CN" sz="2800" dirty="0" err="1">
                  <a:pattFill prst="wdDnDiag">
                    <a:fgClr>
                      <a:schemeClr val="tx1">
                        <a:lumMod val="65000"/>
                        <a:lumOff val="35000"/>
                      </a:schemeClr>
                    </a:fgClr>
                    <a:bgClr>
                      <a:schemeClr val="tx1">
                        <a:lumMod val="85000"/>
                        <a:lumOff val="15000"/>
                      </a:schemeClr>
                    </a:bgClr>
                  </a:pattFill>
                  <a:latin typeface="Times New Roman" panose="02020603050405020304" pitchFamily="18" charset="0"/>
                  <a:ea typeface="字魂36号-正文宋楷" panose="02000000000000000000" pitchFamily="2" charset="-122"/>
                  <a:cs typeface="Times New Roman" panose="02020603050405020304" pitchFamily="18" charset="0"/>
                </a:rPr>
                <a:t>lịch</a:t>
              </a:r>
              <a:r>
                <a:rPr lang="en-US" altLang="zh-CN" sz="2800" dirty="0">
                  <a:pattFill prst="wdDnDiag">
                    <a:fgClr>
                      <a:schemeClr val="tx1">
                        <a:lumMod val="65000"/>
                        <a:lumOff val="35000"/>
                      </a:schemeClr>
                    </a:fgClr>
                    <a:bgClr>
                      <a:schemeClr val="tx1">
                        <a:lumMod val="85000"/>
                        <a:lumOff val="15000"/>
                      </a:schemeClr>
                    </a:bgClr>
                  </a:pattFill>
                  <a:latin typeface="Times New Roman" panose="02020603050405020304" pitchFamily="18" charset="0"/>
                  <a:ea typeface="字魂36号-正文宋楷" panose="02000000000000000000" pitchFamily="2" charset="-122"/>
                  <a:cs typeface="Times New Roman" panose="02020603050405020304" pitchFamily="18" charset="0"/>
                </a:rPr>
                <a:t> </a:t>
              </a:r>
              <a:r>
                <a:rPr lang="en-US" altLang="zh-CN" sz="2800" dirty="0" err="1">
                  <a:pattFill prst="wdDnDiag">
                    <a:fgClr>
                      <a:schemeClr val="tx1">
                        <a:lumMod val="65000"/>
                        <a:lumOff val="35000"/>
                      </a:schemeClr>
                    </a:fgClr>
                    <a:bgClr>
                      <a:schemeClr val="tx1">
                        <a:lumMod val="85000"/>
                        <a:lumOff val="15000"/>
                      </a:schemeClr>
                    </a:bgClr>
                  </a:pattFill>
                  <a:latin typeface="Times New Roman" panose="02020603050405020304" pitchFamily="18" charset="0"/>
                  <a:ea typeface="字魂36号-正文宋楷" panose="02000000000000000000" pitchFamily="2" charset="-122"/>
                  <a:cs typeface="Times New Roman" panose="02020603050405020304" pitchFamily="18" charset="0"/>
                </a:rPr>
                <a:t>sử</a:t>
              </a:r>
              <a:r>
                <a:rPr lang="en-US" altLang="zh-CN" sz="2800" dirty="0">
                  <a:pattFill prst="wdDnDiag">
                    <a:fgClr>
                      <a:schemeClr val="tx1">
                        <a:lumMod val="65000"/>
                        <a:lumOff val="35000"/>
                      </a:schemeClr>
                    </a:fgClr>
                    <a:bgClr>
                      <a:schemeClr val="tx1">
                        <a:lumMod val="85000"/>
                        <a:lumOff val="15000"/>
                      </a:schemeClr>
                    </a:bgClr>
                  </a:pattFill>
                  <a:latin typeface="Times New Roman" panose="02020603050405020304" pitchFamily="18" charset="0"/>
                  <a:ea typeface="字魂36号-正文宋楷" panose="02000000000000000000" pitchFamily="2" charset="-122"/>
                  <a:cs typeface="Times New Roman" panose="02020603050405020304" pitchFamily="18" charset="0"/>
                </a:rPr>
                <a:t>?</a:t>
              </a:r>
              <a:endParaRPr lang="zh-CN" altLang="en-US" sz="2800" dirty="0">
                <a:pattFill prst="wdDnDiag">
                  <a:fgClr>
                    <a:schemeClr val="tx1">
                      <a:lumMod val="65000"/>
                      <a:lumOff val="35000"/>
                    </a:schemeClr>
                  </a:fgClr>
                  <a:bgClr>
                    <a:schemeClr val="tx1">
                      <a:lumMod val="85000"/>
                      <a:lumOff val="15000"/>
                    </a:schemeClr>
                  </a:bgClr>
                </a:pattFill>
                <a:latin typeface="Times New Roman" panose="02020603050405020304" pitchFamily="18" charset="0"/>
                <a:ea typeface="字魂36号-正文宋楷" panose="02000000000000000000" pitchFamily="2" charset="-122"/>
                <a:cs typeface="Times New Roman" panose="02020603050405020304" pitchFamily="18" charset="0"/>
              </a:endParaRPr>
            </a:p>
          </p:txBody>
        </p:sp>
      </p:grpSp>
      <p:grpSp>
        <p:nvGrpSpPr>
          <p:cNvPr id="150" name="组合 149">
            <a:extLst>
              <a:ext uri="{FF2B5EF4-FFF2-40B4-BE49-F238E27FC236}">
                <a16:creationId xmlns="" xmlns:a16="http://schemas.microsoft.com/office/drawing/2014/main" id="{C242D48F-5E06-4153-B92A-ED43AD975483}"/>
              </a:ext>
            </a:extLst>
          </p:cNvPr>
          <p:cNvGrpSpPr/>
          <p:nvPr/>
        </p:nvGrpSpPr>
        <p:grpSpPr>
          <a:xfrm>
            <a:off x="2343955" y="3804733"/>
            <a:ext cx="7057621" cy="1282787"/>
            <a:chOff x="1769799" y="3804733"/>
            <a:chExt cx="4557874" cy="1282787"/>
          </a:xfrm>
        </p:grpSpPr>
        <p:pic>
          <p:nvPicPr>
            <p:cNvPr id="4" name="图片 3">
              <a:extLst>
                <a:ext uri="{FF2B5EF4-FFF2-40B4-BE49-F238E27FC236}">
                  <a16:creationId xmlns="" xmlns:a16="http://schemas.microsoft.com/office/drawing/2014/main" id="{1D778881-94F3-49EA-AFAE-CF67C56AD2A0}"/>
                </a:ext>
              </a:extLst>
            </p:cNvPr>
            <p:cNvPicPr>
              <a:picLocks noChangeAspect="1"/>
            </p:cNvPicPr>
            <p:nvPr/>
          </p:nvPicPr>
          <p:blipFill>
            <a:blip r:embed="rId4"/>
            <a:stretch>
              <a:fillRect/>
            </a:stretch>
          </p:blipFill>
          <p:spPr>
            <a:xfrm>
              <a:off x="1769799" y="3804733"/>
              <a:ext cx="4557874" cy="1260284"/>
            </a:xfrm>
            <a:prstGeom prst="rect">
              <a:avLst/>
            </a:prstGeom>
          </p:spPr>
        </p:pic>
        <p:pic>
          <p:nvPicPr>
            <p:cNvPr id="145" name="图片 144">
              <a:extLst>
                <a:ext uri="{FF2B5EF4-FFF2-40B4-BE49-F238E27FC236}">
                  <a16:creationId xmlns="" xmlns:a16="http://schemas.microsoft.com/office/drawing/2014/main" id="{AD27CA3C-BCD3-4CDF-9D82-E25544AE47FF}"/>
                </a:ext>
              </a:extLst>
            </p:cNvPr>
            <p:cNvPicPr>
              <a:picLocks noChangeAspect="1"/>
            </p:cNvPicPr>
            <p:nvPr/>
          </p:nvPicPr>
          <p:blipFill>
            <a:blip r:embed="rId4"/>
            <a:stretch>
              <a:fillRect/>
            </a:stretch>
          </p:blipFill>
          <p:spPr>
            <a:xfrm>
              <a:off x="1769799" y="3827236"/>
              <a:ext cx="4557874" cy="1260284"/>
            </a:xfrm>
            <a:prstGeom prst="rect">
              <a:avLst/>
            </a:prstGeom>
          </p:spPr>
        </p:pic>
        <p:sp>
          <p:nvSpPr>
            <p:cNvPr id="147" name="文本框 146">
              <a:extLst>
                <a:ext uri="{FF2B5EF4-FFF2-40B4-BE49-F238E27FC236}">
                  <a16:creationId xmlns="" xmlns:a16="http://schemas.microsoft.com/office/drawing/2014/main" id="{C6F1EAC7-BFCE-4134-819C-6A4F2BCB3CE0}"/>
                </a:ext>
              </a:extLst>
            </p:cNvPr>
            <p:cNvSpPr txBox="1"/>
            <p:nvPr/>
          </p:nvSpPr>
          <p:spPr>
            <a:xfrm>
              <a:off x="2841918" y="3958524"/>
              <a:ext cx="184730" cy="400110"/>
            </a:xfrm>
            <a:prstGeom prst="rect">
              <a:avLst/>
            </a:prstGeom>
            <a:noFill/>
          </p:spPr>
          <p:txBody>
            <a:bodyPr wrap="none" rtlCol="0">
              <a:spAutoFit/>
              <a:scene3d>
                <a:camera prst="orthographicFront"/>
                <a:lightRig rig="threePt" dir="t"/>
              </a:scene3d>
              <a:sp3d contourW="12700"/>
            </a:bodyPr>
            <a:lstStyle/>
            <a:p>
              <a:pPr algn="ctr"/>
              <a:endParaRPr lang="zh-CN" altLang="en-US" sz="2000" dirty="0">
                <a:pattFill prst="wdDnDiag">
                  <a:fgClr>
                    <a:schemeClr val="tx1">
                      <a:lumMod val="65000"/>
                      <a:lumOff val="35000"/>
                    </a:schemeClr>
                  </a:fgClr>
                  <a:bgClr>
                    <a:schemeClr val="tx1">
                      <a:lumMod val="85000"/>
                      <a:lumOff val="15000"/>
                    </a:schemeClr>
                  </a:bgClr>
                </a:pattFill>
                <a:latin typeface="字魂36号-正文宋楷" panose="02000000000000000000" pitchFamily="2" charset="-122"/>
                <a:ea typeface="字魂36号-正文宋楷" panose="02000000000000000000" pitchFamily="2" charset="-122"/>
              </a:endParaRPr>
            </a:p>
          </p:txBody>
        </p:sp>
      </p:grpSp>
      <p:sp>
        <p:nvSpPr>
          <p:cNvPr id="151" name="文本框 142">
            <a:extLst>
              <a:ext uri="{FF2B5EF4-FFF2-40B4-BE49-F238E27FC236}">
                <a16:creationId xmlns="" xmlns:a16="http://schemas.microsoft.com/office/drawing/2014/main" id="{E434CD55-07AB-4486-BDE6-48C432AC90C3}"/>
              </a:ext>
            </a:extLst>
          </p:cNvPr>
          <p:cNvSpPr txBox="1"/>
          <p:nvPr/>
        </p:nvSpPr>
        <p:spPr>
          <a:xfrm>
            <a:off x="2608086" y="4173265"/>
            <a:ext cx="5535490" cy="523220"/>
          </a:xfrm>
          <a:prstGeom prst="rect">
            <a:avLst/>
          </a:prstGeom>
          <a:noFill/>
        </p:spPr>
        <p:txBody>
          <a:bodyPr wrap="none" rtlCol="0">
            <a:spAutoFit/>
            <a:scene3d>
              <a:camera prst="orthographicFront"/>
              <a:lightRig rig="threePt" dir="t"/>
            </a:scene3d>
            <a:sp3d contourW="12700"/>
          </a:bodyPr>
          <a:lstStyle/>
          <a:p>
            <a:pPr marL="342900" indent="-342900" algn="ctr">
              <a:buFont typeface="Wingdings" panose="05000000000000000000" pitchFamily="2" charset="2"/>
              <a:buChar char="ü"/>
            </a:pPr>
            <a:r>
              <a:rPr lang="en-US" altLang="zh-CN" sz="2800" dirty="0">
                <a:pattFill prst="wdDnDiag">
                  <a:fgClr>
                    <a:schemeClr val="tx1">
                      <a:lumMod val="65000"/>
                      <a:lumOff val="35000"/>
                    </a:schemeClr>
                  </a:fgClr>
                  <a:bgClr>
                    <a:schemeClr val="tx1">
                      <a:lumMod val="85000"/>
                      <a:lumOff val="15000"/>
                    </a:schemeClr>
                  </a:bgClr>
                </a:pattFill>
                <a:latin typeface="Times New Roman" panose="02020603050405020304" pitchFamily="18" charset="0"/>
                <a:ea typeface="字魂36号-正文宋楷" panose="02000000000000000000" pitchFamily="2" charset="-122"/>
                <a:cs typeface="Times New Roman" panose="02020603050405020304" pitchFamily="18" charset="0"/>
              </a:rPr>
              <a:t>2. </a:t>
            </a:r>
            <a:r>
              <a:rPr lang="en-US" altLang="zh-CN" sz="2800" dirty="0" err="1">
                <a:pattFill prst="wdDnDiag">
                  <a:fgClr>
                    <a:schemeClr val="tx1">
                      <a:lumMod val="65000"/>
                      <a:lumOff val="35000"/>
                    </a:schemeClr>
                  </a:fgClr>
                  <a:bgClr>
                    <a:schemeClr val="tx1">
                      <a:lumMod val="85000"/>
                      <a:lumOff val="15000"/>
                    </a:schemeClr>
                  </a:bgClr>
                </a:pattFill>
                <a:latin typeface="Times New Roman" panose="02020603050405020304" pitchFamily="18" charset="0"/>
                <a:ea typeface="字魂36号-正文宋楷" panose="02000000000000000000" pitchFamily="2" charset="-122"/>
                <a:cs typeface="Times New Roman" panose="02020603050405020304" pitchFamily="18" charset="0"/>
              </a:rPr>
              <a:t>Cách</a:t>
            </a:r>
            <a:r>
              <a:rPr lang="en-US" altLang="zh-CN" sz="2800" dirty="0">
                <a:pattFill prst="wdDnDiag">
                  <a:fgClr>
                    <a:schemeClr val="tx1">
                      <a:lumMod val="65000"/>
                      <a:lumOff val="35000"/>
                    </a:schemeClr>
                  </a:fgClr>
                  <a:bgClr>
                    <a:schemeClr val="tx1">
                      <a:lumMod val="85000"/>
                      <a:lumOff val="15000"/>
                    </a:schemeClr>
                  </a:bgClr>
                </a:pattFill>
                <a:latin typeface="Times New Roman" panose="02020603050405020304" pitchFamily="18" charset="0"/>
                <a:ea typeface="字魂36号-正文宋楷" panose="02000000000000000000" pitchFamily="2" charset="-122"/>
                <a:cs typeface="Times New Roman" panose="02020603050405020304" pitchFamily="18" charset="0"/>
              </a:rPr>
              <a:t> </a:t>
            </a:r>
            <a:r>
              <a:rPr lang="en-US" altLang="zh-CN" sz="2800" dirty="0" err="1">
                <a:pattFill prst="wdDnDiag">
                  <a:fgClr>
                    <a:schemeClr val="tx1">
                      <a:lumMod val="65000"/>
                      <a:lumOff val="35000"/>
                    </a:schemeClr>
                  </a:fgClr>
                  <a:bgClr>
                    <a:schemeClr val="tx1">
                      <a:lumMod val="85000"/>
                      <a:lumOff val="15000"/>
                    </a:schemeClr>
                  </a:bgClr>
                </a:pattFill>
                <a:latin typeface="Times New Roman" panose="02020603050405020304" pitchFamily="18" charset="0"/>
                <a:ea typeface="字魂36号-正文宋楷" panose="02000000000000000000" pitchFamily="2" charset="-122"/>
                <a:cs typeface="Times New Roman" panose="02020603050405020304" pitchFamily="18" charset="0"/>
              </a:rPr>
              <a:t>tính</a:t>
            </a:r>
            <a:r>
              <a:rPr lang="en-US" altLang="zh-CN" sz="2800" dirty="0">
                <a:pattFill prst="wdDnDiag">
                  <a:fgClr>
                    <a:schemeClr val="tx1">
                      <a:lumMod val="65000"/>
                      <a:lumOff val="35000"/>
                    </a:schemeClr>
                  </a:fgClr>
                  <a:bgClr>
                    <a:schemeClr val="tx1">
                      <a:lumMod val="85000"/>
                      <a:lumOff val="15000"/>
                    </a:schemeClr>
                  </a:bgClr>
                </a:pattFill>
                <a:latin typeface="Times New Roman" panose="02020603050405020304" pitchFamily="18" charset="0"/>
                <a:ea typeface="字魂36号-正文宋楷" panose="02000000000000000000" pitchFamily="2" charset="-122"/>
                <a:cs typeface="Times New Roman" panose="02020603050405020304" pitchFamily="18" charset="0"/>
              </a:rPr>
              <a:t> </a:t>
            </a:r>
            <a:r>
              <a:rPr lang="en-US" altLang="zh-CN" sz="2800" dirty="0" err="1">
                <a:pattFill prst="wdDnDiag">
                  <a:fgClr>
                    <a:schemeClr val="tx1">
                      <a:lumMod val="65000"/>
                      <a:lumOff val="35000"/>
                    </a:schemeClr>
                  </a:fgClr>
                  <a:bgClr>
                    <a:schemeClr val="tx1">
                      <a:lumMod val="85000"/>
                      <a:lumOff val="15000"/>
                    </a:schemeClr>
                  </a:bgClr>
                </a:pattFill>
                <a:latin typeface="Times New Roman" panose="02020603050405020304" pitchFamily="18" charset="0"/>
                <a:ea typeface="字魂36号-正文宋楷" panose="02000000000000000000" pitchFamily="2" charset="-122"/>
                <a:cs typeface="Times New Roman" panose="02020603050405020304" pitchFamily="18" charset="0"/>
              </a:rPr>
              <a:t>thời</a:t>
            </a:r>
            <a:r>
              <a:rPr lang="en-US" altLang="zh-CN" sz="2800" dirty="0">
                <a:pattFill prst="wdDnDiag">
                  <a:fgClr>
                    <a:schemeClr val="tx1">
                      <a:lumMod val="65000"/>
                      <a:lumOff val="35000"/>
                    </a:schemeClr>
                  </a:fgClr>
                  <a:bgClr>
                    <a:schemeClr val="tx1">
                      <a:lumMod val="85000"/>
                      <a:lumOff val="15000"/>
                    </a:schemeClr>
                  </a:bgClr>
                </a:pattFill>
                <a:latin typeface="Times New Roman" panose="02020603050405020304" pitchFamily="18" charset="0"/>
                <a:ea typeface="字魂36号-正文宋楷" panose="02000000000000000000" pitchFamily="2" charset="-122"/>
                <a:cs typeface="Times New Roman" panose="02020603050405020304" pitchFamily="18" charset="0"/>
              </a:rPr>
              <a:t> </a:t>
            </a:r>
            <a:r>
              <a:rPr lang="en-US" altLang="zh-CN" sz="2800" dirty="0" err="1">
                <a:pattFill prst="wdDnDiag">
                  <a:fgClr>
                    <a:schemeClr val="tx1">
                      <a:lumMod val="65000"/>
                      <a:lumOff val="35000"/>
                    </a:schemeClr>
                  </a:fgClr>
                  <a:bgClr>
                    <a:schemeClr val="tx1">
                      <a:lumMod val="85000"/>
                      <a:lumOff val="15000"/>
                    </a:schemeClr>
                  </a:bgClr>
                </a:pattFill>
                <a:latin typeface="Times New Roman" panose="02020603050405020304" pitchFamily="18" charset="0"/>
                <a:ea typeface="字魂36号-正文宋楷" panose="02000000000000000000" pitchFamily="2" charset="-122"/>
                <a:cs typeface="Times New Roman" panose="02020603050405020304" pitchFamily="18" charset="0"/>
              </a:rPr>
              <a:t>gian</a:t>
            </a:r>
            <a:r>
              <a:rPr lang="en-US" altLang="zh-CN" sz="2800" dirty="0">
                <a:pattFill prst="wdDnDiag">
                  <a:fgClr>
                    <a:schemeClr val="tx1">
                      <a:lumMod val="65000"/>
                      <a:lumOff val="35000"/>
                    </a:schemeClr>
                  </a:fgClr>
                  <a:bgClr>
                    <a:schemeClr val="tx1">
                      <a:lumMod val="85000"/>
                      <a:lumOff val="15000"/>
                    </a:schemeClr>
                  </a:bgClr>
                </a:pattFill>
                <a:latin typeface="Times New Roman" panose="02020603050405020304" pitchFamily="18" charset="0"/>
                <a:ea typeface="字魂36号-正文宋楷" panose="02000000000000000000" pitchFamily="2" charset="-122"/>
                <a:cs typeface="Times New Roman" panose="02020603050405020304" pitchFamily="18" charset="0"/>
              </a:rPr>
              <a:t> </a:t>
            </a:r>
            <a:r>
              <a:rPr lang="en-US" altLang="zh-CN" sz="2800" dirty="0" err="1">
                <a:pattFill prst="wdDnDiag">
                  <a:fgClr>
                    <a:schemeClr val="tx1">
                      <a:lumMod val="65000"/>
                      <a:lumOff val="35000"/>
                    </a:schemeClr>
                  </a:fgClr>
                  <a:bgClr>
                    <a:schemeClr val="tx1">
                      <a:lumMod val="85000"/>
                      <a:lumOff val="15000"/>
                    </a:schemeClr>
                  </a:bgClr>
                </a:pattFill>
                <a:latin typeface="Times New Roman" panose="02020603050405020304" pitchFamily="18" charset="0"/>
                <a:ea typeface="字魂36号-正文宋楷" panose="02000000000000000000" pitchFamily="2" charset="-122"/>
                <a:cs typeface="Times New Roman" panose="02020603050405020304" pitchFamily="18" charset="0"/>
              </a:rPr>
              <a:t>trong</a:t>
            </a:r>
            <a:r>
              <a:rPr lang="en-US" altLang="zh-CN" sz="2800" dirty="0">
                <a:pattFill prst="wdDnDiag">
                  <a:fgClr>
                    <a:schemeClr val="tx1">
                      <a:lumMod val="65000"/>
                      <a:lumOff val="35000"/>
                    </a:schemeClr>
                  </a:fgClr>
                  <a:bgClr>
                    <a:schemeClr val="tx1">
                      <a:lumMod val="85000"/>
                      <a:lumOff val="15000"/>
                    </a:schemeClr>
                  </a:bgClr>
                </a:pattFill>
                <a:latin typeface="Times New Roman" panose="02020603050405020304" pitchFamily="18" charset="0"/>
                <a:ea typeface="字魂36号-正文宋楷" panose="02000000000000000000" pitchFamily="2" charset="-122"/>
                <a:cs typeface="Times New Roman" panose="02020603050405020304" pitchFamily="18" charset="0"/>
              </a:rPr>
              <a:t> </a:t>
            </a:r>
            <a:r>
              <a:rPr lang="en-US" altLang="zh-CN" sz="2800" dirty="0" err="1">
                <a:pattFill prst="wdDnDiag">
                  <a:fgClr>
                    <a:schemeClr val="tx1">
                      <a:lumMod val="65000"/>
                      <a:lumOff val="35000"/>
                    </a:schemeClr>
                  </a:fgClr>
                  <a:bgClr>
                    <a:schemeClr val="tx1">
                      <a:lumMod val="85000"/>
                      <a:lumOff val="15000"/>
                    </a:schemeClr>
                  </a:bgClr>
                </a:pattFill>
                <a:latin typeface="Times New Roman" panose="02020603050405020304" pitchFamily="18" charset="0"/>
                <a:ea typeface="字魂36号-正文宋楷" panose="02000000000000000000" pitchFamily="2" charset="-122"/>
                <a:cs typeface="Times New Roman" panose="02020603050405020304" pitchFamily="18" charset="0"/>
              </a:rPr>
              <a:t>lịch</a:t>
            </a:r>
            <a:r>
              <a:rPr lang="en-US" altLang="zh-CN" sz="2800" dirty="0">
                <a:pattFill prst="wdDnDiag">
                  <a:fgClr>
                    <a:schemeClr val="tx1">
                      <a:lumMod val="65000"/>
                      <a:lumOff val="35000"/>
                    </a:schemeClr>
                  </a:fgClr>
                  <a:bgClr>
                    <a:schemeClr val="tx1">
                      <a:lumMod val="85000"/>
                      <a:lumOff val="15000"/>
                    </a:schemeClr>
                  </a:bgClr>
                </a:pattFill>
                <a:latin typeface="Times New Roman" panose="02020603050405020304" pitchFamily="18" charset="0"/>
                <a:ea typeface="字魂36号-正文宋楷" panose="02000000000000000000" pitchFamily="2" charset="-122"/>
                <a:cs typeface="Times New Roman" panose="02020603050405020304" pitchFamily="18" charset="0"/>
              </a:rPr>
              <a:t> </a:t>
            </a:r>
            <a:r>
              <a:rPr lang="en-US" altLang="zh-CN" sz="2800" dirty="0" err="1">
                <a:pattFill prst="wdDnDiag">
                  <a:fgClr>
                    <a:schemeClr val="tx1">
                      <a:lumMod val="65000"/>
                      <a:lumOff val="35000"/>
                    </a:schemeClr>
                  </a:fgClr>
                  <a:bgClr>
                    <a:schemeClr val="tx1">
                      <a:lumMod val="85000"/>
                      <a:lumOff val="15000"/>
                    </a:schemeClr>
                  </a:bgClr>
                </a:pattFill>
                <a:latin typeface="Times New Roman" panose="02020603050405020304" pitchFamily="18" charset="0"/>
                <a:ea typeface="字魂36号-正文宋楷" panose="02000000000000000000" pitchFamily="2" charset="-122"/>
                <a:cs typeface="Times New Roman" panose="02020603050405020304" pitchFamily="18" charset="0"/>
              </a:rPr>
              <a:t>sử</a:t>
            </a:r>
            <a:endParaRPr lang="zh-CN" altLang="en-US" sz="2800" dirty="0">
              <a:pattFill prst="wdDnDiag">
                <a:fgClr>
                  <a:schemeClr val="tx1">
                    <a:lumMod val="65000"/>
                    <a:lumOff val="35000"/>
                  </a:schemeClr>
                </a:fgClr>
                <a:bgClr>
                  <a:schemeClr val="tx1">
                    <a:lumMod val="85000"/>
                    <a:lumOff val="15000"/>
                  </a:schemeClr>
                </a:bgClr>
              </a:pattFill>
              <a:latin typeface="Times New Roman" panose="02020603050405020304" pitchFamily="18" charset="0"/>
              <a:ea typeface="字魂36号-正文宋楷" panose="02000000000000000000" pitchFamily="2" charset="-122"/>
              <a:cs typeface="Times New Roman" panose="02020603050405020304" pitchFamily="18" charset="0"/>
            </a:endParaRPr>
          </a:p>
        </p:txBody>
      </p:sp>
    </p:spTree>
    <p:extLst>
      <p:ext uri="{BB962C8B-B14F-4D97-AF65-F5344CB8AC3E}">
        <p14:creationId xmlns:p14="http://schemas.microsoft.com/office/powerpoint/2010/main" val="9512279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149"/>
                                        </p:tgtEl>
                                        <p:attrNameLst>
                                          <p:attrName>style.visibility</p:attrName>
                                        </p:attrNameLst>
                                      </p:cBhvr>
                                      <p:to>
                                        <p:strVal val="visible"/>
                                      </p:to>
                                    </p:set>
                                    <p:animEffect transition="in" filter="wipe(left)">
                                      <p:cBhvr>
                                        <p:cTn id="13" dur="500"/>
                                        <p:tgtEl>
                                          <p:spTgt spid="149"/>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2" fill="hold" grpId="0" nodeType="clickEffect">
                                  <p:stCondLst>
                                    <p:cond delay="0"/>
                                  </p:stCondLst>
                                  <p:childTnLst>
                                    <p:set>
                                      <p:cBhvr>
                                        <p:cTn id="17" dur="1" fill="hold">
                                          <p:stCondLst>
                                            <p:cond delay="0"/>
                                          </p:stCondLst>
                                        </p:cTn>
                                        <p:tgtEl>
                                          <p:spTgt spid="151"/>
                                        </p:tgtEl>
                                        <p:attrNameLst>
                                          <p:attrName>style.visibility</p:attrName>
                                        </p:attrNameLst>
                                      </p:cBhvr>
                                      <p:to>
                                        <p:strVal val="visible"/>
                                      </p:to>
                                    </p:set>
                                    <p:animEffect transition="in" filter="wipe(right)">
                                      <p:cBhvr>
                                        <p:cTn id="18" dur="500"/>
                                        <p:tgtEl>
                                          <p:spTgt spid="151"/>
                                        </p:tgtEl>
                                      </p:cBhvr>
                                    </p:animEffect>
                                  </p:childTnLst>
                                </p:cTn>
                              </p:par>
                              <p:par>
                                <p:cTn id="19" presetID="22" presetClass="entr" presetSubtype="2" fill="hold" nodeType="withEffect">
                                  <p:stCondLst>
                                    <p:cond delay="0"/>
                                  </p:stCondLst>
                                  <p:childTnLst>
                                    <p:set>
                                      <p:cBhvr>
                                        <p:cTn id="20" dur="1" fill="hold">
                                          <p:stCondLst>
                                            <p:cond delay="0"/>
                                          </p:stCondLst>
                                        </p:cTn>
                                        <p:tgtEl>
                                          <p:spTgt spid="150"/>
                                        </p:tgtEl>
                                        <p:attrNameLst>
                                          <p:attrName>style.visibility</p:attrName>
                                        </p:attrNameLst>
                                      </p:cBhvr>
                                      <p:to>
                                        <p:strVal val="visible"/>
                                      </p:to>
                                    </p:set>
                                    <p:animEffect transition="in" filter="wipe(right)">
                                      <p:cBhvr>
                                        <p:cTn id="21" dur="500"/>
                                        <p:tgtEl>
                                          <p:spTgt spid="1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6" name="图片 325">
            <a:extLst>
              <a:ext uri="{FF2B5EF4-FFF2-40B4-BE49-F238E27FC236}">
                <a16:creationId xmlns="" xmlns:a16="http://schemas.microsoft.com/office/drawing/2014/main" id="{17D90F82-D78F-42DD-9A56-9556F66F13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08581" y="6159086"/>
            <a:ext cx="8283419" cy="698913"/>
          </a:xfrm>
          <a:prstGeom prst="rect">
            <a:avLst/>
          </a:prstGeom>
        </p:spPr>
      </p:pic>
      <p:pic>
        <p:nvPicPr>
          <p:cNvPr id="328" name="图片 327">
            <a:extLst>
              <a:ext uri="{FF2B5EF4-FFF2-40B4-BE49-F238E27FC236}">
                <a16:creationId xmlns="" xmlns:a16="http://schemas.microsoft.com/office/drawing/2014/main" id="{E189541B-B39E-4638-9D43-92944763BE1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159086"/>
            <a:ext cx="7914548" cy="698913"/>
          </a:xfrm>
          <a:prstGeom prst="rect">
            <a:avLst/>
          </a:prstGeom>
        </p:spPr>
      </p:pic>
      <p:grpSp>
        <p:nvGrpSpPr>
          <p:cNvPr id="2" name="组合 1">
            <a:extLst>
              <a:ext uri="{FF2B5EF4-FFF2-40B4-BE49-F238E27FC236}">
                <a16:creationId xmlns="" xmlns:a16="http://schemas.microsoft.com/office/drawing/2014/main" id="{DE0DC727-CD0A-4A78-A914-5F8ACDE4CF9E}"/>
              </a:ext>
            </a:extLst>
          </p:cNvPr>
          <p:cNvGrpSpPr/>
          <p:nvPr/>
        </p:nvGrpSpPr>
        <p:grpSpPr>
          <a:xfrm flipH="1">
            <a:off x="0" y="2622692"/>
            <a:ext cx="5473148" cy="3982875"/>
            <a:chOff x="5888140" y="2073318"/>
            <a:chExt cx="6303860" cy="4532249"/>
          </a:xfrm>
        </p:grpSpPr>
        <p:pic>
          <p:nvPicPr>
            <p:cNvPr id="330" name="图片 329">
              <a:extLst>
                <a:ext uri="{FF2B5EF4-FFF2-40B4-BE49-F238E27FC236}">
                  <a16:creationId xmlns="" xmlns:a16="http://schemas.microsoft.com/office/drawing/2014/main" id="{7E344B9E-4235-4D99-9C68-220C40C5DD5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78056" y="2073318"/>
              <a:ext cx="5470264" cy="4384425"/>
            </a:xfrm>
            <a:prstGeom prst="rect">
              <a:avLst/>
            </a:prstGeom>
          </p:spPr>
        </p:pic>
        <p:pic>
          <p:nvPicPr>
            <p:cNvPr id="336" name="图片 335">
              <a:extLst>
                <a:ext uri="{FF2B5EF4-FFF2-40B4-BE49-F238E27FC236}">
                  <a16:creationId xmlns="" xmlns:a16="http://schemas.microsoft.com/office/drawing/2014/main" id="{420F89D8-45EE-4E1E-9611-CC2B34129CA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88140" y="5619751"/>
              <a:ext cx="6303860" cy="985816"/>
            </a:xfrm>
            <a:prstGeom prst="rect">
              <a:avLst/>
            </a:prstGeom>
          </p:spPr>
        </p:pic>
      </p:grpSp>
      <p:sp>
        <p:nvSpPr>
          <p:cNvPr id="13" name="文本框 12">
            <a:extLst>
              <a:ext uri="{FF2B5EF4-FFF2-40B4-BE49-F238E27FC236}">
                <a16:creationId xmlns="" xmlns:a16="http://schemas.microsoft.com/office/drawing/2014/main" id="{FEB55FDF-400F-4DA8-8847-96A2D4DFD4DF}"/>
              </a:ext>
            </a:extLst>
          </p:cNvPr>
          <p:cNvSpPr txBox="1"/>
          <p:nvPr/>
        </p:nvSpPr>
        <p:spPr>
          <a:xfrm>
            <a:off x="2911128" y="2268749"/>
            <a:ext cx="9060494" cy="707886"/>
          </a:xfrm>
          <a:prstGeom prst="rect">
            <a:avLst/>
          </a:prstGeom>
          <a:noFill/>
          <a:ln>
            <a:noFill/>
          </a:ln>
        </p:spPr>
        <p:txBody>
          <a:bodyPr wrap="none" rtlCol="0">
            <a:spAutoFit/>
            <a:scene3d>
              <a:camera prst="orthographicFront"/>
              <a:lightRig rig="threePt" dir="t"/>
            </a:scene3d>
            <a:sp3d contourW="12700"/>
          </a:bodyPr>
          <a:lstStyle/>
          <a:p>
            <a:pPr algn="ctr"/>
            <a:r>
              <a:rPr lang="en-US" altLang="zh-CN" sz="4000" dirty="0">
                <a:ln w="63500">
                  <a:solidFill>
                    <a:srgbClr val="FFFFFF"/>
                  </a:solidFill>
                </a:ln>
                <a:solidFill>
                  <a:srgbClr val="FF4D67"/>
                </a:solidFill>
                <a:effectLst>
                  <a:outerShdw blurRad="127000" dist="38100" dir="2700000" algn="tl" rotWithShape="0">
                    <a:prstClr val="black">
                      <a:alpha val="47000"/>
                    </a:prstClr>
                  </a:outerShdw>
                </a:effectLst>
                <a:latin typeface="#9Slide03 AllRoundGothic" panose="020B0703020202020104" pitchFamily="34" charset="0"/>
                <a:ea typeface="字魂36号-正文宋楷" panose="02000000000000000000" pitchFamily="2" charset="-122"/>
              </a:rPr>
              <a:t>1. VÌ SAO PHẢI XÁC ĐỊNH THỜI GIAN?</a:t>
            </a:r>
            <a:endParaRPr lang="zh-CN" altLang="en-US" sz="4000" dirty="0">
              <a:ln w="63500">
                <a:solidFill>
                  <a:srgbClr val="FFFFFF"/>
                </a:solidFill>
              </a:ln>
              <a:solidFill>
                <a:srgbClr val="FF4D67"/>
              </a:solidFill>
              <a:effectLst>
                <a:outerShdw blurRad="127000" dist="38100" dir="2700000" algn="tl" rotWithShape="0">
                  <a:prstClr val="black">
                    <a:alpha val="47000"/>
                  </a:prstClr>
                </a:outerShdw>
              </a:effectLst>
              <a:latin typeface="#9Slide03 AllRoundGothic" panose="020B0703020202020104" pitchFamily="34" charset="0"/>
              <a:ea typeface="字魂36号-正文宋楷" panose="02000000000000000000" pitchFamily="2" charset="-122"/>
            </a:endParaRPr>
          </a:p>
        </p:txBody>
      </p:sp>
      <p:sp>
        <p:nvSpPr>
          <p:cNvPr id="14" name="文本框 13">
            <a:extLst>
              <a:ext uri="{FF2B5EF4-FFF2-40B4-BE49-F238E27FC236}">
                <a16:creationId xmlns="" xmlns:a16="http://schemas.microsoft.com/office/drawing/2014/main" id="{CAD5F869-C84C-4BF3-BE1A-FAA58A356943}"/>
              </a:ext>
            </a:extLst>
          </p:cNvPr>
          <p:cNvSpPr txBox="1"/>
          <p:nvPr/>
        </p:nvSpPr>
        <p:spPr>
          <a:xfrm>
            <a:off x="2911128" y="2276519"/>
            <a:ext cx="9060494" cy="707886"/>
          </a:xfrm>
          <a:prstGeom prst="rect">
            <a:avLst/>
          </a:prstGeom>
          <a:noFill/>
        </p:spPr>
        <p:txBody>
          <a:bodyPr wrap="none" rtlCol="0">
            <a:spAutoFit/>
            <a:scene3d>
              <a:camera prst="orthographicFront"/>
              <a:lightRig rig="threePt" dir="t"/>
            </a:scene3d>
            <a:sp3d contourW="12700"/>
          </a:bodyPr>
          <a:lstStyle/>
          <a:p>
            <a:pPr algn="ctr"/>
            <a:r>
              <a:rPr lang="en-US" altLang="zh-CN" sz="4000" dirty="0">
                <a:pattFill prst="wdDnDiag">
                  <a:fgClr>
                    <a:srgbClr val="92D050"/>
                  </a:fgClr>
                  <a:bgClr>
                    <a:srgbClr val="91B82E"/>
                  </a:bgClr>
                </a:pattFill>
                <a:latin typeface="#9Slide03 AllRoundGothic" panose="020B0703020202020104" pitchFamily="34" charset="0"/>
                <a:ea typeface="字魂36号-正文宋楷" panose="02000000000000000000" pitchFamily="2" charset="-122"/>
              </a:rPr>
              <a:t>1. VÌ SAO PHẢI XÁC ĐỊNH THỜI GIAN?</a:t>
            </a:r>
            <a:endParaRPr lang="zh-CN" altLang="en-US" sz="4000" dirty="0">
              <a:pattFill prst="wdDnDiag">
                <a:fgClr>
                  <a:srgbClr val="92D050"/>
                </a:fgClr>
                <a:bgClr>
                  <a:srgbClr val="91B82E"/>
                </a:bgClr>
              </a:pattFill>
              <a:latin typeface="#9Slide03 AllRoundGothic" panose="020B0703020202020104" pitchFamily="34" charset="0"/>
              <a:ea typeface="字魂36号-正文宋楷" panose="02000000000000000000" pitchFamily="2" charset="-122"/>
            </a:endParaRPr>
          </a:p>
        </p:txBody>
      </p:sp>
    </p:spTree>
    <p:extLst>
      <p:ext uri="{BB962C8B-B14F-4D97-AF65-F5344CB8AC3E}">
        <p14:creationId xmlns:p14="http://schemas.microsoft.com/office/powerpoint/2010/main" val="21838402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p:cTn id="13" dur="500" fill="hold"/>
                                        <p:tgtEl>
                                          <p:spTgt spid="13"/>
                                        </p:tgtEl>
                                        <p:attrNameLst>
                                          <p:attrName>ppt_w</p:attrName>
                                        </p:attrNameLst>
                                      </p:cBhvr>
                                      <p:tavLst>
                                        <p:tav tm="0">
                                          <p:val>
                                            <p:fltVal val="0"/>
                                          </p:val>
                                        </p:tav>
                                        <p:tav tm="100000">
                                          <p:val>
                                            <p:strVal val="#ppt_w"/>
                                          </p:val>
                                        </p:tav>
                                      </p:tavLst>
                                    </p:anim>
                                    <p:anim calcmode="lin" valueType="num">
                                      <p:cBhvr>
                                        <p:cTn id="14" dur="500" fill="hold"/>
                                        <p:tgtEl>
                                          <p:spTgt spid="13"/>
                                        </p:tgtEl>
                                        <p:attrNameLst>
                                          <p:attrName>ppt_h</p:attrName>
                                        </p:attrNameLst>
                                      </p:cBhvr>
                                      <p:tavLst>
                                        <p:tav tm="0">
                                          <p:val>
                                            <p:fltVal val="0"/>
                                          </p:val>
                                        </p:tav>
                                        <p:tav tm="100000">
                                          <p:val>
                                            <p:strVal val="#ppt_h"/>
                                          </p:val>
                                        </p:tav>
                                      </p:tavLst>
                                    </p:anim>
                                    <p:animEffect transition="in" filter="fade">
                                      <p:cBhvr>
                                        <p:cTn id="15" dur="500"/>
                                        <p:tgtEl>
                                          <p:spTgt spid="13"/>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4">
            <a:extLst>
              <a:ext uri="{FF2B5EF4-FFF2-40B4-BE49-F238E27FC236}">
                <a16:creationId xmlns="" xmlns:a16="http://schemas.microsoft.com/office/drawing/2014/main" id="{4ECE6363-9456-454F-81CD-1A7F25C511DE}"/>
              </a:ext>
            </a:extLst>
          </p:cNvPr>
          <p:cNvGrpSpPr>
            <a:grpSpLocks noChangeAspect="1"/>
          </p:cNvGrpSpPr>
          <p:nvPr/>
        </p:nvGrpSpPr>
        <p:grpSpPr bwMode="auto">
          <a:xfrm>
            <a:off x="2136979" y="1966955"/>
            <a:ext cx="776654" cy="1065871"/>
            <a:chOff x="1563" y="1178"/>
            <a:chExt cx="1101" cy="1511"/>
          </a:xfrm>
        </p:grpSpPr>
        <p:sp>
          <p:nvSpPr>
            <p:cNvPr id="5" name="Freeform 5">
              <a:extLst>
                <a:ext uri="{FF2B5EF4-FFF2-40B4-BE49-F238E27FC236}">
                  <a16:creationId xmlns="" xmlns:a16="http://schemas.microsoft.com/office/drawing/2014/main" id="{7D281503-0D7E-42A4-9B99-0A863C2ED298}"/>
                </a:ext>
              </a:extLst>
            </p:cNvPr>
            <p:cNvSpPr>
              <a:spLocks/>
            </p:cNvSpPr>
            <p:nvPr/>
          </p:nvSpPr>
          <p:spPr bwMode="auto">
            <a:xfrm>
              <a:off x="2313" y="1243"/>
              <a:ext cx="301" cy="391"/>
            </a:xfrm>
            <a:custGeom>
              <a:avLst/>
              <a:gdLst>
                <a:gd name="T0" fmla="*/ 17 w 169"/>
                <a:gd name="T1" fmla="*/ 75 h 220"/>
                <a:gd name="T2" fmla="*/ 13 w 169"/>
                <a:gd name="T3" fmla="*/ 197 h 220"/>
                <a:gd name="T4" fmla="*/ 11 w 169"/>
                <a:gd name="T5" fmla="*/ 220 h 220"/>
                <a:gd name="T6" fmla="*/ 167 w 169"/>
                <a:gd name="T7" fmla="*/ 205 h 220"/>
                <a:gd name="T8" fmla="*/ 97 w 169"/>
                <a:gd name="T9" fmla="*/ 44 h 220"/>
                <a:gd name="T10" fmla="*/ 23 w 169"/>
                <a:gd name="T11" fmla="*/ 0 h 220"/>
                <a:gd name="T12" fmla="*/ 0 w 169"/>
                <a:gd name="T13" fmla="*/ 9 h 220"/>
                <a:gd name="T14" fmla="*/ 17 w 169"/>
                <a:gd name="T15" fmla="*/ 75 h 2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9" h="220">
                  <a:moveTo>
                    <a:pt x="17" y="75"/>
                  </a:moveTo>
                  <a:cubicBezTo>
                    <a:pt x="20" y="115"/>
                    <a:pt x="18" y="157"/>
                    <a:pt x="13" y="197"/>
                  </a:cubicBezTo>
                  <a:cubicBezTo>
                    <a:pt x="13" y="205"/>
                    <a:pt x="12" y="212"/>
                    <a:pt x="11" y="220"/>
                  </a:cubicBezTo>
                  <a:cubicBezTo>
                    <a:pt x="46" y="168"/>
                    <a:pt x="149" y="148"/>
                    <a:pt x="167" y="205"/>
                  </a:cubicBezTo>
                  <a:cubicBezTo>
                    <a:pt x="169" y="145"/>
                    <a:pt x="150" y="86"/>
                    <a:pt x="97" y="44"/>
                  </a:cubicBezTo>
                  <a:cubicBezTo>
                    <a:pt x="75" y="27"/>
                    <a:pt x="50" y="12"/>
                    <a:pt x="23" y="0"/>
                  </a:cubicBezTo>
                  <a:cubicBezTo>
                    <a:pt x="15" y="4"/>
                    <a:pt x="8" y="7"/>
                    <a:pt x="0" y="9"/>
                  </a:cubicBezTo>
                  <a:cubicBezTo>
                    <a:pt x="12" y="28"/>
                    <a:pt x="15" y="54"/>
                    <a:pt x="17" y="75"/>
                  </a:cubicBezTo>
                </a:path>
              </a:pathLst>
            </a:custGeom>
            <a:solidFill>
              <a:srgbClr val="7363E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6" name="Freeform 6">
              <a:extLst>
                <a:ext uri="{FF2B5EF4-FFF2-40B4-BE49-F238E27FC236}">
                  <a16:creationId xmlns="" xmlns:a16="http://schemas.microsoft.com/office/drawing/2014/main" id="{F3E55D59-BB9A-4621-8E18-F668CD515DA3}"/>
                </a:ext>
              </a:extLst>
            </p:cNvPr>
            <p:cNvSpPr>
              <a:spLocks/>
            </p:cNvSpPr>
            <p:nvPr/>
          </p:nvSpPr>
          <p:spPr bwMode="auto">
            <a:xfrm>
              <a:off x="1689" y="1195"/>
              <a:ext cx="429" cy="368"/>
            </a:xfrm>
            <a:custGeom>
              <a:avLst/>
              <a:gdLst>
                <a:gd name="T0" fmla="*/ 74 w 241"/>
                <a:gd name="T1" fmla="*/ 135 h 207"/>
                <a:gd name="T2" fmla="*/ 143 w 241"/>
                <a:gd name="T3" fmla="*/ 207 h 207"/>
                <a:gd name="T4" fmla="*/ 183 w 241"/>
                <a:gd name="T5" fmla="*/ 93 h 207"/>
                <a:gd name="T6" fmla="*/ 241 w 241"/>
                <a:gd name="T7" fmla="*/ 21 h 207"/>
                <a:gd name="T8" fmla="*/ 217 w 241"/>
                <a:gd name="T9" fmla="*/ 0 h 207"/>
                <a:gd name="T10" fmla="*/ 117 w 241"/>
                <a:gd name="T11" fmla="*/ 29 h 207"/>
                <a:gd name="T12" fmla="*/ 0 w 241"/>
                <a:gd name="T13" fmla="*/ 179 h 207"/>
                <a:gd name="T14" fmla="*/ 74 w 241"/>
                <a:gd name="T15" fmla="*/ 135 h 20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1" h="207">
                  <a:moveTo>
                    <a:pt x="74" y="135"/>
                  </a:moveTo>
                  <a:cubicBezTo>
                    <a:pt x="113" y="136"/>
                    <a:pt x="139" y="170"/>
                    <a:pt x="143" y="207"/>
                  </a:cubicBezTo>
                  <a:cubicBezTo>
                    <a:pt x="152" y="167"/>
                    <a:pt x="164" y="129"/>
                    <a:pt x="183" y="93"/>
                  </a:cubicBezTo>
                  <a:cubicBezTo>
                    <a:pt x="197" y="68"/>
                    <a:pt x="215" y="38"/>
                    <a:pt x="241" y="21"/>
                  </a:cubicBezTo>
                  <a:cubicBezTo>
                    <a:pt x="232" y="15"/>
                    <a:pt x="224" y="8"/>
                    <a:pt x="217" y="0"/>
                  </a:cubicBezTo>
                  <a:cubicBezTo>
                    <a:pt x="182" y="3"/>
                    <a:pt x="148" y="13"/>
                    <a:pt x="117" y="29"/>
                  </a:cubicBezTo>
                  <a:cubicBezTo>
                    <a:pt x="58" y="62"/>
                    <a:pt x="19" y="117"/>
                    <a:pt x="0" y="179"/>
                  </a:cubicBezTo>
                  <a:cubicBezTo>
                    <a:pt x="17" y="153"/>
                    <a:pt x="44" y="134"/>
                    <a:pt x="74" y="135"/>
                  </a:cubicBezTo>
                </a:path>
              </a:pathLst>
            </a:custGeom>
            <a:solidFill>
              <a:srgbClr val="7363E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7" name="Freeform 7">
              <a:extLst>
                <a:ext uri="{FF2B5EF4-FFF2-40B4-BE49-F238E27FC236}">
                  <a16:creationId xmlns="" xmlns:a16="http://schemas.microsoft.com/office/drawing/2014/main" id="{EBF7ADAF-6E29-43BA-A693-FE9B5D3091DC}"/>
                </a:ext>
              </a:extLst>
            </p:cNvPr>
            <p:cNvSpPr>
              <a:spLocks/>
            </p:cNvSpPr>
            <p:nvPr/>
          </p:nvSpPr>
          <p:spPr bwMode="auto">
            <a:xfrm>
              <a:off x="2130" y="1554"/>
              <a:ext cx="477" cy="663"/>
            </a:xfrm>
            <a:custGeom>
              <a:avLst/>
              <a:gdLst>
                <a:gd name="T0" fmla="*/ 233 w 268"/>
                <a:gd name="T1" fmla="*/ 6 h 373"/>
                <a:gd name="T2" fmla="*/ 182 w 268"/>
                <a:gd name="T3" fmla="*/ 8 h 373"/>
                <a:gd name="T4" fmla="*/ 110 w 268"/>
                <a:gd name="T5" fmla="*/ 67 h 373"/>
                <a:gd name="T6" fmla="*/ 63 w 268"/>
                <a:gd name="T7" fmla="*/ 220 h 373"/>
                <a:gd name="T8" fmla="*/ 22 w 268"/>
                <a:gd name="T9" fmla="*/ 316 h 373"/>
                <a:gd name="T10" fmla="*/ 0 w 268"/>
                <a:gd name="T11" fmla="*/ 362 h 373"/>
                <a:gd name="T12" fmla="*/ 29 w 268"/>
                <a:gd name="T13" fmla="*/ 365 h 373"/>
                <a:gd name="T14" fmla="*/ 60 w 268"/>
                <a:gd name="T15" fmla="*/ 373 h 373"/>
                <a:gd name="T16" fmla="*/ 241 w 268"/>
                <a:gd name="T17" fmla="*/ 148 h 373"/>
                <a:gd name="T18" fmla="*/ 268 w 268"/>
                <a:gd name="T19" fmla="*/ 59 h 373"/>
                <a:gd name="T20" fmla="*/ 233 w 268"/>
                <a:gd name="T21" fmla="*/ 6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8" h="373">
                  <a:moveTo>
                    <a:pt x="233" y="6"/>
                  </a:moveTo>
                  <a:cubicBezTo>
                    <a:pt x="216" y="0"/>
                    <a:pt x="199" y="2"/>
                    <a:pt x="182" y="8"/>
                  </a:cubicBezTo>
                  <a:cubicBezTo>
                    <a:pt x="152" y="18"/>
                    <a:pt x="124" y="38"/>
                    <a:pt x="110" y="67"/>
                  </a:cubicBezTo>
                  <a:cubicBezTo>
                    <a:pt x="100" y="120"/>
                    <a:pt x="83" y="170"/>
                    <a:pt x="63" y="220"/>
                  </a:cubicBezTo>
                  <a:cubicBezTo>
                    <a:pt x="50" y="252"/>
                    <a:pt x="35" y="284"/>
                    <a:pt x="22" y="316"/>
                  </a:cubicBezTo>
                  <a:cubicBezTo>
                    <a:pt x="16" y="331"/>
                    <a:pt x="9" y="347"/>
                    <a:pt x="0" y="362"/>
                  </a:cubicBezTo>
                  <a:cubicBezTo>
                    <a:pt x="10" y="362"/>
                    <a:pt x="20" y="363"/>
                    <a:pt x="29" y="365"/>
                  </a:cubicBezTo>
                  <a:cubicBezTo>
                    <a:pt x="37" y="366"/>
                    <a:pt x="51" y="368"/>
                    <a:pt x="60" y="373"/>
                  </a:cubicBezTo>
                  <a:cubicBezTo>
                    <a:pt x="143" y="325"/>
                    <a:pt x="203" y="233"/>
                    <a:pt x="241" y="148"/>
                  </a:cubicBezTo>
                  <a:cubicBezTo>
                    <a:pt x="254" y="120"/>
                    <a:pt x="263" y="90"/>
                    <a:pt x="268" y="59"/>
                  </a:cubicBezTo>
                  <a:cubicBezTo>
                    <a:pt x="264" y="38"/>
                    <a:pt x="257" y="13"/>
                    <a:pt x="233" y="6"/>
                  </a:cubicBezTo>
                </a:path>
              </a:pathLst>
            </a:custGeom>
            <a:solidFill>
              <a:srgbClr val="A4DD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8" name="Freeform 8">
              <a:extLst>
                <a:ext uri="{FF2B5EF4-FFF2-40B4-BE49-F238E27FC236}">
                  <a16:creationId xmlns="" xmlns:a16="http://schemas.microsoft.com/office/drawing/2014/main" id="{A866BBC6-4BF0-4265-9B99-8277831F0138}"/>
                </a:ext>
              </a:extLst>
            </p:cNvPr>
            <p:cNvSpPr>
              <a:spLocks/>
            </p:cNvSpPr>
            <p:nvPr/>
          </p:nvSpPr>
          <p:spPr bwMode="auto">
            <a:xfrm>
              <a:off x="2130" y="2116"/>
              <a:ext cx="235" cy="101"/>
            </a:xfrm>
            <a:custGeom>
              <a:avLst/>
              <a:gdLst>
                <a:gd name="T0" fmla="*/ 63 w 132"/>
                <a:gd name="T1" fmla="*/ 12 h 57"/>
                <a:gd name="T2" fmla="*/ 16 w 132"/>
                <a:gd name="T3" fmla="*/ 13 h 57"/>
                <a:gd name="T4" fmla="*/ 0 w 132"/>
                <a:gd name="T5" fmla="*/ 46 h 57"/>
                <a:gd name="T6" fmla="*/ 29 w 132"/>
                <a:gd name="T7" fmla="*/ 49 h 57"/>
                <a:gd name="T8" fmla="*/ 60 w 132"/>
                <a:gd name="T9" fmla="*/ 57 h 57"/>
                <a:gd name="T10" fmla="*/ 132 w 132"/>
                <a:gd name="T11" fmla="*/ 0 h 57"/>
                <a:gd name="T12" fmla="*/ 63 w 132"/>
                <a:gd name="T13" fmla="*/ 12 h 57"/>
              </a:gdLst>
              <a:ahLst/>
              <a:cxnLst>
                <a:cxn ang="0">
                  <a:pos x="T0" y="T1"/>
                </a:cxn>
                <a:cxn ang="0">
                  <a:pos x="T2" y="T3"/>
                </a:cxn>
                <a:cxn ang="0">
                  <a:pos x="T4" y="T5"/>
                </a:cxn>
                <a:cxn ang="0">
                  <a:pos x="T6" y="T7"/>
                </a:cxn>
                <a:cxn ang="0">
                  <a:pos x="T8" y="T9"/>
                </a:cxn>
                <a:cxn ang="0">
                  <a:pos x="T10" y="T11"/>
                </a:cxn>
                <a:cxn ang="0">
                  <a:pos x="T12" y="T13"/>
                </a:cxn>
              </a:cxnLst>
              <a:rect l="0" t="0" r="r" b="b"/>
              <a:pathLst>
                <a:path w="132" h="57">
                  <a:moveTo>
                    <a:pt x="63" y="12"/>
                  </a:moveTo>
                  <a:cubicBezTo>
                    <a:pt x="49" y="12"/>
                    <a:pt x="33" y="14"/>
                    <a:pt x="16" y="13"/>
                  </a:cubicBezTo>
                  <a:cubicBezTo>
                    <a:pt x="12" y="24"/>
                    <a:pt x="6" y="35"/>
                    <a:pt x="0" y="46"/>
                  </a:cubicBezTo>
                  <a:cubicBezTo>
                    <a:pt x="10" y="46"/>
                    <a:pt x="20" y="47"/>
                    <a:pt x="29" y="49"/>
                  </a:cubicBezTo>
                  <a:cubicBezTo>
                    <a:pt x="37" y="50"/>
                    <a:pt x="51" y="52"/>
                    <a:pt x="60" y="57"/>
                  </a:cubicBezTo>
                  <a:cubicBezTo>
                    <a:pt x="86" y="42"/>
                    <a:pt x="110" y="22"/>
                    <a:pt x="132" y="0"/>
                  </a:cubicBezTo>
                  <a:cubicBezTo>
                    <a:pt x="109" y="7"/>
                    <a:pt x="86" y="11"/>
                    <a:pt x="63" y="12"/>
                  </a:cubicBezTo>
                </a:path>
              </a:pathLst>
            </a:custGeom>
            <a:solidFill>
              <a:srgbClr val="7363E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9" name="Freeform 9">
              <a:extLst>
                <a:ext uri="{FF2B5EF4-FFF2-40B4-BE49-F238E27FC236}">
                  <a16:creationId xmlns="" xmlns:a16="http://schemas.microsoft.com/office/drawing/2014/main" id="{FC0C1C88-BD15-4764-9C28-303C896F6E9B}"/>
                </a:ext>
              </a:extLst>
            </p:cNvPr>
            <p:cNvSpPr>
              <a:spLocks/>
            </p:cNvSpPr>
            <p:nvPr/>
          </p:nvSpPr>
          <p:spPr bwMode="auto">
            <a:xfrm>
              <a:off x="2095" y="1192"/>
              <a:ext cx="236" cy="62"/>
            </a:xfrm>
            <a:custGeom>
              <a:avLst/>
              <a:gdLst>
                <a:gd name="T0" fmla="*/ 29 w 133"/>
                <a:gd name="T1" fmla="*/ 22 h 35"/>
                <a:gd name="T2" fmla="*/ 59 w 133"/>
                <a:gd name="T3" fmla="*/ 32 h 35"/>
                <a:gd name="T4" fmla="*/ 109 w 133"/>
                <a:gd name="T5" fmla="*/ 32 h 35"/>
                <a:gd name="T6" fmla="*/ 116 w 133"/>
                <a:gd name="T7" fmla="*/ 30 h 35"/>
                <a:gd name="T8" fmla="*/ 122 w 133"/>
                <a:gd name="T9" fmla="*/ 29 h 35"/>
                <a:gd name="T10" fmla="*/ 133 w 133"/>
                <a:gd name="T11" fmla="*/ 24 h 35"/>
                <a:gd name="T12" fmla="*/ 0 w 133"/>
                <a:gd name="T13" fmla="*/ 2 h 35"/>
                <a:gd name="T14" fmla="*/ 21 w 133"/>
                <a:gd name="T15" fmla="*/ 18 h 35"/>
                <a:gd name="T16" fmla="*/ 29 w 133"/>
                <a:gd name="T17" fmla="*/ 22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3" h="35">
                  <a:moveTo>
                    <a:pt x="29" y="22"/>
                  </a:moveTo>
                  <a:cubicBezTo>
                    <a:pt x="38" y="27"/>
                    <a:pt x="48" y="31"/>
                    <a:pt x="59" y="32"/>
                  </a:cubicBezTo>
                  <a:cubicBezTo>
                    <a:pt x="75" y="35"/>
                    <a:pt x="92" y="35"/>
                    <a:pt x="109" y="32"/>
                  </a:cubicBezTo>
                  <a:cubicBezTo>
                    <a:pt x="116" y="30"/>
                    <a:pt x="116" y="30"/>
                    <a:pt x="116" y="30"/>
                  </a:cubicBezTo>
                  <a:cubicBezTo>
                    <a:pt x="118" y="30"/>
                    <a:pt x="120" y="29"/>
                    <a:pt x="122" y="29"/>
                  </a:cubicBezTo>
                  <a:cubicBezTo>
                    <a:pt x="126" y="27"/>
                    <a:pt x="130" y="26"/>
                    <a:pt x="133" y="24"/>
                  </a:cubicBezTo>
                  <a:cubicBezTo>
                    <a:pt x="91" y="8"/>
                    <a:pt x="45" y="0"/>
                    <a:pt x="0" y="2"/>
                  </a:cubicBezTo>
                  <a:cubicBezTo>
                    <a:pt x="6" y="8"/>
                    <a:pt x="13" y="14"/>
                    <a:pt x="21" y="18"/>
                  </a:cubicBezTo>
                  <a:lnTo>
                    <a:pt x="29" y="22"/>
                  </a:lnTo>
                  <a:close/>
                </a:path>
              </a:pathLst>
            </a:custGeom>
            <a:solidFill>
              <a:srgbClr val="7363E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0" name="Freeform 10">
              <a:extLst>
                <a:ext uri="{FF2B5EF4-FFF2-40B4-BE49-F238E27FC236}">
                  <a16:creationId xmlns="" xmlns:a16="http://schemas.microsoft.com/office/drawing/2014/main" id="{DF952858-8B93-4498-87CF-134338821959}"/>
                </a:ext>
              </a:extLst>
            </p:cNvPr>
            <p:cNvSpPr>
              <a:spLocks/>
            </p:cNvSpPr>
            <p:nvPr/>
          </p:nvSpPr>
          <p:spPr bwMode="auto">
            <a:xfrm>
              <a:off x="1918" y="1451"/>
              <a:ext cx="392" cy="752"/>
            </a:xfrm>
            <a:custGeom>
              <a:avLst/>
              <a:gdLst>
                <a:gd name="T0" fmla="*/ 16 w 220"/>
                <a:gd name="T1" fmla="*/ 93 h 423"/>
                <a:gd name="T2" fmla="*/ 3 w 220"/>
                <a:gd name="T3" fmla="*/ 279 h 423"/>
                <a:gd name="T4" fmla="*/ 9 w 220"/>
                <a:gd name="T5" fmla="*/ 360 h 423"/>
                <a:gd name="T6" fmla="*/ 21 w 220"/>
                <a:gd name="T7" fmla="*/ 423 h 423"/>
                <a:gd name="T8" fmla="*/ 80 w 220"/>
                <a:gd name="T9" fmla="*/ 420 h 423"/>
                <a:gd name="T10" fmla="*/ 109 w 220"/>
                <a:gd name="T11" fmla="*/ 420 h 423"/>
                <a:gd name="T12" fmla="*/ 137 w 220"/>
                <a:gd name="T13" fmla="*/ 359 h 423"/>
                <a:gd name="T14" fmla="*/ 173 w 220"/>
                <a:gd name="T15" fmla="*/ 276 h 423"/>
                <a:gd name="T16" fmla="*/ 220 w 220"/>
                <a:gd name="T17" fmla="*/ 124 h 423"/>
                <a:gd name="T18" fmla="*/ 123 w 220"/>
                <a:gd name="T19" fmla="*/ 0 h 423"/>
                <a:gd name="T20" fmla="*/ 19 w 220"/>
                <a:gd name="T21" fmla="*/ 80 h 423"/>
                <a:gd name="T22" fmla="*/ 16 w 220"/>
                <a:gd name="T23" fmla="*/ 93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0" h="423">
                  <a:moveTo>
                    <a:pt x="16" y="93"/>
                  </a:moveTo>
                  <a:cubicBezTo>
                    <a:pt x="5" y="155"/>
                    <a:pt x="0" y="217"/>
                    <a:pt x="3" y="279"/>
                  </a:cubicBezTo>
                  <a:cubicBezTo>
                    <a:pt x="4" y="307"/>
                    <a:pt x="7" y="333"/>
                    <a:pt x="9" y="360"/>
                  </a:cubicBezTo>
                  <a:cubicBezTo>
                    <a:pt x="11" y="382"/>
                    <a:pt x="14" y="403"/>
                    <a:pt x="21" y="423"/>
                  </a:cubicBezTo>
                  <a:cubicBezTo>
                    <a:pt x="41" y="419"/>
                    <a:pt x="63" y="421"/>
                    <a:pt x="80" y="420"/>
                  </a:cubicBezTo>
                  <a:cubicBezTo>
                    <a:pt x="90" y="420"/>
                    <a:pt x="100" y="420"/>
                    <a:pt x="109" y="420"/>
                  </a:cubicBezTo>
                  <a:cubicBezTo>
                    <a:pt x="121" y="400"/>
                    <a:pt x="129" y="380"/>
                    <a:pt x="137" y="359"/>
                  </a:cubicBezTo>
                  <a:cubicBezTo>
                    <a:pt x="149" y="331"/>
                    <a:pt x="162" y="304"/>
                    <a:pt x="173" y="276"/>
                  </a:cubicBezTo>
                  <a:cubicBezTo>
                    <a:pt x="193" y="227"/>
                    <a:pt x="211" y="176"/>
                    <a:pt x="220" y="124"/>
                  </a:cubicBezTo>
                  <a:cubicBezTo>
                    <a:pt x="218" y="73"/>
                    <a:pt x="183" y="0"/>
                    <a:pt x="123" y="0"/>
                  </a:cubicBezTo>
                  <a:cubicBezTo>
                    <a:pt x="70" y="0"/>
                    <a:pt x="46" y="41"/>
                    <a:pt x="19" y="80"/>
                  </a:cubicBezTo>
                  <a:cubicBezTo>
                    <a:pt x="18" y="84"/>
                    <a:pt x="17" y="89"/>
                    <a:pt x="16" y="93"/>
                  </a:cubicBezTo>
                </a:path>
              </a:pathLst>
            </a:custGeom>
            <a:solidFill>
              <a:srgbClr val="FF7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1" name="Freeform 11">
              <a:extLst>
                <a:ext uri="{FF2B5EF4-FFF2-40B4-BE49-F238E27FC236}">
                  <a16:creationId xmlns="" xmlns:a16="http://schemas.microsoft.com/office/drawing/2014/main" id="{02A68E77-A7E4-4AF0-9A7F-8B28DE4DE894}"/>
                </a:ext>
              </a:extLst>
            </p:cNvPr>
            <p:cNvSpPr>
              <a:spLocks/>
            </p:cNvSpPr>
            <p:nvPr/>
          </p:nvSpPr>
          <p:spPr bwMode="auto">
            <a:xfrm>
              <a:off x="1934" y="2094"/>
              <a:ext cx="210" cy="109"/>
            </a:xfrm>
            <a:custGeom>
              <a:avLst/>
              <a:gdLst>
                <a:gd name="T0" fmla="*/ 0 w 118"/>
                <a:gd name="T1" fmla="*/ 0 h 61"/>
                <a:gd name="T2" fmla="*/ 12 w 118"/>
                <a:gd name="T3" fmla="*/ 61 h 61"/>
                <a:gd name="T4" fmla="*/ 71 w 118"/>
                <a:gd name="T5" fmla="*/ 58 h 61"/>
                <a:gd name="T6" fmla="*/ 100 w 118"/>
                <a:gd name="T7" fmla="*/ 58 h 61"/>
                <a:gd name="T8" fmla="*/ 118 w 118"/>
                <a:gd name="T9" fmla="*/ 22 h 61"/>
                <a:gd name="T10" fmla="*/ 0 w 118"/>
                <a:gd name="T11" fmla="*/ 0 h 61"/>
              </a:gdLst>
              <a:ahLst/>
              <a:cxnLst>
                <a:cxn ang="0">
                  <a:pos x="T0" y="T1"/>
                </a:cxn>
                <a:cxn ang="0">
                  <a:pos x="T2" y="T3"/>
                </a:cxn>
                <a:cxn ang="0">
                  <a:pos x="T4" y="T5"/>
                </a:cxn>
                <a:cxn ang="0">
                  <a:pos x="T6" y="T7"/>
                </a:cxn>
                <a:cxn ang="0">
                  <a:pos x="T8" y="T9"/>
                </a:cxn>
                <a:cxn ang="0">
                  <a:pos x="T10" y="T11"/>
                </a:cxn>
              </a:cxnLst>
              <a:rect l="0" t="0" r="r" b="b"/>
              <a:pathLst>
                <a:path w="118" h="61">
                  <a:moveTo>
                    <a:pt x="0" y="0"/>
                  </a:moveTo>
                  <a:cubicBezTo>
                    <a:pt x="2" y="21"/>
                    <a:pt x="5" y="41"/>
                    <a:pt x="12" y="61"/>
                  </a:cubicBezTo>
                  <a:cubicBezTo>
                    <a:pt x="32" y="57"/>
                    <a:pt x="54" y="59"/>
                    <a:pt x="71" y="58"/>
                  </a:cubicBezTo>
                  <a:cubicBezTo>
                    <a:pt x="81" y="58"/>
                    <a:pt x="91" y="58"/>
                    <a:pt x="100" y="58"/>
                  </a:cubicBezTo>
                  <a:cubicBezTo>
                    <a:pt x="107" y="46"/>
                    <a:pt x="113" y="34"/>
                    <a:pt x="118" y="22"/>
                  </a:cubicBezTo>
                  <a:cubicBezTo>
                    <a:pt x="80" y="28"/>
                    <a:pt x="33" y="21"/>
                    <a:pt x="0" y="0"/>
                  </a:cubicBezTo>
                </a:path>
              </a:pathLst>
            </a:custGeom>
            <a:solidFill>
              <a:srgbClr val="FF4D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2" name="Freeform 12">
              <a:extLst>
                <a:ext uri="{FF2B5EF4-FFF2-40B4-BE49-F238E27FC236}">
                  <a16:creationId xmlns="" xmlns:a16="http://schemas.microsoft.com/office/drawing/2014/main" id="{27E9D424-E70A-4D71-8674-749DDDA32203}"/>
                </a:ext>
              </a:extLst>
            </p:cNvPr>
            <p:cNvSpPr>
              <a:spLocks/>
            </p:cNvSpPr>
            <p:nvPr/>
          </p:nvSpPr>
          <p:spPr bwMode="auto">
            <a:xfrm>
              <a:off x="1959" y="1242"/>
              <a:ext cx="372" cy="367"/>
            </a:xfrm>
            <a:custGeom>
              <a:avLst/>
              <a:gdLst>
                <a:gd name="T0" fmla="*/ 113 w 209"/>
                <a:gd name="T1" fmla="*/ 111 h 207"/>
                <a:gd name="T2" fmla="*/ 203 w 209"/>
                <a:gd name="T3" fmla="*/ 207 h 207"/>
                <a:gd name="T4" fmla="*/ 203 w 209"/>
                <a:gd name="T5" fmla="*/ 206 h 207"/>
                <a:gd name="T6" fmla="*/ 208 w 209"/>
                <a:gd name="T7" fmla="*/ 96 h 207"/>
                <a:gd name="T8" fmla="*/ 192 w 209"/>
                <a:gd name="T9" fmla="*/ 12 h 207"/>
                <a:gd name="T10" fmla="*/ 127 w 209"/>
                <a:gd name="T11" fmla="*/ 12 h 207"/>
                <a:gd name="T12" fmla="*/ 96 w 209"/>
                <a:gd name="T13" fmla="*/ 0 h 207"/>
                <a:gd name="T14" fmla="*/ 0 w 209"/>
                <a:gd name="T15" fmla="*/ 180 h 207"/>
                <a:gd name="T16" fmla="*/ 113 w 209"/>
                <a:gd name="T17" fmla="*/ 11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9" h="207">
                  <a:moveTo>
                    <a:pt x="113" y="111"/>
                  </a:moveTo>
                  <a:cubicBezTo>
                    <a:pt x="154" y="121"/>
                    <a:pt x="193" y="163"/>
                    <a:pt x="203" y="207"/>
                  </a:cubicBezTo>
                  <a:cubicBezTo>
                    <a:pt x="203" y="207"/>
                    <a:pt x="203" y="206"/>
                    <a:pt x="203" y="206"/>
                  </a:cubicBezTo>
                  <a:cubicBezTo>
                    <a:pt x="206" y="169"/>
                    <a:pt x="209" y="132"/>
                    <a:pt x="208" y="96"/>
                  </a:cubicBezTo>
                  <a:cubicBezTo>
                    <a:pt x="208" y="72"/>
                    <a:pt x="207" y="35"/>
                    <a:pt x="192" y="12"/>
                  </a:cubicBezTo>
                  <a:cubicBezTo>
                    <a:pt x="171" y="18"/>
                    <a:pt x="149" y="18"/>
                    <a:pt x="127" y="12"/>
                  </a:cubicBezTo>
                  <a:cubicBezTo>
                    <a:pt x="116" y="9"/>
                    <a:pt x="106" y="5"/>
                    <a:pt x="96" y="0"/>
                  </a:cubicBezTo>
                  <a:cubicBezTo>
                    <a:pt x="40" y="38"/>
                    <a:pt x="14" y="114"/>
                    <a:pt x="0" y="180"/>
                  </a:cubicBezTo>
                  <a:cubicBezTo>
                    <a:pt x="24" y="139"/>
                    <a:pt x="59" y="97"/>
                    <a:pt x="113" y="111"/>
                  </a:cubicBezTo>
                </a:path>
              </a:pathLst>
            </a:custGeom>
            <a:solidFill>
              <a:srgbClr val="FF940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3" name="Freeform 13">
              <a:extLst>
                <a:ext uri="{FF2B5EF4-FFF2-40B4-BE49-F238E27FC236}">
                  <a16:creationId xmlns="" xmlns:a16="http://schemas.microsoft.com/office/drawing/2014/main" id="{ED2E3D3C-F22C-4047-8382-EA20A6D49BED}"/>
                </a:ext>
              </a:extLst>
            </p:cNvPr>
            <p:cNvSpPr>
              <a:spLocks/>
            </p:cNvSpPr>
            <p:nvPr/>
          </p:nvSpPr>
          <p:spPr bwMode="auto">
            <a:xfrm>
              <a:off x="1664" y="1434"/>
              <a:ext cx="278" cy="795"/>
            </a:xfrm>
            <a:custGeom>
              <a:avLst/>
              <a:gdLst>
                <a:gd name="T0" fmla="*/ 128 w 156"/>
                <a:gd name="T1" fmla="*/ 447 h 448"/>
                <a:gd name="T2" fmla="*/ 156 w 156"/>
                <a:gd name="T3" fmla="*/ 434 h 448"/>
                <a:gd name="T4" fmla="*/ 145 w 156"/>
                <a:gd name="T5" fmla="*/ 383 h 448"/>
                <a:gd name="T6" fmla="*/ 137 w 156"/>
                <a:gd name="T7" fmla="*/ 289 h 448"/>
                <a:gd name="T8" fmla="*/ 152 w 156"/>
                <a:gd name="T9" fmla="*/ 99 h 448"/>
                <a:gd name="T10" fmla="*/ 77 w 156"/>
                <a:gd name="T11" fmla="*/ 10 h 448"/>
                <a:gd name="T12" fmla="*/ 7 w 156"/>
                <a:gd name="T13" fmla="*/ 73 h 448"/>
                <a:gd name="T14" fmla="*/ 1 w 156"/>
                <a:gd name="T15" fmla="*/ 150 h 448"/>
                <a:gd name="T16" fmla="*/ 126 w 156"/>
                <a:gd name="T17" fmla="*/ 448 h 448"/>
                <a:gd name="T18" fmla="*/ 128 w 156"/>
                <a:gd name="T19" fmla="*/ 447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6" h="448">
                  <a:moveTo>
                    <a:pt x="128" y="447"/>
                  </a:moveTo>
                  <a:cubicBezTo>
                    <a:pt x="136" y="440"/>
                    <a:pt x="146" y="436"/>
                    <a:pt x="156" y="434"/>
                  </a:cubicBezTo>
                  <a:cubicBezTo>
                    <a:pt x="149" y="418"/>
                    <a:pt x="147" y="400"/>
                    <a:pt x="145" y="383"/>
                  </a:cubicBezTo>
                  <a:cubicBezTo>
                    <a:pt x="142" y="352"/>
                    <a:pt x="138" y="321"/>
                    <a:pt x="137" y="289"/>
                  </a:cubicBezTo>
                  <a:cubicBezTo>
                    <a:pt x="135" y="226"/>
                    <a:pt x="140" y="162"/>
                    <a:pt x="152" y="99"/>
                  </a:cubicBezTo>
                  <a:cubicBezTo>
                    <a:pt x="148" y="59"/>
                    <a:pt x="130" y="0"/>
                    <a:pt x="77" y="10"/>
                  </a:cubicBezTo>
                  <a:cubicBezTo>
                    <a:pt x="43" y="17"/>
                    <a:pt x="21" y="43"/>
                    <a:pt x="7" y="73"/>
                  </a:cubicBezTo>
                  <a:cubicBezTo>
                    <a:pt x="2" y="98"/>
                    <a:pt x="0" y="124"/>
                    <a:pt x="1" y="150"/>
                  </a:cubicBezTo>
                  <a:cubicBezTo>
                    <a:pt x="4" y="262"/>
                    <a:pt x="58" y="361"/>
                    <a:pt x="126" y="448"/>
                  </a:cubicBezTo>
                  <a:cubicBezTo>
                    <a:pt x="127" y="448"/>
                    <a:pt x="128" y="447"/>
                    <a:pt x="128" y="447"/>
                  </a:cubicBezTo>
                </a:path>
              </a:pathLst>
            </a:custGeom>
            <a:solidFill>
              <a:srgbClr val="A4DD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4" name="Freeform 14">
              <a:extLst>
                <a:ext uri="{FF2B5EF4-FFF2-40B4-BE49-F238E27FC236}">
                  <a16:creationId xmlns="" xmlns:a16="http://schemas.microsoft.com/office/drawing/2014/main" id="{F98634B1-0992-4723-A47C-B093102A0F5B}"/>
                </a:ext>
              </a:extLst>
            </p:cNvPr>
            <p:cNvSpPr>
              <a:spLocks/>
            </p:cNvSpPr>
            <p:nvPr/>
          </p:nvSpPr>
          <p:spPr bwMode="auto">
            <a:xfrm>
              <a:off x="1664" y="1647"/>
              <a:ext cx="278" cy="582"/>
            </a:xfrm>
            <a:custGeom>
              <a:avLst/>
              <a:gdLst>
                <a:gd name="T0" fmla="*/ 144 w 156"/>
                <a:gd name="T1" fmla="*/ 251 h 328"/>
                <a:gd name="T2" fmla="*/ 64 w 156"/>
                <a:gd name="T3" fmla="*/ 169 h 328"/>
                <a:gd name="T4" fmla="*/ 1 w 156"/>
                <a:gd name="T5" fmla="*/ 0 h 328"/>
                <a:gd name="T6" fmla="*/ 1 w 156"/>
                <a:gd name="T7" fmla="*/ 30 h 328"/>
                <a:gd name="T8" fmla="*/ 126 w 156"/>
                <a:gd name="T9" fmla="*/ 328 h 328"/>
                <a:gd name="T10" fmla="*/ 128 w 156"/>
                <a:gd name="T11" fmla="*/ 327 h 328"/>
                <a:gd name="T12" fmla="*/ 156 w 156"/>
                <a:gd name="T13" fmla="*/ 314 h 328"/>
                <a:gd name="T14" fmla="*/ 145 w 156"/>
                <a:gd name="T15" fmla="*/ 263 h 328"/>
                <a:gd name="T16" fmla="*/ 144 w 156"/>
                <a:gd name="T17" fmla="*/ 251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6" h="328">
                  <a:moveTo>
                    <a:pt x="144" y="251"/>
                  </a:moveTo>
                  <a:cubicBezTo>
                    <a:pt x="111" y="231"/>
                    <a:pt x="85" y="203"/>
                    <a:pt x="64" y="169"/>
                  </a:cubicBezTo>
                  <a:cubicBezTo>
                    <a:pt x="35" y="122"/>
                    <a:pt x="9" y="61"/>
                    <a:pt x="1" y="0"/>
                  </a:cubicBezTo>
                  <a:cubicBezTo>
                    <a:pt x="0" y="10"/>
                    <a:pt x="0" y="20"/>
                    <a:pt x="1" y="30"/>
                  </a:cubicBezTo>
                  <a:cubicBezTo>
                    <a:pt x="4" y="142"/>
                    <a:pt x="58" y="241"/>
                    <a:pt x="126" y="328"/>
                  </a:cubicBezTo>
                  <a:cubicBezTo>
                    <a:pt x="127" y="328"/>
                    <a:pt x="128" y="327"/>
                    <a:pt x="128" y="327"/>
                  </a:cubicBezTo>
                  <a:cubicBezTo>
                    <a:pt x="136" y="320"/>
                    <a:pt x="146" y="316"/>
                    <a:pt x="156" y="314"/>
                  </a:cubicBezTo>
                  <a:cubicBezTo>
                    <a:pt x="149" y="298"/>
                    <a:pt x="147" y="280"/>
                    <a:pt x="145" y="263"/>
                  </a:cubicBezTo>
                  <a:cubicBezTo>
                    <a:pt x="145" y="259"/>
                    <a:pt x="144" y="255"/>
                    <a:pt x="144" y="251"/>
                  </a:cubicBezTo>
                </a:path>
              </a:pathLst>
            </a:custGeom>
            <a:solidFill>
              <a:srgbClr val="7363E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5" name="Freeform 15">
              <a:extLst>
                <a:ext uri="{FF2B5EF4-FFF2-40B4-BE49-F238E27FC236}">
                  <a16:creationId xmlns="" xmlns:a16="http://schemas.microsoft.com/office/drawing/2014/main" id="{0A049E95-B9A2-4307-B7FD-D466C541F088}"/>
                </a:ext>
              </a:extLst>
            </p:cNvPr>
            <p:cNvSpPr>
              <a:spLocks noEditPoints="1"/>
            </p:cNvSpPr>
            <p:nvPr/>
          </p:nvSpPr>
          <p:spPr bwMode="auto">
            <a:xfrm>
              <a:off x="1867" y="2210"/>
              <a:ext cx="386" cy="74"/>
            </a:xfrm>
            <a:custGeom>
              <a:avLst/>
              <a:gdLst>
                <a:gd name="T0" fmla="*/ 208 w 217"/>
                <a:gd name="T1" fmla="*/ 14 h 42"/>
                <a:gd name="T2" fmla="*/ 199 w 217"/>
                <a:gd name="T3" fmla="*/ 9 h 42"/>
                <a:gd name="T4" fmla="*/ 197 w 217"/>
                <a:gd name="T5" fmla="*/ 8 h 42"/>
                <a:gd name="T6" fmla="*/ 183 w 217"/>
                <a:gd name="T7" fmla="*/ 4 h 42"/>
                <a:gd name="T8" fmla="*/ 147 w 217"/>
                <a:gd name="T9" fmla="*/ 0 h 42"/>
                <a:gd name="T10" fmla="*/ 143 w 217"/>
                <a:gd name="T11" fmla="*/ 0 h 42"/>
                <a:gd name="T12" fmla="*/ 134 w 217"/>
                <a:gd name="T13" fmla="*/ 0 h 42"/>
                <a:gd name="T14" fmla="*/ 87 w 217"/>
                <a:gd name="T15" fmla="*/ 1 h 42"/>
                <a:gd name="T16" fmla="*/ 53 w 217"/>
                <a:gd name="T17" fmla="*/ 2 h 42"/>
                <a:gd name="T18" fmla="*/ 45 w 217"/>
                <a:gd name="T19" fmla="*/ 3 h 42"/>
                <a:gd name="T20" fmla="*/ 28 w 217"/>
                <a:gd name="T21" fmla="*/ 9 h 42"/>
                <a:gd name="T22" fmla="*/ 17 w 217"/>
                <a:gd name="T23" fmla="*/ 17 h 42"/>
                <a:gd name="T24" fmla="*/ 12 w 217"/>
                <a:gd name="T25" fmla="*/ 22 h 42"/>
                <a:gd name="T26" fmla="*/ 6 w 217"/>
                <a:gd name="T27" fmla="*/ 42 h 42"/>
                <a:gd name="T28" fmla="*/ 14 w 217"/>
                <a:gd name="T29" fmla="*/ 40 h 42"/>
                <a:gd name="T30" fmla="*/ 62 w 217"/>
                <a:gd name="T31" fmla="*/ 23 h 42"/>
                <a:gd name="T32" fmla="*/ 66 w 217"/>
                <a:gd name="T33" fmla="*/ 22 h 42"/>
                <a:gd name="T34" fmla="*/ 99 w 217"/>
                <a:gd name="T35" fmla="*/ 20 h 42"/>
                <a:gd name="T36" fmla="*/ 199 w 217"/>
                <a:gd name="T37" fmla="*/ 35 h 42"/>
                <a:gd name="T38" fmla="*/ 204 w 217"/>
                <a:gd name="T39" fmla="*/ 36 h 42"/>
                <a:gd name="T40" fmla="*/ 209 w 217"/>
                <a:gd name="T41" fmla="*/ 14 h 42"/>
                <a:gd name="T42" fmla="*/ 208 w 217"/>
                <a:gd name="T43" fmla="*/ 14 h 42"/>
                <a:gd name="T44" fmla="*/ 199 w 217"/>
                <a:gd name="T45" fmla="*/ 27 h 42"/>
                <a:gd name="T46" fmla="*/ 195 w 217"/>
                <a:gd name="T47" fmla="*/ 24 h 42"/>
                <a:gd name="T48" fmla="*/ 199 w 217"/>
                <a:gd name="T49" fmla="*/ 22 h 42"/>
                <a:gd name="T50" fmla="*/ 201 w 217"/>
                <a:gd name="T51" fmla="*/ 24 h 42"/>
                <a:gd name="T52" fmla="*/ 199 w 217"/>
                <a:gd name="T53" fmla="*/ 27 h 42"/>
                <a:gd name="T54" fmla="*/ 203 w 217"/>
                <a:gd name="T55" fmla="*/ 22 h 42"/>
                <a:gd name="T56" fmla="*/ 197 w 217"/>
                <a:gd name="T57" fmla="*/ 16 h 42"/>
                <a:gd name="T58" fmla="*/ 199 w 217"/>
                <a:gd name="T59" fmla="*/ 14 h 42"/>
                <a:gd name="T60" fmla="*/ 206 w 217"/>
                <a:gd name="T61" fmla="*/ 20 h 42"/>
                <a:gd name="T62" fmla="*/ 203 w 217"/>
                <a:gd name="T63" fmla="*/ 2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7" h="42">
                  <a:moveTo>
                    <a:pt x="208" y="14"/>
                  </a:moveTo>
                  <a:cubicBezTo>
                    <a:pt x="199" y="9"/>
                    <a:pt x="199" y="9"/>
                    <a:pt x="199" y="9"/>
                  </a:cubicBezTo>
                  <a:cubicBezTo>
                    <a:pt x="198" y="9"/>
                    <a:pt x="197" y="8"/>
                    <a:pt x="197" y="8"/>
                  </a:cubicBezTo>
                  <a:cubicBezTo>
                    <a:pt x="192" y="6"/>
                    <a:pt x="187" y="5"/>
                    <a:pt x="183" y="4"/>
                  </a:cubicBezTo>
                  <a:cubicBezTo>
                    <a:pt x="171" y="2"/>
                    <a:pt x="159" y="0"/>
                    <a:pt x="147" y="0"/>
                  </a:cubicBezTo>
                  <a:cubicBezTo>
                    <a:pt x="145" y="0"/>
                    <a:pt x="144" y="0"/>
                    <a:pt x="143" y="0"/>
                  </a:cubicBezTo>
                  <a:cubicBezTo>
                    <a:pt x="134" y="0"/>
                    <a:pt x="134" y="0"/>
                    <a:pt x="134" y="0"/>
                  </a:cubicBezTo>
                  <a:cubicBezTo>
                    <a:pt x="118" y="0"/>
                    <a:pt x="103" y="1"/>
                    <a:pt x="87" y="1"/>
                  </a:cubicBezTo>
                  <a:cubicBezTo>
                    <a:pt x="78" y="1"/>
                    <a:pt x="65" y="1"/>
                    <a:pt x="53" y="2"/>
                  </a:cubicBezTo>
                  <a:cubicBezTo>
                    <a:pt x="45" y="3"/>
                    <a:pt x="45" y="3"/>
                    <a:pt x="45" y="3"/>
                  </a:cubicBezTo>
                  <a:cubicBezTo>
                    <a:pt x="38" y="4"/>
                    <a:pt x="32" y="6"/>
                    <a:pt x="28" y="9"/>
                  </a:cubicBezTo>
                  <a:cubicBezTo>
                    <a:pt x="25" y="10"/>
                    <a:pt x="21" y="13"/>
                    <a:pt x="17" y="17"/>
                  </a:cubicBezTo>
                  <a:cubicBezTo>
                    <a:pt x="12" y="22"/>
                    <a:pt x="12" y="22"/>
                    <a:pt x="12" y="22"/>
                  </a:cubicBezTo>
                  <a:cubicBezTo>
                    <a:pt x="5" y="29"/>
                    <a:pt x="0" y="37"/>
                    <a:pt x="6" y="42"/>
                  </a:cubicBezTo>
                  <a:cubicBezTo>
                    <a:pt x="14" y="40"/>
                    <a:pt x="14" y="40"/>
                    <a:pt x="14" y="40"/>
                  </a:cubicBezTo>
                  <a:cubicBezTo>
                    <a:pt x="27" y="30"/>
                    <a:pt x="45" y="25"/>
                    <a:pt x="62" y="23"/>
                  </a:cubicBezTo>
                  <a:cubicBezTo>
                    <a:pt x="66" y="22"/>
                    <a:pt x="66" y="22"/>
                    <a:pt x="66" y="22"/>
                  </a:cubicBezTo>
                  <a:cubicBezTo>
                    <a:pt x="78" y="21"/>
                    <a:pt x="89" y="20"/>
                    <a:pt x="99" y="20"/>
                  </a:cubicBezTo>
                  <a:cubicBezTo>
                    <a:pt x="131" y="19"/>
                    <a:pt x="170" y="19"/>
                    <a:pt x="199" y="35"/>
                  </a:cubicBezTo>
                  <a:cubicBezTo>
                    <a:pt x="204" y="36"/>
                    <a:pt x="204" y="36"/>
                    <a:pt x="204" y="36"/>
                  </a:cubicBezTo>
                  <a:cubicBezTo>
                    <a:pt x="215" y="30"/>
                    <a:pt x="217" y="23"/>
                    <a:pt x="209" y="14"/>
                  </a:cubicBezTo>
                  <a:cubicBezTo>
                    <a:pt x="209" y="14"/>
                    <a:pt x="208" y="14"/>
                    <a:pt x="208" y="14"/>
                  </a:cubicBezTo>
                  <a:moveTo>
                    <a:pt x="199" y="27"/>
                  </a:moveTo>
                  <a:cubicBezTo>
                    <a:pt x="197" y="27"/>
                    <a:pt x="196" y="25"/>
                    <a:pt x="195" y="24"/>
                  </a:cubicBezTo>
                  <a:cubicBezTo>
                    <a:pt x="194" y="22"/>
                    <a:pt x="197" y="19"/>
                    <a:pt x="199" y="22"/>
                  </a:cubicBezTo>
                  <a:cubicBezTo>
                    <a:pt x="199" y="23"/>
                    <a:pt x="200" y="23"/>
                    <a:pt x="201" y="24"/>
                  </a:cubicBezTo>
                  <a:cubicBezTo>
                    <a:pt x="202" y="26"/>
                    <a:pt x="201" y="28"/>
                    <a:pt x="199" y="27"/>
                  </a:cubicBezTo>
                  <a:moveTo>
                    <a:pt x="203" y="22"/>
                  </a:moveTo>
                  <a:cubicBezTo>
                    <a:pt x="201" y="21"/>
                    <a:pt x="199" y="18"/>
                    <a:pt x="197" y="16"/>
                  </a:cubicBezTo>
                  <a:cubicBezTo>
                    <a:pt x="196" y="15"/>
                    <a:pt x="198" y="13"/>
                    <a:pt x="199" y="14"/>
                  </a:cubicBezTo>
                  <a:cubicBezTo>
                    <a:pt x="202" y="15"/>
                    <a:pt x="205" y="17"/>
                    <a:pt x="206" y="20"/>
                  </a:cubicBezTo>
                  <a:cubicBezTo>
                    <a:pt x="206" y="21"/>
                    <a:pt x="205" y="23"/>
                    <a:pt x="203" y="22"/>
                  </a:cubicBezTo>
                </a:path>
              </a:pathLst>
            </a:custGeom>
            <a:solidFill>
              <a:srgbClr val="F7BD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6" name="Freeform 16">
              <a:extLst>
                <a:ext uri="{FF2B5EF4-FFF2-40B4-BE49-F238E27FC236}">
                  <a16:creationId xmlns="" xmlns:a16="http://schemas.microsoft.com/office/drawing/2014/main" id="{A9009F5E-D805-4AE1-9EA8-D0FD9EE6604B}"/>
                </a:ext>
              </a:extLst>
            </p:cNvPr>
            <p:cNvSpPr>
              <a:spLocks noEditPoints="1"/>
            </p:cNvSpPr>
            <p:nvPr/>
          </p:nvSpPr>
          <p:spPr bwMode="auto">
            <a:xfrm>
              <a:off x="1813" y="2469"/>
              <a:ext cx="340" cy="203"/>
            </a:xfrm>
            <a:custGeom>
              <a:avLst/>
              <a:gdLst>
                <a:gd name="T0" fmla="*/ 9 w 191"/>
                <a:gd name="T1" fmla="*/ 11 h 114"/>
                <a:gd name="T2" fmla="*/ 10 w 191"/>
                <a:gd name="T3" fmla="*/ 99 h 114"/>
                <a:gd name="T4" fmla="*/ 95 w 191"/>
                <a:gd name="T5" fmla="*/ 112 h 114"/>
                <a:gd name="T6" fmla="*/ 176 w 191"/>
                <a:gd name="T7" fmla="*/ 100 h 114"/>
                <a:gd name="T8" fmla="*/ 185 w 191"/>
                <a:gd name="T9" fmla="*/ 52 h 114"/>
                <a:gd name="T10" fmla="*/ 191 w 191"/>
                <a:gd name="T11" fmla="*/ 20 h 114"/>
                <a:gd name="T12" fmla="*/ 9 w 191"/>
                <a:gd name="T13" fmla="*/ 11 h 114"/>
                <a:gd name="T14" fmla="*/ 162 w 191"/>
                <a:gd name="T15" fmla="*/ 80 h 114"/>
                <a:gd name="T16" fmla="*/ 166 w 191"/>
                <a:gd name="T17" fmla="*/ 77 h 114"/>
                <a:gd name="T18" fmla="*/ 168 w 191"/>
                <a:gd name="T19" fmla="*/ 79 h 114"/>
                <a:gd name="T20" fmla="*/ 164 w 191"/>
                <a:gd name="T21" fmla="*/ 83 h 114"/>
                <a:gd name="T22" fmla="*/ 162 w 191"/>
                <a:gd name="T23" fmla="*/ 80 h 114"/>
                <a:gd name="T24" fmla="*/ 159 w 191"/>
                <a:gd name="T25" fmla="*/ 94 h 114"/>
                <a:gd name="T26" fmla="*/ 166 w 191"/>
                <a:gd name="T27" fmla="*/ 89 h 114"/>
                <a:gd name="T28" fmla="*/ 173 w 191"/>
                <a:gd name="T29" fmla="*/ 85 h 114"/>
                <a:gd name="T30" fmla="*/ 176 w 191"/>
                <a:gd name="T31" fmla="*/ 88 h 114"/>
                <a:gd name="T32" fmla="*/ 169 w 191"/>
                <a:gd name="T33" fmla="*/ 95 h 114"/>
                <a:gd name="T34" fmla="*/ 160 w 191"/>
                <a:gd name="T35" fmla="*/ 99 h 114"/>
                <a:gd name="T36" fmla="*/ 159 w 191"/>
                <a:gd name="T37" fmla="*/ 9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1" h="114">
                  <a:moveTo>
                    <a:pt x="9" y="11"/>
                  </a:moveTo>
                  <a:cubicBezTo>
                    <a:pt x="4" y="40"/>
                    <a:pt x="0" y="71"/>
                    <a:pt x="10" y="99"/>
                  </a:cubicBezTo>
                  <a:cubicBezTo>
                    <a:pt x="37" y="112"/>
                    <a:pt x="65" y="114"/>
                    <a:pt x="95" y="112"/>
                  </a:cubicBezTo>
                  <a:cubicBezTo>
                    <a:pt x="119" y="111"/>
                    <a:pt x="154" y="111"/>
                    <a:pt x="176" y="100"/>
                  </a:cubicBezTo>
                  <a:cubicBezTo>
                    <a:pt x="182" y="85"/>
                    <a:pt x="182" y="67"/>
                    <a:pt x="185" y="52"/>
                  </a:cubicBezTo>
                  <a:cubicBezTo>
                    <a:pt x="186" y="41"/>
                    <a:pt x="188" y="30"/>
                    <a:pt x="191" y="20"/>
                  </a:cubicBezTo>
                  <a:cubicBezTo>
                    <a:pt x="130" y="6"/>
                    <a:pt x="71" y="0"/>
                    <a:pt x="9" y="11"/>
                  </a:cubicBezTo>
                  <a:moveTo>
                    <a:pt x="162" y="80"/>
                  </a:moveTo>
                  <a:cubicBezTo>
                    <a:pt x="163" y="79"/>
                    <a:pt x="164" y="78"/>
                    <a:pt x="166" y="77"/>
                  </a:cubicBezTo>
                  <a:cubicBezTo>
                    <a:pt x="167" y="76"/>
                    <a:pt x="169" y="78"/>
                    <a:pt x="168" y="79"/>
                  </a:cubicBezTo>
                  <a:cubicBezTo>
                    <a:pt x="167" y="81"/>
                    <a:pt x="165" y="82"/>
                    <a:pt x="164" y="83"/>
                  </a:cubicBezTo>
                  <a:cubicBezTo>
                    <a:pt x="162" y="84"/>
                    <a:pt x="160" y="81"/>
                    <a:pt x="162" y="80"/>
                  </a:cubicBezTo>
                  <a:moveTo>
                    <a:pt x="159" y="94"/>
                  </a:moveTo>
                  <a:cubicBezTo>
                    <a:pt x="161" y="93"/>
                    <a:pt x="164" y="91"/>
                    <a:pt x="166" y="89"/>
                  </a:cubicBezTo>
                  <a:cubicBezTo>
                    <a:pt x="168" y="88"/>
                    <a:pt x="170" y="86"/>
                    <a:pt x="173" y="85"/>
                  </a:cubicBezTo>
                  <a:cubicBezTo>
                    <a:pt x="174" y="85"/>
                    <a:pt x="176" y="86"/>
                    <a:pt x="176" y="88"/>
                  </a:cubicBezTo>
                  <a:cubicBezTo>
                    <a:pt x="175" y="91"/>
                    <a:pt x="172" y="94"/>
                    <a:pt x="169" y="95"/>
                  </a:cubicBezTo>
                  <a:cubicBezTo>
                    <a:pt x="167" y="97"/>
                    <a:pt x="163" y="99"/>
                    <a:pt x="160" y="99"/>
                  </a:cubicBezTo>
                  <a:cubicBezTo>
                    <a:pt x="157" y="99"/>
                    <a:pt x="157" y="95"/>
                    <a:pt x="159" y="94"/>
                  </a:cubicBezTo>
                </a:path>
              </a:pathLst>
            </a:custGeom>
            <a:solidFill>
              <a:srgbClr val="F7BD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7" name="Freeform 17">
              <a:extLst>
                <a:ext uri="{FF2B5EF4-FFF2-40B4-BE49-F238E27FC236}">
                  <a16:creationId xmlns="" xmlns:a16="http://schemas.microsoft.com/office/drawing/2014/main" id="{143355A5-436F-465B-9513-CED10C4A8383}"/>
                </a:ext>
              </a:extLst>
            </p:cNvPr>
            <p:cNvSpPr>
              <a:spLocks/>
            </p:cNvSpPr>
            <p:nvPr/>
          </p:nvSpPr>
          <p:spPr bwMode="auto">
            <a:xfrm>
              <a:off x="1822" y="2595"/>
              <a:ext cx="305" cy="77"/>
            </a:xfrm>
            <a:custGeom>
              <a:avLst/>
              <a:gdLst>
                <a:gd name="T0" fmla="*/ 164 w 171"/>
                <a:gd name="T1" fmla="*/ 25 h 43"/>
                <a:gd name="T2" fmla="*/ 155 w 171"/>
                <a:gd name="T3" fmla="*/ 28 h 43"/>
                <a:gd name="T4" fmla="*/ 154 w 171"/>
                <a:gd name="T5" fmla="*/ 23 h 43"/>
                <a:gd name="T6" fmla="*/ 157 w 171"/>
                <a:gd name="T7" fmla="*/ 21 h 43"/>
                <a:gd name="T8" fmla="*/ 113 w 171"/>
                <a:gd name="T9" fmla="*/ 7 h 43"/>
                <a:gd name="T10" fmla="*/ 0 w 171"/>
                <a:gd name="T11" fmla="*/ 7 h 43"/>
                <a:gd name="T12" fmla="*/ 5 w 171"/>
                <a:gd name="T13" fmla="*/ 28 h 43"/>
                <a:gd name="T14" fmla="*/ 90 w 171"/>
                <a:gd name="T15" fmla="*/ 41 h 43"/>
                <a:gd name="T16" fmla="*/ 171 w 171"/>
                <a:gd name="T17" fmla="*/ 29 h 43"/>
                <a:gd name="T18" fmla="*/ 164 w 171"/>
                <a:gd name="T19" fmla="*/ 25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1" h="43">
                  <a:moveTo>
                    <a:pt x="164" y="25"/>
                  </a:moveTo>
                  <a:cubicBezTo>
                    <a:pt x="161" y="27"/>
                    <a:pt x="158" y="28"/>
                    <a:pt x="155" y="28"/>
                  </a:cubicBezTo>
                  <a:cubicBezTo>
                    <a:pt x="152" y="28"/>
                    <a:pt x="152" y="24"/>
                    <a:pt x="154" y="23"/>
                  </a:cubicBezTo>
                  <a:cubicBezTo>
                    <a:pt x="155" y="22"/>
                    <a:pt x="156" y="22"/>
                    <a:pt x="157" y="21"/>
                  </a:cubicBezTo>
                  <a:cubicBezTo>
                    <a:pt x="143" y="15"/>
                    <a:pt x="129" y="10"/>
                    <a:pt x="113" y="7"/>
                  </a:cubicBezTo>
                  <a:cubicBezTo>
                    <a:pt x="75" y="0"/>
                    <a:pt x="38" y="8"/>
                    <a:pt x="0" y="7"/>
                  </a:cubicBezTo>
                  <a:cubicBezTo>
                    <a:pt x="1" y="14"/>
                    <a:pt x="2" y="21"/>
                    <a:pt x="5" y="28"/>
                  </a:cubicBezTo>
                  <a:cubicBezTo>
                    <a:pt x="32" y="41"/>
                    <a:pt x="60" y="43"/>
                    <a:pt x="90" y="41"/>
                  </a:cubicBezTo>
                  <a:cubicBezTo>
                    <a:pt x="113" y="40"/>
                    <a:pt x="149" y="40"/>
                    <a:pt x="171" y="29"/>
                  </a:cubicBezTo>
                  <a:cubicBezTo>
                    <a:pt x="168" y="27"/>
                    <a:pt x="166" y="26"/>
                    <a:pt x="164" y="25"/>
                  </a:cubicBezTo>
                </a:path>
              </a:pathLst>
            </a:custGeom>
            <a:solidFill>
              <a:srgbClr val="FF83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8" name="Freeform 18">
              <a:extLst>
                <a:ext uri="{FF2B5EF4-FFF2-40B4-BE49-F238E27FC236}">
                  <a16:creationId xmlns="" xmlns:a16="http://schemas.microsoft.com/office/drawing/2014/main" id="{98B4829C-44B8-4145-AF68-3C7CCC8B1355}"/>
                </a:ext>
              </a:extLst>
            </p:cNvPr>
            <p:cNvSpPr>
              <a:spLocks/>
            </p:cNvSpPr>
            <p:nvPr/>
          </p:nvSpPr>
          <p:spPr bwMode="auto">
            <a:xfrm>
              <a:off x="1831" y="2444"/>
              <a:ext cx="328" cy="48"/>
            </a:xfrm>
            <a:custGeom>
              <a:avLst/>
              <a:gdLst>
                <a:gd name="T0" fmla="*/ 118 w 184"/>
                <a:gd name="T1" fmla="*/ 3 h 27"/>
                <a:gd name="T2" fmla="*/ 86 w 184"/>
                <a:gd name="T3" fmla="*/ 0 h 27"/>
                <a:gd name="T4" fmla="*/ 63 w 184"/>
                <a:gd name="T5" fmla="*/ 0 h 27"/>
                <a:gd name="T6" fmla="*/ 59 w 184"/>
                <a:gd name="T7" fmla="*/ 0 h 27"/>
                <a:gd name="T8" fmla="*/ 3 w 184"/>
                <a:gd name="T9" fmla="*/ 6 h 27"/>
                <a:gd name="T10" fmla="*/ 0 w 184"/>
                <a:gd name="T11" fmla="*/ 20 h 27"/>
                <a:gd name="T12" fmla="*/ 182 w 184"/>
                <a:gd name="T13" fmla="*/ 27 h 27"/>
                <a:gd name="T14" fmla="*/ 184 w 184"/>
                <a:gd name="T15" fmla="*/ 17 h 27"/>
                <a:gd name="T16" fmla="*/ 122 w 184"/>
                <a:gd name="T17" fmla="*/ 4 h 27"/>
                <a:gd name="T18" fmla="*/ 118 w 184"/>
                <a:gd name="T19" fmla="*/ 3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 h="27">
                  <a:moveTo>
                    <a:pt x="118" y="3"/>
                  </a:moveTo>
                  <a:cubicBezTo>
                    <a:pt x="108" y="2"/>
                    <a:pt x="97" y="1"/>
                    <a:pt x="86" y="0"/>
                  </a:cubicBezTo>
                  <a:cubicBezTo>
                    <a:pt x="78" y="0"/>
                    <a:pt x="71" y="0"/>
                    <a:pt x="63" y="0"/>
                  </a:cubicBezTo>
                  <a:cubicBezTo>
                    <a:pt x="59" y="0"/>
                    <a:pt x="59" y="0"/>
                    <a:pt x="59" y="0"/>
                  </a:cubicBezTo>
                  <a:cubicBezTo>
                    <a:pt x="41" y="1"/>
                    <a:pt x="22" y="2"/>
                    <a:pt x="3" y="6"/>
                  </a:cubicBezTo>
                  <a:cubicBezTo>
                    <a:pt x="2" y="11"/>
                    <a:pt x="1" y="15"/>
                    <a:pt x="0" y="20"/>
                  </a:cubicBezTo>
                  <a:cubicBezTo>
                    <a:pt x="58" y="6"/>
                    <a:pt x="125" y="7"/>
                    <a:pt x="182" y="27"/>
                  </a:cubicBezTo>
                  <a:cubicBezTo>
                    <a:pt x="183" y="24"/>
                    <a:pt x="183" y="20"/>
                    <a:pt x="184" y="17"/>
                  </a:cubicBezTo>
                  <a:cubicBezTo>
                    <a:pt x="163" y="12"/>
                    <a:pt x="143" y="7"/>
                    <a:pt x="122" y="4"/>
                  </a:cubicBezTo>
                  <a:lnTo>
                    <a:pt x="118" y="3"/>
                  </a:lnTo>
                  <a:close/>
                </a:path>
              </a:pathLst>
            </a:custGeom>
            <a:solidFill>
              <a:srgbClr val="F7BD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19" name="Freeform 19">
              <a:extLst>
                <a:ext uri="{FF2B5EF4-FFF2-40B4-BE49-F238E27FC236}">
                  <a16:creationId xmlns="" xmlns:a16="http://schemas.microsoft.com/office/drawing/2014/main" id="{B3524F6B-DFCF-4C07-8849-5A2C04B66B12}"/>
                </a:ext>
              </a:extLst>
            </p:cNvPr>
            <p:cNvSpPr>
              <a:spLocks/>
            </p:cNvSpPr>
            <p:nvPr/>
          </p:nvSpPr>
          <p:spPr bwMode="auto">
            <a:xfrm>
              <a:off x="2395" y="1343"/>
              <a:ext cx="175" cy="609"/>
            </a:xfrm>
            <a:custGeom>
              <a:avLst/>
              <a:gdLst>
                <a:gd name="T0" fmla="*/ 81 w 98"/>
                <a:gd name="T1" fmla="*/ 49 h 343"/>
                <a:gd name="T2" fmla="*/ 30 w 98"/>
                <a:gd name="T3" fmla="*/ 0 h 343"/>
                <a:gd name="T4" fmla="*/ 28 w 98"/>
                <a:gd name="T5" fmla="*/ 5 h 343"/>
                <a:gd name="T6" fmla="*/ 67 w 98"/>
                <a:gd name="T7" fmla="*/ 147 h 343"/>
                <a:gd name="T8" fmla="*/ 43 w 98"/>
                <a:gd name="T9" fmla="*/ 241 h 343"/>
                <a:gd name="T10" fmla="*/ 3 w 98"/>
                <a:gd name="T11" fmla="*/ 328 h 343"/>
                <a:gd name="T12" fmla="*/ 16 w 98"/>
                <a:gd name="T13" fmla="*/ 338 h 343"/>
                <a:gd name="T14" fmla="*/ 72 w 98"/>
                <a:gd name="T15" fmla="*/ 255 h 343"/>
                <a:gd name="T16" fmla="*/ 96 w 98"/>
                <a:gd name="T17" fmla="*/ 141 h 343"/>
                <a:gd name="T18" fmla="*/ 81 w 98"/>
                <a:gd name="T19" fmla="*/ 49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 h="343">
                  <a:moveTo>
                    <a:pt x="81" y="49"/>
                  </a:moveTo>
                  <a:cubicBezTo>
                    <a:pt x="72" y="28"/>
                    <a:pt x="56" y="0"/>
                    <a:pt x="30" y="0"/>
                  </a:cubicBezTo>
                  <a:cubicBezTo>
                    <a:pt x="28" y="0"/>
                    <a:pt x="26" y="3"/>
                    <a:pt x="28" y="5"/>
                  </a:cubicBezTo>
                  <a:cubicBezTo>
                    <a:pt x="67" y="41"/>
                    <a:pt x="71" y="97"/>
                    <a:pt x="67" y="147"/>
                  </a:cubicBezTo>
                  <a:cubicBezTo>
                    <a:pt x="65" y="179"/>
                    <a:pt x="55" y="211"/>
                    <a:pt x="43" y="241"/>
                  </a:cubicBezTo>
                  <a:cubicBezTo>
                    <a:pt x="32" y="271"/>
                    <a:pt x="12" y="298"/>
                    <a:pt x="3" y="328"/>
                  </a:cubicBezTo>
                  <a:cubicBezTo>
                    <a:pt x="0" y="336"/>
                    <a:pt x="9" y="343"/>
                    <a:pt x="16" y="338"/>
                  </a:cubicBezTo>
                  <a:cubicBezTo>
                    <a:pt x="44" y="320"/>
                    <a:pt x="60" y="286"/>
                    <a:pt x="72" y="255"/>
                  </a:cubicBezTo>
                  <a:cubicBezTo>
                    <a:pt x="87" y="219"/>
                    <a:pt x="95" y="180"/>
                    <a:pt x="96" y="141"/>
                  </a:cubicBezTo>
                  <a:cubicBezTo>
                    <a:pt x="98" y="110"/>
                    <a:pt x="93" y="77"/>
                    <a:pt x="81" y="49"/>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20" name="Freeform 20">
              <a:extLst>
                <a:ext uri="{FF2B5EF4-FFF2-40B4-BE49-F238E27FC236}">
                  <a16:creationId xmlns="" xmlns:a16="http://schemas.microsoft.com/office/drawing/2014/main" id="{DF2C0859-00BF-4294-86DD-85D3AB6F6C53}"/>
                </a:ext>
              </a:extLst>
            </p:cNvPr>
            <p:cNvSpPr>
              <a:spLocks/>
            </p:cNvSpPr>
            <p:nvPr/>
          </p:nvSpPr>
          <p:spPr bwMode="auto">
            <a:xfrm>
              <a:off x="2356" y="1965"/>
              <a:ext cx="34" cy="55"/>
            </a:xfrm>
            <a:custGeom>
              <a:avLst/>
              <a:gdLst>
                <a:gd name="T0" fmla="*/ 18 w 19"/>
                <a:gd name="T1" fmla="*/ 14 h 31"/>
                <a:gd name="T2" fmla="*/ 17 w 19"/>
                <a:gd name="T3" fmla="*/ 10 h 31"/>
                <a:gd name="T4" fmla="*/ 16 w 19"/>
                <a:gd name="T5" fmla="*/ 8 h 31"/>
                <a:gd name="T6" fmla="*/ 16 w 19"/>
                <a:gd name="T7" fmla="*/ 8 h 31"/>
                <a:gd name="T8" fmla="*/ 8 w 19"/>
                <a:gd name="T9" fmla="*/ 0 h 31"/>
                <a:gd name="T10" fmla="*/ 0 w 19"/>
                <a:gd name="T11" fmla="*/ 8 h 31"/>
                <a:gd name="T12" fmla="*/ 1 w 19"/>
                <a:gd name="T13" fmla="*/ 17 h 31"/>
                <a:gd name="T14" fmla="*/ 6 w 19"/>
                <a:gd name="T15" fmla="*/ 26 h 31"/>
                <a:gd name="T16" fmla="*/ 19 w 19"/>
                <a:gd name="T17" fmla="*/ 21 h 31"/>
                <a:gd name="T18" fmla="*/ 18 w 19"/>
                <a:gd name="T19" fmla="*/ 1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31">
                  <a:moveTo>
                    <a:pt x="18" y="14"/>
                  </a:moveTo>
                  <a:cubicBezTo>
                    <a:pt x="17" y="12"/>
                    <a:pt x="17" y="11"/>
                    <a:pt x="17" y="10"/>
                  </a:cubicBezTo>
                  <a:cubicBezTo>
                    <a:pt x="16" y="10"/>
                    <a:pt x="16" y="9"/>
                    <a:pt x="16" y="8"/>
                  </a:cubicBezTo>
                  <a:cubicBezTo>
                    <a:pt x="16" y="8"/>
                    <a:pt x="16" y="8"/>
                    <a:pt x="16" y="8"/>
                  </a:cubicBezTo>
                  <a:cubicBezTo>
                    <a:pt x="16" y="4"/>
                    <a:pt x="13" y="0"/>
                    <a:pt x="8" y="0"/>
                  </a:cubicBezTo>
                  <a:cubicBezTo>
                    <a:pt x="3" y="0"/>
                    <a:pt x="0" y="3"/>
                    <a:pt x="0" y="8"/>
                  </a:cubicBezTo>
                  <a:cubicBezTo>
                    <a:pt x="0" y="11"/>
                    <a:pt x="0" y="14"/>
                    <a:pt x="1" y="17"/>
                  </a:cubicBezTo>
                  <a:cubicBezTo>
                    <a:pt x="2" y="21"/>
                    <a:pt x="3" y="24"/>
                    <a:pt x="6" y="26"/>
                  </a:cubicBezTo>
                  <a:cubicBezTo>
                    <a:pt x="11" y="31"/>
                    <a:pt x="19" y="28"/>
                    <a:pt x="19" y="21"/>
                  </a:cubicBezTo>
                  <a:cubicBezTo>
                    <a:pt x="19" y="19"/>
                    <a:pt x="19" y="16"/>
                    <a:pt x="18" y="1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21" name="Freeform 21">
              <a:extLst>
                <a:ext uri="{FF2B5EF4-FFF2-40B4-BE49-F238E27FC236}">
                  <a16:creationId xmlns="" xmlns:a16="http://schemas.microsoft.com/office/drawing/2014/main" id="{132DD854-9EAE-4740-B22F-22E89842B791}"/>
                </a:ext>
              </a:extLst>
            </p:cNvPr>
            <p:cNvSpPr>
              <a:spLocks noEditPoints="1"/>
            </p:cNvSpPr>
            <p:nvPr/>
          </p:nvSpPr>
          <p:spPr bwMode="auto">
            <a:xfrm>
              <a:off x="1563" y="1178"/>
              <a:ext cx="1101" cy="1511"/>
            </a:xfrm>
            <a:custGeom>
              <a:avLst/>
              <a:gdLst>
                <a:gd name="T0" fmla="*/ 445 w 619"/>
                <a:gd name="T1" fmla="*/ 26 h 851"/>
                <a:gd name="T2" fmla="*/ 281 w 619"/>
                <a:gd name="T3" fmla="*/ 2 h 851"/>
                <a:gd name="T4" fmla="*/ 174 w 619"/>
                <a:gd name="T5" fmla="*/ 629 h 851"/>
                <a:gd name="T6" fmla="*/ 145 w 619"/>
                <a:gd name="T7" fmla="*/ 723 h 851"/>
                <a:gd name="T8" fmla="*/ 147 w 619"/>
                <a:gd name="T9" fmla="*/ 831 h 851"/>
                <a:gd name="T10" fmla="*/ 287 w 619"/>
                <a:gd name="T11" fmla="*/ 842 h 851"/>
                <a:gd name="T12" fmla="*/ 320 w 619"/>
                <a:gd name="T13" fmla="*/ 834 h 851"/>
                <a:gd name="T14" fmla="*/ 329 w 619"/>
                <a:gd name="T15" fmla="*/ 804 h 851"/>
                <a:gd name="T16" fmla="*/ 341 w 619"/>
                <a:gd name="T17" fmla="*/ 736 h 851"/>
                <a:gd name="T18" fmla="*/ 372 w 619"/>
                <a:gd name="T19" fmla="*/ 625 h 851"/>
                <a:gd name="T20" fmla="*/ 570 w 619"/>
                <a:gd name="T21" fmla="*/ 122 h 851"/>
                <a:gd name="T22" fmla="*/ 433 w 619"/>
                <a:gd name="T23" fmla="*/ 257 h 851"/>
                <a:gd name="T24" fmla="*/ 422 w 619"/>
                <a:gd name="T25" fmla="*/ 46 h 851"/>
                <a:gd name="T26" fmla="*/ 336 w 619"/>
                <a:gd name="T27" fmla="*/ 147 h 851"/>
                <a:gd name="T28" fmla="*/ 350 w 619"/>
                <a:gd name="T29" fmla="*/ 48 h 851"/>
                <a:gd name="T30" fmla="*/ 426 w 619"/>
                <a:gd name="T31" fmla="*/ 242 h 851"/>
                <a:gd name="T32" fmla="*/ 420 w 619"/>
                <a:gd name="T33" fmla="*/ 278 h 851"/>
                <a:gd name="T34" fmla="*/ 309 w 619"/>
                <a:gd name="T35" fmla="*/ 574 h 851"/>
                <a:gd name="T36" fmla="*/ 209 w 619"/>
                <a:gd name="T37" fmla="*/ 514 h 851"/>
                <a:gd name="T38" fmla="*/ 219 w 619"/>
                <a:gd name="T39" fmla="*/ 234 h 851"/>
                <a:gd name="T40" fmla="*/ 432 w 619"/>
                <a:gd name="T41" fmla="*/ 32 h 851"/>
                <a:gd name="T42" fmla="*/ 408 w 619"/>
                <a:gd name="T43" fmla="*/ 40 h 851"/>
                <a:gd name="T44" fmla="*/ 320 w 619"/>
                <a:gd name="T45" fmla="*/ 26 h 851"/>
                <a:gd name="T46" fmla="*/ 188 w 619"/>
                <a:gd name="T47" fmla="*/ 39 h 851"/>
                <a:gd name="T48" fmla="*/ 254 w 619"/>
                <a:gd name="T49" fmla="*/ 103 h 851"/>
                <a:gd name="T50" fmla="*/ 71 w 619"/>
                <a:gd name="T51" fmla="*/ 189 h 851"/>
                <a:gd name="T52" fmla="*/ 64 w 619"/>
                <a:gd name="T53" fmla="*/ 217 h 851"/>
                <a:gd name="T54" fmla="*/ 194 w 619"/>
                <a:gd name="T55" fmla="*/ 433 h 851"/>
                <a:gd name="T56" fmla="*/ 185 w 619"/>
                <a:gd name="T57" fmla="*/ 591 h 851"/>
                <a:gd name="T58" fmla="*/ 183 w 619"/>
                <a:gd name="T59" fmla="*/ 627 h 851"/>
                <a:gd name="T60" fmla="*/ 156 w 619"/>
                <a:gd name="T61" fmla="*/ 714 h 851"/>
                <a:gd name="T62" fmla="*/ 304 w 619"/>
                <a:gd name="T63" fmla="*/ 608 h 851"/>
                <a:gd name="T64" fmla="*/ 235 w 619"/>
                <a:gd name="T65" fmla="*/ 611 h 851"/>
                <a:gd name="T66" fmla="*/ 236 w 619"/>
                <a:gd name="T67" fmla="*/ 839 h 851"/>
                <a:gd name="T68" fmla="*/ 332 w 619"/>
                <a:gd name="T69" fmla="*/ 747 h 851"/>
                <a:gd name="T70" fmla="*/ 151 w 619"/>
                <a:gd name="T71" fmla="*/ 733 h 851"/>
                <a:gd name="T72" fmla="*/ 214 w 619"/>
                <a:gd name="T73" fmla="*/ 713 h 851"/>
                <a:gd name="T74" fmla="*/ 273 w 619"/>
                <a:gd name="T75" fmla="*/ 717 h 851"/>
                <a:gd name="T76" fmla="*/ 337 w 619"/>
                <a:gd name="T77" fmla="*/ 719 h 851"/>
                <a:gd name="T78" fmla="*/ 308 w 619"/>
                <a:gd name="T79" fmla="*/ 608 h 851"/>
                <a:gd name="T80" fmla="*/ 375 w 619"/>
                <a:gd name="T81" fmla="*/ 617 h 851"/>
                <a:gd name="T82" fmla="*/ 237 w 619"/>
                <a:gd name="T83" fmla="*/ 603 h 851"/>
                <a:gd name="T84" fmla="*/ 177 w 619"/>
                <a:gd name="T85" fmla="*/ 623 h 851"/>
                <a:gd name="T86" fmla="*/ 199 w 619"/>
                <a:gd name="T87" fmla="*/ 590 h 851"/>
                <a:gd name="T88" fmla="*/ 258 w 619"/>
                <a:gd name="T89" fmla="*/ 582 h 851"/>
                <a:gd name="T90" fmla="*/ 318 w 619"/>
                <a:gd name="T91" fmla="*/ 581 h 851"/>
                <a:gd name="T92" fmla="*/ 370 w 619"/>
                <a:gd name="T93" fmla="*/ 590 h 851"/>
                <a:gd name="T94" fmla="*/ 375 w 619"/>
                <a:gd name="T95" fmla="*/ 617 h 851"/>
                <a:gd name="T96" fmla="*/ 348 w 619"/>
                <a:gd name="T97" fmla="*/ 577 h 851"/>
                <a:gd name="T98" fmla="*/ 382 w 619"/>
                <a:gd name="T99" fmla="*/ 432 h 851"/>
                <a:gd name="T100" fmla="*/ 552 w 619"/>
                <a:gd name="T101" fmla="*/ 218 h 8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19" h="851">
                  <a:moveTo>
                    <a:pt x="570" y="122"/>
                  </a:moveTo>
                  <a:cubicBezTo>
                    <a:pt x="544" y="81"/>
                    <a:pt x="503" y="51"/>
                    <a:pt x="457" y="31"/>
                  </a:cubicBezTo>
                  <a:cubicBezTo>
                    <a:pt x="445" y="26"/>
                    <a:pt x="445" y="26"/>
                    <a:pt x="445" y="26"/>
                  </a:cubicBezTo>
                  <a:cubicBezTo>
                    <a:pt x="402" y="9"/>
                    <a:pt x="354" y="1"/>
                    <a:pt x="310" y="0"/>
                  </a:cubicBezTo>
                  <a:cubicBezTo>
                    <a:pt x="304" y="0"/>
                    <a:pt x="297" y="0"/>
                    <a:pt x="291" y="1"/>
                  </a:cubicBezTo>
                  <a:cubicBezTo>
                    <a:pt x="281" y="2"/>
                    <a:pt x="281" y="2"/>
                    <a:pt x="281" y="2"/>
                  </a:cubicBezTo>
                  <a:cubicBezTo>
                    <a:pt x="196" y="10"/>
                    <a:pt x="121" y="60"/>
                    <a:pt x="81" y="138"/>
                  </a:cubicBezTo>
                  <a:cubicBezTo>
                    <a:pt x="0" y="294"/>
                    <a:pt x="75" y="472"/>
                    <a:pt x="178" y="597"/>
                  </a:cubicBezTo>
                  <a:cubicBezTo>
                    <a:pt x="169" y="607"/>
                    <a:pt x="160" y="623"/>
                    <a:pt x="174" y="629"/>
                  </a:cubicBezTo>
                  <a:cubicBezTo>
                    <a:pt x="162" y="657"/>
                    <a:pt x="154" y="687"/>
                    <a:pt x="147" y="716"/>
                  </a:cubicBezTo>
                  <a:cubicBezTo>
                    <a:pt x="145" y="721"/>
                    <a:pt x="145" y="721"/>
                    <a:pt x="145" y="721"/>
                  </a:cubicBezTo>
                  <a:cubicBezTo>
                    <a:pt x="145" y="722"/>
                    <a:pt x="145" y="722"/>
                    <a:pt x="145" y="723"/>
                  </a:cubicBezTo>
                  <a:cubicBezTo>
                    <a:pt x="144" y="727"/>
                    <a:pt x="143" y="731"/>
                    <a:pt x="142" y="735"/>
                  </a:cubicBezTo>
                  <a:cubicBezTo>
                    <a:pt x="141" y="740"/>
                    <a:pt x="141" y="740"/>
                    <a:pt x="141" y="740"/>
                  </a:cubicBezTo>
                  <a:cubicBezTo>
                    <a:pt x="135" y="770"/>
                    <a:pt x="130" y="808"/>
                    <a:pt x="147" y="831"/>
                  </a:cubicBezTo>
                  <a:cubicBezTo>
                    <a:pt x="148" y="832"/>
                    <a:pt x="149" y="832"/>
                    <a:pt x="150" y="832"/>
                  </a:cubicBezTo>
                  <a:cubicBezTo>
                    <a:pt x="171" y="851"/>
                    <a:pt x="210" y="848"/>
                    <a:pt x="236" y="847"/>
                  </a:cubicBezTo>
                  <a:cubicBezTo>
                    <a:pt x="253" y="847"/>
                    <a:pt x="270" y="844"/>
                    <a:pt x="287" y="842"/>
                  </a:cubicBezTo>
                  <a:cubicBezTo>
                    <a:pt x="296" y="841"/>
                    <a:pt x="305" y="841"/>
                    <a:pt x="312" y="838"/>
                  </a:cubicBezTo>
                  <a:cubicBezTo>
                    <a:pt x="313" y="839"/>
                    <a:pt x="315" y="839"/>
                    <a:pt x="316" y="838"/>
                  </a:cubicBezTo>
                  <a:cubicBezTo>
                    <a:pt x="318" y="837"/>
                    <a:pt x="319" y="836"/>
                    <a:pt x="320" y="834"/>
                  </a:cubicBezTo>
                  <a:cubicBezTo>
                    <a:pt x="323" y="832"/>
                    <a:pt x="325" y="830"/>
                    <a:pt x="326" y="827"/>
                  </a:cubicBezTo>
                  <a:cubicBezTo>
                    <a:pt x="327" y="826"/>
                    <a:pt x="327" y="825"/>
                    <a:pt x="326" y="824"/>
                  </a:cubicBezTo>
                  <a:cubicBezTo>
                    <a:pt x="328" y="818"/>
                    <a:pt x="328" y="811"/>
                    <a:pt x="329" y="804"/>
                  </a:cubicBezTo>
                  <a:cubicBezTo>
                    <a:pt x="332" y="785"/>
                    <a:pt x="335" y="767"/>
                    <a:pt x="339" y="748"/>
                  </a:cubicBezTo>
                  <a:cubicBezTo>
                    <a:pt x="340" y="742"/>
                    <a:pt x="340" y="742"/>
                    <a:pt x="340" y="742"/>
                  </a:cubicBezTo>
                  <a:cubicBezTo>
                    <a:pt x="340" y="740"/>
                    <a:pt x="341" y="738"/>
                    <a:pt x="341" y="736"/>
                  </a:cubicBezTo>
                  <a:cubicBezTo>
                    <a:pt x="341" y="734"/>
                    <a:pt x="342" y="733"/>
                    <a:pt x="342" y="732"/>
                  </a:cubicBezTo>
                  <a:cubicBezTo>
                    <a:pt x="343" y="725"/>
                    <a:pt x="343" y="725"/>
                    <a:pt x="343" y="725"/>
                  </a:cubicBezTo>
                  <a:cubicBezTo>
                    <a:pt x="351" y="691"/>
                    <a:pt x="361" y="658"/>
                    <a:pt x="372" y="625"/>
                  </a:cubicBezTo>
                  <a:cubicBezTo>
                    <a:pt x="390" y="624"/>
                    <a:pt x="396" y="605"/>
                    <a:pt x="386" y="591"/>
                  </a:cubicBezTo>
                  <a:cubicBezTo>
                    <a:pt x="468" y="545"/>
                    <a:pt x="524" y="458"/>
                    <a:pt x="564" y="376"/>
                  </a:cubicBezTo>
                  <a:cubicBezTo>
                    <a:pt x="604" y="297"/>
                    <a:pt x="619" y="201"/>
                    <a:pt x="570" y="122"/>
                  </a:cubicBezTo>
                  <a:moveTo>
                    <a:pt x="519" y="81"/>
                  </a:moveTo>
                  <a:cubicBezTo>
                    <a:pt x="572" y="123"/>
                    <a:pt x="591" y="182"/>
                    <a:pt x="589" y="242"/>
                  </a:cubicBezTo>
                  <a:cubicBezTo>
                    <a:pt x="571" y="185"/>
                    <a:pt x="468" y="205"/>
                    <a:pt x="433" y="257"/>
                  </a:cubicBezTo>
                  <a:cubicBezTo>
                    <a:pt x="434" y="249"/>
                    <a:pt x="435" y="242"/>
                    <a:pt x="435" y="234"/>
                  </a:cubicBezTo>
                  <a:cubicBezTo>
                    <a:pt x="440" y="194"/>
                    <a:pt x="442" y="152"/>
                    <a:pt x="439" y="112"/>
                  </a:cubicBezTo>
                  <a:cubicBezTo>
                    <a:pt x="437" y="91"/>
                    <a:pt x="434" y="65"/>
                    <a:pt x="422" y="46"/>
                  </a:cubicBezTo>
                  <a:cubicBezTo>
                    <a:pt x="430" y="44"/>
                    <a:pt x="437" y="41"/>
                    <a:pt x="445" y="37"/>
                  </a:cubicBezTo>
                  <a:cubicBezTo>
                    <a:pt x="472" y="49"/>
                    <a:pt x="497" y="64"/>
                    <a:pt x="519" y="81"/>
                  </a:cubicBezTo>
                  <a:moveTo>
                    <a:pt x="336" y="147"/>
                  </a:moveTo>
                  <a:cubicBezTo>
                    <a:pt x="282" y="133"/>
                    <a:pt x="247" y="175"/>
                    <a:pt x="223" y="216"/>
                  </a:cubicBezTo>
                  <a:cubicBezTo>
                    <a:pt x="237" y="150"/>
                    <a:pt x="263" y="74"/>
                    <a:pt x="319" y="36"/>
                  </a:cubicBezTo>
                  <a:cubicBezTo>
                    <a:pt x="329" y="41"/>
                    <a:pt x="339" y="45"/>
                    <a:pt x="350" y="48"/>
                  </a:cubicBezTo>
                  <a:cubicBezTo>
                    <a:pt x="372" y="54"/>
                    <a:pt x="394" y="54"/>
                    <a:pt x="415" y="48"/>
                  </a:cubicBezTo>
                  <a:cubicBezTo>
                    <a:pt x="430" y="71"/>
                    <a:pt x="431" y="108"/>
                    <a:pt x="431" y="132"/>
                  </a:cubicBezTo>
                  <a:cubicBezTo>
                    <a:pt x="432" y="168"/>
                    <a:pt x="429" y="205"/>
                    <a:pt x="426" y="242"/>
                  </a:cubicBezTo>
                  <a:cubicBezTo>
                    <a:pt x="426" y="242"/>
                    <a:pt x="426" y="243"/>
                    <a:pt x="426" y="243"/>
                  </a:cubicBezTo>
                  <a:cubicBezTo>
                    <a:pt x="416" y="199"/>
                    <a:pt x="377" y="157"/>
                    <a:pt x="336" y="147"/>
                  </a:cubicBezTo>
                  <a:moveTo>
                    <a:pt x="420" y="278"/>
                  </a:moveTo>
                  <a:cubicBezTo>
                    <a:pt x="411" y="330"/>
                    <a:pt x="393" y="381"/>
                    <a:pt x="373" y="430"/>
                  </a:cubicBezTo>
                  <a:cubicBezTo>
                    <a:pt x="362" y="458"/>
                    <a:pt x="349" y="485"/>
                    <a:pt x="337" y="513"/>
                  </a:cubicBezTo>
                  <a:cubicBezTo>
                    <a:pt x="329" y="534"/>
                    <a:pt x="321" y="554"/>
                    <a:pt x="309" y="574"/>
                  </a:cubicBezTo>
                  <a:cubicBezTo>
                    <a:pt x="300" y="574"/>
                    <a:pt x="290" y="574"/>
                    <a:pt x="280" y="574"/>
                  </a:cubicBezTo>
                  <a:cubicBezTo>
                    <a:pt x="263" y="575"/>
                    <a:pt x="241" y="573"/>
                    <a:pt x="221" y="577"/>
                  </a:cubicBezTo>
                  <a:cubicBezTo>
                    <a:pt x="214" y="557"/>
                    <a:pt x="211" y="536"/>
                    <a:pt x="209" y="514"/>
                  </a:cubicBezTo>
                  <a:cubicBezTo>
                    <a:pt x="207" y="487"/>
                    <a:pt x="204" y="461"/>
                    <a:pt x="203" y="433"/>
                  </a:cubicBezTo>
                  <a:cubicBezTo>
                    <a:pt x="200" y="371"/>
                    <a:pt x="205" y="309"/>
                    <a:pt x="216" y="247"/>
                  </a:cubicBezTo>
                  <a:cubicBezTo>
                    <a:pt x="217" y="243"/>
                    <a:pt x="218" y="238"/>
                    <a:pt x="219" y="234"/>
                  </a:cubicBezTo>
                  <a:cubicBezTo>
                    <a:pt x="246" y="195"/>
                    <a:pt x="270" y="154"/>
                    <a:pt x="323" y="154"/>
                  </a:cubicBezTo>
                  <a:cubicBezTo>
                    <a:pt x="383" y="154"/>
                    <a:pt x="418" y="227"/>
                    <a:pt x="420" y="278"/>
                  </a:cubicBezTo>
                  <a:moveTo>
                    <a:pt x="432" y="32"/>
                  </a:moveTo>
                  <a:cubicBezTo>
                    <a:pt x="429" y="34"/>
                    <a:pt x="425" y="35"/>
                    <a:pt x="421" y="37"/>
                  </a:cubicBezTo>
                  <a:cubicBezTo>
                    <a:pt x="419" y="37"/>
                    <a:pt x="417" y="38"/>
                    <a:pt x="415" y="38"/>
                  </a:cubicBezTo>
                  <a:cubicBezTo>
                    <a:pt x="408" y="40"/>
                    <a:pt x="408" y="40"/>
                    <a:pt x="408" y="40"/>
                  </a:cubicBezTo>
                  <a:cubicBezTo>
                    <a:pt x="391" y="43"/>
                    <a:pt x="374" y="43"/>
                    <a:pt x="358" y="40"/>
                  </a:cubicBezTo>
                  <a:cubicBezTo>
                    <a:pt x="347" y="39"/>
                    <a:pt x="337" y="35"/>
                    <a:pt x="328" y="30"/>
                  </a:cubicBezTo>
                  <a:cubicBezTo>
                    <a:pt x="320" y="26"/>
                    <a:pt x="320" y="26"/>
                    <a:pt x="320" y="26"/>
                  </a:cubicBezTo>
                  <a:cubicBezTo>
                    <a:pt x="312" y="22"/>
                    <a:pt x="305" y="16"/>
                    <a:pt x="299" y="10"/>
                  </a:cubicBezTo>
                  <a:cubicBezTo>
                    <a:pt x="344" y="8"/>
                    <a:pt x="390" y="16"/>
                    <a:pt x="432" y="32"/>
                  </a:cubicBezTo>
                  <a:moveTo>
                    <a:pt x="188" y="39"/>
                  </a:moveTo>
                  <a:cubicBezTo>
                    <a:pt x="219" y="23"/>
                    <a:pt x="253" y="13"/>
                    <a:pt x="288" y="10"/>
                  </a:cubicBezTo>
                  <a:cubicBezTo>
                    <a:pt x="295" y="18"/>
                    <a:pt x="303" y="25"/>
                    <a:pt x="312" y="31"/>
                  </a:cubicBezTo>
                  <a:cubicBezTo>
                    <a:pt x="286" y="48"/>
                    <a:pt x="268" y="78"/>
                    <a:pt x="254" y="103"/>
                  </a:cubicBezTo>
                  <a:cubicBezTo>
                    <a:pt x="235" y="139"/>
                    <a:pt x="223" y="177"/>
                    <a:pt x="214" y="217"/>
                  </a:cubicBezTo>
                  <a:cubicBezTo>
                    <a:pt x="210" y="180"/>
                    <a:pt x="184" y="146"/>
                    <a:pt x="145" y="145"/>
                  </a:cubicBezTo>
                  <a:cubicBezTo>
                    <a:pt x="115" y="144"/>
                    <a:pt x="88" y="163"/>
                    <a:pt x="71" y="189"/>
                  </a:cubicBezTo>
                  <a:cubicBezTo>
                    <a:pt x="90" y="127"/>
                    <a:pt x="129" y="72"/>
                    <a:pt x="188" y="39"/>
                  </a:cubicBezTo>
                  <a:moveTo>
                    <a:pt x="58" y="294"/>
                  </a:moveTo>
                  <a:cubicBezTo>
                    <a:pt x="57" y="268"/>
                    <a:pt x="59" y="242"/>
                    <a:pt x="64" y="217"/>
                  </a:cubicBezTo>
                  <a:cubicBezTo>
                    <a:pt x="78" y="187"/>
                    <a:pt x="100" y="161"/>
                    <a:pt x="134" y="154"/>
                  </a:cubicBezTo>
                  <a:cubicBezTo>
                    <a:pt x="187" y="144"/>
                    <a:pt x="205" y="203"/>
                    <a:pt x="209" y="243"/>
                  </a:cubicBezTo>
                  <a:cubicBezTo>
                    <a:pt x="197" y="306"/>
                    <a:pt x="192" y="370"/>
                    <a:pt x="194" y="433"/>
                  </a:cubicBezTo>
                  <a:cubicBezTo>
                    <a:pt x="195" y="465"/>
                    <a:pt x="199" y="496"/>
                    <a:pt x="202" y="527"/>
                  </a:cubicBezTo>
                  <a:cubicBezTo>
                    <a:pt x="204" y="544"/>
                    <a:pt x="206" y="562"/>
                    <a:pt x="213" y="578"/>
                  </a:cubicBezTo>
                  <a:cubicBezTo>
                    <a:pt x="203" y="580"/>
                    <a:pt x="193" y="584"/>
                    <a:pt x="185" y="591"/>
                  </a:cubicBezTo>
                  <a:cubicBezTo>
                    <a:pt x="185" y="591"/>
                    <a:pt x="184" y="592"/>
                    <a:pt x="183" y="592"/>
                  </a:cubicBezTo>
                  <a:cubicBezTo>
                    <a:pt x="115" y="505"/>
                    <a:pt x="61" y="406"/>
                    <a:pt x="58" y="294"/>
                  </a:cubicBezTo>
                  <a:moveTo>
                    <a:pt x="183" y="627"/>
                  </a:moveTo>
                  <a:cubicBezTo>
                    <a:pt x="198" y="620"/>
                    <a:pt x="214" y="615"/>
                    <a:pt x="230" y="612"/>
                  </a:cubicBezTo>
                  <a:cubicBezTo>
                    <a:pt x="221" y="642"/>
                    <a:pt x="214" y="675"/>
                    <a:pt x="211" y="706"/>
                  </a:cubicBezTo>
                  <a:cubicBezTo>
                    <a:pt x="192" y="707"/>
                    <a:pt x="174" y="710"/>
                    <a:pt x="156" y="714"/>
                  </a:cubicBezTo>
                  <a:cubicBezTo>
                    <a:pt x="163" y="684"/>
                    <a:pt x="174" y="656"/>
                    <a:pt x="183" y="627"/>
                  </a:cubicBezTo>
                  <a:moveTo>
                    <a:pt x="235" y="611"/>
                  </a:moveTo>
                  <a:cubicBezTo>
                    <a:pt x="258" y="607"/>
                    <a:pt x="281" y="606"/>
                    <a:pt x="304" y="608"/>
                  </a:cubicBezTo>
                  <a:cubicBezTo>
                    <a:pt x="287" y="637"/>
                    <a:pt x="274" y="674"/>
                    <a:pt x="270" y="708"/>
                  </a:cubicBezTo>
                  <a:cubicBezTo>
                    <a:pt x="252" y="706"/>
                    <a:pt x="234" y="705"/>
                    <a:pt x="216" y="706"/>
                  </a:cubicBezTo>
                  <a:cubicBezTo>
                    <a:pt x="224" y="675"/>
                    <a:pt x="227" y="642"/>
                    <a:pt x="235" y="611"/>
                  </a:cubicBezTo>
                  <a:moveTo>
                    <a:pt x="326" y="779"/>
                  </a:moveTo>
                  <a:cubicBezTo>
                    <a:pt x="323" y="794"/>
                    <a:pt x="323" y="812"/>
                    <a:pt x="317" y="827"/>
                  </a:cubicBezTo>
                  <a:cubicBezTo>
                    <a:pt x="295" y="838"/>
                    <a:pt x="260" y="838"/>
                    <a:pt x="236" y="839"/>
                  </a:cubicBezTo>
                  <a:cubicBezTo>
                    <a:pt x="206" y="841"/>
                    <a:pt x="178" y="839"/>
                    <a:pt x="151" y="826"/>
                  </a:cubicBezTo>
                  <a:cubicBezTo>
                    <a:pt x="141" y="798"/>
                    <a:pt x="145" y="767"/>
                    <a:pt x="150" y="738"/>
                  </a:cubicBezTo>
                  <a:cubicBezTo>
                    <a:pt x="212" y="727"/>
                    <a:pt x="271" y="733"/>
                    <a:pt x="332" y="747"/>
                  </a:cubicBezTo>
                  <a:cubicBezTo>
                    <a:pt x="329" y="757"/>
                    <a:pt x="327" y="768"/>
                    <a:pt x="326" y="779"/>
                  </a:cubicBezTo>
                  <a:moveTo>
                    <a:pt x="333" y="740"/>
                  </a:moveTo>
                  <a:cubicBezTo>
                    <a:pt x="276" y="720"/>
                    <a:pt x="209" y="719"/>
                    <a:pt x="151" y="733"/>
                  </a:cubicBezTo>
                  <a:cubicBezTo>
                    <a:pt x="152" y="728"/>
                    <a:pt x="153" y="724"/>
                    <a:pt x="154" y="719"/>
                  </a:cubicBezTo>
                  <a:cubicBezTo>
                    <a:pt x="173" y="715"/>
                    <a:pt x="192" y="714"/>
                    <a:pt x="210" y="713"/>
                  </a:cubicBezTo>
                  <a:cubicBezTo>
                    <a:pt x="214" y="713"/>
                    <a:pt x="214" y="713"/>
                    <a:pt x="214" y="713"/>
                  </a:cubicBezTo>
                  <a:cubicBezTo>
                    <a:pt x="222" y="713"/>
                    <a:pt x="229" y="713"/>
                    <a:pt x="237" y="713"/>
                  </a:cubicBezTo>
                  <a:cubicBezTo>
                    <a:pt x="248" y="714"/>
                    <a:pt x="259" y="715"/>
                    <a:pt x="269" y="716"/>
                  </a:cubicBezTo>
                  <a:cubicBezTo>
                    <a:pt x="273" y="717"/>
                    <a:pt x="273" y="717"/>
                    <a:pt x="273" y="717"/>
                  </a:cubicBezTo>
                  <a:cubicBezTo>
                    <a:pt x="294" y="720"/>
                    <a:pt x="314" y="725"/>
                    <a:pt x="335" y="730"/>
                  </a:cubicBezTo>
                  <a:cubicBezTo>
                    <a:pt x="334" y="733"/>
                    <a:pt x="334" y="737"/>
                    <a:pt x="333" y="740"/>
                  </a:cubicBezTo>
                  <a:moveTo>
                    <a:pt x="337" y="719"/>
                  </a:moveTo>
                  <a:cubicBezTo>
                    <a:pt x="337" y="720"/>
                    <a:pt x="337" y="721"/>
                    <a:pt x="336" y="723"/>
                  </a:cubicBezTo>
                  <a:cubicBezTo>
                    <a:pt x="317" y="716"/>
                    <a:pt x="296" y="712"/>
                    <a:pt x="275" y="709"/>
                  </a:cubicBezTo>
                  <a:cubicBezTo>
                    <a:pt x="284" y="674"/>
                    <a:pt x="291" y="640"/>
                    <a:pt x="308" y="608"/>
                  </a:cubicBezTo>
                  <a:cubicBezTo>
                    <a:pt x="329" y="610"/>
                    <a:pt x="349" y="615"/>
                    <a:pt x="368" y="622"/>
                  </a:cubicBezTo>
                  <a:cubicBezTo>
                    <a:pt x="355" y="653"/>
                    <a:pt x="345" y="686"/>
                    <a:pt x="337" y="719"/>
                  </a:cubicBezTo>
                  <a:moveTo>
                    <a:pt x="375" y="617"/>
                  </a:moveTo>
                  <a:cubicBezTo>
                    <a:pt x="370" y="616"/>
                    <a:pt x="370" y="616"/>
                    <a:pt x="370" y="616"/>
                  </a:cubicBezTo>
                  <a:cubicBezTo>
                    <a:pt x="341" y="600"/>
                    <a:pt x="302" y="600"/>
                    <a:pt x="270" y="601"/>
                  </a:cubicBezTo>
                  <a:cubicBezTo>
                    <a:pt x="260" y="601"/>
                    <a:pt x="249" y="602"/>
                    <a:pt x="237" y="603"/>
                  </a:cubicBezTo>
                  <a:cubicBezTo>
                    <a:pt x="233" y="604"/>
                    <a:pt x="233" y="604"/>
                    <a:pt x="233" y="604"/>
                  </a:cubicBezTo>
                  <a:cubicBezTo>
                    <a:pt x="216" y="606"/>
                    <a:pt x="198" y="611"/>
                    <a:pt x="185" y="621"/>
                  </a:cubicBezTo>
                  <a:cubicBezTo>
                    <a:pt x="177" y="623"/>
                    <a:pt x="177" y="623"/>
                    <a:pt x="177" y="623"/>
                  </a:cubicBezTo>
                  <a:cubicBezTo>
                    <a:pt x="171" y="618"/>
                    <a:pt x="176" y="610"/>
                    <a:pt x="183" y="603"/>
                  </a:cubicBezTo>
                  <a:cubicBezTo>
                    <a:pt x="188" y="598"/>
                    <a:pt x="188" y="598"/>
                    <a:pt x="188" y="598"/>
                  </a:cubicBezTo>
                  <a:cubicBezTo>
                    <a:pt x="192" y="594"/>
                    <a:pt x="196" y="591"/>
                    <a:pt x="199" y="590"/>
                  </a:cubicBezTo>
                  <a:cubicBezTo>
                    <a:pt x="203" y="587"/>
                    <a:pt x="209" y="585"/>
                    <a:pt x="216" y="584"/>
                  </a:cubicBezTo>
                  <a:cubicBezTo>
                    <a:pt x="224" y="583"/>
                    <a:pt x="224" y="583"/>
                    <a:pt x="224" y="583"/>
                  </a:cubicBezTo>
                  <a:cubicBezTo>
                    <a:pt x="236" y="582"/>
                    <a:pt x="249" y="582"/>
                    <a:pt x="258" y="582"/>
                  </a:cubicBezTo>
                  <a:cubicBezTo>
                    <a:pt x="274" y="582"/>
                    <a:pt x="289" y="581"/>
                    <a:pt x="305" y="581"/>
                  </a:cubicBezTo>
                  <a:cubicBezTo>
                    <a:pt x="314" y="581"/>
                    <a:pt x="314" y="581"/>
                    <a:pt x="314" y="581"/>
                  </a:cubicBezTo>
                  <a:cubicBezTo>
                    <a:pt x="315" y="581"/>
                    <a:pt x="316" y="581"/>
                    <a:pt x="318" y="581"/>
                  </a:cubicBezTo>
                  <a:cubicBezTo>
                    <a:pt x="330" y="581"/>
                    <a:pt x="342" y="583"/>
                    <a:pt x="354" y="585"/>
                  </a:cubicBezTo>
                  <a:cubicBezTo>
                    <a:pt x="358" y="586"/>
                    <a:pt x="363" y="587"/>
                    <a:pt x="368" y="589"/>
                  </a:cubicBezTo>
                  <a:cubicBezTo>
                    <a:pt x="368" y="589"/>
                    <a:pt x="369" y="590"/>
                    <a:pt x="370" y="590"/>
                  </a:cubicBezTo>
                  <a:cubicBezTo>
                    <a:pt x="379" y="595"/>
                    <a:pt x="379" y="595"/>
                    <a:pt x="379" y="595"/>
                  </a:cubicBezTo>
                  <a:cubicBezTo>
                    <a:pt x="379" y="595"/>
                    <a:pt x="380" y="595"/>
                    <a:pt x="380" y="595"/>
                  </a:cubicBezTo>
                  <a:cubicBezTo>
                    <a:pt x="388" y="604"/>
                    <a:pt x="386" y="611"/>
                    <a:pt x="375" y="617"/>
                  </a:cubicBezTo>
                  <a:moveTo>
                    <a:pt x="560" y="360"/>
                  </a:moveTo>
                  <a:cubicBezTo>
                    <a:pt x="522" y="445"/>
                    <a:pt x="462" y="537"/>
                    <a:pt x="379" y="585"/>
                  </a:cubicBezTo>
                  <a:cubicBezTo>
                    <a:pt x="370" y="580"/>
                    <a:pt x="356" y="578"/>
                    <a:pt x="348" y="577"/>
                  </a:cubicBezTo>
                  <a:cubicBezTo>
                    <a:pt x="339" y="575"/>
                    <a:pt x="329" y="574"/>
                    <a:pt x="319" y="574"/>
                  </a:cubicBezTo>
                  <a:cubicBezTo>
                    <a:pt x="328" y="559"/>
                    <a:pt x="335" y="543"/>
                    <a:pt x="341" y="528"/>
                  </a:cubicBezTo>
                  <a:cubicBezTo>
                    <a:pt x="354" y="496"/>
                    <a:pt x="369" y="464"/>
                    <a:pt x="382" y="432"/>
                  </a:cubicBezTo>
                  <a:cubicBezTo>
                    <a:pt x="402" y="382"/>
                    <a:pt x="419" y="332"/>
                    <a:pt x="429" y="279"/>
                  </a:cubicBezTo>
                  <a:cubicBezTo>
                    <a:pt x="443" y="250"/>
                    <a:pt x="471" y="230"/>
                    <a:pt x="501" y="220"/>
                  </a:cubicBezTo>
                  <a:cubicBezTo>
                    <a:pt x="518" y="214"/>
                    <a:pt x="535" y="212"/>
                    <a:pt x="552" y="218"/>
                  </a:cubicBezTo>
                  <a:cubicBezTo>
                    <a:pt x="576" y="225"/>
                    <a:pt x="583" y="250"/>
                    <a:pt x="587" y="271"/>
                  </a:cubicBezTo>
                  <a:cubicBezTo>
                    <a:pt x="582" y="302"/>
                    <a:pt x="573" y="332"/>
                    <a:pt x="560" y="36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22" name="Freeform 22">
              <a:extLst>
                <a:ext uri="{FF2B5EF4-FFF2-40B4-BE49-F238E27FC236}">
                  <a16:creationId xmlns="" xmlns:a16="http://schemas.microsoft.com/office/drawing/2014/main" id="{61C43AA9-F5B0-41CE-B0C2-9D29A7DD073B}"/>
                </a:ext>
              </a:extLst>
            </p:cNvPr>
            <p:cNvSpPr>
              <a:spLocks/>
            </p:cNvSpPr>
            <p:nvPr/>
          </p:nvSpPr>
          <p:spPr bwMode="auto">
            <a:xfrm>
              <a:off x="2093" y="2620"/>
              <a:ext cx="34" cy="25"/>
            </a:xfrm>
            <a:custGeom>
              <a:avLst/>
              <a:gdLst>
                <a:gd name="T0" fmla="*/ 16 w 19"/>
                <a:gd name="T1" fmla="*/ 0 h 14"/>
                <a:gd name="T2" fmla="*/ 9 w 19"/>
                <a:gd name="T3" fmla="*/ 4 h 14"/>
                <a:gd name="T4" fmla="*/ 2 w 19"/>
                <a:gd name="T5" fmla="*/ 9 h 14"/>
                <a:gd name="T6" fmla="*/ 3 w 19"/>
                <a:gd name="T7" fmla="*/ 14 h 14"/>
                <a:gd name="T8" fmla="*/ 12 w 19"/>
                <a:gd name="T9" fmla="*/ 10 h 14"/>
                <a:gd name="T10" fmla="*/ 19 w 19"/>
                <a:gd name="T11" fmla="*/ 3 h 14"/>
                <a:gd name="T12" fmla="*/ 16 w 19"/>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19" h="14">
                  <a:moveTo>
                    <a:pt x="16" y="0"/>
                  </a:moveTo>
                  <a:cubicBezTo>
                    <a:pt x="13" y="1"/>
                    <a:pt x="11" y="3"/>
                    <a:pt x="9" y="4"/>
                  </a:cubicBezTo>
                  <a:cubicBezTo>
                    <a:pt x="7" y="6"/>
                    <a:pt x="4" y="8"/>
                    <a:pt x="2" y="9"/>
                  </a:cubicBezTo>
                  <a:cubicBezTo>
                    <a:pt x="0" y="10"/>
                    <a:pt x="0" y="14"/>
                    <a:pt x="3" y="14"/>
                  </a:cubicBezTo>
                  <a:cubicBezTo>
                    <a:pt x="6" y="14"/>
                    <a:pt x="10" y="12"/>
                    <a:pt x="12" y="10"/>
                  </a:cubicBezTo>
                  <a:cubicBezTo>
                    <a:pt x="15" y="9"/>
                    <a:pt x="18" y="6"/>
                    <a:pt x="19" y="3"/>
                  </a:cubicBezTo>
                  <a:cubicBezTo>
                    <a:pt x="19" y="1"/>
                    <a:pt x="17" y="0"/>
                    <a:pt x="16" y="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23" name="Freeform 23">
              <a:extLst>
                <a:ext uri="{FF2B5EF4-FFF2-40B4-BE49-F238E27FC236}">
                  <a16:creationId xmlns="" xmlns:a16="http://schemas.microsoft.com/office/drawing/2014/main" id="{D3291599-E5C6-46AC-8539-04B872C96E4A}"/>
                </a:ext>
              </a:extLst>
            </p:cNvPr>
            <p:cNvSpPr>
              <a:spLocks/>
            </p:cNvSpPr>
            <p:nvPr/>
          </p:nvSpPr>
          <p:spPr bwMode="auto">
            <a:xfrm>
              <a:off x="2098" y="2604"/>
              <a:ext cx="16" cy="14"/>
            </a:xfrm>
            <a:custGeom>
              <a:avLst/>
              <a:gdLst>
                <a:gd name="T0" fmla="*/ 6 w 9"/>
                <a:gd name="T1" fmla="*/ 1 h 8"/>
                <a:gd name="T2" fmla="*/ 2 w 9"/>
                <a:gd name="T3" fmla="*/ 4 h 8"/>
                <a:gd name="T4" fmla="*/ 4 w 9"/>
                <a:gd name="T5" fmla="*/ 7 h 8"/>
                <a:gd name="T6" fmla="*/ 8 w 9"/>
                <a:gd name="T7" fmla="*/ 3 h 8"/>
                <a:gd name="T8" fmla="*/ 6 w 9"/>
                <a:gd name="T9" fmla="*/ 1 h 8"/>
              </a:gdLst>
              <a:ahLst/>
              <a:cxnLst>
                <a:cxn ang="0">
                  <a:pos x="T0" y="T1"/>
                </a:cxn>
                <a:cxn ang="0">
                  <a:pos x="T2" y="T3"/>
                </a:cxn>
                <a:cxn ang="0">
                  <a:pos x="T4" y="T5"/>
                </a:cxn>
                <a:cxn ang="0">
                  <a:pos x="T6" y="T7"/>
                </a:cxn>
                <a:cxn ang="0">
                  <a:pos x="T8" y="T9"/>
                </a:cxn>
              </a:cxnLst>
              <a:rect l="0" t="0" r="r" b="b"/>
              <a:pathLst>
                <a:path w="9" h="8">
                  <a:moveTo>
                    <a:pt x="6" y="1"/>
                  </a:moveTo>
                  <a:cubicBezTo>
                    <a:pt x="4" y="2"/>
                    <a:pt x="3" y="3"/>
                    <a:pt x="2" y="4"/>
                  </a:cubicBezTo>
                  <a:cubicBezTo>
                    <a:pt x="0" y="5"/>
                    <a:pt x="2" y="8"/>
                    <a:pt x="4" y="7"/>
                  </a:cubicBezTo>
                  <a:cubicBezTo>
                    <a:pt x="5" y="6"/>
                    <a:pt x="7" y="5"/>
                    <a:pt x="8" y="3"/>
                  </a:cubicBezTo>
                  <a:cubicBezTo>
                    <a:pt x="9" y="2"/>
                    <a:pt x="7" y="0"/>
                    <a:pt x="6" y="1"/>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24" name="Freeform 24">
              <a:extLst>
                <a:ext uri="{FF2B5EF4-FFF2-40B4-BE49-F238E27FC236}">
                  <a16:creationId xmlns="" xmlns:a16="http://schemas.microsoft.com/office/drawing/2014/main" id="{2981A5A3-992C-4E03-95ED-55BDC911061A}"/>
                </a:ext>
              </a:extLst>
            </p:cNvPr>
            <p:cNvSpPr>
              <a:spLocks/>
            </p:cNvSpPr>
            <p:nvPr/>
          </p:nvSpPr>
          <p:spPr bwMode="auto">
            <a:xfrm>
              <a:off x="2215" y="2233"/>
              <a:ext cx="18" cy="18"/>
            </a:xfrm>
            <a:custGeom>
              <a:avLst/>
              <a:gdLst>
                <a:gd name="T0" fmla="*/ 3 w 10"/>
                <a:gd name="T1" fmla="*/ 1 h 10"/>
                <a:gd name="T2" fmla="*/ 1 w 10"/>
                <a:gd name="T3" fmla="*/ 3 h 10"/>
                <a:gd name="T4" fmla="*/ 7 w 10"/>
                <a:gd name="T5" fmla="*/ 9 h 10"/>
                <a:gd name="T6" fmla="*/ 10 w 10"/>
                <a:gd name="T7" fmla="*/ 7 h 10"/>
                <a:gd name="T8" fmla="*/ 3 w 10"/>
                <a:gd name="T9" fmla="*/ 1 h 10"/>
              </a:gdLst>
              <a:ahLst/>
              <a:cxnLst>
                <a:cxn ang="0">
                  <a:pos x="T0" y="T1"/>
                </a:cxn>
                <a:cxn ang="0">
                  <a:pos x="T2" y="T3"/>
                </a:cxn>
                <a:cxn ang="0">
                  <a:pos x="T4" y="T5"/>
                </a:cxn>
                <a:cxn ang="0">
                  <a:pos x="T6" y="T7"/>
                </a:cxn>
                <a:cxn ang="0">
                  <a:pos x="T8" y="T9"/>
                </a:cxn>
              </a:cxnLst>
              <a:rect l="0" t="0" r="r" b="b"/>
              <a:pathLst>
                <a:path w="10" h="10">
                  <a:moveTo>
                    <a:pt x="3" y="1"/>
                  </a:moveTo>
                  <a:cubicBezTo>
                    <a:pt x="2" y="0"/>
                    <a:pt x="0" y="2"/>
                    <a:pt x="1" y="3"/>
                  </a:cubicBezTo>
                  <a:cubicBezTo>
                    <a:pt x="3" y="5"/>
                    <a:pt x="5" y="8"/>
                    <a:pt x="7" y="9"/>
                  </a:cubicBezTo>
                  <a:cubicBezTo>
                    <a:pt x="9" y="10"/>
                    <a:pt x="10" y="8"/>
                    <a:pt x="10" y="7"/>
                  </a:cubicBezTo>
                  <a:cubicBezTo>
                    <a:pt x="9" y="4"/>
                    <a:pt x="6" y="2"/>
                    <a:pt x="3" y="1"/>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25" name="Freeform 25">
              <a:extLst>
                <a:ext uri="{FF2B5EF4-FFF2-40B4-BE49-F238E27FC236}">
                  <a16:creationId xmlns="" xmlns:a16="http://schemas.microsoft.com/office/drawing/2014/main" id="{D9EE7084-8175-4BBF-B4D9-64CAC9BF6B54}"/>
                </a:ext>
              </a:extLst>
            </p:cNvPr>
            <p:cNvSpPr>
              <a:spLocks/>
            </p:cNvSpPr>
            <p:nvPr/>
          </p:nvSpPr>
          <p:spPr bwMode="auto">
            <a:xfrm>
              <a:off x="2212" y="2244"/>
              <a:ext cx="14" cy="16"/>
            </a:xfrm>
            <a:custGeom>
              <a:avLst/>
              <a:gdLst>
                <a:gd name="T0" fmla="*/ 7 w 8"/>
                <a:gd name="T1" fmla="*/ 5 h 9"/>
                <a:gd name="T2" fmla="*/ 5 w 8"/>
                <a:gd name="T3" fmla="*/ 3 h 9"/>
                <a:gd name="T4" fmla="*/ 1 w 8"/>
                <a:gd name="T5" fmla="*/ 5 h 9"/>
                <a:gd name="T6" fmla="*/ 5 w 8"/>
                <a:gd name="T7" fmla="*/ 8 h 9"/>
                <a:gd name="T8" fmla="*/ 7 w 8"/>
                <a:gd name="T9" fmla="*/ 5 h 9"/>
              </a:gdLst>
              <a:ahLst/>
              <a:cxnLst>
                <a:cxn ang="0">
                  <a:pos x="T0" y="T1"/>
                </a:cxn>
                <a:cxn ang="0">
                  <a:pos x="T2" y="T3"/>
                </a:cxn>
                <a:cxn ang="0">
                  <a:pos x="T4" y="T5"/>
                </a:cxn>
                <a:cxn ang="0">
                  <a:pos x="T6" y="T7"/>
                </a:cxn>
                <a:cxn ang="0">
                  <a:pos x="T8" y="T9"/>
                </a:cxn>
              </a:cxnLst>
              <a:rect l="0" t="0" r="r" b="b"/>
              <a:pathLst>
                <a:path w="8" h="9">
                  <a:moveTo>
                    <a:pt x="7" y="5"/>
                  </a:moveTo>
                  <a:cubicBezTo>
                    <a:pt x="6" y="4"/>
                    <a:pt x="5" y="4"/>
                    <a:pt x="5" y="3"/>
                  </a:cubicBezTo>
                  <a:cubicBezTo>
                    <a:pt x="3" y="0"/>
                    <a:pt x="0" y="3"/>
                    <a:pt x="1" y="5"/>
                  </a:cubicBezTo>
                  <a:cubicBezTo>
                    <a:pt x="2" y="6"/>
                    <a:pt x="3" y="8"/>
                    <a:pt x="5" y="8"/>
                  </a:cubicBezTo>
                  <a:cubicBezTo>
                    <a:pt x="7" y="9"/>
                    <a:pt x="8" y="7"/>
                    <a:pt x="7" y="5"/>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grpSp>
      <p:grpSp>
        <p:nvGrpSpPr>
          <p:cNvPr id="26" name="Group 4">
            <a:extLst>
              <a:ext uri="{FF2B5EF4-FFF2-40B4-BE49-F238E27FC236}">
                <a16:creationId xmlns="" xmlns:a16="http://schemas.microsoft.com/office/drawing/2014/main" id="{F161379A-709A-4C3F-B39B-C89C3BBE8DDB}"/>
              </a:ext>
            </a:extLst>
          </p:cNvPr>
          <p:cNvGrpSpPr>
            <a:grpSpLocks noChangeAspect="1"/>
          </p:cNvGrpSpPr>
          <p:nvPr/>
        </p:nvGrpSpPr>
        <p:grpSpPr bwMode="auto">
          <a:xfrm>
            <a:off x="5473383" y="2008521"/>
            <a:ext cx="789052" cy="1082886"/>
            <a:chOff x="1563" y="1178"/>
            <a:chExt cx="1101" cy="1511"/>
          </a:xfrm>
        </p:grpSpPr>
        <p:sp>
          <p:nvSpPr>
            <p:cNvPr id="27" name="Freeform 5">
              <a:extLst>
                <a:ext uri="{FF2B5EF4-FFF2-40B4-BE49-F238E27FC236}">
                  <a16:creationId xmlns="" xmlns:a16="http://schemas.microsoft.com/office/drawing/2014/main" id="{2538E339-1DF0-4CD4-9B06-ABD7FBC707A4}"/>
                </a:ext>
              </a:extLst>
            </p:cNvPr>
            <p:cNvSpPr>
              <a:spLocks/>
            </p:cNvSpPr>
            <p:nvPr/>
          </p:nvSpPr>
          <p:spPr bwMode="auto">
            <a:xfrm>
              <a:off x="2313" y="1243"/>
              <a:ext cx="301" cy="391"/>
            </a:xfrm>
            <a:custGeom>
              <a:avLst/>
              <a:gdLst>
                <a:gd name="T0" fmla="*/ 17 w 169"/>
                <a:gd name="T1" fmla="*/ 75 h 220"/>
                <a:gd name="T2" fmla="*/ 13 w 169"/>
                <a:gd name="T3" fmla="*/ 197 h 220"/>
                <a:gd name="T4" fmla="*/ 11 w 169"/>
                <a:gd name="T5" fmla="*/ 220 h 220"/>
                <a:gd name="T6" fmla="*/ 167 w 169"/>
                <a:gd name="T7" fmla="*/ 205 h 220"/>
                <a:gd name="T8" fmla="*/ 97 w 169"/>
                <a:gd name="T9" fmla="*/ 44 h 220"/>
                <a:gd name="T10" fmla="*/ 23 w 169"/>
                <a:gd name="T11" fmla="*/ 0 h 220"/>
                <a:gd name="T12" fmla="*/ 0 w 169"/>
                <a:gd name="T13" fmla="*/ 9 h 220"/>
                <a:gd name="T14" fmla="*/ 17 w 169"/>
                <a:gd name="T15" fmla="*/ 75 h 2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9" h="220">
                  <a:moveTo>
                    <a:pt x="17" y="75"/>
                  </a:moveTo>
                  <a:cubicBezTo>
                    <a:pt x="20" y="115"/>
                    <a:pt x="18" y="157"/>
                    <a:pt x="13" y="197"/>
                  </a:cubicBezTo>
                  <a:cubicBezTo>
                    <a:pt x="13" y="205"/>
                    <a:pt x="12" y="212"/>
                    <a:pt x="11" y="220"/>
                  </a:cubicBezTo>
                  <a:cubicBezTo>
                    <a:pt x="46" y="168"/>
                    <a:pt x="149" y="148"/>
                    <a:pt x="167" y="205"/>
                  </a:cubicBezTo>
                  <a:cubicBezTo>
                    <a:pt x="169" y="145"/>
                    <a:pt x="150" y="86"/>
                    <a:pt x="97" y="44"/>
                  </a:cubicBezTo>
                  <a:cubicBezTo>
                    <a:pt x="75" y="27"/>
                    <a:pt x="50" y="12"/>
                    <a:pt x="23" y="0"/>
                  </a:cubicBezTo>
                  <a:cubicBezTo>
                    <a:pt x="15" y="4"/>
                    <a:pt x="8" y="7"/>
                    <a:pt x="0" y="9"/>
                  </a:cubicBezTo>
                  <a:cubicBezTo>
                    <a:pt x="12" y="28"/>
                    <a:pt x="15" y="54"/>
                    <a:pt x="17" y="75"/>
                  </a:cubicBezTo>
                </a:path>
              </a:pathLst>
            </a:custGeom>
            <a:solidFill>
              <a:srgbClr val="7363E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28" name="Freeform 6">
              <a:extLst>
                <a:ext uri="{FF2B5EF4-FFF2-40B4-BE49-F238E27FC236}">
                  <a16:creationId xmlns="" xmlns:a16="http://schemas.microsoft.com/office/drawing/2014/main" id="{769C8C1D-B38F-415B-A580-6DD2046DBC94}"/>
                </a:ext>
              </a:extLst>
            </p:cNvPr>
            <p:cNvSpPr>
              <a:spLocks/>
            </p:cNvSpPr>
            <p:nvPr/>
          </p:nvSpPr>
          <p:spPr bwMode="auto">
            <a:xfrm>
              <a:off x="1689" y="1195"/>
              <a:ext cx="429" cy="368"/>
            </a:xfrm>
            <a:custGeom>
              <a:avLst/>
              <a:gdLst>
                <a:gd name="T0" fmla="*/ 74 w 241"/>
                <a:gd name="T1" fmla="*/ 135 h 207"/>
                <a:gd name="T2" fmla="*/ 143 w 241"/>
                <a:gd name="T3" fmla="*/ 207 h 207"/>
                <a:gd name="T4" fmla="*/ 183 w 241"/>
                <a:gd name="T5" fmla="*/ 93 h 207"/>
                <a:gd name="T6" fmla="*/ 241 w 241"/>
                <a:gd name="T7" fmla="*/ 21 h 207"/>
                <a:gd name="T8" fmla="*/ 217 w 241"/>
                <a:gd name="T9" fmla="*/ 0 h 207"/>
                <a:gd name="T10" fmla="*/ 117 w 241"/>
                <a:gd name="T11" fmla="*/ 29 h 207"/>
                <a:gd name="T12" fmla="*/ 0 w 241"/>
                <a:gd name="T13" fmla="*/ 179 h 207"/>
                <a:gd name="T14" fmla="*/ 74 w 241"/>
                <a:gd name="T15" fmla="*/ 135 h 20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1" h="207">
                  <a:moveTo>
                    <a:pt x="74" y="135"/>
                  </a:moveTo>
                  <a:cubicBezTo>
                    <a:pt x="113" y="136"/>
                    <a:pt x="139" y="170"/>
                    <a:pt x="143" y="207"/>
                  </a:cubicBezTo>
                  <a:cubicBezTo>
                    <a:pt x="152" y="167"/>
                    <a:pt x="164" y="129"/>
                    <a:pt x="183" y="93"/>
                  </a:cubicBezTo>
                  <a:cubicBezTo>
                    <a:pt x="197" y="68"/>
                    <a:pt x="215" y="38"/>
                    <a:pt x="241" y="21"/>
                  </a:cubicBezTo>
                  <a:cubicBezTo>
                    <a:pt x="232" y="15"/>
                    <a:pt x="224" y="8"/>
                    <a:pt x="217" y="0"/>
                  </a:cubicBezTo>
                  <a:cubicBezTo>
                    <a:pt x="182" y="3"/>
                    <a:pt x="148" y="13"/>
                    <a:pt x="117" y="29"/>
                  </a:cubicBezTo>
                  <a:cubicBezTo>
                    <a:pt x="58" y="62"/>
                    <a:pt x="19" y="117"/>
                    <a:pt x="0" y="179"/>
                  </a:cubicBezTo>
                  <a:cubicBezTo>
                    <a:pt x="17" y="153"/>
                    <a:pt x="44" y="134"/>
                    <a:pt x="74" y="135"/>
                  </a:cubicBezTo>
                </a:path>
              </a:pathLst>
            </a:custGeom>
            <a:solidFill>
              <a:srgbClr val="7363E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29" name="Freeform 7">
              <a:extLst>
                <a:ext uri="{FF2B5EF4-FFF2-40B4-BE49-F238E27FC236}">
                  <a16:creationId xmlns="" xmlns:a16="http://schemas.microsoft.com/office/drawing/2014/main" id="{7574A341-BEF4-40FB-BFB1-739EA5D38518}"/>
                </a:ext>
              </a:extLst>
            </p:cNvPr>
            <p:cNvSpPr>
              <a:spLocks/>
            </p:cNvSpPr>
            <p:nvPr/>
          </p:nvSpPr>
          <p:spPr bwMode="auto">
            <a:xfrm>
              <a:off x="2130" y="1554"/>
              <a:ext cx="477" cy="663"/>
            </a:xfrm>
            <a:custGeom>
              <a:avLst/>
              <a:gdLst>
                <a:gd name="T0" fmla="*/ 233 w 268"/>
                <a:gd name="T1" fmla="*/ 6 h 373"/>
                <a:gd name="T2" fmla="*/ 182 w 268"/>
                <a:gd name="T3" fmla="*/ 8 h 373"/>
                <a:gd name="T4" fmla="*/ 110 w 268"/>
                <a:gd name="T5" fmla="*/ 67 h 373"/>
                <a:gd name="T6" fmla="*/ 63 w 268"/>
                <a:gd name="T7" fmla="*/ 220 h 373"/>
                <a:gd name="T8" fmla="*/ 22 w 268"/>
                <a:gd name="T9" fmla="*/ 316 h 373"/>
                <a:gd name="T10" fmla="*/ 0 w 268"/>
                <a:gd name="T11" fmla="*/ 362 h 373"/>
                <a:gd name="T12" fmla="*/ 29 w 268"/>
                <a:gd name="T13" fmla="*/ 365 h 373"/>
                <a:gd name="T14" fmla="*/ 60 w 268"/>
                <a:gd name="T15" fmla="*/ 373 h 373"/>
                <a:gd name="T16" fmla="*/ 241 w 268"/>
                <a:gd name="T17" fmla="*/ 148 h 373"/>
                <a:gd name="T18" fmla="*/ 268 w 268"/>
                <a:gd name="T19" fmla="*/ 59 h 373"/>
                <a:gd name="T20" fmla="*/ 233 w 268"/>
                <a:gd name="T21" fmla="*/ 6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8" h="373">
                  <a:moveTo>
                    <a:pt x="233" y="6"/>
                  </a:moveTo>
                  <a:cubicBezTo>
                    <a:pt x="216" y="0"/>
                    <a:pt x="199" y="2"/>
                    <a:pt x="182" y="8"/>
                  </a:cubicBezTo>
                  <a:cubicBezTo>
                    <a:pt x="152" y="18"/>
                    <a:pt x="124" y="38"/>
                    <a:pt x="110" y="67"/>
                  </a:cubicBezTo>
                  <a:cubicBezTo>
                    <a:pt x="100" y="120"/>
                    <a:pt x="83" y="170"/>
                    <a:pt x="63" y="220"/>
                  </a:cubicBezTo>
                  <a:cubicBezTo>
                    <a:pt x="50" y="252"/>
                    <a:pt x="35" y="284"/>
                    <a:pt x="22" y="316"/>
                  </a:cubicBezTo>
                  <a:cubicBezTo>
                    <a:pt x="16" y="331"/>
                    <a:pt x="9" y="347"/>
                    <a:pt x="0" y="362"/>
                  </a:cubicBezTo>
                  <a:cubicBezTo>
                    <a:pt x="10" y="362"/>
                    <a:pt x="20" y="363"/>
                    <a:pt x="29" y="365"/>
                  </a:cubicBezTo>
                  <a:cubicBezTo>
                    <a:pt x="37" y="366"/>
                    <a:pt x="51" y="368"/>
                    <a:pt x="60" y="373"/>
                  </a:cubicBezTo>
                  <a:cubicBezTo>
                    <a:pt x="143" y="325"/>
                    <a:pt x="203" y="233"/>
                    <a:pt x="241" y="148"/>
                  </a:cubicBezTo>
                  <a:cubicBezTo>
                    <a:pt x="254" y="120"/>
                    <a:pt x="263" y="90"/>
                    <a:pt x="268" y="59"/>
                  </a:cubicBezTo>
                  <a:cubicBezTo>
                    <a:pt x="264" y="38"/>
                    <a:pt x="257" y="13"/>
                    <a:pt x="233" y="6"/>
                  </a:cubicBezTo>
                </a:path>
              </a:pathLst>
            </a:custGeom>
            <a:solidFill>
              <a:srgbClr val="A4DD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30" name="Freeform 8">
              <a:extLst>
                <a:ext uri="{FF2B5EF4-FFF2-40B4-BE49-F238E27FC236}">
                  <a16:creationId xmlns="" xmlns:a16="http://schemas.microsoft.com/office/drawing/2014/main" id="{3DD35FB8-2DF6-4C04-A639-B8C0892DBE8B}"/>
                </a:ext>
              </a:extLst>
            </p:cNvPr>
            <p:cNvSpPr>
              <a:spLocks/>
            </p:cNvSpPr>
            <p:nvPr/>
          </p:nvSpPr>
          <p:spPr bwMode="auto">
            <a:xfrm>
              <a:off x="2130" y="2116"/>
              <a:ext cx="235" cy="101"/>
            </a:xfrm>
            <a:custGeom>
              <a:avLst/>
              <a:gdLst>
                <a:gd name="T0" fmla="*/ 63 w 132"/>
                <a:gd name="T1" fmla="*/ 12 h 57"/>
                <a:gd name="T2" fmla="*/ 16 w 132"/>
                <a:gd name="T3" fmla="*/ 13 h 57"/>
                <a:gd name="T4" fmla="*/ 0 w 132"/>
                <a:gd name="T5" fmla="*/ 46 h 57"/>
                <a:gd name="T6" fmla="*/ 29 w 132"/>
                <a:gd name="T7" fmla="*/ 49 h 57"/>
                <a:gd name="T8" fmla="*/ 60 w 132"/>
                <a:gd name="T9" fmla="*/ 57 h 57"/>
                <a:gd name="T10" fmla="*/ 132 w 132"/>
                <a:gd name="T11" fmla="*/ 0 h 57"/>
                <a:gd name="T12" fmla="*/ 63 w 132"/>
                <a:gd name="T13" fmla="*/ 12 h 57"/>
              </a:gdLst>
              <a:ahLst/>
              <a:cxnLst>
                <a:cxn ang="0">
                  <a:pos x="T0" y="T1"/>
                </a:cxn>
                <a:cxn ang="0">
                  <a:pos x="T2" y="T3"/>
                </a:cxn>
                <a:cxn ang="0">
                  <a:pos x="T4" y="T5"/>
                </a:cxn>
                <a:cxn ang="0">
                  <a:pos x="T6" y="T7"/>
                </a:cxn>
                <a:cxn ang="0">
                  <a:pos x="T8" y="T9"/>
                </a:cxn>
                <a:cxn ang="0">
                  <a:pos x="T10" y="T11"/>
                </a:cxn>
                <a:cxn ang="0">
                  <a:pos x="T12" y="T13"/>
                </a:cxn>
              </a:cxnLst>
              <a:rect l="0" t="0" r="r" b="b"/>
              <a:pathLst>
                <a:path w="132" h="57">
                  <a:moveTo>
                    <a:pt x="63" y="12"/>
                  </a:moveTo>
                  <a:cubicBezTo>
                    <a:pt x="49" y="12"/>
                    <a:pt x="33" y="14"/>
                    <a:pt x="16" y="13"/>
                  </a:cubicBezTo>
                  <a:cubicBezTo>
                    <a:pt x="12" y="24"/>
                    <a:pt x="6" y="35"/>
                    <a:pt x="0" y="46"/>
                  </a:cubicBezTo>
                  <a:cubicBezTo>
                    <a:pt x="10" y="46"/>
                    <a:pt x="20" y="47"/>
                    <a:pt x="29" y="49"/>
                  </a:cubicBezTo>
                  <a:cubicBezTo>
                    <a:pt x="37" y="50"/>
                    <a:pt x="51" y="52"/>
                    <a:pt x="60" y="57"/>
                  </a:cubicBezTo>
                  <a:cubicBezTo>
                    <a:pt x="86" y="42"/>
                    <a:pt x="110" y="22"/>
                    <a:pt x="132" y="0"/>
                  </a:cubicBezTo>
                  <a:cubicBezTo>
                    <a:pt x="109" y="7"/>
                    <a:pt x="86" y="11"/>
                    <a:pt x="63" y="12"/>
                  </a:cubicBezTo>
                </a:path>
              </a:pathLst>
            </a:custGeom>
            <a:solidFill>
              <a:srgbClr val="7363E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31" name="Freeform 9">
              <a:extLst>
                <a:ext uri="{FF2B5EF4-FFF2-40B4-BE49-F238E27FC236}">
                  <a16:creationId xmlns="" xmlns:a16="http://schemas.microsoft.com/office/drawing/2014/main" id="{D205534D-2980-44BA-9CB8-221C80783332}"/>
                </a:ext>
              </a:extLst>
            </p:cNvPr>
            <p:cNvSpPr>
              <a:spLocks/>
            </p:cNvSpPr>
            <p:nvPr/>
          </p:nvSpPr>
          <p:spPr bwMode="auto">
            <a:xfrm>
              <a:off x="2095" y="1192"/>
              <a:ext cx="236" cy="62"/>
            </a:xfrm>
            <a:custGeom>
              <a:avLst/>
              <a:gdLst>
                <a:gd name="T0" fmla="*/ 29 w 133"/>
                <a:gd name="T1" fmla="*/ 22 h 35"/>
                <a:gd name="T2" fmla="*/ 59 w 133"/>
                <a:gd name="T3" fmla="*/ 32 h 35"/>
                <a:gd name="T4" fmla="*/ 109 w 133"/>
                <a:gd name="T5" fmla="*/ 32 h 35"/>
                <a:gd name="T6" fmla="*/ 116 w 133"/>
                <a:gd name="T7" fmla="*/ 30 h 35"/>
                <a:gd name="T8" fmla="*/ 122 w 133"/>
                <a:gd name="T9" fmla="*/ 29 h 35"/>
                <a:gd name="T10" fmla="*/ 133 w 133"/>
                <a:gd name="T11" fmla="*/ 24 h 35"/>
                <a:gd name="T12" fmla="*/ 0 w 133"/>
                <a:gd name="T13" fmla="*/ 2 h 35"/>
                <a:gd name="T14" fmla="*/ 21 w 133"/>
                <a:gd name="T15" fmla="*/ 18 h 35"/>
                <a:gd name="T16" fmla="*/ 29 w 133"/>
                <a:gd name="T17" fmla="*/ 22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3" h="35">
                  <a:moveTo>
                    <a:pt x="29" y="22"/>
                  </a:moveTo>
                  <a:cubicBezTo>
                    <a:pt x="38" y="27"/>
                    <a:pt x="48" y="31"/>
                    <a:pt x="59" y="32"/>
                  </a:cubicBezTo>
                  <a:cubicBezTo>
                    <a:pt x="75" y="35"/>
                    <a:pt x="92" y="35"/>
                    <a:pt x="109" y="32"/>
                  </a:cubicBezTo>
                  <a:cubicBezTo>
                    <a:pt x="116" y="30"/>
                    <a:pt x="116" y="30"/>
                    <a:pt x="116" y="30"/>
                  </a:cubicBezTo>
                  <a:cubicBezTo>
                    <a:pt x="118" y="30"/>
                    <a:pt x="120" y="29"/>
                    <a:pt x="122" y="29"/>
                  </a:cubicBezTo>
                  <a:cubicBezTo>
                    <a:pt x="126" y="27"/>
                    <a:pt x="130" y="26"/>
                    <a:pt x="133" y="24"/>
                  </a:cubicBezTo>
                  <a:cubicBezTo>
                    <a:pt x="91" y="8"/>
                    <a:pt x="45" y="0"/>
                    <a:pt x="0" y="2"/>
                  </a:cubicBezTo>
                  <a:cubicBezTo>
                    <a:pt x="6" y="8"/>
                    <a:pt x="13" y="14"/>
                    <a:pt x="21" y="18"/>
                  </a:cubicBezTo>
                  <a:lnTo>
                    <a:pt x="29" y="22"/>
                  </a:lnTo>
                  <a:close/>
                </a:path>
              </a:pathLst>
            </a:custGeom>
            <a:solidFill>
              <a:srgbClr val="7363E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32" name="Freeform 10">
              <a:extLst>
                <a:ext uri="{FF2B5EF4-FFF2-40B4-BE49-F238E27FC236}">
                  <a16:creationId xmlns="" xmlns:a16="http://schemas.microsoft.com/office/drawing/2014/main" id="{5C98A308-F5DC-4106-8E3B-06294C7F03E6}"/>
                </a:ext>
              </a:extLst>
            </p:cNvPr>
            <p:cNvSpPr>
              <a:spLocks/>
            </p:cNvSpPr>
            <p:nvPr/>
          </p:nvSpPr>
          <p:spPr bwMode="auto">
            <a:xfrm>
              <a:off x="1918" y="1451"/>
              <a:ext cx="392" cy="752"/>
            </a:xfrm>
            <a:custGeom>
              <a:avLst/>
              <a:gdLst>
                <a:gd name="T0" fmla="*/ 16 w 220"/>
                <a:gd name="T1" fmla="*/ 93 h 423"/>
                <a:gd name="T2" fmla="*/ 3 w 220"/>
                <a:gd name="T3" fmla="*/ 279 h 423"/>
                <a:gd name="T4" fmla="*/ 9 w 220"/>
                <a:gd name="T5" fmla="*/ 360 h 423"/>
                <a:gd name="T6" fmla="*/ 21 w 220"/>
                <a:gd name="T7" fmla="*/ 423 h 423"/>
                <a:gd name="T8" fmla="*/ 80 w 220"/>
                <a:gd name="T9" fmla="*/ 420 h 423"/>
                <a:gd name="T10" fmla="*/ 109 w 220"/>
                <a:gd name="T11" fmla="*/ 420 h 423"/>
                <a:gd name="T12" fmla="*/ 137 w 220"/>
                <a:gd name="T13" fmla="*/ 359 h 423"/>
                <a:gd name="T14" fmla="*/ 173 w 220"/>
                <a:gd name="T15" fmla="*/ 276 h 423"/>
                <a:gd name="T16" fmla="*/ 220 w 220"/>
                <a:gd name="T17" fmla="*/ 124 h 423"/>
                <a:gd name="T18" fmla="*/ 123 w 220"/>
                <a:gd name="T19" fmla="*/ 0 h 423"/>
                <a:gd name="T20" fmla="*/ 19 w 220"/>
                <a:gd name="T21" fmla="*/ 80 h 423"/>
                <a:gd name="T22" fmla="*/ 16 w 220"/>
                <a:gd name="T23" fmla="*/ 93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0" h="423">
                  <a:moveTo>
                    <a:pt x="16" y="93"/>
                  </a:moveTo>
                  <a:cubicBezTo>
                    <a:pt x="5" y="155"/>
                    <a:pt x="0" y="217"/>
                    <a:pt x="3" y="279"/>
                  </a:cubicBezTo>
                  <a:cubicBezTo>
                    <a:pt x="4" y="307"/>
                    <a:pt x="7" y="333"/>
                    <a:pt x="9" y="360"/>
                  </a:cubicBezTo>
                  <a:cubicBezTo>
                    <a:pt x="11" y="382"/>
                    <a:pt x="14" y="403"/>
                    <a:pt x="21" y="423"/>
                  </a:cubicBezTo>
                  <a:cubicBezTo>
                    <a:pt x="41" y="419"/>
                    <a:pt x="63" y="421"/>
                    <a:pt x="80" y="420"/>
                  </a:cubicBezTo>
                  <a:cubicBezTo>
                    <a:pt x="90" y="420"/>
                    <a:pt x="100" y="420"/>
                    <a:pt x="109" y="420"/>
                  </a:cubicBezTo>
                  <a:cubicBezTo>
                    <a:pt x="121" y="400"/>
                    <a:pt x="129" y="380"/>
                    <a:pt x="137" y="359"/>
                  </a:cubicBezTo>
                  <a:cubicBezTo>
                    <a:pt x="149" y="331"/>
                    <a:pt x="162" y="304"/>
                    <a:pt x="173" y="276"/>
                  </a:cubicBezTo>
                  <a:cubicBezTo>
                    <a:pt x="193" y="227"/>
                    <a:pt x="211" y="176"/>
                    <a:pt x="220" y="124"/>
                  </a:cubicBezTo>
                  <a:cubicBezTo>
                    <a:pt x="218" y="73"/>
                    <a:pt x="183" y="0"/>
                    <a:pt x="123" y="0"/>
                  </a:cubicBezTo>
                  <a:cubicBezTo>
                    <a:pt x="70" y="0"/>
                    <a:pt x="46" y="41"/>
                    <a:pt x="19" y="80"/>
                  </a:cubicBezTo>
                  <a:cubicBezTo>
                    <a:pt x="18" y="84"/>
                    <a:pt x="17" y="89"/>
                    <a:pt x="16" y="93"/>
                  </a:cubicBezTo>
                </a:path>
              </a:pathLst>
            </a:custGeom>
            <a:solidFill>
              <a:srgbClr val="FF7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33" name="Freeform 11">
              <a:extLst>
                <a:ext uri="{FF2B5EF4-FFF2-40B4-BE49-F238E27FC236}">
                  <a16:creationId xmlns="" xmlns:a16="http://schemas.microsoft.com/office/drawing/2014/main" id="{4FF46131-7FAF-4FDA-BCBF-1F6BD5B89D8E}"/>
                </a:ext>
              </a:extLst>
            </p:cNvPr>
            <p:cNvSpPr>
              <a:spLocks/>
            </p:cNvSpPr>
            <p:nvPr/>
          </p:nvSpPr>
          <p:spPr bwMode="auto">
            <a:xfrm>
              <a:off x="1934" y="2094"/>
              <a:ext cx="210" cy="109"/>
            </a:xfrm>
            <a:custGeom>
              <a:avLst/>
              <a:gdLst>
                <a:gd name="T0" fmla="*/ 0 w 118"/>
                <a:gd name="T1" fmla="*/ 0 h 61"/>
                <a:gd name="T2" fmla="*/ 12 w 118"/>
                <a:gd name="T3" fmla="*/ 61 h 61"/>
                <a:gd name="T4" fmla="*/ 71 w 118"/>
                <a:gd name="T5" fmla="*/ 58 h 61"/>
                <a:gd name="T6" fmla="*/ 100 w 118"/>
                <a:gd name="T7" fmla="*/ 58 h 61"/>
                <a:gd name="T8" fmla="*/ 118 w 118"/>
                <a:gd name="T9" fmla="*/ 22 h 61"/>
                <a:gd name="T10" fmla="*/ 0 w 118"/>
                <a:gd name="T11" fmla="*/ 0 h 61"/>
              </a:gdLst>
              <a:ahLst/>
              <a:cxnLst>
                <a:cxn ang="0">
                  <a:pos x="T0" y="T1"/>
                </a:cxn>
                <a:cxn ang="0">
                  <a:pos x="T2" y="T3"/>
                </a:cxn>
                <a:cxn ang="0">
                  <a:pos x="T4" y="T5"/>
                </a:cxn>
                <a:cxn ang="0">
                  <a:pos x="T6" y="T7"/>
                </a:cxn>
                <a:cxn ang="0">
                  <a:pos x="T8" y="T9"/>
                </a:cxn>
                <a:cxn ang="0">
                  <a:pos x="T10" y="T11"/>
                </a:cxn>
              </a:cxnLst>
              <a:rect l="0" t="0" r="r" b="b"/>
              <a:pathLst>
                <a:path w="118" h="61">
                  <a:moveTo>
                    <a:pt x="0" y="0"/>
                  </a:moveTo>
                  <a:cubicBezTo>
                    <a:pt x="2" y="21"/>
                    <a:pt x="5" y="41"/>
                    <a:pt x="12" y="61"/>
                  </a:cubicBezTo>
                  <a:cubicBezTo>
                    <a:pt x="32" y="57"/>
                    <a:pt x="54" y="59"/>
                    <a:pt x="71" y="58"/>
                  </a:cubicBezTo>
                  <a:cubicBezTo>
                    <a:pt x="81" y="58"/>
                    <a:pt x="91" y="58"/>
                    <a:pt x="100" y="58"/>
                  </a:cubicBezTo>
                  <a:cubicBezTo>
                    <a:pt x="107" y="46"/>
                    <a:pt x="113" y="34"/>
                    <a:pt x="118" y="22"/>
                  </a:cubicBezTo>
                  <a:cubicBezTo>
                    <a:pt x="80" y="28"/>
                    <a:pt x="33" y="21"/>
                    <a:pt x="0" y="0"/>
                  </a:cubicBezTo>
                </a:path>
              </a:pathLst>
            </a:custGeom>
            <a:solidFill>
              <a:srgbClr val="FF4D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34" name="Freeform 12">
              <a:extLst>
                <a:ext uri="{FF2B5EF4-FFF2-40B4-BE49-F238E27FC236}">
                  <a16:creationId xmlns="" xmlns:a16="http://schemas.microsoft.com/office/drawing/2014/main" id="{3CB53EC3-7223-462B-8F60-9A5AD39079D1}"/>
                </a:ext>
              </a:extLst>
            </p:cNvPr>
            <p:cNvSpPr>
              <a:spLocks/>
            </p:cNvSpPr>
            <p:nvPr/>
          </p:nvSpPr>
          <p:spPr bwMode="auto">
            <a:xfrm>
              <a:off x="1959" y="1242"/>
              <a:ext cx="372" cy="367"/>
            </a:xfrm>
            <a:custGeom>
              <a:avLst/>
              <a:gdLst>
                <a:gd name="T0" fmla="*/ 113 w 209"/>
                <a:gd name="T1" fmla="*/ 111 h 207"/>
                <a:gd name="T2" fmla="*/ 203 w 209"/>
                <a:gd name="T3" fmla="*/ 207 h 207"/>
                <a:gd name="T4" fmla="*/ 203 w 209"/>
                <a:gd name="T5" fmla="*/ 206 h 207"/>
                <a:gd name="T6" fmla="*/ 208 w 209"/>
                <a:gd name="T7" fmla="*/ 96 h 207"/>
                <a:gd name="T8" fmla="*/ 192 w 209"/>
                <a:gd name="T9" fmla="*/ 12 h 207"/>
                <a:gd name="T10" fmla="*/ 127 w 209"/>
                <a:gd name="T11" fmla="*/ 12 h 207"/>
                <a:gd name="T12" fmla="*/ 96 w 209"/>
                <a:gd name="T13" fmla="*/ 0 h 207"/>
                <a:gd name="T14" fmla="*/ 0 w 209"/>
                <a:gd name="T15" fmla="*/ 180 h 207"/>
                <a:gd name="T16" fmla="*/ 113 w 209"/>
                <a:gd name="T17" fmla="*/ 11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9" h="207">
                  <a:moveTo>
                    <a:pt x="113" y="111"/>
                  </a:moveTo>
                  <a:cubicBezTo>
                    <a:pt x="154" y="121"/>
                    <a:pt x="193" y="163"/>
                    <a:pt x="203" y="207"/>
                  </a:cubicBezTo>
                  <a:cubicBezTo>
                    <a:pt x="203" y="207"/>
                    <a:pt x="203" y="206"/>
                    <a:pt x="203" y="206"/>
                  </a:cubicBezTo>
                  <a:cubicBezTo>
                    <a:pt x="206" y="169"/>
                    <a:pt x="209" y="132"/>
                    <a:pt x="208" y="96"/>
                  </a:cubicBezTo>
                  <a:cubicBezTo>
                    <a:pt x="208" y="72"/>
                    <a:pt x="207" y="35"/>
                    <a:pt x="192" y="12"/>
                  </a:cubicBezTo>
                  <a:cubicBezTo>
                    <a:pt x="171" y="18"/>
                    <a:pt x="149" y="18"/>
                    <a:pt x="127" y="12"/>
                  </a:cubicBezTo>
                  <a:cubicBezTo>
                    <a:pt x="116" y="9"/>
                    <a:pt x="106" y="5"/>
                    <a:pt x="96" y="0"/>
                  </a:cubicBezTo>
                  <a:cubicBezTo>
                    <a:pt x="40" y="38"/>
                    <a:pt x="14" y="114"/>
                    <a:pt x="0" y="180"/>
                  </a:cubicBezTo>
                  <a:cubicBezTo>
                    <a:pt x="24" y="139"/>
                    <a:pt x="59" y="97"/>
                    <a:pt x="113" y="111"/>
                  </a:cubicBezTo>
                </a:path>
              </a:pathLst>
            </a:custGeom>
            <a:solidFill>
              <a:srgbClr val="FF940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35" name="Freeform 13">
              <a:extLst>
                <a:ext uri="{FF2B5EF4-FFF2-40B4-BE49-F238E27FC236}">
                  <a16:creationId xmlns="" xmlns:a16="http://schemas.microsoft.com/office/drawing/2014/main" id="{7045031F-8097-4435-A827-C5EE8188A989}"/>
                </a:ext>
              </a:extLst>
            </p:cNvPr>
            <p:cNvSpPr>
              <a:spLocks/>
            </p:cNvSpPr>
            <p:nvPr/>
          </p:nvSpPr>
          <p:spPr bwMode="auto">
            <a:xfrm>
              <a:off x="1664" y="1434"/>
              <a:ext cx="278" cy="795"/>
            </a:xfrm>
            <a:custGeom>
              <a:avLst/>
              <a:gdLst>
                <a:gd name="T0" fmla="*/ 128 w 156"/>
                <a:gd name="T1" fmla="*/ 447 h 448"/>
                <a:gd name="T2" fmla="*/ 156 w 156"/>
                <a:gd name="T3" fmla="*/ 434 h 448"/>
                <a:gd name="T4" fmla="*/ 145 w 156"/>
                <a:gd name="T5" fmla="*/ 383 h 448"/>
                <a:gd name="T6" fmla="*/ 137 w 156"/>
                <a:gd name="T7" fmla="*/ 289 h 448"/>
                <a:gd name="T8" fmla="*/ 152 w 156"/>
                <a:gd name="T9" fmla="*/ 99 h 448"/>
                <a:gd name="T10" fmla="*/ 77 w 156"/>
                <a:gd name="T11" fmla="*/ 10 h 448"/>
                <a:gd name="T12" fmla="*/ 7 w 156"/>
                <a:gd name="T13" fmla="*/ 73 h 448"/>
                <a:gd name="T14" fmla="*/ 1 w 156"/>
                <a:gd name="T15" fmla="*/ 150 h 448"/>
                <a:gd name="T16" fmla="*/ 126 w 156"/>
                <a:gd name="T17" fmla="*/ 448 h 448"/>
                <a:gd name="T18" fmla="*/ 128 w 156"/>
                <a:gd name="T19" fmla="*/ 447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6" h="448">
                  <a:moveTo>
                    <a:pt x="128" y="447"/>
                  </a:moveTo>
                  <a:cubicBezTo>
                    <a:pt x="136" y="440"/>
                    <a:pt x="146" y="436"/>
                    <a:pt x="156" y="434"/>
                  </a:cubicBezTo>
                  <a:cubicBezTo>
                    <a:pt x="149" y="418"/>
                    <a:pt x="147" y="400"/>
                    <a:pt x="145" y="383"/>
                  </a:cubicBezTo>
                  <a:cubicBezTo>
                    <a:pt x="142" y="352"/>
                    <a:pt x="138" y="321"/>
                    <a:pt x="137" y="289"/>
                  </a:cubicBezTo>
                  <a:cubicBezTo>
                    <a:pt x="135" y="226"/>
                    <a:pt x="140" y="162"/>
                    <a:pt x="152" y="99"/>
                  </a:cubicBezTo>
                  <a:cubicBezTo>
                    <a:pt x="148" y="59"/>
                    <a:pt x="130" y="0"/>
                    <a:pt x="77" y="10"/>
                  </a:cubicBezTo>
                  <a:cubicBezTo>
                    <a:pt x="43" y="17"/>
                    <a:pt x="21" y="43"/>
                    <a:pt x="7" y="73"/>
                  </a:cubicBezTo>
                  <a:cubicBezTo>
                    <a:pt x="2" y="98"/>
                    <a:pt x="0" y="124"/>
                    <a:pt x="1" y="150"/>
                  </a:cubicBezTo>
                  <a:cubicBezTo>
                    <a:pt x="4" y="262"/>
                    <a:pt x="58" y="361"/>
                    <a:pt x="126" y="448"/>
                  </a:cubicBezTo>
                  <a:cubicBezTo>
                    <a:pt x="127" y="448"/>
                    <a:pt x="128" y="447"/>
                    <a:pt x="128" y="447"/>
                  </a:cubicBezTo>
                </a:path>
              </a:pathLst>
            </a:custGeom>
            <a:solidFill>
              <a:srgbClr val="A4DD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36" name="Freeform 14">
              <a:extLst>
                <a:ext uri="{FF2B5EF4-FFF2-40B4-BE49-F238E27FC236}">
                  <a16:creationId xmlns="" xmlns:a16="http://schemas.microsoft.com/office/drawing/2014/main" id="{103AB57D-6E3F-4B63-A1D4-B4E600027056}"/>
                </a:ext>
              </a:extLst>
            </p:cNvPr>
            <p:cNvSpPr>
              <a:spLocks/>
            </p:cNvSpPr>
            <p:nvPr/>
          </p:nvSpPr>
          <p:spPr bwMode="auto">
            <a:xfrm>
              <a:off x="1664" y="1647"/>
              <a:ext cx="278" cy="582"/>
            </a:xfrm>
            <a:custGeom>
              <a:avLst/>
              <a:gdLst>
                <a:gd name="T0" fmla="*/ 144 w 156"/>
                <a:gd name="T1" fmla="*/ 251 h 328"/>
                <a:gd name="T2" fmla="*/ 64 w 156"/>
                <a:gd name="T3" fmla="*/ 169 h 328"/>
                <a:gd name="T4" fmla="*/ 1 w 156"/>
                <a:gd name="T5" fmla="*/ 0 h 328"/>
                <a:gd name="T6" fmla="*/ 1 w 156"/>
                <a:gd name="T7" fmla="*/ 30 h 328"/>
                <a:gd name="T8" fmla="*/ 126 w 156"/>
                <a:gd name="T9" fmla="*/ 328 h 328"/>
                <a:gd name="T10" fmla="*/ 128 w 156"/>
                <a:gd name="T11" fmla="*/ 327 h 328"/>
                <a:gd name="T12" fmla="*/ 156 w 156"/>
                <a:gd name="T13" fmla="*/ 314 h 328"/>
                <a:gd name="T14" fmla="*/ 145 w 156"/>
                <a:gd name="T15" fmla="*/ 263 h 328"/>
                <a:gd name="T16" fmla="*/ 144 w 156"/>
                <a:gd name="T17" fmla="*/ 251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6" h="328">
                  <a:moveTo>
                    <a:pt x="144" y="251"/>
                  </a:moveTo>
                  <a:cubicBezTo>
                    <a:pt x="111" y="231"/>
                    <a:pt x="85" y="203"/>
                    <a:pt x="64" y="169"/>
                  </a:cubicBezTo>
                  <a:cubicBezTo>
                    <a:pt x="35" y="122"/>
                    <a:pt x="9" y="61"/>
                    <a:pt x="1" y="0"/>
                  </a:cubicBezTo>
                  <a:cubicBezTo>
                    <a:pt x="0" y="10"/>
                    <a:pt x="0" y="20"/>
                    <a:pt x="1" y="30"/>
                  </a:cubicBezTo>
                  <a:cubicBezTo>
                    <a:pt x="4" y="142"/>
                    <a:pt x="58" y="241"/>
                    <a:pt x="126" y="328"/>
                  </a:cubicBezTo>
                  <a:cubicBezTo>
                    <a:pt x="127" y="328"/>
                    <a:pt x="128" y="327"/>
                    <a:pt x="128" y="327"/>
                  </a:cubicBezTo>
                  <a:cubicBezTo>
                    <a:pt x="136" y="320"/>
                    <a:pt x="146" y="316"/>
                    <a:pt x="156" y="314"/>
                  </a:cubicBezTo>
                  <a:cubicBezTo>
                    <a:pt x="149" y="298"/>
                    <a:pt x="147" y="280"/>
                    <a:pt x="145" y="263"/>
                  </a:cubicBezTo>
                  <a:cubicBezTo>
                    <a:pt x="145" y="259"/>
                    <a:pt x="144" y="255"/>
                    <a:pt x="144" y="251"/>
                  </a:cubicBezTo>
                </a:path>
              </a:pathLst>
            </a:custGeom>
            <a:solidFill>
              <a:srgbClr val="7363E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37" name="Freeform 15">
              <a:extLst>
                <a:ext uri="{FF2B5EF4-FFF2-40B4-BE49-F238E27FC236}">
                  <a16:creationId xmlns="" xmlns:a16="http://schemas.microsoft.com/office/drawing/2014/main" id="{7B85FD07-83DC-4F21-A276-8BA34898E835}"/>
                </a:ext>
              </a:extLst>
            </p:cNvPr>
            <p:cNvSpPr>
              <a:spLocks noEditPoints="1"/>
            </p:cNvSpPr>
            <p:nvPr/>
          </p:nvSpPr>
          <p:spPr bwMode="auto">
            <a:xfrm>
              <a:off x="1867" y="2210"/>
              <a:ext cx="386" cy="74"/>
            </a:xfrm>
            <a:custGeom>
              <a:avLst/>
              <a:gdLst>
                <a:gd name="T0" fmla="*/ 208 w 217"/>
                <a:gd name="T1" fmla="*/ 14 h 42"/>
                <a:gd name="T2" fmla="*/ 199 w 217"/>
                <a:gd name="T3" fmla="*/ 9 h 42"/>
                <a:gd name="T4" fmla="*/ 197 w 217"/>
                <a:gd name="T5" fmla="*/ 8 h 42"/>
                <a:gd name="T6" fmla="*/ 183 w 217"/>
                <a:gd name="T7" fmla="*/ 4 h 42"/>
                <a:gd name="T8" fmla="*/ 147 w 217"/>
                <a:gd name="T9" fmla="*/ 0 h 42"/>
                <a:gd name="T10" fmla="*/ 143 w 217"/>
                <a:gd name="T11" fmla="*/ 0 h 42"/>
                <a:gd name="T12" fmla="*/ 134 w 217"/>
                <a:gd name="T13" fmla="*/ 0 h 42"/>
                <a:gd name="T14" fmla="*/ 87 w 217"/>
                <a:gd name="T15" fmla="*/ 1 h 42"/>
                <a:gd name="T16" fmla="*/ 53 w 217"/>
                <a:gd name="T17" fmla="*/ 2 h 42"/>
                <a:gd name="T18" fmla="*/ 45 w 217"/>
                <a:gd name="T19" fmla="*/ 3 h 42"/>
                <a:gd name="T20" fmla="*/ 28 w 217"/>
                <a:gd name="T21" fmla="*/ 9 h 42"/>
                <a:gd name="T22" fmla="*/ 17 w 217"/>
                <a:gd name="T23" fmla="*/ 17 h 42"/>
                <a:gd name="T24" fmla="*/ 12 w 217"/>
                <a:gd name="T25" fmla="*/ 22 h 42"/>
                <a:gd name="T26" fmla="*/ 6 w 217"/>
                <a:gd name="T27" fmla="*/ 42 h 42"/>
                <a:gd name="T28" fmla="*/ 14 w 217"/>
                <a:gd name="T29" fmla="*/ 40 h 42"/>
                <a:gd name="T30" fmla="*/ 62 w 217"/>
                <a:gd name="T31" fmla="*/ 23 h 42"/>
                <a:gd name="T32" fmla="*/ 66 w 217"/>
                <a:gd name="T33" fmla="*/ 22 h 42"/>
                <a:gd name="T34" fmla="*/ 99 w 217"/>
                <a:gd name="T35" fmla="*/ 20 h 42"/>
                <a:gd name="T36" fmla="*/ 199 w 217"/>
                <a:gd name="T37" fmla="*/ 35 h 42"/>
                <a:gd name="T38" fmla="*/ 204 w 217"/>
                <a:gd name="T39" fmla="*/ 36 h 42"/>
                <a:gd name="T40" fmla="*/ 209 w 217"/>
                <a:gd name="T41" fmla="*/ 14 h 42"/>
                <a:gd name="T42" fmla="*/ 208 w 217"/>
                <a:gd name="T43" fmla="*/ 14 h 42"/>
                <a:gd name="T44" fmla="*/ 199 w 217"/>
                <a:gd name="T45" fmla="*/ 27 h 42"/>
                <a:gd name="T46" fmla="*/ 195 w 217"/>
                <a:gd name="T47" fmla="*/ 24 h 42"/>
                <a:gd name="T48" fmla="*/ 199 w 217"/>
                <a:gd name="T49" fmla="*/ 22 h 42"/>
                <a:gd name="T50" fmla="*/ 201 w 217"/>
                <a:gd name="T51" fmla="*/ 24 h 42"/>
                <a:gd name="T52" fmla="*/ 199 w 217"/>
                <a:gd name="T53" fmla="*/ 27 h 42"/>
                <a:gd name="T54" fmla="*/ 203 w 217"/>
                <a:gd name="T55" fmla="*/ 22 h 42"/>
                <a:gd name="T56" fmla="*/ 197 w 217"/>
                <a:gd name="T57" fmla="*/ 16 h 42"/>
                <a:gd name="T58" fmla="*/ 199 w 217"/>
                <a:gd name="T59" fmla="*/ 14 h 42"/>
                <a:gd name="T60" fmla="*/ 206 w 217"/>
                <a:gd name="T61" fmla="*/ 20 h 42"/>
                <a:gd name="T62" fmla="*/ 203 w 217"/>
                <a:gd name="T63" fmla="*/ 2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7" h="42">
                  <a:moveTo>
                    <a:pt x="208" y="14"/>
                  </a:moveTo>
                  <a:cubicBezTo>
                    <a:pt x="199" y="9"/>
                    <a:pt x="199" y="9"/>
                    <a:pt x="199" y="9"/>
                  </a:cubicBezTo>
                  <a:cubicBezTo>
                    <a:pt x="198" y="9"/>
                    <a:pt x="197" y="8"/>
                    <a:pt x="197" y="8"/>
                  </a:cubicBezTo>
                  <a:cubicBezTo>
                    <a:pt x="192" y="6"/>
                    <a:pt x="187" y="5"/>
                    <a:pt x="183" y="4"/>
                  </a:cubicBezTo>
                  <a:cubicBezTo>
                    <a:pt x="171" y="2"/>
                    <a:pt x="159" y="0"/>
                    <a:pt x="147" y="0"/>
                  </a:cubicBezTo>
                  <a:cubicBezTo>
                    <a:pt x="145" y="0"/>
                    <a:pt x="144" y="0"/>
                    <a:pt x="143" y="0"/>
                  </a:cubicBezTo>
                  <a:cubicBezTo>
                    <a:pt x="134" y="0"/>
                    <a:pt x="134" y="0"/>
                    <a:pt x="134" y="0"/>
                  </a:cubicBezTo>
                  <a:cubicBezTo>
                    <a:pt x="118" y="0"/>
                    <a:pt x="103" y="1"/>
                    <a:pt x="87" y="1"/>
                  </a:cubicBezTo>
                  <a:cubicBezTo>
                    <a:pt x="78" y="1"/>
                    <a:pt x="65" y="1"/>
                    <a:pt x="53" y="2"/>
                  </a:cubicBezTo>
                  <a:cubicBezTo>
                    <a:pt x="45" y="3"/>
                    <a:pt x="45" y="3"/>
                    <a:pt x="45" y="3"/>
                  </a:cubicBezTo>
                  <a:cubicBezTo>
                    <a:pt x="38" y="4"/>
                    <a:pt x="32" y="6"/>
                    <a:pt x="28" y="9"/>
                  </a:cubicBezTo>
                  <a:cubicBezTo>
                    <a:pt x="25" y="10"/>
                    <a:pt x="21" y="13"/>
                    <a:pt x="17" y="17"/>
                  </a:cubicBezTo>
                  <a:cubicBezTo>
                    <a:pt x="12" y="22"/>
                    <a:pt x="12" y="22"/>
                    <a:pt x="12" y="22"/>
                  </a:cubicBezTo>
                  <a:cubicBezTo>
                    <a:pt x="5" y="29"/>
                    <a:pt x="0" y="37"/>
                    <a:pt x="6" y="42"/>
                  </a:cubicBezTo>
                  <a:cubicBezTo>
                    <a:pt x="14" y="40"/>
                    <a:pt x="14" y="40"/>
                    <a:pt x="14" y="40"/>
                  </a:cubicBezTo>
                  <a:cubicBezTo>
                    <a:pt x="27" y="30"/>
                    <a:pt x="45" y="25"/>
                    <a:pt x="62" y="23"/>
                  </a:cubicBezTo>
                  <a:cubicBezTo>
                    <a:pt x="66" y="22"/>
                    <a:pt x="66" y="22"/>
                    <a:pt x="66" y="22"/>
                  </a:cubicBezTo>
                  <a:cubicBezTo>
                    <a:pt x="78" y="21"/>
                    <a:pt x="89" y="20"/>
                    <a:pt x="99" y="20"/>
                  </a:cubicBezTo>
                  <a:cubicBezTo>
                    <a:pt x="131" y="19"/>
                    <a:pt x="170" y="19"/>
                    <a:pt x="199" y="35"/>
                  </a:cubicBezTo>
                  <a:cubicBezTo>
                    <a:pt x="204" y="36"/>
                    <a:pt x="204" y="36"/>
                    <a:pt x="204" y="36"/>
                  </a:cubicBezTo>
                  <a:cubicBezTo>
                    <a:pt x="215" y="30"/>
                    <a:pt x="217" y="23"/>
                    <a:pt x="209" y="14"/>
                  </a:cubicBezTo>
                  <a:cubicBezTo>
                    <a:pt x="209" y="14"/>
                    <a:pt x="208" y="14"/>
                    <a:pt x="208" y="14"/>
                  </a:cubicBezTo>
                  <a:moveTo>
                    <a:pt x="199" y="27"/>
                  </a:moveTo>
                  <a:cubicBezTo>
                    <a:pt x="197" y="27"/>
                    <a:pt x="196" y="25"/>
                    <a:pt x="195" y="24"/>
                  </a:cubicBezTo>
                  <a:cubicBezTo>
                    <a:pt x="194" y="22"/>
                    <a:pt x="197" y="19"/>
                    <a:pt x="199" y="22"/>
                  </a:cubicBezTo>
                  <a:cubicBezTo>
                    <a:pt x="199" y="23"/>
                    <a:pt x="200" y="23"/>
                    <a:pt x="201" y="24"/>
                  </a:cubicBezTo>
                  <a:cubicBezTo>
                    <a:pt x="202" y="26"/>
                    <a:pt x="201" y="28"/>
                    <a:pt x="199" y="27"/>
                  </a:cubicBezTo>
                  <a:moveTo>
                    <a:pt x="203" y="22"/>
                  </a:moveTo>
                  <a:cubicBezTo>
                    <a:pt x="201" y="21"/>
                    <a:pt x="199" y="18"/>
                    <a:pt x="197" y="16"/>
                  </a:cubicBezTo>
                  <a:cubicBezTo>
                    <a:pt x="196" y="15"/>
                    <a:pt x="198" y="13"/>
                    <a:pt x="199" y="14"/>
                  </a:cubicBezTo>
                  <a:cubicBezTo>
                    <a:pt x="202" y="15"/>
                    <a:pt x="205" y="17"/>
                    <a:pt x="206" y="20"/>
                  </a:cubicBezTo>
                  <a:cubicBezTo>
                    <a:pt x="206" y="21"/>
                    <a:pt x="205" y="23"/>
                    <a:pt x="203" y="22"/>
                  </a:cubicBezTo>
                </a:path>
              </a:pathLst>
            </a:custGeom>
            <a:solidFill>
              <a:srgbClr val="F7BD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38" name="Freeform 16">
              <a:extLst>
                <a:ext uri="{FF2B5EF4-FFF2-40B4-BE49-F238E27FC236}">
                  <a16:creationId xmlns="" xmlns:a16="http://schemas.microsoft.com/office/drawing/2014/main" id="{10482CFE-7EE6-4A51-9397-F8EBEE4B505C}"/>
                </a:ext>
              </a:extLst>
            </p:cNvPr>
            <p:cNvSpPr>
              <a:spLocks noEditPoints="1"/>
            </p:cNvSpPr>
            <p:nvPr/>
          </p:nvSpPr>
          <p:spPr bwMode="auto">
            <a:xfrm>
              <a:off x="1813" y="2469"/>
              <a:ext cx="340" cy="203"/>
            </a:xfrm>
            <a:custGeom>
              <a:avLst/>
              <a:gdLst>
                <a:gd name="T0" fmla="*/ 9 w 191"/>
                <a:gd name="T1" fmla="*/ 11 h 114"/>
                <a:gd name="T2" fmla="*/ 10 w 191"/>
                <a:gd name="T3" fmla="*/ 99 h 114"/>
                <a:gd name="T4" fmla="*/ 95 w 191"/>
                <a:gd name="T5" fmla="*/ 112 h 114"/>
                <a:gd name="T6" fmla="*/ 176 w 191"/>
                <a:gd name="T7" fmla="*/ 100 h 114"/>
                <a:gd name="T8" fmla="*/ 185 w 191"/>
                <a:gd name="T9" fmla="*/ 52 h 114"/>
                <a:gd name="T10" fmla="*/ 191 w 191"/>
                <a:gd name="T11" fmla="*/ 20 h 114"/>
                <a:gd name="T12" fmla="*/ 9 w 191"/>
                <a:gd name="T13" fmla="*/ 11 h 114"/>
                <a:gd name="T14" fmla="*/ 162 w 191"/>
                <a:gd name="T15" fmla="*/ 80 h 114"/>
                <a:gd name="T16" fmla="*/ 166 w 191"/>
                <a:gd name="T17" fmla="*/ 77 h 114"/>
                <a:gd name="T18" fmla="*/ 168 w 191"/>
                <a:gd name="T19" fmla="*/ 79 h 114"/>
                <a:gd name="T20" fmla="*/ 164 w 191"/>
                <a:gd name="T21" fmla="*/ 83 h 114"/>
                <a:gd name="T22" fmla="*/ 162 w 191"/>
                <a:gd name="T23" fmla="*/ 80 h 114"/>
                <a:gd name="T24" fmla="*/ 159 w 191"/>
                <a:gd name="T25" fmla="*/ 94 h 114"/>
                <a:gd name="T26" fmla="*/ 166 w 191"/>
                <a:gd name="T27" fmla="*/ 89 h 114"/>
                <a:gd name="T28" fmla="*/ 173 w 191"/>
                <a:gd name="T29" fmla="*/ 85 h 114"/>
                <a:gd name="T30" fmla="*/ 176 w 191"/>
                <a:gd name="T31" fmla="*/ 88 h 114"/>
                <a:gd name="T32" fmla="*/ 169 w 191"/>
                <a:gd name="T33" fmla="*/ 95 h 114"/>
                <a:gd name="T34" fmla="*/ 160 w 191"/>
                <a:gd name="T35" fmla="*/ 99 h 114"/>
                <a:gd name="T36" fmla="*/ 159 w 191"/>
                <a:gd name="T37" fmla="*/ 9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1" h="114">
                  <a:moveTo>
                    <a:pt x="9" y="11"/>
                  </a:moveTo>
                  <a:cubicBezTo>
                    <a:pt x="4" y="40"/>
                    <a:pt x="0" y="71"/>
                    <a:pt x="10" y="99"/>
                  </a:cubicBezTo>
                  <a:cubicBezTo>
                    <a:pt x="37" y="112"/>
                    <a:pt x="65" y="114"/>
                    <a:pt x="95" y="112"/>
                  </a:cubicBezTo>
                  <a:cubicBezTo>
                    <a:pt x="119" y="111"/>
                    <a:pt x="154" y="111"/>
                    <a:pt x="176" y="100"/>
                  </a:cubicBezTo>
                  <a:cubicBezTo>
                    <a:pt x="182" y="85"/>
                    <a:pt x="182" y="67"/>
                    <a:pt x="185" y="52"/>
                  </a:cubicBezTo>
                  <a:cubicBezTo>
                    <a:pt x="186" y="41"/>
                    <a:pt x="188" y="30"/>
                    <a:pt x="191" y="20"/>
                  </a:cubicBezTo>
                  <a:cubicBezTo>
                    <a:pt x="130" y="6"/>
                    <a:pt x="71" y="0"/>
                    <a:pt x="9" y="11"/>
                  </a:cubicBezTo>
                  <a:moveTo>
                    <a:pt x="162" y="80"/>
                  </a:moveTo>
                  <a:cubicBezTo>
                    <a:pt x="163" y="79"/>
                    <a:pt x="164" y="78"/>
                    <a:pt x="166" y="77"/>
                  </a:cubicBezTo>
                  <a:cubicBezTo>
                    <a:pt x="167" y="76"/>
                    <a:pt x="169" y="78"/>
                    <a:pt x="168" y="79"/>
                  </a:cubicBezTo>
                  <a:cubicBezTo>
                    <a:pt x="167" y="81"/>
                    <a:pt x="165" y="82"/>
                    <a:pt x="164" y="83"/>
                  </a:cubicBezTo>
                  <a:cubicBezTo>
                    <a:pt x="162" y="84"/>
                    <a:pt x="160" y="81"/>
                    <a:pt x="162" y="80"/>
                  </a:cubicBezTo>
                  <a:moveTo>
                    <a:pt x="159" y="94"/>
                  </a:moveTo>
                  <a:cubicBezTo>
                    <a:pt x="161" y="93"/>
                    <a:pt x="164" y="91"/>
                    <a:pt x="166" y="89"/>
                  </a:cubicBezTo>
                  <a:cubicBezTo>
                    <a:pt x="168" y="88"/>
                    <a:pt x="170" y="86"/>
                    <a:pt x="173" y="85"/>
                  </a:cubicBezTo>
                  <a:cubicBezTo>
                    <a:pt x="174" y="85"/>
                    <a:pt x="176" y="86"/>
                    <a:pt x="176" y="88"/>
                  </a:cubicBezTo>
                  <a:cubicBezTo>
                    <a:pt x="175" y="91"/>
                    <a:pt x="172" y="94"/>
                    <a:pt x="169" y="95"/>
                  </a:cubicBezTo>
                  <a:cubicBezTo>
                    <a:pt x="167" y="97"/>
                    <a:pt x="163" y="99"/>
                    <a:pt x="160" y="99"/>
                  </a:cubicBezTo>
                  <a:cubicBezTo>
                    <a:pt x="157" y="99"/>
                    <a:pt x="157" y="95"/>
                    <a:pt x="159" y="94"/>
                  </a:cubicBezTo>
                </a:path>
              </a:pathLst>
            </a:custGeom>
            <a:solidFill>
              <a:srgbClr val="F7BD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39" name="Freeform 17">
              <a:extLst>
                <a:ext uri="{FF2B5EF4-FFF2-40B4-BE49-F238E27FC236}">
                  <a16:creationId xmlns="" xmlns:a16="http://schemas.microsoft.com/office/drawing/2014/main" id="{5244571C-65EF-4656-A649-10EACB25107B}"/>
                </a:ext>
              </a:extLst>
            </p:cNvPr>
            <p:cNvSpPr>
              <a:spLocks/>
            </p:cNvSpPr>
            <p:nvPr/>
          </p:nvSpPr>
          <p:spPr bwMode="auto">
            <a:xfrm>
              <a:off x="1822" y="2595"/>
              <a:ext cx="305" cy="77"/>
            </a:xfrm>
            <a:custGeom>
              <a:avLst/>
              <a:gdLst>
                <a:gd name="T0" fmla="*/ 164 w 171"/>
                <a:gd name="T1" fmla="*/ 25 h 43"/>
                <a:gd name="T2" fmla="*/ 155 w 171"/>
                <a:gd name="T3" fmla="*/ 28 h 43"/>
                <a:gd name="T4" fmla="*/ 154 w 171"/>
                <a:gd name="T5" fmla="*/ 23 h 43"/>
                <a:gd name="T6" fmla="*/ 157 w 171"/>
                <a:gd name="T7" fmla="*/ 21 h 43"/>
                <a:gd name="T8" fmla="*/ 113 w 171"/>
                <a:gd name="T9" fmla="*/ 7 h 43"/>
                <a:gd name="T10" fmla="*/ 0 w 171"/>
                <a:gd name="T11" fmla="*/ 7 h 43"/>
                <a:gd name="T12" fmla="*/ 5 w 171"/>
                <a:gd name="T13" fmla="*/ 28 h 43"/>
                <a:gd name="T14" fmla="*/ 90 w 171"/>
                <a:gd name="T15" fmla="*/ 41 h 43"/>
                <a:gd name="T16" fmla="*/ 171 w 171"/>
                <a:gd name="T17" fmla="*/ 29 h 43"/>
                <a:gd name="T18" fmla="*/ 164 w 171"/>
                <a:gd name="T19" fmla="*/ 25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1" h="43">
                  <a:moveTo>
                    <a:pt x="164" y="25"/>
                  </a:moveTo>
                  <a:cubicBezTo>
                    <a:pt x="161" y="27"/>
                    <a:pt x="158" y="28"/>
                    <a:pt x="155" y="28"/>
                  </a:cubicBezTo>
                  <a:cubicBezTo>
                    <a:pt x="152" y="28"/>
                    <a:pt x="152" y="24"/>
                    <a:pt x="154" y="23"/>
                  </a:cubicBezTo>
                  <a:cubicBezTo>
                    <a:pt x="155" y="22"/>
                    <a:pt x="156" y="22"/>
                    <a:pt x="157" y="21"/>
                  </a:cubicBezTo>
                  <a:cubicBezTo>
                    <a:pt x="143" y="15"/>
                    <a:pt x="129" y="10"/>
                    <a:pt x="113" y="7"/>
                  </a:cubicBezTo>
                  <a:cubicBezTo>
                    <a:pt x="75" y="0"/>
                    <a:pt x="38" y="8"/>
                    <a:pt x="0" y="7"/>
                  </a:cubicBezTo>
                  <a:cubicBezTo>
                    <a:pt x="1" y="14"/>
                    <a:pt x="2" y="21"/>
                    <a:pt x="5" y="28"/>
                  </a:cubicBezTo>
                  <a:cubicBezTo>
                    <a:pt x="32" y="41"/>
                    <a:pt x="60" y="43"/>
                    <a:pt x="90" y="41"/>
                  </a:cubicBezTo>
                  <a:cubicBezTo>
                    <a:pt x="113" y="40"/>
                    <a:pt x="149" y="40"/>
                    <a:pt x="171" y="29"/>
                  </a:cubicBezTo>
                  <a:cubicBezTo>
                    <a:pt x="168" y="27"/>
                    <a:pt x="166" y="26"/>
                    <a:pt x="164" y="25"/>
                  </a:cubicBezTo>
                </a:path>
              </a:pathLst>
            </a:custGeom>
            <a:solidFill>
              <a:srgbClr val="FF83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40" name="Freeform 18">
              <a:extLst>
                <a:ext uri="{FF2B5EF4-FFF2-40B4-BE49-F238E27FC236}">
                  <a16:creationId xmlns="" xmlns:a16="http://schemas.microsoft.com/office/drawing/2014/main" id="{1C1D0976-A32C-4E2B-A9DF-EC2301E208F4}"/>
                </a:ext>
              </a:extLst>
            </p:cNvPr>
            <p:cNvSpPr>
              <a:spLocks/>
            </p:cNvSpPr>
            <p:nvPr/>
          </p:nvSpPr>
          <p:spPr bwMode="auto">
            <a:xfrm>
              <a:off x="1831" y="2444"/>
              <a:ext cx="328" cy="48"/>
            </a:xfrm>
            <a:custGeom>
              <a:avLst/>
              <a:gdLst>
                <a:gd name="T0" fmla="*/ 118 w 184"/>
                <a:gd name="T1" fmla="*/ 3 h 27"/>
                <a:gd name="T2" fmla="*/ 86 w 184"/>
                <a:gd name="T3" fmla="*/ 0 h 27"/>
                <a:gd name="T4" fmla="*/ 63 w 184"/>
                <a:gd name="T5" fmla="*/ 0 h 27"/>
                <a:gd name="T6" fmla="*/ 59 w 184"/>
                <a:gd name="T7" fmla="*/ 0 h 27"/>
                <a:gd name="T8" fmla="*/ 3 w 184"/>
                <a:gd name="T9" fmla="*/ 6 h 27"/>
                <a:gd name="T10" fmla="*/ 0 w 184"/>
                <a:gd name="T11" fmla="*/ 20 h 27"/>
                <a:gd name="T12" fmla="*/ 182 w 184"/>
                <a:gd name="T13" fmla="*/ 27 h 27"/>
                <a:gd name="T14" fmla="*/ 184 w 184"/>
                <a:gd name="T15" fmla="*/ 17 h 27"/>
                <a:gd name="T16" fmla="*/ 122 w 184"/>
                <a:gd name="T17" fmla="*/ 4 h 27"/>
                <a:gd name="T18" fmla="*/ 118 w 184"/>
                <a:gd name="T19" fmla="*/ 3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 h="27">
                  <a:moveTo>
                    <a:pt x="118" y="3"/>
                  </a:moveTo>
                  <a:cubicBezTo>
                    <a:pt x="108" y="2"/>
                    <a:pt x="97" y="1"/>
                    <a:pt x="86" y="0"/>
                  </a:cubicBezTo>
                  <a:cubicBezTo>
                    <a:pt x="78" y="0"/>
                    <a:pt x="71" y="0"/>
                    <a:pt x="63" y="0"/>
                  </a:cubicBezTo>
                  <a:cubicBezTo>
                    <a:pt x="59" y="0"/>
                    <a:pt x="59" y="0"/>
                    <a:pt x="59" y="0"/>
                  </a:cubicBezTo>
                  <a:cubicBezTo>
                    <a:pt x="41" y="1"/>
                    <a:pt x="22" y="2"/>
                    <a:pt x="3" y="6"/>
                  </a:cubicBezTo>
                  <a:cubicBezTo>
                    <a:pt x="2" y="11"/>
                    <a:pt x="1" y="15"/>
                    <a:pt x="0" y="20"/>
                  </a:cubicBezTo>
                  <a:cubicBezTo>
                    <a:pt x="58" y="6"/>
                    <a:pt x="125" y="7"/>
                    <a:pt x="182" y="27"/>
                  </a:cubicBezTo>
                  <a:cubicBezTo>
                    <a:pt x="183" y="24"/>
                    <a:pt x="183" y="20"/>
                    <a:pt x="184" y="17"/>
                  </a:cubicBezTo>
                  <a:cubicBezTo>
                    <a:pt x="163" y="12"/>
                    <a:pt x="143" y="7"/>
                    <a:pt x="122" y="4"/>
                  </a:cubicBezTo>
                  <a:lnTo>
                    <a:pt x="118" y="3"/>
                  </a:lnTo>
                  <a:close/>
                </a:path>
              </a:pathLst>
            </a:custGeom>
            <a:solidFill>
              <a:srgbClr val="F7BD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41" name="Freeform 19">
              <a:extLst>
                <a:ext uri="{FF2B5EF4-FFF2-40B4-BE49-F238E27FC236}">
                  <a16:creationId xmlns="" xmlns:a16="http://schemas.microsoft.com/office/drawing/2014/main" id="{51788231-5FD1-47FC-83CC-7EC49224A113}"/>
                </a:ext>
              </a:extLst>
            </p:cNvPr>
            <p:cNvSpPr>
              <a:spLocks/>
            </p:cNvSpPr>
            <p:nvPr/>
          </p:nvSpPr>
          <p:spPr bwMode="auto">
            <a:xfrm>
              <a:off x="2395" y="1343"/>
              <a:ext cx="175" cy="609"/>
            </a:xfrm>
            <a:custGeom>
              <a:avLst/>
              <a:gdLst>
                <a:gd name="T0" fmla="*/ 81 w 98"/>
                <a:gd name="T1" fmla="*/ 49 h 343"/>
                <a:gd name="T2" fmla="*/ 30 w 98"/>
                <a:gd name="T3" fmla="*/ 0 h 343"/>
                <a:gd name="T4" fmla="*/ 28 w 98"/>
                <a:gd name="T5" fmla="*/ 5 h 343"/>
                <a:gd name="T6" fmla="*/ 67 w 98"/>
                <a:gd name="T7" fmla="*/ 147 h 343"/>
                <a:gd name="T8" fmla="*/ 43 w 98"/>
                <a:gd name="T9" fmla="*/ 241 h 343"/>
                <a:gd name="T10" fmla="*/ 3 w 98"/>
                <a:gd name="T11" fmla="*/ 328 h 343"/>
                <a:gd name="T12" fmla="*/ 16 w 98"/>
                <a:gd name="T13" fmla="*/ 338 h 343"/>
                <a:gd name="T14" fmla="*/ 72 w 98"/>
                <a:gd name="T15" fmla="*/ 255 h 343"/>
                <a:gd name="T16" fmla="*/ 96 w 98"/>
                <a:gd name="T17" fmla="*/ 141 h 343"/>
                <a:gd name="T18" fmla="*/ 81 w 98"/>
                <a:gd name="T19" fmla="*/ 49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 h="343">
                  <a:moveTo>
                    <a:pt x="81" y="49"/>
                  </a:moveTo>
                  <a:cubicBezTo>
                    <a:pt x="72" y="28"/>
                    <a:pt x="56" y="0"/>
                    <a:pt x="30" y="0"/>
                  </a:cubicBezTo>
                  <a:cubicBezTo>
                    <a:pt x="28" y="0"/>
                    <a:pt x="26" y="3"/>
                    <a:pt x="28" y="5"/>
                  </a:cubicBezTo>
                  <a:cubicBezTo>
                    <a:pt x="67" y="41"/>
                    <a:pt x="71" y="97"/>
                    <a:pt x="67" y="147"/>
                  </a:cubicBezTo>
                  <a:cubicBezTo>
                    <a:pt x="65" y="179"/>
                    <a:pt x="55" y="211"/>
                    <a:pt x="43" y="241"/>
                  </a:cubicBezTo>
                  <a:cubicBezTo>
                    <a:pt x="32" y="271"/>
                    <a:pt x="12" y="298"/>
                    <a:pt x="3" y="328"/>
                  </a:cubicBezTo>
                  <a:cubicBezTo>
                    <a:pt x="0" y="336"/>
                    <a:pt x="9" y="343"/>
                    <a:pt x="16" y="338"/>
                  </a:cubicBezTo>
                  <a:cubicBezTo>
                    <a:pt x="44" y="320"/>
                    <a:pt x="60" y="286"/>
                    <a:pt x="72" y="255"/>
                  </a:cubicBezTo>
                  <a:cubicBezTo>
                    <a:pt x="87" y="219"/>
                    <a:pt x="95" y="180"/>
                    <a:pt x="96" y="141"/>
                  </a:cubicBezTo>
                  <a:cubicBezTo>
                    <a:pt x="98" y="110"/>
                    <a:pt x="93" y="77"/>
                    <a:pt x="81" y="49"/>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42" name="Freeform 20">
              <a:extLst>
                <a:ext uri="{FF2B5EF4-FFF2-40B4-BE49-F238E27FC236}">
                  <a16:creationId xmlns="" xmlns:a16="http://schemas.microsoft.com/office/drawing/2014/main" id="{CE73FADC-9ABF-445C-9403-87C271E8837D}"/>
                </a:ext>
              </a:extLst>
            </p:cNvPr>
            <p:cNvSpPr>
              <a:spLocks/>
            </p:cNvSpPr>
            <p:nvPr/>
          </p:nvSpPr>
          <p:spPr bwMode="auto">
            <a:xfrm>
              <a:off x="2356" y="1965"/>
              <a:ext cx="34" cy="55"/>
            </a:xfrm>
            <a:custGeom>
              <a:avLst/>
              <a:gdLst>
                <a:gd name="T0" fmla="*/ 18 w 19"/>
                <a:gd name="T1" fmla="*/ 14 h 31"/>
                <a:gd name="T2" fmla="*/ 17 w 19"/>
                <a:gd name="T3" fmla="*/ 10 h 31"/>
                <a:gd name="T4" fmla="*/ 16 w 19"/>
                <a:gd name="T5" fmla="*/ 8 h 31"/>
                <a:gd name="T6" fmla="*/ 16 w 19"/>
                <a:gd name="T7" fmla="*/ 8 h 31"/>
                <a:gd name="T8" fmla="*/ 8 w 19"/>
                <a:gd name="T9" fmla="*/ 0 h 31"/>
                <a:gd name="T10" fmla="*/ 0 w 19"/>
                <a:gd name="T11" fmla="*/ 8 h 31"/>
                <a:gd name="T12" fmla="*/ 1 w 19"/>
                <a:gd name="T13" fmla="*/ 17 h 31"/>
                <a:gd name="T14" fmla="*/ 6 w 19"/>
                <a:gd name="T15" fmla="*/ 26 h 31"/>
                <a:gd name="T16" fmla="*/ 19 w 19"/>
                <a:gd name="T17" fmla="*/ 21 h 31"/>
                <a:gd name="T18" fmla="*/ 18 w 19"/>
                <a:gd name="T19" fmla="*/ 1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31">
                  <a:moveTo>
                    <a:pt x="18" y="14"/>
                  </a:moveTo>
                  <a:cubicBezTo>
                    <a:pt x="17" y="12"/>
                    <a:pt x="17" y="11"/>
                    <a:pt x="17" y="10"/>
                  </a:cubicBezTo>
                  <a:cubicBezTo>
                    <a:pt x="16" y="10"/>
                    <a:pt x="16" y="9"/>
                    <a:pt x="16" y="8"/>
                  </a:cubicBezTo>
                  <a:cubicBezTo>
                    <a:pt x="16" y="8"/>
                    <a:pt x="16" y="8"/>
                    <a:pt x="16" y="8"/>
                  </a:cubicBezTo>
                  <a:cubicBezTo>
                    <a:pt x="16" y="4"/>
                    <a:pt x="13" y="0"/>
                    <a:pt x="8" y="0"/>
                  </a:cubicBezTo>
                  <a:cubicBezTo>
                    <a:pt x="3" y="0"/>
                    <a:pt x="0" y="3"/>
                    <a:pt x="0" y="8"/>
                  </a:cubicBezTo>
                  <a:cubicBezTo>
                    <a:pt x="0" y="11"/>
                    <a:pt x="0" y="14"/>
                    <a:pt x="1" y="17"/>
                  </a:cubicBezTo>
                  <a:cubicBezTo>
                    <a:pt x="2" y="21"/>
                    <a:pt x="3" y="24"/>
                    <a:pt x="6" y="26"/>
                  </a:cubicBezTo>
                  <a:cubicBezTo>
                    <a:pt x="11" y="31"/>
                    <a:pt x="19" y="28"/>
                    <a:pt x="19" y="21"/>
                  </a:cubicBezTo>
                  <a:cubicBezTo>
                    <a:pt x="19" y="19"/>
                    <a:pt x="19" y="16"/>
                    <a:pt x="18" y="1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43" name="Freeform 21">
              <a:extLst>
                <a:ext uri="{FF2B5EF4-FFF2-40B4-BE49-F238E27FC236}">
                  <a16:creationId xmlns="" xmlns:a16="http://schemas.microsoft.com/office/drawing/2014/main" id="{4E966CA3-2B90-4260-B70D-1CA54E863397}"/>
                </a:ext>
              </a:extLst>
            </p:cNvPr>
            <p:cNvSpPr>
              <a:spLocks noEditPoints="1"/>
            </p:cNvSpPr>
            <p:nvPr/>
          </p:nvSpPr>
          <p:spPr bwMode="auto">
            <a:xfrm>
              <a:off x="1563" y="1178"/>
              <a:ext cx="1101" cy="1511"/>
            </a:xfrm>
            <a:custGeom>
              <a:avLst/>
              <a:gdLst>
                <a:gd name="T0" fmla="*/ 445 w 619"/>
                <a:gd name="T1" fmla="*/ 26 h 851"/>
                <a:gd name="T2" fmla="*/ 281 w 619"/>
                <a:gd name="T3" fmla="*/ 2 h 851"/>
                <a:gd name="T4" fmla="*/ 174 w 619"/>
                <a:gd name="T5" fmla="*/ 629 h 851"/>
                <a:gd name="T6" fmla="*/ 145 w 619"/>
                <a:gd name="T7" fmla="*/ 723 h 851"/>
                <a:gd name="T8" fmla="*/ 147 w 619"/>
                <a:gd name="T9" fmla="*/ 831 h 851"/>
                <a:gd name="T10" fmla="*/ 287 w 619"/>
                <a:gd name="T11" fmla="*/ 842 h 851"/>
                <a:gd name="T12" fmla="*/ 320 w 619"/>
                <a:gd name="T13" fmla="*/ 834 h 851"/>
                <a:gd name="T14" fmla="*/ 329 w 619"/>
                <a:gd name="T15" fmla="*/ 804 h 851"/>
                <a:gd name="T16" fmla="*/ 341 w 619"/>
                <a:gd name="T17" fmla="*/ 736 h 851"/>
                <a:gd name="T18" fmla="*/ 372 w 619"/>
                <a:gd name="T19" fmla="*/ 625 h 851"/>
                <a:gd name="T20" fmla="*/ 570 w 619"/>
                <a:gd name="T21" fmla="*/ 122 h 851"/>
                <a:gd name="T22" fmla="*/ 433 w 619"/>
                <a:gd name="T23" fmla="*/ 257 h 851"/>
                <a:gd name="T24" fmla="*/ 422 w 619"/>
                <a:gd name="T25" fmla="*/ 46 h 851"/>
                <a:gd name="T26" fmla="*/ 336 w 619"/>
                <a:gd name="T27" fmla="*/ 147 h 851"/>
                <a:gd name="T28" fmla="*/ 350 w 619"/>
                <a:gd name="T29" fmla="*/ 48 h 851"/>
                <a:gd name="T30" fmla="*/ 426 w 619"/>
                <a:gd name="T31" fmla="*/ 242 h 851"/>
                <a:gd name="T32" fmla="*/ 420 w 619"/>
                <a:gd name="T33" fmla="*/ 278 h 851"/>
                <a:gd name="T34" fmla="*/ 309 w 619"/>
                <a:gd name="T35" fmla="*/ 574 h 851"/>
                <a:gd name="T36" fmla="*/ 209 w 619"/>
                <a:gd name="T37" fmla="*/ 514 h 851"/>
                <a:gd name="T38" fmla="*/ 219 w 619"/>
                <a:gd name="T39" fmla="*/ 234 h 851"/>
                <a:gd name="T40" fmla="*/ 432 w 619"/>
                <a:gd name="T41" fmla="*/ 32 h 851"/>
                <a:gd name="T42" fmla="*/ 408 w 619"/>
                <a:gd name="T43" fmla="*/ 40 h 851"/>
                <a:gd name="T44" fmla="*/ 320 w 619"/>
                <a:gd name="T45" fmla="*/ 26 h 851"/>
                <a:gd name="T46" fmla="*/ 188 w 619"/>
                <a:gd name="T47" fmla="*/ 39 h 851"/>
                <a:gd name="T48" fmla="*/ 254 w 619"/>
                <a:gd name="T49" fmla="*/ 103 h 851"/>
                <a:gd name="T50" fmla="*/ 71 w 619"/>
                <a:gd name="T51" fmla="*/ 189 h 851"/>
                <a:gd name="T52" fmla="*/ 64 w 619"/>
                <a:gd name="T53" fmla="*/ 217 h 851"/>
                <a:gd name="T54" fmla="*/ 194 w 619"/>
                <a:gd name="T55" fmla="*/ 433 h 851"/>
                <a:gd name="T56" fmla="*/ 185 w 619"/>
                <a:gd name="T57" fmla="*/ 591 h 851"/>
                <a:gd name="T58" fmla="*/ 183 w 619"/>
                <a:gd name="T59" fmla="*/ 627 h 851"/>
                <a:gd name="T60" fmla="*/ 156 w 619"/>
                <a:gd name="T61" fmla="*/ 714 h 851"/>
                <a:gd name="T62" fmla="*/ 304 w 619"/>
                <a:gd name="T63" fmla="*/ 608 h 851"/>
                <a:gd name="T64" fmla="*/ 235 w 619"/>
                <a:gd name="T65" fmla="*/ 611 h 851"/>
                <a:gd name="T66" fmla="*/ 236 w 619"/>
                <a:gd name="T67" fmla="*/ 839 h 851"/>
                <a:gd name="T68" fmla="*/ 332 w 619"/>
                <a:gd name="T69" fmla="*/ 747 h 851"/>
                <a:gd name="T70" fmla="*/ 151 w 619"/>
                <a:gd name="T71" fmla="*/ 733 h 851"/>
                <a:gd name="T72" fmla="*/ 214 w 619"/>
                <a:gd name="T73" fmla="*/ 713 h 851"/>
                <a:gd name="T74" fmla="*/ 273 w 619"/>
                <a:gd name="T75" fmla="*/ 717 h 851"/>
                <a:gd name="T76" fmla="*/ 337 w 619"/>
                <a:gd name="T77" fmla="*/ 719 h 851"/>
                <a:gd name="T78" fmla="*/ 308 w 619"/>
                <a:gd name="T79" fmla="*/ 608 h 851"/>
                <a:gd name="T80" fmla="*/ 375 w 619"/>
                <a:gd name="T81" fmla="*/ 617 h 851"/>
                <a:gd name="T82" fmla="*/ 237 w 619"/>
                <a:gd name="T83" fmla="*/ 603 h 851"/>
                <a:gd name="T84" fmla="*/ 177 w 619"/>
                <a:gd name="T85" fmla="*/ 623 h 851"/>
                <a:gd name="T86" fmla="*/ 199 w 619"/>
                <a:gd name="T87" fmla="*/ 590 h 851"/>
                <a:gd name="T88" fmla="*/ 258 w 619"/>
                <a:gd name="T89" fmla="*/ 582 h 851"/>
                <a:gd name="T90" fmla="*/ 318 w 619"/>
                <a:gd name="T91" fmla="*/ 581 h 851"/>
                <a:gd name="T92" fmla="*/ 370 w 619"/>
                <a:gd name="T93" fmla="*/ 590 h 851"/>
                <a:gd name="T94" fmla="*/ 375 w 619"/>
                <a:gd name="T95" fmla="*/ 617 h 851"/>
                <a:gd name="T96" fmla="*/ 348 w 619"/>
                <a:gd name="T97" fmla="*/ 577 h 851"/>
                <a:gd name="T98" fmla="*/ 382 w 619"/>
                <a:gd name="T99" fmla="*/ 432 h 851"/>
                <a:gd name="T100" fmla="*/ 552 w 619"/>
                <a:gd name="T101" fmla="*/ 218 h 8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19" h="851">
                  <a:moveTo>
                    <a:pt x="570" y="122"/>
                  </a:moveTo>
                  <a:cubicBezTo>
                    <a:pt x="544" y="81"/>
                    <a:pt x="503" y="51"/>
                    <a:pt x="457" y="31"/>
                  </a:cubicBezTo>
                  <a:cubicBezTo>
                    <a:pt x="445" y="26"/>
                    <a:pt x="445" y="26"/>
                    <a:pt x="445" y="26"/>
                  </a:cubicBezTo>
                  <a:cubicBezTo>
                    <a:pt x="402" y="9"/>
                    <a:pt x="354" y="1"/>
                    <a:pt x="310" y="0"/>
                  </a:cubicBezTo>
                  <a:cubicBezTo>
                    <a:pt x="304" y="0"/>
                    <a:pt x="297" y="0"/>
                    <a:pt x="291" y="1"/>
                  </a:cubicBezTo>
                  <a:cubicBezTo>
                    <a:pt x="281" y="2"/>
                    <a:pt x="281" y="2"/>
                    <a:pt x="281" y="2"/>
                  </a:cubicBezTo>
                  <a:cubicBezTo>
                    <a:pt x="196" y="10"/>
                    <a:pt x="121" y="60"/>
                    <a:pt x="81" y="138"/>
                  </a:cubicBezTo>
                  <a:cubicBezTo>
                    <a:pt x="0" y="294"/>
                    <a:pt x="75" y="472"/>
                    <a:pt x="178" y="597"/>
                  </a:cubicBezTo>
                  <a:cubicBezTo>
                    <a:pt x="169" y="607"/>
                    <a:pt x="160" y="623"/>
                    <a:pt x="174" y="629"/>
                  </a:cubicBezTo>
                  <a:cubicBezTo>
                    <a:pt x="162" y="657"/>
                    <a:pt x="154" y="687"/>
                    <a:pt x="147" y="716"/>
                  </a:cubicBezTo>
                  <a:cubicBezTo>
                    <a:pt x="145" y="721"/>
                    <a:pt x="145" y="721"/>
                    <a:pt x="145" y="721"/>
                  </a:cubicBezTo>
                  <a:cubicBezTo>
                    <a:pt x="145" y="722"/>
                    <a:pt x="145" y="722"/>
                    <a:pt x="145" y="723"/>
                  </a:cubicBezTo>
                  <a:cubicBezTo>
                    <a:pt x="144" y="727"/>
                    <a:pt x="143" y="731"/>
                    <a:pt x="142" y="735"/>
                  </a:cubicBezTo>
                  <a:cubicBezTo>
                    <a:pt x="141" y="740"/>
                    <a:pt x="141" y="740"/>
                    <a:pt x="141" y="740"/>
                  </a:cubicBezTo>
                  <a:cubicBezTo>
                    <a:pt x="135" y="770"/>
                    <a:pt x="130" y="808"/>
                    <a:pt x="147" y="831"/>
                  </a:cubicBezTo>
                  <a:cubicBezTo>
                    <a:pt x="148" y="832"/>
                    <a:pt x="149" y="832"/>
                    <a:pt x="150" y="832"/>
                  </a:cubicBezTo>
                  <a:cubicBezTo>
                    <a:pt x="171" y="851"/>
                    <a:pt x="210" y="848"/>
                    <a:pt x="236" y="847"/>
                  </a:cubicBezTo>
                  <a:cubicBezTo>
                    <a:pt x="253" y="847"/>
                    <a:pt x="270" y="844"/>
                    <a:pt x="287" y="842"/>
                  </a:cubicBezTo>
                  <a:cubicBezTo>
                    <a:pt x="296" y="841"/>
                    <a:pt x="305" y="841"/>
                    <a:pt x="312" y="838"/>
                  </a:cubicBezTo>
                  <a:cubicBezTo>
                    <a:pt x="313" y="839"/>
                    <a:pt x="315" y="839"/>
                    <a:pt x="316" y="838"/>
                  </a:cubicBezTo>
                  <a:cubicBezTo>
                    <a:pt x="318" y="837"/>
                    <a:pt x="319" y="836"/>
                    <a:pt x="320" y="834"/>
                  </a:cubicBezTo>
                  <a:cubicBezTo>
                    <a:pt x="323" y="832"/>
                    <a:pt x="325" y="830"/>
                    <a:pt x="326" y="827"/>
                  </a:cubicBezTo>
                  <a:cubicBezTo>
                    <a:pt x="327" y="826"/>
                    <a:pt x="327" y="825"/>
                    <a:pt x="326" y="824"/>
                  </a:cubicBezTo>
                  <a:cubicBezTo>
                    <a:pt x="328" y="818"/>
                    <a:pt x="328" y="811"/>
                    <a:pt x="329" y="804"/>
                  </a:cubicBezTo>
                  <a:cubicBezTo>
                    <a:pt x="332" y="785"/>
                    <a:pt x="335" y="767"/>
                    <a:pt x="339" y="748"/>
                  </a:cubicBezTo>
                  <a:cubicBezTo>
                    <a:pt x="340" y="742"/>
                    <a:pt x="340" y="742"/>
                    <a:pt x="340" y="742"/>
                  </a:cubicBezTo>
                  <a:cubicBezTo>
                    <a:pt x="340" y="740"/>
                    <a:pt x="341" y="738"/>
                    <a:pt x="341" y="736"/>
                  </a:cubicBezTo>
                  <a:cubicBezTo>
                    <a:pt x="341" y="734"/>
                    <a:pt x="342" y="733"/>
                    <a:pt x="342" y="732"/>
                  </a:cubicBezTo>
                  <a:cubicBezTo>
                    <a:pt x="343" y="725"/>
                    <a:pt x="343" y="725"/>
                    <a:pt x="343" y="725"/>
                  </a:cubicBezTo>
                  <a:cubicBezTo>
                    <a:pt x="351" y="691"/>
                    <a:pt x="361" y="658"/>
                    <a:pt x="372" y="625"/>
                  </a:cubicBezTo>
                  <a:cubicBezTo>
                    <a:pt x="390" y="624"/>
                    <a:pt x="396" y="605"/>
                    <a:pt x="386" y="591"/>
                  </a:cubicBezTo>
                  <a:cubicBezTo>
                    <a:pt x="468" y="545"/>
                    <a:pt x="524" y="458"/>
                    <a:pt x="564" y="376"/>
                  </a:cubicBezTo>
                  <a:cubicBezTo>
                    <a:pt x="604" y="297"/>
                    <a:pt x="619" y="201"/>
                    <a:pt x="570" y="122"/>
                  </a:cubicBezTo>
                  <a:moveTo>
                    <a:pt x="519" y="81"/>
                  </a:moveTo>
                  <a:cubicBezTo>
                    <a:pt x="572" y="123"/>
                    <a:pt x="591" y="182"/>
                    <a:pt x="589" y="242"/>
                  </a:cubicBezTo>
                  <a:cubicBezTo>
                    <a:pt x="571" y="185"/>
                    <a:pt x="468" y="205"/>
                    <a:pt x="433" y="257"/>
                  </a:cubicBezTo>
                  <a:cubicBezTo>
                    <a:pt x="434" y="249"/>
                    <a:pt x="435" y="242"/>
                    <a:pt x="435" y="234"/>
                  </a:cubicBezTo>
                  <a:cubicBezTo>
                    <a:pt x="440" y="194"/>
                    <a:pt x="442" y="152"/>
                    <a:pt x="439" y="112"/>
                  </a:cubicBezTo>
                  <a:cubicBezTo>
                    <a:pt x="437" y="91"/>
                    <a:pt x="434" y="65"/>
                    <a:pt x="422" y="46"/>
                  </a:cubicBezTo>
                  <a:cubicBezTo>
                    <a:pt x="430" y="44"/>
                    <a:pt x="437" y="41"/>
                    <a:pt x="445" y="37"/>
                  </a:cubicBezTo>
                  <a:cubicBezTo>
                    <a:pt x="472" y="49"/>
                    <a:pt x="497" y="64"/>
                    <a:pt x="519" y="81"/>
                  </a:cubicBezTo>
                  <a:moveTo>
                    <a:pt x="336" y="147"/>
                  </a:moveTo>
                  <a:cubicBezTo>
                    <a:pt x="282" y="133"/>
                    <a:pt x="247" y="175"/>
                    <a:pt x="223" y="216"/>
                  </a:cubicBezTo>
                  <a:cubicBezTo>
                    <a:pt x="237" y="150"/>
                    <a:pt x="263" y="74"/>
                    <a:pt x="319" y="36"/>
                  </a:cubicBezTo>
                  <a:cubicBezTo>
                    <a:pt x="329" y="41"/>
                    <a:pt x="339" y="45"/>
                    <a:pt x="350" y="48"/>
                  </a:cubicBezTo>
                  <a:cubicBezTo>
                    <a:pt x="372" y="54"/>
                    <a:pt x="394" y="54"/>
                    <a:pt x="415" y="48"/>
                  </a:cubicBezTo>
                  <a:cubicBezTo>
                    <a:pt x="430" y="71"/>
                    <a:pt x="431" y="108"/>
                    <a:pt x="431" y="132"/>
                  </a:cubicBezTo>
                  <a:cubicBezTo>
                    <a:pt x="432" y="168"/>
                    <a:pt x="429" y="205"/>
                    <a:pt x="426" y="242"/>
                  </a:cubicBezTo>
                  <a:cubicBezTo>
                    <a:pt x="426" y="242"/>
                    <a:pt x="426" y="243"/>
                    <a:pt x="426" y="243"/>
                  </a:cubicBezTo>
                  <a:cubicBezTo>
                    <a:pt x="416" y="199"/>
                    <a:pt x="377" y="157"/>
                    <a:pt x="336" y="147"/>
                  </a:cubicBezTo>
                  <a:moveTo>
                    <a:pt x="420" y="278"/>
                  </a:moveTo>
                  <a:cubicBezTo>
                    <a:pt x="411" y="330"/>
                    <a:pt x="393" y="381"/>
                    <a:pt x="373" y="430"/>
                  </a:cubicBezTo>
                  <a:cubicBezTo>
                    <a:pt x="362" y="458"/>
                    <a:pt x="349" y="485"/>
                    <a:pt x="337" y="513"/>
                  </a:cubicBezTo>
                  <a:cubicBezTo>
                    <a:pt x="329" y="534"/>
                    <a:pt x="321" y="554"/>
                    <a:pt x="309" y="574"/>
                  </a:cubicBezTo>
                  <a:cubicBezTo>
                    <a:pt x="300" y="574"/>
                    <a:pt x="290" y="574"/>
                    <a:pt x="280" y="574"/>
                  </a:cubicBezTo>
                  <a:cubicBezTo>
                    <a:pt x="263" y="575"/>
                    <a:pt x="241" y="573"/>
                    <a:pt x="221" y="577"/>
                  </a:cubicBezTo>
                  <a:cubicBezTo>
                    <a:pt x="214" y="557"/>
                    <a:pt x="211" y="536"/>
                    <a:pt x="209" y="514"/>
                  </a:cubicBezTo>
                  <a:cubicBezTo>
                    <a:pt x="207" y="487"/>
                    <a:pt x="204" y="461"/>
                    <a:pt x="203" y="433"/>
                  </a:cubicBezTo>
                  <a:cubicBezTo>
                    <a:pt x="200" y="371"/>
                    <a:pt x="205" y="309"/>
                    <a:pt x="216" y="247"/>
                  </a:cubicBezTo>
                  <a:cubicBezTo>
                    <a:pt x="217" y="243"/>
                    <a:pt x="218" y="238"/>
                    <a:pt x="219" y="234"/>
                  </a:cubicBezTo>
                  <a:cubicBezTo>
                    <a:pt x="246" y="195"/>
                    <a:pt x="270" y="154"/>
                    <a:pt x="323" y="154"/>
                  </a:cubicBezTo>
                  <a:cubicBezTo>
                    <a:pt x="383" y="154"/>
                    <a:pt x="418" y="227"/>
                    <a:pt x="420" y="278"/>
                  </a:cubicBezTo>
                  <a:moveTo>
                    <a:pt x="432" y="32"/>
                  </a:moveTo>
                  <a:cubicBezTo>
                    <a:pt x="429" y="34"/>
                    <a:pt x="425" y="35"/>
                    <a:pt x="421" y="37"/>
                  </a:cubicBezTo>
                  <a:cubicBezTo>
                    <a:pt x="419" y="37"/>
                    <a:pt x="417" y="38"/>
                    <a:pt x="415" y="38"/>
                  </a:cubicBezTo>
                  <a:cubicBezTo>
                    <a:pt x="408" y="40"/>
                    <a:pt x="408" y="40"/>
                    <a:pt x="408" y="40"/>
                  </a:cubicBezTo>
                  <a:cubicBezTo>
                    <a:pt x="391" y="43"/>
                    <a:pt x="374" y="43"/>
                    <a:pt x="358" y="40"/>
                  </a:cubicBezTo>
                  <a:cubicBezTo>
                    <a:pt x="347" y="39"/>
                    <a:pt x="337" y="35"/>
                    <a:pt x="328" y="30"/>
                  </a:cubicBezTo>
                  <a:cubicBezTo>
                    <a:pt x="320" y="26"/>
                    <a:pt x="320" y="26"/>
                    <a:pt x="320" y="26"/>
                  </a:cubicBezTo>
                  <a:cubicBezTo>
                    <a:pt x="312" y="22"/>
                    <a:pt x="305" y="16"/>
                    <a:pt x="299" y="10"/>
                  </a:cubicBezTo>
                  <a:cubicBezTo>
                    <a:pt x="344" y="8"/>
                    <a:pt x="390" y="16"/>
                    <a:pt x="432" y="32"/>
                  </a:cubicBezTo>
                  <a:moveTo>
                    <a:pt x="188" y="39"/>
                  </a:moveTo>
                  <a:cubicBezTo>
                    <a:pt x="219" y="23"/>
                    <a:pt x="253" y="13"/>
                    <a:pt x="288" y="10"/>
                  </a:cubicBezTo>
                  <a:cubicBezTo>
                    <a:pt x="295" y="18"/>
                    <a:pt x="303" y="25"/>
                    <a:pt x="312" y="31"/>
                  </a:cubicBezTo>
                  <a:cubicBezTo>
                    <a:pt x="286" y="48"/>
                    <a:pt x="268" y="78"/>
                    <a:pt x="254" y="103"/>
                  </a:cubicBezTo>
                  <a:cubicBezTo>
                    <a:pt x="235" y="139"/>
                    <a:pt x="223" y="177"/>
                    <a:pt x="214" y="217"/>
                  </a:cubicBezTo>
                  <a:cubicBezTo>
                    <a:pt x="210" y="180"/>
                    <a:pt x="184" y="146"/>
                    <a:pt x="145" y="145"/>
                  </a:cubicBezTo>
                  <a:cubicBezTo>
                    <a:pt x="115" y="144"/>
                    <a:pt x="88" y="163"/>
                    <a:pt x="71" y="189"/>
                  </a:cubicBezTo>
                  <a:cubicBezTo>
                    <a:pt x="90" y="127"/>
                    <a:pt x="129" y="72"/>
                    <a:pt x="188" y="39"/>
                  </a:cubicBezTo>
                  <a:moveTo>
                    <a:pt x="58" y="294"/>
                  </a:moveTo>
                  <a:cubicBezTo>
                    <a:pt x="57" y="268"/>
                    <a:pt x="59" y="242"/>
                    <a:pt x="64" y="217"/>
                  </a:cubicBezTo>
                  <a:cubicBezTo>
                    <a:pt x="78" y="187"/>
                    <a:pt x="100" y="161"/>
                    <a:pt x="134" y="154"/>
                  </a:cubicBezTo>
                  <a:cubicBezTo>
                    <a:pt x="187" y="144"/>
                    <a:pt x="205" y="203"/>
                    <a:pt x="209" y="243"/>
                  </a:cubicBezTo>
                  <a:cubicBezTo>
                    <a:pt x="197" y="306"/>
                    <a:pt x="192" y="370"/>
                    <a:pt x="194" y="433"/>
                  </a:cubicBezTo>
                  <a:cubicBezTo>
                    <a:pt x="195" y="465"/>
                    <a:pt x="199" y="496"/>
                    <a:pt x="202" y="527"/>
                  </a:cubicBezTo>
                  <a:cubicBezTo>
                    <a:pt x="204" y="544"/>
                    <a:pt x="206" y="562"/>
                    <a:pt x="213" y="578"/>
                  </a:cubicBezTo>
                  <a:cubicBezTo>
                    <a:pt x="203" y="580"/>
                    <a:pt x="193" y="584"/>
                    <a:pt x="185" y="591"/>
                  </a:cubicBezTo>
                  <a:cubicBezTo>
                    <a:pt x="185" y="591"/>
                    <a:pt x="184" y="592"/>
                    <a:pt x="183" y="592"/>
                  </a:cubicBezTo>
                  <a:cubicBezTo>
                    <a:pt x="115" y="505"/>
                    <a:pt x="61" y="406"/>
                    <a:pt x="58" y="294"/>
                  </a:cubicBezTo>
                  <a:moveTo>
                    <a:pt x="183" y="627"/>
                  </a:moveTo>
                  <a:cubicBezTo>
                    <a:pt x="198" y="620"/>
                    <a:pt x="214" y="615"/>
                    <a:pt x="230" y="612"/>
                  </a:cubicBezTo>
                  <a:cubicBezTo>
                    <a:pt x="221" y="642"/>
                    <a:pt x="214" y="675"/>
                    <a:pt x="211" y="706"/>
                  </a:cubicBezTo>
                  <a:cubicBezTo>
                    <a:pt x="192" y="707"/>
                    <a:pt x="174" y="710"/>
                    <a:pt x="156" y="714"/>
                  </a:cubicBezTo>
                  <a:cubicBezTo>
                    <a:pt x="163" y="684"/>
                    <a:pt x="174" y="656"/>
                    <a:pt x="183" y="627"/>
                  </a:cubicBezTo>
                  <a:moveTo>
                    <a:pt x="235" y="611"/>
                  </a:moveTo>
                  <a:cubicBezTo>
                    <a:pt x="258" y="607"/>
                    <a:pt x="281" y="606"/>
                    <a:pt x="304" y="608"/>
                  </a:cubicBezTo>
                  <a:cubicBezTo>
                    <a:pt x="287" y="637"/>
                    <a:pt x="274" y="674"/>
                    <a:pt x="270" y="708"/>
                  </a:cubicBezTo>
                  <a:cubicBezTo>
                    <a:pt x="252" y="706"/>
                    <a:pt x="234" y="705"/>
                    <a:pt x="216" y="706"/>
                  </a:cubicBezTo>
                  <a:cubicBezTo>
                    <a:pt x="224" y="675"/>
                    <a:pt x="227" y="642"/>
                    <a:pt x="235" y="611"/>
                  </a:cubicBezTo>
                  <a:moveTo>
                    <a:pt x="326" y="779"/>
                  </a:moveTo>
                  <a:cubicBezTo>
                    <a:pt x="323" y="794"/>
                    <a:pt x="323" y="812"/>
                    <a:pt x="317" y="827"/>
                  </a:cubicBezTo>
                  <a:cubicBezTo>
                    <a:pt x="295" y="838"/>
                    <a:pt x="260" y="838"/>
                    <a:pt x="236" y="839"/>
                  </a:cubicBezTo>
                  <a:cubicBezTo>
                    <a:pt x="206" y="841"/>
                    <a:pt x="178" y="839"/>
                    <a:pt x="151" y="826"/>
                  </a:cubicBezTo>
                  <a:cubicBezTo>
                    <a:pt x="141" y="798"/>
                    <a:pt x="145" y="767"/>
                    <a:pt x="150" y="738"/>
                  </a:cubicBezTo>
                  <a:cubicBezTo>
                    <a:pt x="212" y="727"/>
                    <a:pt x="271" y="733"/>
                    <a:pt x="332" y="747"/>
                  </a:cubicBezTo>
                  <a:cubicBezTo>
                    <a:pt x="329" y="757"/>
                    <a:pt x="327" y="768"/>
                    <a:pt x="326" y="779"/>
                  </a:cubicBezTo>
                  <a:moveTo>
                    <a:pt x="333" y="740"/>
                  </a:moveTo>
                  <a:cubicBezTo>
                    <a:pt x="276" y="720"/>
                    <a:pt x="209" y="719"/>
                    <a:pt x="151" y="733"/>
                  </a:cubicBezTo>
                  <a:cubicBezTo>
                    <a:pt x="152" y="728"/>
                    <a:pt x="153" y="724"/>
                    <a:pt x="154" y="719"/>
                  </a:cubicBezTo>
                  <a:cubicBezTo>
                    <a:pt x="173" y="715"/>
                    <a:pt x="192" y="714"/>
                    <a:pt x="210" y="713"/>
                  </a:cubicBezTo>
                  <a:cubicBezTo>
                    <a:pt x="214" y="713"/>
                    <a:pt x="214" y="713"/>
                    <a:pt x="214" y="713"/>
                  </a:cubicBezTo>
                  <a:cubicBezTo>
                    <a:pt x="222" y="713"/>
                    <a:pt x="229" y="713"/>
                    <a:pt x="237" y="713"/>
                  </a:cubicBezTo>
                  <a:cubicBezTo>
                    <a:pt x="248" y="714"/>
                    <a:pt x="259" y="715"/>
                    <a:pt x="269" y="716"/>
                  </a:cubicBezTo>
                  <a:cubicBezTo>
                    <a:pt x="273" y="717"/>
                    <a:pt x="273" y="717"/>
                    <a:pt x="273" y="717"/>
                  </a:cubicBezTo>
                  <a:cubicBezTo>
                    <a:pt x="294" y="720"/>
                    <a:pt x="314" y="725"/>
                    <a:pt x="335" y="730"/>
                  </a:cubicBezTo>
                  <a:cubicBezTo>
                    <a:pt x="334" y="733"/>
                    <a:pt x="334" y="737"/>
                    <a:pt x="333" y="740"/>
                  </a:cubicBezTo>
                  <a:moveTo>
                    <a:pt x="337" y="719"/>
                  </a:moveTo>
                  <a:cubicBezTo>
                    <a:pt x="337" y="720"/>
                    <a:pt x="337" y="721"/>
                    <a:pt x="336" y="723"/>
                  </a:cubicBezTo>
                  <a:cubicBezTo>
                    <a:pt x="317" y="716"/>
                    <a:pt x="296" y="712"/>
                    <a:pt x="275" y="709"/>
                  </a:cubicBezTo>
                  <a:cubicBezTo>
                    <a:pt x="284" y="674"/>
                    <a:pt x="291" y="640"/>
                    <a:pt x="308" y="608"/>
                  </a:cubicBezTo>
                  <a:cubicBezTo>
                    <a:pt x="329" y="610"/>
                    <a:pt x="349" y="615"/>
                    <a:pt x="368" y="622"/>
                  </a:cubicBezTo>
                  <a:cubicBezTo>
                    <a:pt x="355" y="653"/>
                    <a:pt x="345" y="686"/>
                    <a:pt x="337" y="719"/>
                  </a:cubicBezTo>
                  <a:moveTo>
                    <a:pt x="375" y="617"/>
                  </a:moveTo>
                  <a:cubicBezTo>
                    <a:pt x="370" y="616"/>
                    <a:pt x="370" y="616"/>
                    <a:pt x="370" y="616"/>
                  </a:cubicBezTo>
                  <a:cubicBezTo>
                    <a:pt x="341" y="600"/>
                    <a:pt x="302" y="600"/>
                    <a:pt x="270" y="601"/>
                  </a:cubicBezTo>
                  <a:cubicBezTo>
                    <a:pt x="260" y="601"/>
                    <a:pt x="249" y="602"/>
                    <a:pt x="237" y="603"/>
                  </a:cubicBezTo>
                  <a:cubicBezTo>
                    <a:pt x="233" y="604"/>
                    <a:pt x="233" y="604"/>
                    <a:pt x="233" y="604"/>
                  </a:cubicBezTo>
                  <a:cubicBezTo>
                    <a:pt x="216" y="606"/>
                    <a:pt x="198" y="611"/>
                    <a:pt x="185" y="621"/>
                  </a:cubicBezTo>
                  <a:cubicBezTo>
                    <a:pt x="177" y="623"/>
                    <a:pt x="177" y="623"/>
                    <a:pt x="177" y="623"/>
                  </a:cubicBezTo>
                  <a:cubicBezTo>
                    <a:pt x="171" y="618"/>
                    <a:pt x="176" y="610"/>
                    <a:pt x="183" y="603"/>
                  </a:cubicBezTo>
                  <a:cubicBezTo>
                    <a:pt x="188" y="598"/>
                    <a:pt x="188" y="598"/>
                    <a:pt x="188" y="598"/>
                  </a:cubicBezTo>
                  <a:cubicBezTo>
                    <a:pt x="192" y="594"/>
                    <a:pt x="196" y="591"/>
                    <a:pt x="199" y="590"/>
                  </a:cubicBezTo>
                  <a:cubicBezTo>
                    <a:pt x="203" y="587"/>
                    <a:pt x="209" y="585"/>
                    <a:pt x="216" y="584"/>
                  </a:cubicBezTo>
                  <a:cubicBezTo>
                    <a:pt x="224" y="583"/>
                    <a:pt x="224" y="583"/>
                    <a:pt x="224" y="583"/>
                  </a:cubicBezTo>
                  <a:cubicBezTo>
                    <a:pt x="236" y="582"/>
                    <a:pt x="249" y="582"/>
                    <a:pt x="258" y="582"/>
                  </a:cubicBezTo>
                  <a:cubicBezTo>
                    <a:pt x="274" y="582"/>
                    <a:pt x="289" y="581"/>
                    <a:pt x="305" y="581"/>
                  </a:cubicBezTo>
                  <a:cubicBezTo>
                    <a:pt x="314" y="581"/>
                    <a:pt x="314" y="581"/>
                    <a:pt x="314" y="581"/>
                  </a:cubicBezTo>
                  <a:cubicBezTo>
                    <a:pt x="315" y="581"/>
                    <a:pt x="316" y="581"/>
                    <a:pt x="318" y="581"/>
                  </a:cubicBezTo>
                  <a:cubicBezTo>
                    <a:pt x="330" y="581"/>
                    <a:pt x="342" y="583"/>
                    <a:pt x="354" y="585"/>
                  </a:cubicBezTo>
                  <a:cubicBezTo>
                    <a:pt x="358" y="586"/>
                    <a:pt x="363" y="587"/>
                    <a:pt x="368" y="589"/>
                  </a:cubicBezTo>
                  <a:cubicBezTo>
                    <a:pt x="368" y="589"/>
                    <a:pt x="369" y="590"/>
                    <a:pt x="370" y="590"/>
                  </a:cubicBezTo>
                  <a:cubicBezTo>
                    <a:pt x="379" y="595"/>
                    <a:pt x="379" y="595"/>
                    <a:pt x="379" y="595"/>
                  </a:cubicBezTo>
                  <a:cubicBezTo>
                    <a:pt x="379" y="595"/>
                    <a:pt x="380" y="595"/>
                    <a:pt x="380" y="595"/>
                  </a:cubicBezTo>
                  <a:cubicBezTo>
                    <a:pt x="388" y="604"/>
                    <a:pt x="386" y="611"/>
                    <a:pt x="375" y="617"/>
                  </a:cubicBezTo>
                  <a:moveTo>
                    <a:pt x="560" y="360"/>
                  </a:moveTo>
                  <a:cubicBezTo>
                    <a:pt x="522" y="445"/>
                    <a:pt x="462" y="537"/>
                    <a:pt x="379" y="585"/>
                  </a:cubicBezTo>
                  <a:cubicBezTo>
                    <a:pt x="370" y="580"/>
                    <a:pt x="356" y="578"/>
                    <a:pt x="348" y="577"/>
                  </a:cubicBezTo>
                  <a:cubicBezTo>
                    <a:pt x="339" y="575"/>
                    <a:pt x="329" y="574"/>
                    <a:pt x="319" y="574"/>
                  </a:cubicBezTo>
                  <a:cubicBezTo>
                    <a:pt x="328" y="559"/>
                    <a:pt x="335" y="543"/>
                    <a:pt x="341" y="528"/>
                  </a:cubicBezTo>
                  <a:cubicBezTo>
                    <a:pt x="354" y="496"/>
                    <a:pt x="369" y="464"/>
                    <a:pt x="382" y="432"/>
                  </a:cubicBezTo>
                  <a:cubicBezTo>
                    <a:pt x="402" y="382"/>
                    <a:pt x="419" y="332"/>
                    <a:pt x="429" y="279"/>
                  </a:cubicBezTo>
                  <a:cubicBezTo>
                    <a:pt x="443" y="250"/>
                    <a:pt x="471" y="230"/>
                    <a:pt x="501" y="220"/>
                  </a:cubicBezTo>
                  <a:cubicBezTo>
                    <a:pt x="518" y="214"/>
                    <a:pt x="535" y="212"/>
                    <a:pt x="552" y="218"/>
                  </a:cubicBezTo>
                  <a:cubicBezTo>
                    <a:pt x="576" y="225"/>
                    <a:pt x="583" y="250"/>
                    <a:pt x="587" y="271"/>
                  </a:cubicBezTo>
                  <a:cubicBezTo>
                    <a:pt x="582" y="302"/>
                    <a:pt x="573" y="332"/>
                    <a:pt x="560" y="36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44" name="Freeform 22">
              <a:extLst>
                <a:ext uri="{FF2B5EF4-FFF2-40B4-BE49-F238E27FC236}">
                  <a16:creationId xmlns="" xmlns:a16="http://schemas.microsoft.com/office/drawing/2014/main" id="{A5C2F9C1-1CE6-4983-B6F5-502F022AD56A}"/>
                </a:ext>
              </a:extLst>
            </p:cNvPr>
            <p:cNvSpPr>
              <a:spLocks/>
            </p:cNvSpPr>
            <p:nvPr/>
          </p:nvSpPr>
          <p:spPr bwMode="auto">
            <a:xfrm>
              <a:off x="2093" y="2620"/>
              <a:ext cx="34" cy="25"/>
            </a:xfrm>
            <a:custGeom>
              <a:avLst/>
              <a:gdLst>
                <a:gd name="T0" fmla="*/ 16 w 19"/>
                <a:gd name="T1" fmla="*/ 0 h 14"/>
                <a:gd name="T2" fmla="*/ 9 w 19"/>
                <a:gd name="T3" fmla="*/ 4 h 14"/>
                <a:gd name="T4" fmla="*/ 2 w 19"/>
                <a:gd name="T5" fmla="*/ 9 h 14"/>
                <a:gd name="T6" fmla="*/ 3 w 19"/>
                <a:gd name="T7" fmla="*/ 14 h 14"/>
                <a:gd name="T8" fmla="*/ 12 w 19"/>
                <a:gd name="T9" fmla="*/ 10 h 14"/>
                <a:gd name="T10" fmla="*/ 19 w 19"/>
                <a:gd name="T11" fmla="*/ 3 h 14"/>
                <a:gd name="T12" fmla="*/ 16 w 19"/>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19" h="14">
                  <a:moveTo>
                    <a:pt x="16" y="0"/>
                  </a:moveTo>
                  <a:cubicBezTo>
                    <a:pt x="13" y="1"/>
                    <a:pt x="11" y="3"/>
                    <a:pt x="9" y="4"/>
                  </a:cubicBezTo>
                  <a:cubicBezTo>
                    <a:pt x="7" y="6"/>
                    <a:pt x="4" y="8"/>
                    <a:pt x="2" y="9"/>
                  </a:cubicBezTo>
                  <a:cubicBezTo>
                    <a:pt x="0" y="10"/>
                    <a:pt x="0" y="14"/>
                    <a:pt x="3" y="14"/>
                  </a:cubicBezTo>
                  <a:cubicBezTo>
                    <a:pt x="6" y="14"/>
                    <a:pt x="10" y="12"/>
                    <a:pt x="12" y="10"/>
                  </a:cubicBezTo>
                  <a:cubicBezTo>
                    <a:pt x="15" y="9"/>
                    <a:pt x="18" y="6"/>
                    <a:pt x="19" y="3"/>
                  </a:cubicBezTo>
                  <a:cubicBezTo>
                    <a:pt x="19" y="1"/>
                    <a:pt x="17" y="0"/>
                    <a:pt x="16" y="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45" name="Freeform 23">
              <a:extLst>
                <a:ext uri="{FF2B5EF4-FFF2-40B4-BE49-F238E27FC236}">
                  <a16:creationId xmlns="" xmlns:a16="http://schemas.microsoft.com/office/drawing/2014/main" id="{A495D4A4-4B7E-4E4E-B90A-261A40755D5F}"/>
                </a:ext>
              </a:extLst>
            </p:cNvPr>
            <p:cNvSpPr>
              <a:spLocks/>
            </p:cNvSpPr>
            <p:nvPr/>
          </p:nvSpPr>
          <p:spPr bwMode="auto">
            <a:xfrm>
              <a:off x="2098" y="2604"/>
              <a:ext cx="16" cy="14"/>
            </a:xfrm>
            <a:custGeom>
              <a:avLst/>
              <a:gdLst>
                <a:gd name="T0" fmla="*/ 6 w 9"/>
                <a:gd name="T1" fmla="*/ 1 h 8"/>
                <a:gd name="T2" fmla="*/ 2 w 9"/>
                <a:gd name="T3" fmla="*/ 4 h 8"/>
                <a:gd name="T4" fmla="*/ 4 w 9"/>
                <a:gd name="T5" fmla="*/ 7 h 8"/>
                <a:gd name="T6" fmla="*/ 8 w 9"/>
                <a:gd name="T7" fmla="*/ 3 h 8"/>
                <a:gd name="T8" fmla="*/ 6 w 9"/>
                <a:gd name="T9" fmla="*/ 1 h 8"/>
              </a:gdLst>
              <a:ahLst/>
              <a:cxnLst>
                <a:cxn ang="0">
                  <a:pos x="T0" y="T1"/>
                </a:cxn>
                <a:cxn ang="0">
                  <a:pos x="T2" y="T3"/>
                </a:cxn>
                <a:cxn ang="0">
                  <a:pos x="T4" y="T5"/>
                </a:cxn>
                <a:cxn ang="0">
                  <a:pos x="T6" y="T7"/>
                </a:cxn>
                <a:cxn ang="0">
                  <a:pos x="T8" y="T9"/>
                </a:cxn>
              </a:cxnLst>
              <a:rect l="0" t="0" r="r" b="b"/>
              <a:pathLst>
                <a:path w="9" h="8">
                  <a:moveTo>
                    <a:pt x="6" y="1"/>
                  </a:moveTo>
                  <a:cubicBezTo>
                    <a:pt x="4" y="2"/>
                    <a:pt x="3" y="3"/>
                    <a:pt x="2" y="4"/>
                  </a:cubicBezTo>
                  <a:cubicBezTo>
                    <a:pt x="0" y="5"/>
                    <a:pt x="2" y="8"/>
                    <a:pt x="4" y="7"/>
                  </a:cubicBezTo>
                  <a:cubicBezTo>
                    <a:pt x="5" y="6"/>
                    <a:pt x="7" y="5"/>
                    <a:pt x="8" y="3"/>
                  </a:cubicBezTo>
                  <a:cubicBezTo>
                    <a:pt x="9" y="2"/>
                    <a:pt x="7" y="0"/>
                    <a:pt x="6" y="1"/>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46" name="Freeform 24">
              <a:extLst>
                <a:ext uri="{FF2B5EF4-FFF2-40B4-BE49-F238E27FC236}">
                  <a16:creationId xmlns="" xmlns:a16="http://schemas.microsoft.com/office/drawing/2014/main" id="{1A0644A8-7C91-4E46-8164-9A10F685C2B0}"/>
                </a:ext>
              </a:extLst>
            </p:cNvPr>
            <p:cNvSpPr>
              <a:spLocks/>
            </p:cNvSpPr>
            <p:nvPr/>
          </p:nvSpPr>
          <p:spPr bwMode="auto">
            <a:xfrm>
              <a:off x="2215" y="2233"/>
              <a:ext cx="18" cy="18"/>
            </a:xfrm>
            <a:custGeom>
              <a:avLst/>
              <a:gdLst>
                <a:gd name="T0" fmla="*/ 3 w 10"/>
                <a:gd name="T1" fmla="*/ 1 h 10"/>
                <a:gd name="T2" fmla="*/ 1 w 10"/>
                <a:gd name="T3" fmla="*/ 3 h 10"/>
                <a:gd name="T4" fmla="*/ 7 w 10"/>
                <a:gd name="T5" fmla="*/ 9 h 10"/>
                <a:gd name="T6" fmla="*/ 10 w 10"/>
                <a:gd name="T7" fmla="*/ 7 h 10"/>
                <a:gd name="T8" fmla="*/ 3 w 10"/>
                <a:gd name="T9" fmla="*/ 1 h 10"/>
              </a:gdLst>
              <a:ahLst/>
              <a:cxnLst>
                <a:cxn ang="0">
                  <a:pos x="T0" y="T1"/>
                </a:cxn>
                <a:cxn ang="0">
                  <a:pos x="T2" y="T3"/>
                </a:cxn>
                <a:cxn ang="0">
                  <a:pos x="T4" y="T5"/>
                </a:cxn>
                <a:cxn ang="0">
                  <a:pos x="T6" y="T7"/>
                </a:cxn>
                <a:cxn ang="0">
                  <a:pos x="T8" y="T9"/>
                </a:cxn>
              </a:cxnLst>
              <a:rect l="0" t="0" r="r" b="b"/>
              <a:pathLst>
                <a:path w="10" h="10">
                  <a:moveTo>
                    <a:pt x="3" y="1"/>
                  </a:moveTo>
                  <a:cubicBezTo>
                    <a:pt x="2" y="0"/>
                    <a:pt x="0" y="2"/>
                    <a:pt x="1" y="3"/>
                  </a:cubicBezTo>
                  <a:cubicBezTo>
                    <a:pt x="3" y="5"/>
                    <a:pt x="5" y="8"/>
                    <a:pt x="7" y="9"/>
                  </a:cubicBezTo>
                  <a:cubicBezTo>
                    <a:pt x="9" y="10"/>
                    <a:pt x="10" y="8"/>
                    <a:pt x="10" y="7"/>
                  </a:cubicBezTo>
                  <a:cubicBezTo>
                    <a:pt x="9" y="4"/>
                    <a:pt x="6" y="2"/>
                    <a:pt x="3" y="1"/>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47" name="Freeform 25">
              <a:extLst>
                <a:ext uri="{FF2B5EF4-FFF2-40B4-BE49-F238E27FC236}">
                  <a16:creationId xmlns="" xmlns:a16="http://schemas.microsoft.com/office/drawing/2014/main" id="{5452B8E3-66A9-4FDA-A457-D0DD4DA55EA9}"/>
                </a:ext>
              </a:extLst>
            </p:cNvPr>
            <p:cNvSpPr>
              <a:spLocks/>
            </p:cNvSpPr>
            <p:nvPr/>
          </p:nvSpPr>
          <p:spPr bwMode="auto">
            <a:xfrm>
              <a:off x="2212" y="2244"/>
              <a:ext cx="14" cy="16"/>
            </a:xfrm>
            <a:custGeom>
              <a:avLst/>
              <a:gdLst>
                <a:gd name="T0" fmla="*/ 7 w 8"/>
                <a:gd name="T1" fmla="*/ 5 h 9"/>
                <a:gd name="T2" fmla="*/ 5 w 8"/>
                <a:gd name="T3" fmla="*/ 3 h 9"/>
                <a:gd name="T4" fmla="*/ 1 w 8"/>
                <a:gd name="T5" fmla="*/ 5 h 9"/>
                <a:gd name="T6" fmla="*/ 5 w 8"/>
                <a:gd name="T7" fmla="*/ 8 h 9"/>
                <a:gd name="T8" fmla="*/ 7 w 8"/>
                <a:gd name="T9" fmla="*/ 5 h 9"/>
              </a:gdLst>
              <a:ahLst/>
              <a:cxnLst>
                <a:cxn ang="0">
                  <a:pos x="T0" y="T1"/>
                </a:cxn>
                <a:cxn ang="0">
                  <a:pos x="T2" y="T3"/>
                </a:cxn>
                <a:cxn ang="0">
                  <a:pos x="T4" y="T5"/>
                </a:cxn>
                <a:cxn ang="0">
                  <a:pos x="T6" y="T7"/>
                </a:cxn>
                <a:cxn ang="0">
                  <a:pos x="T8" y="T9"/>
                </a:cxn>
              </a:cxnLst>
              <a:rect l="0" t="0" r="r" b="b"/>
              <a:pathLst>
                <a:path w="8" h="9">
                  <a:moveTo>
                    <a:pt x="7" y="5"/>
                  </a:moveTo>
                  <a:cubicBezTo>
                    <a:pt x="6" y="4"/>
                    <a:pt x="5" y="4"/>
                    <a:pt x="5" y="3"/>
                  </a:cubicBezTo>
                  <a:cubicBezTo>
                    <a:pt x="3" y="0"/>
                    <a:pt x="0" y="3"/>
                    <a:pt x="1" y="5"/>
                  </a:cubicBezTo>
                  <a:cubicBezTo>
                    <a:pt x="2" y="6"/>
                    <a:pt x="3" y="8"/>
                    <a:pt x="5" y="8"/>
                  </a:cubicBezTo>
                  <a:cubicBezTo>
                    <a:pt x="7" y="9"/>
                    <a:pt x="8" y="7"/>
                    <a:pt x="7" y="5"/>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grpSp>
      <p:sp>
        <p:nvSpPr>
          <p:cNvPr id="185" name="矩形 184">
            <a:extLst>
              <a:ext uri="{FF2B5EF4-FFF2-40B4-BE49-F238E27FC236}">
                <a16:creationId xmlns="" xmlns:a16="http://schemas.microsoft.com/office/drawing/2014/main" id="{CDE1AF21-87D1-4F0C-A214-00882177390F}"/>
              </a:ext>
            </a:extLst>
          </p:cNvPr>
          <p:cNvSpPr/>
          <p:nvPr/>
        </p:nvSpPr>
        <p:spPr>
          <a:xfrm>
            <a:off x="1453559" y="3532227"/>
            <a:ext cx="2258082" cy="830997"/>
          </a:xfrm>
          <a:prstGeom prst="rect">
            <a:avLst/>
          </a:prstGeom>
        </p:spPr>
        <p:txBody>
          <a:bodyPr wrap="square">
            <a:spAutoFit/>
          </a:bodyPr>
          <a:lstStyle/>
          <a:p>
            <a:pPr algn="ctr">
              <a:lnSpc>
                <a:spcPct val="100000"/>
              </a:lnSpc>
            </a:pPr>
            <a:r>
              <a:rPr lang="en-US" altLang="zh-CN" sz="2400" dirty="0" err="1">
                <a:latin typeface="Times New Roman" panose="02020603050405020304" pitchFamily="18" charset="0"/>
                <a:ea typeface="字魂36号-正文宋楷" panose="02000000000000000000" pitchFamily="2" charset="-122"/>
                <a:cs typeface="Times New Roman" panose="02020603050405020304" pitchFamily="18" charset="0"/>
              </a:rPr>
              <a:t>Năm</a:t>
            </a:r>
            <a:r>
              <a:rPr lang="en-US" altLang="zh-CN" sz="2400" dirty="0">
                <a:latin typeface="Times New Roman" panose="02020603050405020304" pitchFamily="18" charset="0"/>
                <a:ea typeface="字魂36号-正文宋楷" panose="02000000000000000000" pitchFamily="2" charset="-122"/>
                <a:cs typeface="Times New Roman" panose="02020603050405020304" pitchFamily="18" charset="0"/>
              </a:rPr>
              <a:t> </a:t>
            </a:r>
            <a:r>
              <a:rPr lang="en-US" altLang="zh-CN" sz="2400" dirty="0" err="1">
                <a:latin typeface="Times New Roman" panose="02020603050405020304" pitchFamily="18" charset="0"/>
                <a:ea typeface="字魂36号-正文宋楷" panose="02000000000000000000" pitchFamily="2" charset="-122"/>
                <a:cs typeface="Times New Roman" panose="02020603050405020304" pitchFamily="18" charset="0"/>
              </a:rPr>
              <a:t>em</a:t>
            </a:r>
            <a:r>
              <a:rPr lang="en-US" altLang="zh-CN" sz="2400" dirty="0">
                <a:latin typeface="Times New Roman" panose="02020603050405020304" pitchFamily="18" charset="0"/>
                <a:ea typeface="字魂36号-正文宋楷" panose="02000000000000000000" pitchFamily="2" charset="-122"/>
                <a:cs typeface="Times New Roman" panose="02020603050405020304" pitchFamily="18" charset="0"/>
              </a:rPr>
              <a:t> </a:t>
            </a:r>
            <a:r>
              <a:rPr lang="en-US" altLang="zh-CN" sz="2400" dirty="0" err="1">
                <a:latin typeface="Times New Roman" panose="02020603050405020304" pitchFamily="18" charset="0"/>
                <a:ea typeface="字魂36号-正文宋楷" panose="02000000000000000000" pitchFamily="2" charset="-122"/>
                <a:cs typeface="Times New Roman" panose="02020603050405020304" pitchFamily="18" charset="0"/>
              </a:rPr>
              <a:t>đi</a:t>
            </a:r>
            <a:r>
              <a:rPr lang="en-US" altLang="zh-CN" sz="2400" dirty="0">
                <a:latin typeface="Times New Roman" panose="02020603050405020304" pitchFamily="18" charset="0"/>
                <a:ea typeface="字魂36号-正文宋楷" panose="02000000000000000000" pitchFamily="2" charset="-122"/>
                <a:cs typeface="Times New Roman" panose="02020603050405020304" pitchFamily="18" charset="0"/>
              </a:rPr>
              <a:t> </a:t>
            </a:r>
            <a:r>
              <a:rPr lang="en-US" altLang="zh-CN" sz="2400" dirty="0" err="1">
                <a:latin typeface="Times New Roman" panose="02020603050405020304" pitchFamily="18" charset="0"/>
                <a:ea typeface="字魂36号-正文宋楷" panose="02000000000000000000" pitchFamily="2" charset="-122"/>
                <a:cs typeface="Times New Roman" panose="02020603050405020304" pitchFamily="18" charset="0"/>
              </a:rPr>
              <a:t>học</a:t>
            </a:r>
            <a:r>
              <a:rPr lang="en-US" altLang="zh-CN" sz="2400" dirty="0">
                <a:latin typeface="Times New Roman" panose="02020603050405020304" pitchFamily="18" charset="0"/>
                <a:ea typeface="字魂36号-正文宋楷" panose="02000000000000000000" pitchFamily="2" charset="-122"/>
                <a:cs typeface="Times New Roman" panose="02020603050405020304" pitchFamily="18" charset="0"/>
              </a:rPr>
              <a:t> </a:t>
            </a:r>
            <a:r>
              <a:rPr lang="en-US" altLang="zh-CN" sz="2400" dirty="0" err="1">
                <a:latin typeface="Times New Roman" panose="02020603050405020304" pitchFamily="18" charset="0"/>
                <a:ea typeface="字魂36号-正文宋楷" panose="02000000000000000000" pitchFamily="2" charset="-122"/>
                <a:cs typeface="Times New Roman" panose="02020603050405020304" pitchFamily="18" charset="0"/>
              </a:rPr>
              <a:t>lớp</a:t>
            </a:r>
            <a:r>
              <a:rPr lang="en-US" altLang="zh-CN" sz="2400" dirty="0">
                <a:latin typeface="Times New Roman" panose="02020603050405020304" pitchFamily="18" charset="0"/>
                <a:ea typeface="字魂36号-正文宋楷" panose="02000000000000000000" pitchFamily="2" charset="-122"/>
                <a:cs typeface="Times New Roman" panose="02020603050405020304" pitchFamily="18" charset="0"/>
              </a:rPr>
              <a:t> 1</a:t>
            </a:r>
            <a:endParaRPr lang="zh-CN" altLang="en-US" sz="2400" dirty="0">
              <a:latin typeface="Times New Roman" panose="02020603050405020304" pitchFamily="18" charset="0"/>
              <a:ea typeface="字魂36号-正文宋楷" panose="02000000000000000000" pitchFamily="2" charset="-122"/>
              <a:cs typeface="Times New Roman" panose="02020603050405020304" pitchFamily="18" charset="0"/>
            </a:endParaRPr>
          </a:p>
        </p:txBody>
      </p:sp>
      <p:sp>
        <p:nvSpPr>
          <p:cNvPr id="186" name="矩形 185">
            <a:extLst>
              <a:ext uri="{FF2B5EF4-FFF2-40B4-BE49-F238E27FC236}">
                <a16:creationId xmlns="" xmlns:a16="http://schemas.microsoft.com/office/drawing/2014/main" id="{F166861D-42DB-4D65-92B9-CB20281DC510}"/>
              </a:ext>
            </a:extLst>
          </p:cNvPr>
          <p:cNvSpPr/>
          <p:nvPr/>
        </p:nvSpPr>
        <p:spPr>
          <a:xfrm>
            <a:off x="4712937" y="3556106"/>
            <a:ext cx="2480897" cy="830997"/>
          </a:xfrm>
          <a:prstGeom prst="rect">
            <a:avLst/>
          </a:prstGeom>
        </p:spPr>
        <p:txBody>
          <a:bodyPr wrap="square">
            <a:spAutoFit/>
          </a:bodyPr>
          <a:lstStyle/>
          <a:p>
            <a:pPr algn="ctr">
              <a:lnSpc>
                <a:spcPct val="100000"/>
              </a:lnSpc>
            </a:pPr>
            <a:r>
              <a:rPr lang="en-US" altLang="zh-CN" sz="2400" dirty="0" err="1">
                <a:latin typeface="Times New Roman" panose="02020603050405020304" pitchFamily="18" charset="0"/>
                <a:ea typeface="字魂36号-正文宋楷" panose="02000000000000000000" pitchFamily="2" charset="-122"/>
                <a:cs typeface="Times New Roman" panose="02020603050405020304" pitchFamily="18" charset="0"/>
              </a:rPr>
              <a:t>Năm</a:t>
            </a:r>
            <a:r>
              <a:rPr lang="en-US" altLang="zh-CN" sz="2400" dirty="0">
                <a:latin typeface="Times New Roman" panose="02020603050405020304" pitchFamily="18" charset="0"/>
                <a:ea typeface="字魂36号-正文宋楷" panose="02000000000000000000" pitchFamily="2" charset="-122"/>
                <a:cs typeface="Times New Roman" panose="02020603050405020304" pitchFamily="18" charset="0"/>
              </a:rPr>
              <a:t> </a:t>
            </a:r>
            <a:r>
              <a:rPr lang="en-US" altLang="zh-CN" sz="2400" dirty="0" err="1">
                <a:latin typeface="Times New Roman" panose="02020603050405020304" pitchFamily="18" charset="0"/>
                <a:ea typeface="字魂36号-正文宋楷" panose="02000000000000000000" pitchFamily="2" charset="-122"/>
                <a:cs typeface="Times New Roman" panose="02020603050405020304" pitchFamily="18" charset="0"/>
              </a:rPr>
              <a:t>sinh</a:t>
            </a:r>
            <a:r>
              <a:rPr lang="en-US" altLang="zh-CN" sz="2400" dirty="0">
                <a:latin typeface="Times New Roman" panose="02020603050405020304" pitchFamily="18" charset="0"/>
                <a:ea typeface="字魂36号-正文宋楷" panose="02000000000000000000" pitchFamily="2" charset="-122"/>
                <a:cs typeface="Times New Roman" panose="02020603050405020304" pitchFamily="18" charset="0"/>
              </a:rPr>
              <a:t> </a:t>
            </a:r>
            <a:r>
              <a:rPr lang="en-US" altLang="zh-CN" sz="2400" dirty="0" err="1">
                <a:latin typeface="Times New Roman" panose="02020603050405020304" pitchFamily="18" charset="0"/>
                <a:ea typeface="字魂36号-正文宋楷" panose="02000000000000000000" pitchFamily="2" charset="-122"/>
                <a:cs typeface="Times New Roman" panose="02020603050405020304" pitchFamily="18" charset="0"/>
              </a:rPr>
              <a:t>nhật</a:t>
            </a:r>
            <a:r>
              <a:rPr lang="en-US" altLang="zh-CN" sz="2400" dirty="0">
                <a:latin typeface="Times New Roman" panose="02020603050405020304" pitchFamily="18" charset="0"/>
                <a:ea typeface="字魂36号-正文宋楷" panose="02000000000000000000" pitchFamily="2" charset="-122"/>
                <a:cs typeface="Times New Roman" panose="02020603050405020304" pitchFamily="18" charset="0"/>
              </a:rPr>
              <a:t> </a:t>
            </a:r>
            <a:r>
              <a:rPr lang="en-US" altLang="zh-CN" sz="2400" dirty="0" err="1">
                <a:latin typeface="Times New Roman" panose="02020603050405020304" pitchFamily="18" charset="0"/>
                <a:ea typeface="字魂36号-正文宋楷" panose="02000000000000000000" pitchFamily="2" charset="-122"/>
                <a:cs typeface="Times New Roman" panose="02020603050405020304" pitchFamily="18" charset="0"/>
              </a:rPr>
              <a:t>lần</a:t>
            </a:r>
            <a:r>
              <a:rPr lang="en-US" altLang="zh-CN" sz="2400" dirty="0">
                <a:latin typeface="Times New Roman" panose="02020603050405020304" pitchFamily="18" charset="0"/>
                <a:ea typeface="字魂36号-正文宋楷" panose="02000000000000000000" pitchFamily="2" charset="-122"/>
                <a:cs typeface="Times New Roman" panose="02020603050405020304" pitchFamily="18" charset="0"/>
              </a:rPr>
              <a:t> </a:t>
            </a:r>
            <a:r>
              <a:rPr lang="en-US" altLang="zh-CN" sz="2400" dirty="0" err="1">
                <a:latin typeface="Times New Roman" panose="02020603050405020304" pitchFamily="18" charset="0"/>
                <a:ea typeface="字魂36号-正文宋楷" panose="02000000000000000000" pitchFamily="2" charset="-122"/>
                <a:cs typeface="Times New Roman" panose="02020603050405020304" pitchFamily="18" charset="0"/>
              </a:rPr>
              <a:t>thứ</a:t>
            </a:r>
            <a:r>
              <a:rPr lang="en-US" altLang="zh-CN" sz="2400" dirty="0">
                <a:latin typeface="Times New Roman" panose="02020603050405020304" pitchFamily="18" charset="0"/>
                <a:ea typeface="字魂36号-正文宋楷" panose="02000000000000000000" pitchFamily="2" charset="-122"/>
                <a:cs typeface="Times New Roman" panose="02020603050405020304" pitchFamily="18" charset="0"/>
              </a:rPr>
              <a:t> 7 </a:t>
            </a:r>
            <a:r>
              <a:rPr lang="en-US" altLang="zh-CN" sz="2400" dirty="0" err="1">
                <a:latin typeface="Times New Roman" panose="02020603050405020304" pitchFamily="18" charset="0"/>
                <a:ea typeface="字魂36号-正文宋楷" panose="02000000000000000000" pitchFamily="2" charset="-122"/>
                <a:cs typeface="Times New Roman" panose="02020603050405020304" pitchFamily="18" charset="0"/>
              </a:rPr>
              <a:t>của</a:t>
            </a:r>
            <a:r>
              <a:rPr lang="en-US" altLang="zh-CN" sz="2400" dirty="0">
                <a:latin typeface="Times New Roman" panose="02020603050405020304" pitchFamily="18" charset="0"/>
                <a:ea typeface="字魂36号-正文宋楷" panose="02000000000000000000" pitchFamily="2" charset="-122"/>
                <a:cs typeface="Times New Roman" panose="02020603050405020304" pitchFamily="18" charset="0"/>
              </a:rPr>
              <a:t> </a:t>
            </a:r>
            <a:r>
              <a:rPr lang="en-US" altLang="zh-CN" sz="2400" dirty="0" err="1">
                <a:latin typeface="Times New Roman" panose="02020603050405020304" pitchFamily="18" charset="0"/>
                <a:ea typeface="字魂36号-正文宋楷" panose="02000000000000000000" pitchFamily="2" charset="-122"/>
                <a:cs typeface="Times New Roman" panose="02020603050405020304" pitchFamily="18" charset="0"/>
              </a:rPr>
              <a:t>em</a:t>
            </a:r>
            <a:endParaRPr lang="zh-CN" altLang="en-US" sz="2400" dirty="0">
              <a:latin typeface="Times New Roman" panose="02020603050405020304" pitchFamily="18" charset="0"/>
              <a:ea typeface="字魂36号-正文宋楷" panose="02000000000000000000" pitchFamily="2" charset="-122"/>
              <a:cs typeface="Times New Roman" panose="02020603050405020304" pitchFamily="18" charset="0"/>
            </a:endParaRPr>
          </a:p>
        </p:txBody>
      </p:sp>
      <p:sp>
        <p:nvSpPr>
          <p:cNvPr id="323" name="文本框 138">
            <a:extLst>
              <a:ext uri="{FF2B5EF4-FFF2-40B4-BE49-F238E27FC236}">
                <a16:creationId xmlns="" xmlns:a16="http://schemas.microsoft.com/office/drawing/2014/main" id="{BF38E0E2-E66C-498F-A008-C007310EADEA}"/>
              </a:ext>
            </a:extLst>
          </p:cNvPr>
          <p:cNvSpPr txBox="1"/>
          <p:nvPr/>
        </p:nvSpPr>
        <p:spPr>
          <a:xfrm>
            <a:off x="3678260" y="358993"/>
            <a:ext cx="5086650" cy="584775"/>
          </a:xfrm>
          <a:prstGeom prst="rect">
            <a:avLst/>
          </a:prstGeom>
          <a:noFill/>
        </p:spPr>
        <p:txBody>
          <a:bodyPr wrap="none" rtlCol="0">
            <a:spAutoFit/>
            <a:scene3d>
              <a:camera prst="orthographicFront"/>
              <a:lightRig rig="threePt" dir="t"/>
            </a:scene3d>
            <a:sp3d contourW="12700"/>
          </a:bodyPr>
          <a:lstStyle/>
          <a:p>
            <a:pPr algn="ctr"/>
            <a:r>
              <a:rPr lang="en-US" altLang="zh-CN" sz="3200" dirty="0" err="1">
                <a:pattFill prst="wdDnDiag">
                  <a:fgClr>
                    <a:schemeClr val="tx1">
                      <a:lumMod val="65000"/>
                      <a:lumOff val="35000"/>
                    </a:schemeClr>
                  </a:fgClr>
                  <a:bgClr>
                    <a:schemeClr val="tx1">
                      <a:lumMod val="85000"/>
                      <a:lumOff val="15000"/>
                    </a:schemeClr>
                  </a:bgClr>
                </a:pattFill>
                <a:latin typeface="#9Slide03 AllRoundGothic" panose="020B0703020202020104" pitchFamily="34" charset="0"/>
                <a:ea typeface="字魂36号-正文宋楷" panose="02000000000000000000" pitchFamily="2" charset="-122"/>
              </a:rPr>
              <a:t>Vì</a:t>
            </a:r>
            <a:r>
              <a:rPr lang="en-US" altLang="zh-CN" sz="3200" dirty="0">
                <a:pattFill prst="wdDnDiag">
                  <a:fgClr>
                    <a:schemeClr val="tx1">
                      <a:lumMod val="65000"/>
                      <a:lumOff val="35000"/>
                    </a:schemeClr>
                  </a:fgClr>
                  <a:bgClr>
                    <a:schemeClr val="tx1">
                      <a:lumMod val="85000"/>
                      <a:lumOff val="15000"/>
                    </a:schemeClr>
                  </a:bgClr>
                </a:pattFill>
                <a:latin typeface="#9Slide03 AllRoundGothic" panose="020B0703020202020104" pitchFamily="34" charset="0"/>
                <a:ea typeface="字魂36号-正文宋楷" panose="02000000000000000000" pitchFamily="2" charset="-122"/>
              </a:rPr>
              <a:t> </a:t>
            </a:r>
            <a:r>
              <a:rPr lang="en-US" altLang="zh-CN" sz="3200" dirty="0" err="1">
                <a:pattFill prst="wdDnDiag">
                  <a:fgClr>
                    <a:schemeClr val="tx1">
                      <a:lumMod val="65000"/>
                      <a:lumOff val="35000"/>
                    </a:schemeClr>
                  </a:fgClr>
                  <a:bgClr>
                    <a:schemeClr val="tx1">
                      <a:lumMod val="85000"/>
                      <a:lumOff val="15000"/>
                    </a:schemeClr>
                  </a:bgClr>
                </a:pattFill>
                <a:latin typeface="#9Slide03 AllRoundGothic" panose="020B0703020202020104" pitchFamily="34" charset="0"/>
                <a:ea typeface="字魂36号-正文宋楷" panose="02000000000000000000" pitchFamily="2" charset="-122"/>
              </a:rPr>
              <a:t>sao</a:t>
            </a:r>
            <a:r>
              <a:rPr lang="en-US" altLang="zh-CN" sz="3200" dirty="0">
                <a:pattFill prst="wdDnDiag">
                  <a:fgClr>
                    <a:schemeClr val="tx1">
                      <a:lumMod val="65000"/>
                      <a:lumOff val="35000"/>
                    </a:schemeClr>
                  </a:fgClr>
                  <a:bgClr>
                    <a:schemeClr val="tx1">
                      <a:lumMod val="85000"/>
                      <a:lumOff val="15000"/>
                    </a:schemeClr>
                  </a:bgClr>
                </a:pattFill>
                <a:latin typeface="#9Slide03 AllRoundGothic" panose="020B0703020202020104" pitchFamily="34" charset="0"/>
                <a:ea typeface="字魂36号-正文宋楷" panose="02000000000000000000" pitchFamily="2" charset="-122"/>
              </a:rPr>
              <a:t> </a:t>
            </a:r>
            <a:r>
              <a:rPr lang="en-US" altLang="zh-CN" sz="3200" dirty="0" err="1">
                <a:pattFill prst="wdDnDiag">
                  <a:fgClr>
                    <a:schemeClr val="tx1">
                      <a:lumMod val="65000"/>
                      <a:lumOff val="35000"/>
                    </a:schemeClr>
                  </a:fgClr>
                  <a:bgClr>
                    <a:schemeClr val="tx1">
                      <a:lumMod val="85000"/>
                      <a:lumOff val="15000"/>
                    </a:schemeClr>
                  </a:bgClr>
                </a:pattFill>
                <a:latin typeface="#9Slide03 AllRoundGothic" panose="020B0703020202020104" pitchFamily="34" charset="0"/>
                <a:ea typeface="字魂36号-正文宋楷" panose="02000000000000000000" pitchFamily="2" charset="-122"/>
              </a:rPr>
              <a:t>phải</a:t>
            </a:r>
            <a:r>
              <a:rPr lang="en-US" altLang="zh-CN" sz="3200" dirty="0">
                <a:pattFill prst="wdDnDiag">
                  <a:fgClr>
                    <a:schemeClr val="tx1">
                      <a:lumMod val="65000"/>
                      <a:lumOff val="35000"/>
                    </a:schemeClr>
                  </a:fgClr>
                  <a:bgClr>
                    <a:schemeClr val="tx1">
                      <a:lumMod val="85000"/>
                      <a:lumOff val="15000"/>
                    </a:schemeClr>
                  </a:bgClr>
                </a:pattFill>
                <a:latin typeface="#9Slide03 AllRoundGothic" panose="020B0703020202020104" pitchFamily="34" charset="0"/>
                <a:ea typeface="字魂36号-正文宋楷" panose="02000000000000000000" pitchFamily="2" charset="-122"/>
              </a:rPr>
              <a:t> </a:t>
            </a:r>
            <a:r>
              <a:rPr lang="en-US" altLang="zh-CN" sz="3200" dirty="0" err="1">
                <a:pattFill prst="wdDnDiag">
                  <a:fgClr>
                    <a:schemeClr val="tx1">
                      <a:lumMod val="65000"/>
                      <a:lumOff val="35000"/>
                    </a:schemeClr>
                  </a:fgClr>
                  <a:bgClr>
                    <a:schemeClr val="tx1">
                      <a:lumMod val="85000"/>
                      <a:lumOff val="15000"/>
                    </a:schemeClr>
                  </a:bgClr>
                </a:pattFill>
                <a:latin typeface="#9Slide03 AllRoundGothic" panose="020B0703020202020104" pitchFamily="34" charset="0"/>
                <a:ea typeface="字魂36号-正文宋楷" panose="02000000000000000000" pitchFamily="2" charset="-122"/>
              </a:rPr>
              <a:t>xác</a:t>
            </a:r>
            <a:r>
              <a:rPr lang="en-US" altLang="zh-CN" sz="3200" dirty="0">
                <a:pattFill prst="wdDnDiag">
                  <a:fgClr>
                    <a:schemeClr val="tx1">
                      <a:lumMod val="65000"/>
                      <a:lumOff val="35000"/>
                    </a:schemeClr>
                  </a:fgClr>
                  <a:bgClr>
                    <a:schemeClr val="tx1">
                      <a:lumMod val="85000"/>
                      <a:lumOff val="15000"/>
                    </a:schemeClr>
                  </a:bgClr>
                </a:pattFill>
                <a:latin typeface="#9Slide03 AllRoundGothic" panose="020B0703020202020104" pitchFamily="34" charset="0"/>
                <a:ea typeface="字魂36号-正文宋楷" panose="02000000000000000000" pitchFamily="2" charset="-122"/>
              </a:rPr>
              <a:t> </a:t>
            </a:r>
            <a:r>
              <a:rPr lang="en-US" altLang="zh-CN" sz="3200" dirty="0" err="1">
                <a:pattFill prst="wdDnDiag">
                  <a:fgClr>
                    <a:schemeClr val="tx1">
                      <a:lumMod val="65000"/>
                      <a:lumOff val="35000"/>
                    </a:schemeClr>
                  </a:fgClr>
                  <a:bgClr>
                    <a:schemeClr val="tx1">
                      <a:lumMod val="85000"/>
                      <a:lumOff val="15000"/>
                    </a:schemeClr>
                  </a:bgClr>
                </a:pattFill>
                <a:latin typeface="#9Slide03 AllRoundGothic" panose="020B0703020202020104" pitchFamily="34" charset="0"/>
                <a:ea typeface="字魂36号-正文宋楷" panose="02000000000000000000" pitchFamily="2" charset="-122"/>
              </a:rPr>
              <a:t>định</a:t>
            </a:r>
            <a:r>
              <a:rPr lang="en-US" altLang="zh-CN" sz="3200" dirty="0">
                <a:pattFill prst="wdDnDiag">
                  <a:fgClr>
                    <a:schemeClr val="tx1">
                      <a:lumMod val="65000"/>
                      <a:lumOff val="35000"/>
                    </a:schemeClr>
                  </a:fgClr>
                  <a:bgClr>
                    <a:schemeClr val="tx1">
                      <a:lumMod val="85000"/>
                      <a:lumOff val="15000"/>
                    </a:schemeClr>
                  </a:bgClr>
                </a:pattFill>
                <a:latin typeface="#9Slide03 AllRoundGothic" panose="020B0703020202020104" pitchFamily="34" charset="0"/>
                <a:ea typeface="字魂36号-正文宋楷" panose="02000000000000000000" pitchFamily="2" charset="-122"/>
              </a:rPr>
              <a:t> </a:t>
            </a:r>
            <a:r>
              <a:rPr lang="en-US" altLang="zh-CN" sz="3200" dirty="0" err="1">
                <a:pattFill prst="wdDnDiag">
                  <a:fgClr>
                    <a:schemeClr val="tx1">
                      <a:lumMod val="65000"/>
                      <a:lumOff val="35000"/>
                    </a:schemeClr>
                  </a:fgClr>
                  <a:bgClr>
                    <a:schemeClr val="tx1">
                      <a:lumMod val="85000"/>
                      <a:lumOff val="15000"/>
                    </a:schemeClr>
                  </a:bgClr>
                </a:pattFill>
                <a:latin typeface="#9Slide03 AllRoundGothic" panose="020B0703020202020104" pitchFamily="34" charset="0"/>
                <a:ea typeface="字魂36号-正文宋楷" panose="02000000000000000000" pitchFamily="2" charset="-122"/>
              </a:rPr>
              <a:t>thời</a:t>
            </a:r>
            <a:r>
              <a:rPr lang="en-US" altLang="zh-CN" sz="3200" dirty="0">
                <a:pattFill prst="wdDnDiag">
                  <a:fgClr>
                    <a:schemeClr val="tx1">
                      <a:lumMod val="65000"/>
                      <a:lumOff val="35000"/>
                    </a:schemeClr>
                  </a:fgClr>
                  <a:bgClr>
                    <a:schemeClr val="tx1">
                      <a:lumMod val="85000"/>
                      <a:lumOff val="15000"/>
                    </a:schemeClr>
                  </a:bgClr>
                </a:pattFill>
                <a:latin typeface="#9Slide03 AllRoundGothic" panose="020B0703020202020104" pitchFamily="34" charset="0"/>
                <a:ea typeface="字魂36号-正文宋楷" panose="02000000000000000000" pitchFamily="2" charset="-122"/>
              </a:rPr>
              <a:t> </a:t>
            </a:r>
            <a:r>
              <a:rPr lang="en-US" altLang="zh-CN" sz="3200" dirty="0" err="1">
                <a:pattFill prst="wdDnDiag">
                  <a:fgClr>
                    <a:schemeClr val="tx1">
                      <a:lumMod val="65000"/>
                      <a:lumOff val="35000"/>
                    </a:schemeClr>
                  </a:fgClr>
                  <a:bgClr>
                    <a:schemeClr val="tx1">
                      <a:lumMod val="85000"/>
                      <a:lumOff val="15000"/>
                    </a:schemeClr>
                  </a:bgClr>
                </a:pattFill>
                <a:latin typeface="#9Slide03 AllRoundGothic" panose="020B0703020202020104" pitchFamily="34" charset="0"/>
                <a:ea typeface="字魂36号-正文宋楷" panose="02000000000000000000" pitchFamily="2" charset="-122"/>
              </a:rPr>
              <a:t>gian</a:t>
            </a:r>
            <a:r>
              <a:rPr lang="en-US" altLang="zh-CN" sz="3200" dirty="0">
                <a:pattFill prst="wdDnDiag">
                  <a:fgClr>
                    <a:schemeClr val="tx1">
                      <a:lumMod val="65000"/>
                      <a:lumOff val="35000"/>
                    </a:schemeClr>
                  </a:fgClr>
                  <a:bgClr>
                    <a:schemeClr val="tx1">
                      <a:lumMod val="85000"/>
                      <a:lumOff val="15000"/>
                    </a:schemeClr>
                  </a:bgClr>
                </a:pattFill>
                <a:latin typeface="#9Slide03 AllRoundGothic" panose="020B0703020202020104" pitchFamily="34" charset="0"/>
                <a:ea typeface="字魂36号-正文宋楷" panose="02000000000000000000" pitchFamily="2" charset="-122"/>
              </a:rPr>
              <a:t>?</a:t>
            </a:r>
            <a:endParaRPr lang="zh-CN" altLang="en-US" sz="3200" dirty="0">
              <a:pattFill prst="wdDnDiag">
                <a:fgClr>
                  <a:schemeClr val="tx1">
                    <a:lumMod val="65000"/>
                    <a:lumOff val="35000"/>
                  </a:schemeClr>
                </a:fgClr>
                <a:bgClr>
                  <a:schemeClr val="tx1">
                    <a:lumMod val="85000"/>
                    <a:lumOff val="15000"/>
                  </a:schemeClr>
                </a:bgClr>
              </a:pattFill>
              <a:latin typeface="#9Slide03 AllRoundGothic" panose="020B0703020202020104" pitchFamily="34" charset="0"/>
              <a:ea typeface="字魂36号-正文宋楷" panose="02000000000000000000" pitchFamily="2" charset="-122"/>
            </a:endParaRPr>
          </a:p>
        </p:txBody>
      </p:sp>
      <p:grpSp>
        <p:nvGrpSpPr>
          <p:cNvPr id="324" name="Group 4">
            <a:extLst>
              <a:ext uri="{FF2B5EF4-FFF2-40B4-BE49-F238E27FC236}">
                <a16:creationId xmlns="" xmlns:a16="http://schemas.microsoft.com/office/drawing/2014/main" id="{F161379A-709A-4C3F-B39B-C89C3BBE8DDB}"/>
              </a:ext>
            </a:extLst>
          </p:cNvPr>
          <p:cNvGrpSpPr>
            <a:grpSpLocks noChangeAspect="1"/>
          </p:cNvGrpSpPr>
          <p:nvPr/>
        </p:nvGrpSpPr>
        <p:grpSpPr bwMode="auto">
          <a:xfrm>
            <a:off x="8663024" y="1987921"/>
            <a:ext cx="791335" cy="1086020"/>
            <a:chOff x="1563" y="1178"/>
            <a:chExt cx="1101" cy="1511"/>
          </a:xfrm>
        </p:grpSpPr>
        <p:sp>
          <p:nvSpPr>
            <p:cNvPr id="325" name="Freeform 5">
              <a:extLst>
                <a:ext uri="{FF2B5EF4-FFF2-40B4-BE49-F238E27FC236}">
                  <a16:creationId xmlns="" xmlns:a16="http://schemas.microsoft.com/office/drawing/2014/main" id="{2538E339-1DF0-4CD4-9B06-ABD7FBC707A4}"/>
                </a:ext>
              </a:extLst>
            </p:cNvPr>
            <p:cNvSpPr>
              <a:spLocks/>
            </p:cNvSpPr>
            <p:nvPr/>
          </p:nvSpPr>
          <p:spPr bwMode="auto">
            <a:xfrm>
              <a:off x="2313" y="1243"/>
              <a:ext cx="301" cy="391"/>
            </a:xfrm>
            <a:custGeom>
              <a:avLst/>
              <a:gdLst>
                <a:gd name="T0" fmla="*/ 17 w 169"/>
                <a:gd name="T1" fmla="*/ 75 h 220"/>
                <a:gd name="T2" fmla="*/ 13 w 169"/>
                <a:gd name="T3" fmla="*/ 197 h 220"/>
                <a:gd name="T4" fmla="*/ 11 w 169"/>
                <a:gd name="T5" fmla="*/ 220 h 220"/>
                <a:gd name="T6" fmla="*/ 167 w 169"/>
                <a:gd name="T7" fmla="*/ 205 h 220"/>
                <a:gd name="T8" fmla="*/ 97 w 169"/>
                <a:gd name="T9" fmla="*/ 44 h 220"/>
                <a:gd name="T10" fmla="*/ 23 w 169"/>
                <a:gd name="T11" fmla="*/ 0 h 220"/>
                <a:gd name="T12" fmla="*/ 0 w 169"/>
                <a:gd name="T13" fmla="*/ 9 h 220"/>
                <a:gd name="T14" fmla="*/ 17 w 169"/>
                <a:gd name="T15" fmla="*/ 75 h 2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9" h="220">
                  <a:moveTo>
                    <a:pt x="17" y="75"/>
                  </a:moveTo>
                  <a:cubicBezTo>
                    <a:pt x="20" y="115"/>
                    <a:pt x="18" y="157"/>
                    <a:pt x="13" y="197"/>
                  </a:cubicBezTo>
                  <a:cubicBezTo>
                    <a:pt x="13" y="205"/>
                    <a:pt x="12" y="212"/>
                    <a:pt x="11" y="220"/>
                  </a:cubicBezTo>
                  <a:cubicBezTo>
                    <a:pt x="46" y="168"/>
                    <a:pt x="149" y="148"/>
                    <a:pt x="167" y="205"/>
                  </a:cubicBezTo>
                  <a:cubicBezTo>
                    <a:pt x="169" y="145"/>
                    <a:pt x="150" y="86"/>
                    <a:pt x="97" y="44"/>
                  </a:cubicBezTo>
                  <a:cubicBezTo>
                    <a:pt x="75" y="27"/>
                    <a:pt x="50" y="12"/>
                    <a:pt x="23" y="0"/>
                  </a:cubicBezTo>
                  <a:cubicBezTo>
                    <a:pt x="15" y="4"/>
                    <a:pt x="8" y="7"/>
                    <a:pt x="0" y="9"/>
                  </a:cubicBezTo>
                  <a:cubicBezTo>
                    <a:pt x="12" y="28"/>
                    <a:pt x="15" y="54"/>
                    <a:pt x="17" y="75"/>
                  </a:cubicBezTo>
                </a:path>
              </a:pathLst>
            </a:custGeom>
            <a:solidFill>
              <a:srgbClr val="7363E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326" name="Freeform 6">
              <a:extLst>
                <a:ext uri="{FF2B5EF4-FFF2-40B4-BE49-F238E27FC236}">
                  <a16:creationId xmlns="" xmlns:a16="http://schemas.microsoft.com/office/drawing/2014/main" id="{769C8C1D-B38F-415B-A580-6DD2046DBC94}"/>
                </a:ext>
              </a:extLst>
            </p:cNvPr>
            <p:cNvSpPr>
              <a:spLocks/>
            </p:cNvSpPr>
            <p:nvPr/>
          </p:nvSpPr>
          <p:spPr bwMode="auto">
            <a:xfrm>
              <a:off x="1689" y="1195"/>
              <a:ext cx="429" cy="368"/>
            </a:xfrm>
            <a:custGeom>
              <a:avLst/>
              <a:gdLst>
                <a:gd name="T0" fmla="*/ 74 w 241"/>
                <a:gd name="T1" fmla="*/ 135 h 207"/>
                <a:gd name="T2" fmla="*/ 143 w 241"/>
                <a:gd name="T3" fmla="*/ 207 h 207"/>
                <a:gd name="T4" fmla="*/ 183 w 241"/>
                <a:gd name="T5" fmla="*/ 93 h 207"/>
                <a:gd name="T6" fmla="*/ 241 w 241"/>
                <a:gd name="T7" fmla="*/ 21 h 207"/>
                <a:gd name="T8" fmla="*/ 217 w 241"/>
                <a:gd name="T9" fmla="*/ 0 h 207"/>
                <a:gd name="T10" fmla="*/ 117 w 241"/>
                <a:gd name="T11" fmla="*/ 29 h 207"/>
                <a:gd name="T12" fmla="*/ 0 w 241"/>
                <a:gd name="T13" fmla="*/ 179 h 207"/>
                <a:gd name="T14" fmla="*/ 74 w 241"/>
                <a:gd name="T15" fmla="*/ 135 h 20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1" h="207">
                  <a:moveTo>
                    <a:pt x="74" y="135"/>
                  </a:moveTo>
                  <a:cubicBezTo>
                    <a:pt x="113" y="136"/>
                    <a:pt x="139" y="170"/>
                    <a:pt x="143" y="207"/>
                  </a:cubicBezTo>
                  <a:cubicBezTo>
                    <a:pt x="152" y="167"/>
                    <a:pt x="164" y="129"/>
                    <a:pt x="183" y="93"/>
                  </a:cubicBezTo>
                  <a:cubicBezTo>
                    <a:pt x="197" y="68"/>
                    <a:pt x="215" y="38"/>
                    <a:pt x="241" y="21"/>
                  </a:cubicBezTo>
                  <a:cubicBezTo>
                    <a:pt x="232" y="15"/>
                    <a:pt x="224" y="8"/>
                    <a:pt x="217" y="0"/>
                  </a:cubicBezTo>
                  <a:cubicBezTo>
                    <a:pt x="182" y="3"/>
                    <a:pt x="148" y="13"/>
                    <a:pt x="117" y="29"/>
                  </a:cubicBezTo>
                  <a:cubicBezTo>
                    <a:pt x="58" y="62"/>
                    <a:pt x="19" y="117"/>
                    <a:pt x="0" y="179"/>
                  </a:cubicBezTo>
                  <a:cubicBezTo>
                    <a:pt x="17" y="153"/>
                    <a:pt x="44" y="134"/>
                    <a:pt x="74" y="135"/>
                  </a:cubicBezTo>
                </a:path>
              </a:pathLst>
            </a:custGeom>
            <a:solidFill>
              <a:srgbClr val="7363E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327" name="Freeform 7">
              <a:extLst>
                <a:ext uri="{FF2B5EF4-FFF2-40B4-BE49-F238E27FC236}">
                  <a16:creationId xmlns="" xmlns:a16="http://schemas.microsoft.com/office/drawing/2014/main" id="{7574A341-BEF4-40FB-BFB1-739EA5D38518}"/>
                </a:ext>
              </a:extLst>
            </p:cNvPr>
            <p:cNvSpPr>
              <a:spLocks/>
            </p:cNvSpPr>
            <p:nvPr/>
          </p:nvSpPr>
          <p:spPr bwMode="auto">
            <a:xfrm>
              <a:off x="2130" y="1554"/>
              <a:ext cx="477" cy="663"/>
            </a:xfrm>
            <a:custGeom>
              <a:avLst/>
              <a:gdLst>
                <a:gd name="T0" fmla="*/ 233 w 268"/>
                <a:gd name="T1" fmla="*/ 6 h 373"/>
                <a:gd name="T2" fmla="*/ 182 w 268"/>
                <a:gd name="T3" fmla="*/ 8 h 373"/>
                <a:gd name="T4" fmla="*/ 110 w 268"/>
                <a:gd name="T5" fmla="*/ 67 h 373"/>
                <a:gd name="T6" fmla="*/ 63 w 268"/>
                <a:gd name="T7" fmla="*/ 220 h 373"/>
                <a:gd name="T8" fmla="*/ 22 w 268"/>
                <a:gd name="T9" fmla="*/ 316 h 373"/>
                <a:gd name="T10" fmla="*/ 0 w 268"/>
                <a:gd name="T11" fmla="*/ 362 h 373"/>
                <a:gd name="T12" fmla="*/ 29 w 268"/>
                <a:gd name="T13" fmla="*/ 365 h 373"/>
                <a:gd name="T14" fmla="*/ 60 w 268"/>
                <a:gd name="T15" fmla="*/ 373 h 373"/>
                <a:gd name="T16" fmla="*/ 241 w 268"/>
                <a:gd name="T17" fmla="*/ 148 h 373"/>
                <a:gd name="T18" fmla="*/ 268 w 268"/>
                <a:gd name="T19" fmla="*/ 59 h 373"/>
                <a:gd name="T20" fmla="*/ 233 w 268"/>
                <a:gd name="T21" fmla="*/ 6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8" h="373">
                  <a:moveTo>
                    <a:pt x="233" y="6"/>
                  </a:moveTo>
                  <a:cubicBezTo>
                    <a:pt x="216" y="0"/>
                    <a:pt x="199" y="2"/>
                    <a:pt x="182" y="8"/>
                  </a:cubicBezTo>
                  <a:cubicBezTo>
                    <a:pt x="152" y="18"/>
                    <a:pt x="124" y="38"/>
                    <a:pt x="110" y="67"/>
                  </a:cubicBezTo>
                  <a:cubicBezTo>
                    <a:pt x="100" y="120"/>
                    <a:pt x="83" y="170"/>
                    <a:pt x="63" y="220"/>
                  </a:cubicBezTo>
                  <a:cubicBezTo>
                    <a:pt x="50" y="252"/>
                    <a:pt x="35" y="284"/>
                    <a:pt x="22" y="316"/>
                  </a:cubicBezTo>
                  <a:cubicBezTo>
                    <a:pt x="16" y="331"/>
                    <a:pt x="9" y="347"/>
                    <a:pt x="0" y="362"/>
                  </a:cubicBezTo>
                  <a:cubicBezTo>
                    <a:pt x="10" y="362"/>
                    <a:pt x="20" y="363"/>
                    <a:pt x="29" y="365"/>
                  </a:cubicBezTo>
                  <a:cubicBezTo>
                    <a:pt x="37" y="366"/>
                    <a:pt x="51" y="368"/>
                    <a:pt x="60" y="373"/>
                  </a:cubicBezTo>
                  <a:cubicBezTo>
                    <a:pt x="143" y="325"/>
                    <a:pt x="203" y="233"/>
                    <a:pt x="241" y="148"/>
                  </a:cubicBezTo>
                  <a:cubicBezTo>
                    <a:pt x="254" y="120"/>
                    <a:pt x="263" y="90"/>
                    <a:pt x="268" y="59"/>
                  </a:cubicBezTo>
                  <a:cubicBezTo>
                    <a:pt x="264" y="38"/>
                    <a:pt x="257" y="13"/>
                    <a:pt x="233" y="6"/>
                  </a:cubicBezTo>
                </a:path>
              </a:pathLst>
            </a:custGeom>
            <a:solidFill>
              <a:srgbClr val="A4DD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328" name="Freeform 8">
              <a:extLst>
                <a:ext uri="{FF2B5EF4-FFF2-40B4-BE49-F238E27FC236}">
                  <a16:creationId xmlns="" xmlns:a16="http://schemas.microsoft.com/office/drawing/2014/main" id="{3DD35FB8-2DF6-4C04-A639-B8C0892DBE8B}"/>
                </a:ext>
              </a:extLst>
            </p:cNvPr>
            <p:cNvSpPr>
              <a:spLocks/>
            </p:cNvSpPr>
            <p:nvPr/>
          </p:nvSpPr>
          <p:spPr bwMode="auto">
            <a:xfrm>
              <a:off x="2130" y="2116"/>
              <a:ext cx="235" cy="101"/>
            </a:xfrm>
            <a:custGeom>
              <a:avLst/>
              <a:gdLst>
                <a:gd name="T0" fmla="*/ 63 w 132"/>
                <a:gd name="T1" fmla="*/ 12 h 57"/>
                <a:gd name="T2" fmla="*/ 16 w 132"/>
                <a:gd name="T3" fmla="*/ 13 h 57"/>
                <a:gd name="T4" fmla="*/ 0 w 132"/>
                <a:gd name="T5" fmla="*/ 46 h 57"/>
                <a:gd name="T6" fmla="*/ 29 w 132"/>
                <a:gd name="T7" fmla="*/ 49 h 57"/>
                <a:gd name="T8" fmla="*/ 60 w 132"/>
                <a:gd name="T9" fmla="*/ 57 h 57"/>
                <a:gd name="T10" fmla="*/ 132 w 132"/>
                <a:gd name="T11" fmla="*/ 0 h 57"/>
                <a:gd name="T12" fmla="*/ 63 w 132"/>
                <a:gd name="T13" fmla="*/ 12 h 57"/>
              </a:gdLst>
              <a:ahLst/>
              <a:cxnLst>
                <a:cxn ang="0">
                  <a:pos x="T0" y="T1"/>
                </a:cxn>
                <a:cxn ang="0">
                  <a:pos x="T2" y="T3"/>
                </a:cxn>
                <a:cxn ang="0">
                  <a:pos x="T4" y="T5"/>
                </a:cxn>
                <a:cxn ang="0">
                  <a:pos x="T6" y="T7"/>
                </a:cxn>
                <a:cxn ang="0">
                  <a:pos x="T8" y="T9"/>
                </a:cxn>
                <a:cxn ang="0">
                  <a:pos x="T10" y="T11"/>
                </a:cxn>
                <a:cxn ang="0">
                  <a:pos x="T12" y="T13"/>
                </a:cxn>
              </a:cxnLst>
              <a:rect l="0" t="0" r="r" b="b"/>
              <a:pathLst>
                <a:path w="132" h="57">
                  <a:moveTo>
                    <a:pt x="63" y="12"/>
                  </a:moveTo>
                  <a:cubicBezTo>
                    <a:pt x="49" y="12"/>
                    <a:pt x="33" y="14"/>
                    <a:pt x="16" y="13"/>
                  </a:cubicBezTo>
                  <a:cubicBezTo>
                    <a:pt x="12" y="24"/>
                    <a:pt x="6" y="35"/>
                    <a:pt x="0" y="46"/>
                  </a:cubicBezTo>
                  <a:cubicBezTo>
                    <a:pt x="10" y="46"/>
                    <a:pt x="20" y="47"/>
                    <a:pt x="29" y="49"/>
                  </a:cubicBezTo>
                  <a:cubicBezTo>
                    <a:pt x="37" y="50"/>
                    <a:pt x="51" y="52"/>
                    <a:pt x="60" y="57"/>
                  </a:cubicBezTo>
                  <a:cubicBezTo>
                    <a:pt x="86" y="42"/>
                    <a:pt x="110" y="22"/>
                    <a:pt x="132" y="0"/>
                  </a:cubicBezTo>
                  <a:cubicBezTo>
                    <a:pt x="109" y="7"/>
                    <a:pt x="86" y="11"/>
                    <a:pt x="63" y="12"/>
                  </a:cubicBezTo>
                </a:path>
              </a:pathLst>
            </a:custGeom>
            <a:solidFill>
              <a:srgbClr val="7363E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329" name="Freeform 9">
              <a:extLst>
                <a:ext uri="{FF2B5EF4-FFF2-40B4-BE49-F238E27FC236}">
                  <a16:creationId xmlns="" xmlns:a16="http://schemas.microsoft.com/office/drawing/2014/main" id="{D205534D-2980-44BA-9CB8-221C80783332}"/>
                </a:ext>
              </a:extLst>
            </p:cNvPr>
            <p:cNvSpPr>
              <a:spLocks/>
            </p:cNvSpPr>
            <p:nvPr/>
          </p:nvSpPr>
          <p:spPr bwMode="auto">
            <a:xfrm>
              <a:off x="2095" y="1192"/>
              <a:ext cx="236" cy="62"/>
            </a:xfrm>
            <a:custGeom>
              <a:avLst/>
              <a:gdLst>
                <a:gd name="T0" fmla="*/ 29 w 133"/>
                <a:gd name="T1" fmla="*/ 22 h 35"/>
                <a:gd name="T2" fmla="*/ 59 w 133"/>
                <a:gd name="T3" fmla="*/ 32 h 35"/>
                <a:gd name="T4" fmla="*/ 109 w 133"/>
                <a:gd name="T5" fmla="*/ 32 h 35"/>
                <a:gd name="T6" fmla="*/ 116 w 133"/>
                <a:gd name="T7" fmla="*/ 30 h 35"/>
                <a:gd name="T8" fmla="*/ 122 w 133"/>
                <a:gd name="T9" fmla="*/ 29 h 35"/>
                <a:gd name="T10" fmla="*/ 133 w 133"/>
                <a:gd name="T11" fmla="*/ 24 h 35"/>
                <a:gd name="T12" fmla="*/ 0 w 133"/>
                <a:gd name="T13" fmla="*/ 2 h 35"/>
                <a:gd name="T14" fmla="*/ 21 w 133"/>
                <a:gd name="T15" fmla="*/ 18 h 35"/>
                <a:gd name="T16" fmla="*/ 29 w 133"/>
                <a:gd name="T17" fmla="*/ 22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3" h="35">
                  <a:moveTo>
                    <a:pt x="29" y="22"/>
                  </a:moveTo>
                  <a:cubicBezTo>
                    <a:pt x="38" y="27"/>
                    <a:pt x="48" y="31"/>
                    <a:pt x="59" y="32"/>
                  </a:cubicBezTo>
                  <a:cubicBezTo>
                    <a:pt x="75" y="35"/>
                    <a:pt x="92" y="35"/>
                    <a:pt x="109" y="32"/>
                  </a:cubicBezTo>
                  <a:cubicBezTo>
                    <a:pt x="116" y="30"/>
                    <a:pt x="116" y="30"/>
                    <a:pt x="116" y="30"/>
                  </a:cubicBezTo>
                  <a:cubicBezTo>
                    <a:pt x="118" y="30"/>
                    <a:pt x="120" y="29"/>
                    <a:pt x="122" y="29"/>
                  </a:cubicBezTo>
                  <a:cubicBezTo>
                    <a:pt x="126" y="27"/>
                    <a:pt x="130" y="26"/>
                    <a:pt x="133" y="24"/>
                  </a:cubicBezTo>
                  <a:cubicBezTo>
                    <a:pt x="91" y="8"/>
                    <a:pt x="45" y="0"/>
                    <a:pt x="0" y="2"/>
                  </a:cubicBezTo>
                  <a:cubicBezTo>
                    <a:pt x="6" y="8"/>
                    <a:pt x="13" y="14"/>
                    <a:pt x="21" y="18"/>
                  </a:cubicBezTo>
                  <a:lnTo>
                    <a:pt x="29" y="22"/>
                  </a:lnTo>
                  <a:close/>
                </a:path>
              </a:pathLst>
            </a:custGeom>
            <a:solidFill>
              <a:srgbClr val="7363E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330" name="Freeform 10">
              <a:extLst>
                <a:ext uri="{FF2B5EF4-FFF2-40B4-BE49-F238E27FC236}">
                  <a16:creationId xmlns="" xmlns:a16="http://schemas.microsoft.com/office/drawing/2014/main" id="{5C98A308-F5DC-4106-8E3B-06294C7F03E6}"/>
                </a:ext>
              </a:extLst>
            </p:cNvPr>
            <p:cNvSpPr>
              <a:spLocks/>
            </p:cNvSpPr>
            <p:nvPr/>
          </p:nvSpPr>
          <p:spPr bwMode="auto">
            <a:xfrm>
              <a:off x="1918" y="1451"/>
              <a:ext cx="392" cy="752"/>
            </a:xfrm>
            <a:custGeom>
              <a:avLst/>
              <a:gdLst>
                <a:gd name="T0" fmla="*/ 16 w 220"/>
                <a:gd name="T1" fmla="*/ 93 h 423"/>
                <a:gd name="T2" fmla="*/ 3 w 220"/>
                <a:gd name="T3" fmla="*/ 279 h 423"/>
                <a:gd name="T4" fmla="*/ 9 w 220"/>
                <a:gd name="T5" fmla="*/ 360 h 423"/>
                <a:gd name="T6" fmla="*/ 21 w 220"/>
                <a:gd name="T7" fmla="*/ 423 h 423"/>
                <a:gd name="T8" fmla="*/ 80 w 220"/>
                <a:gd name="T9" fmla="*/ 420 h 423"/>
                <a:gd name="T10" fmla="*/ 109 w 220"/>
                <a:gd name="T11" fmla="*/ 420 h 423"/>
                <a:gd name="T12" fmla="*/ 137 w 220"/>
                <a:gd name="T13" fmla="*/ 359 h 423"/>
                <a:gd name="T14" fmla="*/ 173 w 220"/>
                <a:gd name="T15" fmla="*/ 276 h 423"/>
                <a:gd name="T16" fmla="*/ 220 w 220"/>
                <a:gd name="T17" fmla="*/ 124 h 423"/>
                <a:gd name="T18" fmla="*/ 123 w 220"/>
                <a:gd name="T19" fmla="*/ 0 h 423"/>
                <a:gd name="T20" fmla="*/ 19 w 220"/>
                <a:gd name="T21" fmla="*/ 80 h 423"/>
                <a:gd name="T22" fmla="*/ 16 w 220"/>
                <a:gd name="T23" fmla="*/ 93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0" h="423">
                  <a:moveTo>
                    <a:pt x="16" y="93"/>
                  </a:moveTo>
                  <a:cubicBezTo>
                    <a:pt x="5" y="155"/>
                    <a:pt x="0" y="217"/>
                    <a:pt x="3" y="279"/>
                  </a:cubicBezTo>
                  <a:cubicBezTo>
                    <a:pt x="4" y="307"/>
                    <a:pt x="7" y="333"/>
                    <a:pt x="9" y="360"/>
                  </a:cubicBezTo>
                  <a:cubicBezTo>
                    <a:pt x="11" y="382"/>
                    <a:pt x="14" y="403"/>
                    <a:pt x="21" y="423"/>
                  </a:cubicBezTo>
                  <a:cubicBezTo>
                    <a:pt x="41" y="419"/>
                    <a:pt x="63" y="421"/>
                    <a:pt x="80" y="420"/>
                  </a:cubicBezTo>
                  <a:cubicBezTo>
                    <a:pt x="90" y="420"/>
                    <a:pt x="100" y="420"/>
                    <a:pt x="109" y="420"/>
                  </a:cubicBezTo>
                  <a:cubicBezTo>
                    <a:pt x="121" y="400"/>
                    <a:pt x="129" y="380"/>
                    <a:pt x="137" y="359"/>
                  </a:cubicBezTo>
                  <a:cubicBezTo>
                    <a:pt x="149" y="331"/>
                    <a:pt x="162" y="304"/>
                    <a:pt x="173" y="276"/>
                  </a:cubicBezTo>
                  <a:cubicBezTo>
                    <a:pt x="193" y="227"/>
                    <a:pt x="211" y="176"/>
                    <a:pt x="220" y="124"/>
                  </a:cubicBezTo>
                  <a:cubicBezTo>
                    <a:pt x="218" y="73"/>
                    <a:pt x="183" y="0"/>
                    <a:pt x="123" y="0"/>
                  </a:cubicBezTo>
                  <a:cubicBezTo>
                    <a:pt x="70" y="0"/>
                    <a:pt x="46" y="41"/>
                    <a:pt x="19" y="80"/>
                  </a:cubicBezTo>
                  <a:cubicBezTo>
                    <a:pt x="18" y="84"/>
                    <a:pt x="17" y="89"/>
                    <a:pt x="16" y="93"/>
                  </a:cubicBezTo>
                </a:path>
              </a:pathLst>
            </a:custGeom>
            <a:solidFill>
              <a:srgbClr val="FF70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331" name="Freeform 11">
              <a:extLst>
                <a:ext uri="{FF2B5EF4-FFF2-40B4-BE49-F238E27FC236}">
                  <a16:creationId xmlns="" xmlns:a16="http://schemas.microsoft.com/office/drawing/2014/main" id="{4FF46131-7FAF-4FDA-BCBF-1F6BD5B89D8E}"/>
                </a:ext>
              </a:extLst>
            </p:cNvPr>
            <p:cNvSpPr>
              <a:spLocks/>
            </p:cNvSpPr>
            <p:nvPr/>
          </p:nvSpPr>
          <p:spPr bwMode="auto">
            <a:xfrm>
              <a:off x="1934" y="2094"/>
              <a:ext cx="210" cy="109"/>
            </a:xfrm>
            <a:custGeom>
              <a:avLst/>
              <a:gdLst>
                <a:gd name="T0" fmla="*/ 0 w 118"/>
                <a:gd name="T1" fmla="*/ 0 h 61"/>
                <a:gd name="T2" fmla="*/ 12 w 118"/>
                <a:gd name="T3" fmla="*/ 61 h 61"/>
                <a:gd name="T4" fmla="*/ 71 w 118"/>
                <a:gd name="T5" fmla="*/ 58 h 61"/>
                <a:gd name="T6" fmla="*/ 100 w 118"/>
                <a:gd name="T7" fmla="*/ 58 h 61"/>
                <a:gd name="T8" fmla="*/ 118 w 118"/>
                <a:gd name="T9" fmla="*/ 22 h 61"/>
                <a:gd name="T10" fmla="*/ 0 w 118"/>
                <a:gd name="T11" fmla="*/ 0 h 61"/>
              </a:gdLst>
              <a:ahLst/>
              <a:cxnLst>
                <a:cxn ang="0">
                  <a:pos x="T0" y="T1"/>
                </a:cxn>
                <a:cxn ang="0">
                  <a:pos x="T2" y="T3"/>
                </a:cxn>
                <a:cxn ang="0">
                  <a:pos x="T4" y="T5"/>
                </a:cxn>
                <a:cxn ang="0">
                  <a:pos x="T6" y="T7"/>
                </a:cxn>
                <a:cxn ang="0">
                  <a:pos x="T8" y="T9"/>
                </a:cxn>
                <a:cxn ang="0">
                  <a:pos x="T10" y="T11"/>
                </a:cxn>
              </a:cxnLst>
              <a:rect l="0" t="0" r="r" b="b"/>
              <a:pathLst>
                <a:path w="118" h="61">
                  <a:moveTo>
                    <a:pt x="0" y="0"/>
                  </a:moveTo>
                  <a:cubicBezTo>
                    <a:pt x="2" y="21"/>
                    <a:pt x="5" y="41"/>
                    <a:pt x="12" y="61"/>
                  </a:cubicBezTo>
                  <a:cubicBezTo>
                    <a:pt x="32" y="57"/>
                    <a:pt x="54" y="59"/>
                    <a:pt x="71" y="58"/>
                  </a:cubicBezTo>
                  <a:cubicBezTo>
                    <a:pt x="81" y="58"/>
                    <a:pt x="91" y="58"/>
                    <a:pt x="100" y="58"/>
                  </a:cubicBezTo>
                  <a:cubicBezTo>
                    <a:pt x="107" y="46"/>
                    <a:pt x="113" y="34"/>
                    <a:pt x="118" y="22"/>
                  </a:cubicBezTo>
                  <a:cubicBezTo>
                    <a:pt x="80" y="28"/>
                    <a:pt x="33" y="21"/>
                    <a:pt x="0" y="0"/>
                  </a:cubicBezTo>
                </a:path>
              </a:pathLst>
            </a:custGeom>
            <a:solidFill>
              <a:srgbClr val="FF4D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332" name="Freeform 12">
              <a:extLst>
                <a:ext uri="{FF2B5EF4-FFF2-40B4-BE49-F238E27FC236}">
                  <a16:creationId xmlns="" xmlns:a16="http://schemas.microsoft.com/office/drawing/2014/main" id="{3CB53EC3-7223-462B-8F60-9A5AD39079D1}"/>
                </a:ext>
              </a:extLst>
            </p:cNvPr>
            <p:cNvSpPr>
              <a:spLocks/>
            </p:cNvSpPr>
            <p:nvPr/>
          </p:nvSpPr>
          <p:spPr bwMode="auto">
            <a:xfrm>
              <a:off x="1959" y="1242"/>
              <a:ext cx="372" cy="367"/>
            </a:xfrm>
            <a:custGeom>
              <a:avLst/>
              <a:gdLst>
                <a:gd name="T0" fmla="*/ 113 w 209"/>
                <a:gd name="T1" fmla="*/ 111 h 207"/>
                <a:gd name="T2" fmla="*/ 203 w 209"/>
                <a:gd name="T3" fmla="*/ 207 h 207"/>
                <a:gd name="T4" fmla="*/ 203 w 209"/>
                <a:gd name="T5" fmla="*/ 206 h 207"/>
                <a:gd name="T6" fmla="*/ 208 w 209"/>
                <a:gd name="T7" fmla="*/ 96 h 207"/>
                <a:gd name="T8" fmla="*/ 192 w 209"/>
                <a:gd name="T9" fmla="*/ 12 h 207"/>
                <a:gd name="T10" fmla="*/ 127 w 209"/>
                <a:gd name="T11" fmla="*/ 12 h 207"/>
                <a:gd name="T12" fmla="*/ 96 w 209"/>
                <a:gd name="T13" fmla="*/ 0 h 207"/>
                <a:gd name="T14" fmla="*/ 0 w 209"/>
                <a:gd name="T15" fmla="*/ 180 h 207"/>
                <a:gd name="T16" fmla="*/ 113 w 209"/>
                <a:gd name="T17" fmla="*/ 11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9" h="207">
                  <a:moveTo>
                    <a:pt x="113" y="111"/>
                  </a:moveTo>
                  <a:cubicBezTo>
                    <a:pt x="154" y="121"/>
                    <a:pt x="193" y="163"/>
                    <a:pt x="203" y="207"/>
                  </a:cubicBezTo>
                  <a:cubicBezTo>
                    <a:pt x="203" y="207"/>
                    <a:pt x="203" y="206"/>
                    <a:pt x="203" y="206"/>
                  </a:cubicBezTo>
                  <a:cubicBezTo>
                    <a:pt x="206" y="169"/>
                    <a:pt x="209" y="132"/>
                    <a:pt x="208" y="96"/>
                  </a:cubicBezTo>
                  <a:cubicBezTo>
                    <a:pt x="208" y="72"/>
                    <a:pt x="207" y="35"/>
                    <a:pt x="192" y="12"/>
                  </a:cubicBezTo>
                  <a:cubicBezTo>
                    <a:pt x="171" y="18"/>
                    <a:pt x="149" y="18"/>
                    <a:pt x="127" y="12"/>
                  </a:cubicBezTo>
                  <a:cubicBezTo>
                    <a:pt x="116" y="9"/>
                    <a:pt x="106" y="5"/>
                    <a:pt x="96" y="0"/>
                  </a:cubicBezTo>
                  <a:cubicBezTo>
                    <a:pt x="40" y="38"/>
                    <a:pt x="14" y="114"/>
                    <a:pt x="0" y="180"/>
                  </a:cubicBezTo>
                  <a:cubicBezTo>
                    <a:pt x="24" y="139"/>
                    <a:pt x="59" y="97"/>
                    <a:pt x="113" y="111"/>
                  </a:cubicBezTo>
                </a:path>
              </a:pathLst>
            </a:custGeom>
            <a:solidFill>
              <a:srgbClr val="FF940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333" name="Freeform 13">
              <a:extLst>
                <a:ext uri="{FF2B5EF4-FFF2-40B4-BE49-F238E27FC236}">
                  <a16:creationId xmlns="" xmlns:a16="http://schemas.microsoft.com/office/drawing/2014/main" id="{7045031F-8097-4435-A827-C5EE8188A989}"/>
                </a:ext>
              </a:extLst>
            </p:cNvPr>
            <p:cNvSpPr>
              <a:spLocks/>
            </p:cNvSpPr>
            <p:nvPr/>
          </p:nvSpPr>
          <p:spPr bwMode="auto">
            <a:xfrm>
              <a:off x="1664" y="1434"/>
              <a:ext cx="278" cy="795"/>
            </a:xfrm>
            <a:custGeom>
              <a:avLst/>
              <a:gdLst>
                <a:gd name="T0" fmla="*/ 128 w 156"/>
                <a:gd name="T1" fmla="*/ 447 h 448"/>
                <a:gd name="T2" fmla="*/ 156 w 156"/>
                <a:gd name="T3" fmla="*/ 434 h 448"/>
                <a:gd name="T4" fmla="*/ 145 w 156"/>
                <a:gd name="T5" fmla="*/ 383 h 448"/>
                <a:gd name="T6" fmla="*/ 137 w 156"/>
                <a:gd name="T7" fmla="*/ 289 h 448"/>
                <a:gd name="T8" fmla="*/ 152 w 156"/>
                <a:gd name="T9" fmla="*/ 99 h 448"/>
                <a:gd name="T10" fmla="*/ 77 w 156"/>
                <a:gd name="T11" fmla="*/ 10 h 448"/>
                <a:gd name="T12" fmla="*/ 7 w 156"/>
                <a:gd name="T13" fmla="*/ 73 h 448"/>
                <a:gd name="T14" fmla="*/ 1 w 156"/>
                <a:gd name="T15" fmla="*/ 150 h 448"/>
                <a:gd name="T16" fmla="*/ 126 w 156"/>
                <a:gd name="T17" fmla="*/ 448 h 448"/>
                <a:gd name="T18" fmla="*/ 128 w 156"/>
                <a:gd name="T19" fmla="*/ 447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6" h="448">
                  <a:moveTo>
                    <a:pt x="128" y="447"/>
                  </a:moveTo>
                  <a:cubicBezTo>
                    <a:pt x="136" y="440"/>
                    <a:pt x="146" y="436"/>
                    <a:pt x="156" y="434"/>
                  </a:cubicBezTo>
                  <a:cubicBezTo>
                    <a:pt x="149" y="418"/>
                    <a:pt x="147" y="400"/>
                    <a:pt x="145" y="383"/>
                  </a:cubicBezTo>
                  <a:cubicBezTo>
                    <a:pt x="142" y="352"/>
                    <a:pt x="138" y="321"/>
                    <a:pt x="137" y="289"/>
                  </a:cubicBezTo>
                  <a:cubicBezTo>
                    <a:pt x="135" y="226"/>
                    <a:pt x="140" y="162"/>
                    <a:pt x="152" y="99"/>
                  </a:cubicBezTo>
                  <a:cubicBezTo>
                    <a:pt x="148" y="59"/>
                    <a:pt x="130" y="0"/>
                    <a:pt x="77" y="10"/>
                  </a:cubicBezTo>
                  <a:cubicBezTo>
                    <a:pt x="43" y="17"/>
                    <a:pt x="21" y="43"/>
                    <a:pt x="7" y="73"/>
                  </a:cubicBezTo>
                  <a:cubicBezTo>
                    <a:pt x="2" y="98"/>
                    <a:pt x="0" y="124"/>
                    <a:pt x="1" y="150"/>
                  </a:cubicBezTo>
                  <a:cubicBezTo>
                    <a:pt x="4" y="262"/>
                    <a:pt x="58" y="361"/>
                    <a:pt x="126" y="448"/>
                  </a:cubicBezTo>
                  <a:cubicBezTo>
                    <a:pt x="127" y="448"/>
                    <a:pt x="128" y="447"/>
                    <a:pt x="128" y="447"/>
                  </a:cubicBezTo>
                </a:path>
              </a:pathLst>
            </a:custGeom>
            <a:solidFill>
              <a:srgbClr val="A4DD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334" name="Freeform 14">
              <a:extLst>
                <a:ext uri="{FF2B5EF4-FFF2-40B4-BE49-F238E27FC236}">
                  <a16:creationId xmlns="" xmlns:a16="http://schemas.microsoft.com/office/drawing/2014/main" id="{103AB57D-6E3F-4B63-A1D4-B4E600027056}"/>
                </a:ext>
              </a:extLst>
            </p:cNvPr>
            <p:cNvSpPr>
              <a:spLocks/>
            </p:cNvSpPr>
            <p:nvPr/>
          </p:nvSpPr>
          <p:spPr bwMode="auto">
            <a:xfrm>
              <a:off x="1664" y="1647"/>
              <a:ext cx="278" cy="582"/>
            </a:xfrm>
            <a:custGeom>
              <a:avLst/>
              <a:gdLst>
                <a:gd name="T0" fmla="*/ 144 w 156"/>
                <a:gd name="T1" fmla="*/ 251 h 328"/>
                <a:gd name="T2" fmla="*/ 64 w 156"/>
                <a:gd name="T3" fmla="*/ 169 h 328"/>
                <a:gd name="T4" fmla="*/ 1 w 156"/>
                <a:gd name="T5" fmla="*/ 0 h 328"/>
                <a:gd name="T6" fmla="*/ 1 w 156"/>
                <a:gd name="T7" fmla="*/ 30 h 328"/>
                <a:gd name="T8" fmla="*/ 126 w 156"/>
                <a:gd name="T9" fmla="*/ 328 h 328"/>
                <a:gd name="T10" fmla="*/ 128 w 156"/>
                <a:gd name="T11" fmla="*/ 327 h 328"/>
                <a:gd name="T12" fmla="*/ 156 w 156"/>
                <a:gd name="T13" fmla="*/ 314 h 328"/>
                <a:gd name="T14" fmla="*/ 145 w 156"/>
                <a:gd name="T15" fmla="*/ 263 h 328"/>
                <a:gd name="T16" fmla="*/ 144 w 156"/>
                <a:gd name="T17" fmla="*/ 251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6" h="328">
                  <a:moveTo>
                    <a:pt x="144" y="251"/>
                  </a:moveTo>
                  <a:cubicBezTo>
                    <a:pt x="111" y="231"/>
                    <a:pt x="85" y="203"/>
                    <a:pt x="64" y="169"/>
                  </a:cubicBezTo>
                  <a:cubicBezTo>
                    <a:pt x="35" y="122"/>
                    <a:pt x="9" y="61"/>
                    <a:pt x="1" y="0"/>
                  </a:cubicBezTo>
                  <a:cubicBezTo>
                    <a:pt x="0" y="10"/>
                    <a:pt x="0" y="20"/>
                    <a:pt x="1" y="30"/>
                  </a:cubicBezTo>
                  <a:cubicBezTo>
                    <a:pt x="4" y="142"/>
                    <a:pt x="58" y="241"/>
                    <a:pt x="126" y="328"/>
                  </a:cubicBezTo>
                  <a:cubicBezTo>
                    <a:pt x="127" y="328"/>
                    <a:pt x="128" y="327"/>
                    <a:pt x="128" y="327"/>
                  </a:cubicBezTo>
                  <a:cubicBezTo>
                    <a:pt x="136" y="320"/>
                    <a:pt x="146" y="316"/>
                    <a:pt x="156" y="314"/>
                  </a:cubicBezTo>
                  <a:cubicBezTo>
                    <a:pt x="149" y="298"/>
                    <a:pt x="147" y="280"/>
                    <a:pt x="145" y="263"/>
                  </a:cubicBezTo>
                  <a:cubicBezTo>
                    <a:pt x="145" y="259"/>
                    <a:pt x="144" y="255"/>
                    <a:pt x="144" y="251"/>
                  </a:cubicBezTo>
                </a:path>
              </a:pathLst>
            </a:custGeom>
            <a:solidFill>
              <a:srgbClr val="7363E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335" name="Freeform 15">
              <a:extLst>
                <a:ext uri="{FF2B5EF4-FFF2-40B4-BE49-F238E27FC236}">
                  <a16:creationId xmlns="" xmlns:a16="http://schemas.microsoft.com/office/drawing/2014/main" id="{7B85FD07-83DC-4F21-A276-8BA34898E835}"/>
                </a:ext>
              </a:extLst>
            </p:cNvPr>
            <p:cNvSpPr>
              <a:spLocks noEditPoints="1"/>
            </p:cNvSpPr>
            <p:nvPr/>
          </p:nvSpPr>
          <p:spPr bwMode="auto">
            <a:xfrm>
              <a:off x="1867" y="2210"/>
              <a:ext cx="386" cy="74"/>
            </a:xfrm>
            <a:custGeom>
              <a:avLst/>
              <a:gdLst>
                <a:gd name="T0" fmla="*/ 208 w 217"/>
                <a:gd name="T1" fmla="*/ 14 h 42"/>
                <a:gd name="T2" fmla="*/ 199 w 217"/>
                <a:gd name="T3" fmla="*/ 9 h 42"/>
                <a:gd name="T4" fmla="*/ 197 w 217"/>
                <a:gd name="T5" fmla="*/ 8 h 42"/>
                <a:gd name="T6" fmla="*/ 183 w 217"/>
                <a:gd name="T7" fmla="*/ 4 h 42"/>
                <a:gd name="T8" fmla="*/ 147 w 217"/>
                <a:gd name="T9" fmla="*/ 0 h 42"/>
                <a:gd name="T10" fmla="*/ 143 w 217"/>
                <a:gd name="T11" fmla="*/ 0 h 42"/>
                <a:gd name="T12" fmla="*/ 134 w 217"/>
                <a:gd name="T13" fmla="*/ 0 h 42"/>
                <a:gd name="T14" fmla="*/ 87 w 217"/>
                <a:gd name="T15" fmla="*/ 1 h 42"/>
                <a:gd name="T16" fmla="*/ 53 w 217"/>
                <a:gd name="T17" fmla="*/ 2 h 42"/>
                <a:gd name="T18" fmla="*/ 45 w 217"/>
                <a:gd name="T19" fmla="*/ 3 h 42"/>
                <a:gd name="T20" fmla="*/ 28 w 217"/>
                <a:gd name="T21" fmla="*/ 9 h 42"/>
                <a:gd name="T22" fmla="*/ 17 w 217"/>
                <a:gd name="T23" fmla="*/ 17 h 42"/>
                <a:gd name="T24" fmla="*/ 12 w 217"/>
                <a:gd name="T25" fmla="*/ 22 h 42"/>
                <a:gd name="T26" fmla="*/ 6 w 217"/>
                <a:gd name="T27" fmla="*/ 42 h 42"/>
                <a:gd name="T28" fmla="*/ 14 w 217"/>
                <a:gd name="T29" fmla="*/ 40 h 42"/>
                <a:gd name="T30" fmla="*/ 62 w 217"/>
                <a:gd name="T31" fmla="*/ 23 h 42"/>
                <a:gd name="T32" fmla="*/ 66 w 217"/>
                <a:gd name="T33" fmla="*/ 22 h 42"/>
                <a:gd name="T34" fmla="*/ 99 w 217"/>
                <a:gd name="T35" fmla="*/ 20 h 42"/>
                <a:gd name="T36" fmla="*/ 199 w 217"/>
                <a:gd name="T37" fmla="*/ 35 h 42"/>
                <a:gd name="T38" fmla="*/ 204 w 217"/>
                <a:gd name="T39" fmla="*/ 36 h 42"/>
                <a:gd name="T40" fmla="*/ 209 w 217"/>
                <a:gd name="T41" fmla="*/ 14 h 42"/>
                <a:gd name="T42" fmla="*/ 208 w 217"/>
                <a:gd name="T43" fmla="*/ 14 h 42"/>
                <a:gd name="T44" fmla="*/ 199 w 217"/>
                <a:gd name="T45" fmla="*/ 27 h 42"/>
                <a:gd name="T46" fmla="*/ 195 w 217"/>
                <a:gd name="T47" fmla="*/ 24 h 42"/>
                <a:gd name="T48" fmla="*/ 199 w 217"/>
                <a:gd name="T49" fmla="*/ 22 h 42"/>
                <a:gd name="T50" fmla="*/ 201 w 217"/>
                <a:gd name="T51" fmla="*/ 24 h 42"/>
                <a:gd name="T52" fmla="*/ 199 w 217"/>
                <a:gd name="T53" fmla="*/ 27 h 42"/>
                <a:gd name="T54" fmla="*/ 203 w 217"/>
                <a:gd name="T55" fmla="*/ 22 h 42"/>
                <a:gd name="T56" fmla="*/ 197 w 217"/>
                <a:gd name="T57" fmla="*/ 16 h 42"/>
                <a:gd name="T58" fmla="*/ 199 w 217"/>
                <a:gd name="T59" fmla="*/ 14 h 42"/>
                <a:gd name="T60" fmla="*/ 206 w 217"/>
                <a:gd name="T61" fmla="*/ 20 h 42"/>
                <a:gd name="T62" fmla="*/ 203 w 217"/>
                <a:gd name="T63" fmla="*/ 2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7" h="42">
                  <a:moveTo>
                    <a:pt x="208" y="14"/>
                  </a:moveTo>
                  <a:cubicBezTo>
                    <a:pt x="199" y="9"/>
                    <a:pt x="199" y="9"/>
                    <a:pt x="199" y="9"/>
                  </a:cubicBezTo>
                  <a:cubicBezTo>
                    <a:pt x="198" y="9"/>
                    <a:pt x="197" y="8"/>
                    <a:pt x="197" y="8"/>
                  </a:cubicBezTo>
                  <a:cubicBezTo>
                    <a:pt x="192" y="6"/>
                    <a:pt x="187" y="5"/>
                    <a:pt x="183" y="4"/>
                  </a:cubicBezTo>
                  <a:cubicBezTo>
                    <a:pt x="171" y="2"/>
                    <a:pt x="159" y="0"/>
                    <a:pt x="147" y="0"/>
                  </a:cubicBezTo>
                  <a:cubicBezTo>
                    <a:pt x="145" y="0"/>
                    <a:pt x="144" y="0"/>
                    <a:pt x="143" y="0"/>
                  </a:cubicBezTo>
                  <a:cubicBezTo>
                    <a:pt x="134" y="0"/>
                    <a:pt x="134" y="0"/>
                    <a:pt x="134" y="0"/>
                  </a:cubicBezTo>
                  <a:cubicBezTo>
                    <a:pt x="118" y="0"/>
                    <a:pt x="103" y="1"/>
                    <a:pt x="87" y="1"/>
                  </a:cubicBezTo>
                  <a:cubicBezTo>
                    <a:pt x="78" y="1"/>
                    <a:pt x="65" y="1"/>
                    <a:pt x="53" y="2"/>
                  </a:cubicBezTo>
                  <a:cubicBezTo>
                    <a:pt x="45" y="3"/>
                    <a:pt x="45" y="3"/>
                    <a:pt x="45" y="3"/>
                  </a:cubicBezTo>
                  <a:cubicBezTo>
                    <a:pt x="38" y="4"/>
                    <a:pt x="32" y="6"/>
                    <a:pt x="28" y="9"/>
                  </a:cubicBezTo>
                  <a:cubicBezTo>
                    <a:pt x="25" y="10"/>
                    <a:pt x="21" y="13"/>
                    <a:pt x="17" y="17"/>
                  </a:cubicBezTo>
                  <a:cubicBezTo>
                    <a:pt x="12" y="22"/>
                    <a:pt x="12" y="22"/>
                    <a:pt x="12" y="22"/>
                  </a:cubicBezTo>
                  <a:cubicBezTo>
                    <a:pt x="5" y="29"/>
                    <a:pt x="0" y="37"/>
                    <a:pt x="6" y="42"/>
                  </a:cubicBezTo>
                  <a:cubicBezTo>
                    <a:pt x="14" y="40"/>
                    <a:pt x="14" y="40"/>
                    <a:pt x="14" y="40"/>
                  </a:cubicBezTo>
                  <a:cubicBezTo>
                    <a:pt x="27" y="30"/>
                    <a:pt x="45" y="25"/>
                    <a:pt x="62" y="23"/>
                  </a:cubicBezTo>
                  <a:cubicBezTo>
                    <a:pt x="66" y="22"/>
                    <a:pt x="66" y="22"/>
                    <a:pt x="66" y="22"/>
                  </a:cubicBezTo>
                  <a:cubicBezTo>
                    <a:pt x="78" y="21"/>
                    <a:pt x="89" y="20"/>
                    <a:pt x="99" y="20"/>
                  </a:cubicBezTo>
                  <a:cubicBezTo>
                    <a:pt x="131" y="19"/>
                    <a:pt x="170" y="19"/>
                    <a:pt x="199" y="35"/>
                  </a:cubicBezTo>
                  <a:cubicBezTo>
                    <a:pt x="204" y="36"/>
                    <a:pt x="204" y="36"/>
                    <a:pt x="204" y="36"/>
                  </a:cubicBezTo>
                  <a:cubicBezTo>
                    <a:pt x="215" y="30"/>
                    <a:pt x="217" y="23"/>
                    <a:pt x="209" y="14"/>
                  </a:cubicBezTo>
                  <a:cubicBezTo>
                    <a:pt x="209" y="14"/>
                    <a:pt x="208" y="14"/>
                    <a:pt x="208" y="14"/>
                  </a:cubicBezTo>
                  <a:moveTo>
                    <a:pt x="199" y="27"/>
                  </a:moveTo>
                  <a:cubicBezTo>
                    <a:pt x="197" y="27"/>
                    <a:pt x="196" y="25"/>
                    <a:pt x="195" y="24"/>
                  </a:cubicBezTo>
                  <a:cubicBezTo>
                    <a:pt x="194" y="22"/>
                    <a:pt x="197" y="19"/>
                    <a:pt x="199" y="22"/>
                  </a:cubicBezTo>
                  <a:cubicBezTo>
                    <a:pt x="199" y="23"/>
                    <a:pt x="200" y="23"/>
                    <a:pt x="201" y="24"/>
                  </a:cubicBezTo>
                  <a:cubicBezTo>
                    <a:pt x="202" y="26"/>
                    <a:pt x="201" y="28"/>
                    <a:pt x="199" y="27"/>
                  </a:cubicBezTo>
                  <a:moveTo>
                    <a:pt x="203" y="22"/>
                  </a:moveTo>
                  <a:cubicBezTo>
                    <a:pt x="201" y="21"/>
                    <a:pt x="199" y="18"/>
                    <a:pt x="197" y="16"/>
                  </a:cubicBezTo>
                  <a:cubicBezTo>
                    <a:pt x="196" y="15"/>
                    <a:pt x="198" y="13"/>
                    <a:pt x="199" y="14"/>
                  </a:cubicBezTo>
                  <a:cubicBezTo>
                    <a:pt x="202" y="15"/>
                    <a:pt x="205" y="17"/>
                    <a:pt x="206" y="20"/>
                  </a:cubicBezTo>
                  <a:cubicBezTo>
                    <a:pt x="206" y="21"/>
                    <a:pt x="205" y="23"/>
                    <a:pt x="203" y="22"/>
                  </a:cubicBezTo>
                </a:path>
              </a:pathLst>
            </a:custGeom>
            <a:solidFill>
              <a:srgbClr val="F7BD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336" name="Freeform 16">
              <a:extLst>
                <a:ext uri="{FF2B5EF4-FFF2-40B4-BE49-F238E27FC236}">
                  <a16:creationId xmlns="" xmlns:a16="http://schemas.microsoft.com/office/drawing/2014/main" id="{10482CFE-7EE6-4A51-9397-F8EBEE4B505C}"/>
                </a:ext>
              </a:extLst>
            </p:cNvPr>
            <p:cNvSpPr>
              <a:spLocks noEditPoints="1"/>
            </p:cNvSpPr>
            <p:nvPr/>
          </p:nvSpPr>
          <p:spPr bwMode="auto">
            <a:xfrm>
              <a:off x="1813" y="2469"/>
              <a:ext cx="340" cy="203"/>
            </a:xfrm>
            <a:custGeom>
              <a:avLst/>
              <a:gdLst>
                <a:gd name="T0" fmla="*/ 9 w 191"/>
                <a:gd name="T1" fmla="*/ 11 h 114"/>
                <a:gd name="T2" fmla="*/ 10 w 191"/>
                <a:gd name="T3" fmla="*/ 99 h 114"/>
                <a:gd name="T4" fmla="*/ 95 w 191"/>
                <a:gd name="T5" fmla="*/ 112 h 114"/>
                <a:gd name="T6" fmla="*/ 176 w 191"/>
                <a:gd name="T7" fmla="*/ 100 h 114"/>
                <a:gd name="T8" fmla="*/ 185 w 191"/>
                <a:gd name="T9" fmla="*/ 52 h 114"/>
                <a:gd name="T10" fmla="*/ 191 w 191"/>
                <a:gd name="T11" fmla="*/ 20 h 114"/>
                <a:gd name="T12" fmla="*/ 9 w 191"/>
                <a:gd name="T13" fmla="*/ 11 h 114"/>
                <a:gd name="T14" fmla="*/ 162 w 191"/>
                <a:gd name="T15" fmla="*/ 80 h 114"/>
                <a:gd name="T16" fmla="*/ 166 w 191"/>
                <a:gd name="T17" fmla="*/ 77 h 114"/>
                <a:gd name="T18" fmla="*/ 168 w 191"/>
                <a:gd name="T19" fmla="*/ 79 h 114"/>
                <a:gd name="T20" fmla="*/ 164 w 191"/>
                <a:gd name="T21" fmla="*/ 83 h 114"/>
                <a:gd name="T22" fmla="*/ 162 w 191"/>
                <a:gd name="T23" fmla="*/ 80 h 114"/>
                <a:gd name="T24" fmla="*/ 159 w 191"/>
                <a:gd name="T25" fmla="*/ 94 h 114"/>
                <a:gd name="T26" fmla="*/ 166 w 191"/>
                <a:gd name="T27" fmla="*/ 89 h 114"/>
                <a:gd name="T28" fmla="*/ 173 w 191"/>
                <a:gd name="T29" fmla="*/ 85 h 114"/>
                <a:gd name="T30" fmla="*/ 176 w 191"/>
                <a:gd name="T31" fmla="*/ 88 h 114"/>
                <a:gd name="T32" fmla="*/ 169 w 191"/>
                <a:gd name="T33" fmla="*/ 95 h 114"/>
                <a:gd name="T34" fmla="*/ 160 w 191"/>
                <a:gd name="T35" fmla="*/ 99 h 114"/>
                <a:gd name="T36" fmla="*/ 159 w 191"/>
                <a:gd name="T37" fmla="*/ 9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1" h="114">
                  <a:moveTo>
                    <a:pt x="9" y="11"/>
                  </a:moveTo>
                  <a:cubicBezTo>
                    <a:pt x="4" y="40"/>
                    <a:pt x="0" y="71"/>
                    <a:pt x="10" y="99"/>
                  </a:cubicBezTo>
                  <a:cubicBezTo>
                    <a:pt x="37" y="112"/>
                    <a:pt x="65" y="114"/>
                    <a:pt x="95" y="112"/>
                  </a:cubicBezTo>
                  <a:cubicBezTo>
                    <a:pt x="119" y="111"/>
                    <a:pt x="154" y="111"/>
                    <a:pt x="176" y="100"/>
                  </a:cubicBezTo>
                  <a:cubicBezTo>
                    <a:pt x="182" y="85"/>
                    <a:pt x="182" y="67"/>
                    <a:pt x="185" y="52"/>
                  </a:cubicBezTo>
                  <a:cubicBezTo>
                    <a:pt x="186" y="41"/>
                    <a:pt x="188" y="30"/>
                    <a:pt x="191" y="20"/>
                  </a:cubicBezTo>
                  <a:cubicBezTo>
                    <a:pt x="130" y="6"/>
                    <a:pt x="71" y="0"/>
                    <a:pt x="9" y="11"/>
                  </a:cubicBezTo>
                  <a:moveTo>
                    <a:pt x="162" y="80"/>
                  </a:moveTo>
                  <a:cubicBezTo>
                    <a:pt x="163" y="79"/>
                    <a:pt x="164" y="78"/>
                    <a:pt x="166" y="77"/>
                  </a:cubicBezTo>
                  <a:cubicBezTo>
                    <a:pt x="167" y="76"/>
                    <a:pt x="169" y="78"/>
                    <a:pt x="168" y="79"/>
                  </a:cubicBezTo>
                  <a:cubicBezTo>
                    <a:pt x="167" y="81"/>
                    <a:pt x="165" y="82"/>
                    <a:pt x="164" y="83"/>
                  </a:cubicBezTo>
                  <a:cubicBezTo>
                    <a:pt x="162" y="84"/>
                    <a:pt x="160" y="81"/>
                    <a:pt x="162" y="80"/>
                  </a:cubicBezTo>
                  <a:moveTo>
                    <a:pt x="159" y="94"/>
                  </a:moveTo>
                  <a:cubicBezTo>
                    <a:pt x="161" y="93"/>
                    <a:pt x="164" y="91"/>
                    <a:pt x="166" y="89"/>
                  </a:cubicBezTo>
                  <a:cubicBezTo>
                    <a:pt x="168" y="88"/>
                    <a:pt x="170" y="86"/>
                    <a:pt x="173" y="85"/>
                  </a:cubicBezTo>
                  <a:cubicBezTo>
                    <a:pt x="174" y="85"/>
                    <a:pt x="176" y="86"/>
                    <a:pt x="176" y="88"/>
                  </a:cubicBezTo>
                  <a:cubicBezTo>
                    <a:pt x="175" y="91"/>
                    <a:pt x="172" y="94"/>
                    <a:pt x="169" y="95"/>
                  </a:cubicBezTo>
                  <a:cubicBezTo>
                    <a:pt x="167" y="97"/>
                    <a:pt x="163" y="99"/>
                    <a:pt x="160" y="99"/>
                  </a:cubicBezTo>
                  <a:cubicBezTo>
                    <a:pt x="157" y="99"/>
                    <a:pt x="157" y="95"/>
                    <a:pt x="159" y="94"/>
                  </a:cubicBezTo>
                </a:path>
              </a:pathLst>
            </a:custGeom>
            <a:solidFill>
              <a:srgbClr val="F7BD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337" name="Freeform 17">
              <a:extLst>
                <a:ext uri="{FF2B5EF4-FFF2-40B4-BE49-F238E27FC236}">
                  <a16:creationId xmlns="" xmlns:a16="http://schemas.microsoft.com/office/drawing/2014/main" id="{5244571C-65EF-4656-A649-10EACB25107B}"/>
                </a:ext>
              </a:extLst>
            </p:cNvPr>
            <p:cNvSpPr>
              <a:spLocks/>
            </p:cNvSpPr>
            <p:nvPr/>
          </p:nvSpPr>
          <p:spPr bwMode="auto">
            <a:xfrm>
              <a:off x="1822" y="2595"/>
              <a:ext cx="305" cy="77"/>
            </a:xfrm>
            <a:custGeom>
              <a:avLst/>
              <a:gdLst>
                <a:gd name="T0" fmla="*/ 164 w 171"/>
                <a:gd name="T1" fmla="*/ 25 h 43"/>
                <a:gd name="T2" fmla="*/ 155 w 171"/>
                <a:gd name="T3" fmla="*/ 28 h 43"/>
                <a:gd name="T4" fmla="*/ 154 w 171"/>
                <a:gd name="T5" fmla="*/ 23 h 43"/>
                <a:gd name="T6" fmla="*/ 157 w 171"/>
                <a:gd name="T7" fmla="*/ 21 h 43"/>
                <a:gd name="T8" fmla="*/ 113 w 171"/>
                <a:gd name="T9" fmla="*/ 7 h 43"/>
                <a:gd name="T10" fmla="*/ 0 w 171"/>
                <a:gd name="T11" fmla="*/ 7 h 43"/>
                <a:gd name="T12" fmla="*/ 5 w 171"/>
                <a:gd name="T13" fmla="*/ 28 h 43"/>
                <a:gd name="T14" fmla="*/ 90 w 171"/>
                <a:gd name="T15" fmla="*/ 41 h 43"/>
                <a:gd name="T16" fmla="*/ 171 w 171"/>
                <a:gd name="T17" fmla="*/ 29 h 43"/>
                <a:gd name="T18" fmla="*/ 164 w 171"/>
                <a:gd name="T19" fmla="*/ 25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1" h="43">
                  <a:moveTo>
                    <a:pt x="164" y="25"/>
                  </a:moveTo>
                  <a:cubicBezTo>
                    <a:pt x="161" y="27"/>
                    <a:pt x="158" y="28"/>
                    <a:pt x="155" y="28"/>
                  </a:cubicBezTo>
                  <a:cubicBezTo>
                    <a:pt x="152" y="28"/>
                    <a:pt x="152" y="24"/>
                    <a:pt x="154" y="23"/>
                  </a:cubicBezTo>
                  <a:cubicBezTo>
                    <a:pt x="155" y="22"/>
                    <a:pt x="156" y="22"/>
                    <a:pt x="157" y="21"/>
                  </a:cubicBezTo>
                  <a:cubicBezTo>
                    <a:pt x="143" y="15"/>
                    <a:pt x="129" y="10"/>
                    <a:pt x="113" y="7"/>
                  </a:cubicBezTo>
                  <a:cubicBezTo>
                    <a:pt x="75" y="0"/>
                    <a:pt x="38" y="8"/>
                    <a:pt x="0" y="7"/>
                  </a:cubicBezTo>
                  <a:cubicBezTo>
                    <a:pt x="1" y="14"/>
                    <a:pt x="2" y="21"/>
                    <a:pt x="5" y="28"/>
                  </a:cubicBezTo>
                  <a:cubicBezTo>
                    <a:pt x="32" y="41"/>
                    <a:pt x="60" y="43"/>
                    <a:pt x="90" y="41"/>
                  </a:cubicBezTo>
                  <a:cubicBezTo>
                    <a:pt x="113" y="40"/>
                    <a:pt x="149" y="40"/>
                    <a:pt x="171" y="29"/>
                  </a:cubicBezTo>
                  <a:cubicBezTo>
                    <a:pt x="168" y="27"/>
                    <a:pt x="166" y="26"/>
                    <a:pt x="164" y="25"/>
                  </a:cubicBezTo>
                </a:path>
              </a:pathLst>
            </a:custGeom>
            <a:solidFill>
              <a:srgbClr val="FF83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338" name="Freeform 18">
              <a:extLst>
                <a:ext uri="{FF2B5EF4-FFF2-40B4-BE49-F238E27FC236}">
                  <a16:creationId xmlns="" xmlns:a16="http://schemas.microsoft.com/office/drawing/2014/main" id="{1C1D0976-A32C-4E2B-A9DF-EC2301E208F4}"/>
                </a:ext>
              </a:extLst>
            </p:cNvPr>
            <p:cNvSpPr>
              <a:spLocks/>
            </p:cNvSpPr>
            <p:nvPr/>
          </p:nvSpPr>
          <p:spPr bwMode="auto">
            <a:xfrm>
              <a:off x="1831" y="2444"/>
              <a:ext cx="328" cy="48"/>
            </a:xfrm>
            <a:custGeom>
              <a:avLst/>
              <a:gdLst>
                <a:gd name="T0" fmla="*/ 118 w 184"/>
                <a:gd name="T1" fmla="*/ 3 h 27"/>
                <a:gd name="T2" fmla="*/ 86 w 184"/>
                <a:gd name="T3" fmla="*/ 0 h 27"/>
                <a:gd name="T4" fmla="*/ 63 w 184"/>
                <a:gd name="T5" fmla="*/ 0 h 27"/>
                <a:gd name="T6" fmla="*/ 59 w 184"/>
                <a:gd name="T7" fmla="*/ 0 h 27"/>
                <a:gd name="T8" fmla="*/ 3 w 184"/>
                <a:gd name="T9" fmla="*/ 6 h 27"/>
                <a:gd name="T10" fmla="*/ 0 w 184"/>
                <a:gd name="T11" fmla="*/ 20 h 27"/>
                <a:gd name="T12" fmla="*/ 182 w 184"/>
                <a:gd name="T13" fmla="*/ 27 h 27"/>
                <a:gd name="T14" fmla="*/ 184 w 184"/>
                <a:gd name="T15" fmla="*/ 17 h 27"/>
                <a:gd name="T16" fmla="*/ 122 w 184"/>
                <a:gd name="T17" fmla="*/ 4 h 27"/>
                <a:gd name="T18" fmla="*/ 118 w 184"/>
                <a:gd name="T19" fmla="*/ 3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 h="27">
                  <a:moveTo>
                    <a:pt x="118" y="3"/>
                  </a:moveTo>
                  <a:cubicBezTo>
                    <a:pt x="108" y="2"/>
                    <a:pt x="97" y="1"/>
                    <a:pt x="86" y="0"/>
                  </a:cubicBezTo>
                  <a:cubicBezTo>
                    <a:pt x="78" y="0"/>
                    <a:pt x="71" y="0"/>
                    <a:pt x="63" y="0"/>
                  </a:cubicBezTo>
                  <a:cubicBezTo>
                    <a:pt x="59" y="0"/>
                    <a:pt x="59" y="0"/>
                    <a:pt x="59" y="0"/>
                  </a:cubicBezTo>
                  <a:cubicBezTo>
                    <a:pt x="41" y="1"/>
                    <a:pt x="22" y="2"/>
                    <a:pt x="3" y="6"/>
                  </a:cubicBezTo>
                  <a:cubicBezTo>
                    <a:pt x="2" y="11"/>
                    <a:pt x="1" y="15"/>
                    <a:pt x="0" y="20"/>
                  </a:cubicBezTo>
                  <a:cubicBezTo>
                    <a:pt x="58" y="6"/>
                    <a:pt x="125" y="7"/>
                    <a:pt x="182" y="27"/>
                  </a:cubicBezTo>
                  <a:cubicBezTo>
                    <a:pt x="183" y="24"/>
                    <a:pt x="183" y="20"/>
                    <a:pt x="184" y="17"/>
                  </a:cubicBezTo>
                  <a:cubicBezTo>
                    <a:pt x="163" y="12"/>
                    <a:pt x="143" y="7"/>
                    <a:pt x="122" y="4"/>
                  </a:cubicBezTo>
                  <a:lnTo>
                    <a:pt x="118" y="3"/>
                  </a:lnTo>
                  <a:close/>
                </a:path>
              </a:pathLst>
            </a:custGeom>
            <a:solidFill>
              <a:srgbClr val="F7BD6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339" name="Freeform 19">
              <a:extLst>
                <a:ext uri="{FF2B5EF4-FFF2-40B4-BE49-F238E27FC236}">
                  <a16:creationId xmlns="" xmlns:a16="http://schemas.microsoft.com/office/drawing/2014/main" id="{51788231-5FD1-47FC-83CC-7EC49224A113}"/>
                </a:ext>
              </a:extLst>
            </p:cNvPr>
            <p:cNvSpPr>
              <a:spLocks/>
            </p:cNvSpPr>
            <p:nvPr/>
          </p:nvSpPr>
          <p:spPr bwMode="auto">
            <a:xfrm>
              <a:off x="2395" y="1343"/>
              <a:ext cx="175" cy="609"/>
            </a:xfrm>
            <a:custGeom>
              <a:avLst/>
              <a:gdLst>
                <a:gd name="T0" fmla="*/ 81 w 98"/>
                <a:gd name="T1" fmla="*/ 49 h 343"/>
                <a:gd name="T2" fmla="*/ 30 w 98"/>
                <a:gd name="T3" fmla="*/ 0 h 343"/>
                <a:gd name="T4" fmla="*/ 28 w 98"/>
                <a:gd name="T5" fmla="*/ 5 h 343"/>
                <a:gd name="T6" fmla="*/ 67 w 98"/>
                <a:gd name="T7" fmla="*/ 147 h 343"/>
                <a:gd name="T8" fmla="*/ 43 w 98"/>
                <a:gd name="T9" fmla="*/ 241 h 343"/>
                <a:gd name="T10" fmla="*/ 3 w 98"/>
                <a:gd name="T11" fmla="*/ 328 h 343"/>
                <a:gd name="T12" fmla="*/ 16 w 98"/>
                <a:gd name="T13" fmla="*/ 338 h 343"/>
                <a:gd name="T14" fmla="*/ 72 w 98"/>
                <a:gd name="T15" fmla="*/ 255 h 343"/>
                <a:gd name="T16" fmla="*/ 96 w 98"/>
                <a:gd name="T17" fmla="*/ 141 h 343"/>
                <a:gd name="T18" fmla="*/ 81 w 98"/>
                <a:gd name="T19" fmla="*/ 49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 h="343">
                  <a:moveTo>
                    <a:pt x="81" y="49"/>
                  </a:moveTo>
                  <a:cubicBezTo>
                    <a:pt x="72" y="28"/>
                    <a:pt x="56" y="0"/>
                    <a:pt x="30" y="0"/>
                  </a:cubicBezTo>
                  <a:cubicBezTo>
                    <a:pt x="28" y="0"/>
                    <a:pt x="26" y="3"/>
                    <a:pt x="28" y="5"/>
                  </a:cubicBezTo>
                  <a:cubicBezTo>
                    <a:pt x="67" y="41"/>
                    <a:pt x="71" y="97"/>
                    <a:pt x="67" y="147"/>
                  </a:cubicBezTo>
                  <a:cubicBezTo>
                    <a:pt x="65" y="179"/>
                    <a:pt x="55" y="211"/>
                    <a:pt x="43" y="241"/>
                  </a:cubicBezTo>
                  <a:cubicBezTo>
                    <a:pt x="32" y="271"/>
                    <a:pt x="12" y="298"/>
                    <a:pt x="3" y="328"/>
                  </a:cubicBezTo>
                  <a:cubicBezTo>
                    <a:pt x="0" y="336"/>
                    <a:pt x="9" y="343"/>
                    <a:pt x="16" y="338"/>
                  </a:cubicBezTo>
                  <a:cubicBezTo>
                    <a:pt x="44" y="320"/>
                    <a:pt x="60" y="286"/>
                    <a:pt x="72" y="255"/>
                  </a:cubicBezTo>
                  <a:cubicBezTo>
                    <a:pt x="87" y="219"/>
                    <a:pt x="95" y="180"/>
                    <a:pt x="96" y="141"/>
                  </a:cubicBezTo>
                  <a:cubicBezTo>
                    <a:pt x="98" y="110"/>
                    <a:pt x="93" y="77"/>
                    <a:pt x="81" y="49"/>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340" name="Freeform 20">
              <a:extLst>
                <a:ext uri="{FF2B5EF4-FFF2-40B4-BE49-F238E27FC236}">
                  <a16:creationId xmlns="" xmlns:a16="http://schemas.microsoft.com/office/drawing/2014/main" id="{CE73FADC-9ABF-445C-9403-87C271E8837D}"/>
                </a:ext>
              </a:extLst>
            </p:cNvPr>
            <p:cNvSpPr>
              <a:spLocks/>
            </p:cNvSpPr>
            <p:nvPr/>
          </p:nvSpPr>
          <p:spPr bwMode="auto">
            <a:xfrm>
              <a:off x="2356" y="1965"/>
              <a:ext cx="34" cy="55"/>
            </a:xfrm>
            <a:custGeom>
              <a:avLst/>
              <a:gdLst>
                <a:gd name="T0" fmla="*/ 18 w 19"/>
                <a:gd name="T1" fmla="*/ 14 h 31"/>
                <a:gd name="T2" fmla="*/ 17 w 19"/>
                <a:gd name="T3" fmla="*/ 10 h 31"/>
                <a:gd name="T4" fmla="*/ 16 w 19"/>
                <a:gd name="T5" fmla="*/ 8 h 31"/>
                <a:gd name="T6" fmla="*/ 16 w 19"/>
                <a:gd name="T7" fmla="*/ 8 h 31"/>
                <a:gd name="T8" fmla="*/ 8 w 19"/>
                <a:gd name="T9" fmla="*/ 0 h 31"/>
                <a:gd name="T10" fmla="*/ 0 w 19"/>
                <a:gd name="T11" fmla="*/ 8 h 31"/>
                <a:gd name="T12" fmla="*/ 1 w 19"/>
                <a:gd name="T13" fmla="*/ 17 h 31"/>
                <a:gd name="T14" fmla="*/ 6 w 19"/>
                <a:gd name="T15" fmla="*/ 26 h 31"/>
                <a:gd name="T16" fmla="*/ 19 w 19"/>
                <a:gd name="T17" fmla="*/ 21 h 31"/>
                <a:gd name="T18" fmla="*/ 18 w 19"/>
                <a:gd name="T19" fmla="*/ 1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31">
                  <a:moveTo>
                    <a:pt x="18" y="14"/>
                  </a:moveTo>
                  <a:cubicBezTo>
                    <a:pt x="17" y="12"/>
                    <a:pt x="17" y="11"/>
                    <a:pt x="17" y="10"/>
                  </a:cubicBezTo>
                  <a:cubicBezTo>
                    <a:pt x="16" y="10"/>
                    <a:pt x="16" y="9"/>
                    <a:pt x="16" y="8"/>
                  </a:cubicBezTo>
                  <a:cubicBezTo>
                    <a:pt x="16" y="8"/>
                    <a:pt x="16" y="8"/>
                    <a:pt x="16" y="8"/>
                  </a:cubicBezTo>
                  <a:cubicBezTo>
                    <a:pt x="16" y="4"/>
                    <a:pt x="13" y="0"/>
                    <a:pt x="8" y="0"/>
                  </a:cubicBezTo>
                  <a:cubicBezTo>
                    <a:pt x="3" y="0"/>
                    <a:pt x="0" y="3"/>
                    <a:pt x="0" y="8"/>
                  </a:cubicBezTo>
                  <a:cubicBezTo>
                    <a:pt x="0" y="11"/>
                    <a:pt x="0" y="14"/>
                    <a:pt x="1" y="17"/>
                  </a:cubicBezTo>
                  <a:cubicBezTo>
                    <a:pt x="2" y="21"/>
                    <a:pt x="3" y="24"/>
                    <a:pt x="6" y="26"/>
                  </a:cubicBezTo>
                  <a:cubicBezTo>
                    <a:pt x="11" y="31"/>
                    <a:pt x="19" y="28"/>
                    <a:pt x="19" y="21"/>
                  </a:cubicBezTo>
                  <a:cubicBezTo>
                    <a:pt x="19" y="19"/>
                    <a:pt x="19" y="16"/>
                    <a:pt x="18" y="1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341" name="Freeform 21">
              <a:extLst>
                <a:ext uri="{FF2B5EF4-FFF2-40B4-BE49-F238E27FC236}">
                  <a16:creationId xmlns="" xmlns:a16="http://schemas.microsoft.com/office/drawing/2014/main" id="{4E966CA3-2B90-4260-B70D-1CA54E863397}"/>
                </a:ext>
              </a:extLst>
            </p:cNvPr>
            <p:cNvSpPr>
              <a:spLocks noEditPoints="1"/>
            </p:cNvSpPr>
            <p:nvPr/>
          </p:nvSpPr>
          <p:spPr bwMode="auto">
            <a:xfrm>
              <a:off x="1563" y="1178"/>
              <a:ext cx="1101" cy="1511"/>
            </a:xfrm>
            <a:custGeom>
              <a:avLst/>
              <a:gdLst>
                <a:gd name="T0" fmla="*/ 445 w 619"/>
                <a:gd name="T1" fmla="*/ 26 h 851"/>
                <a:gd name="T2" fmla="*/ 281 w 619"/>
                <a:gd name="T3" fmla="*/ 2 h 851"/>
                <a:gd name="T4" fmla="*/ 174 w 619"/>
                <a:gd name="T5" fmla="*/ 629 h 851"/>
                <a:gd name="T6" fmla="*/ 145 w 619"/>
                <a:gd name="T7" fmla="*/ 723 h 851"/>
                <a:gd name="T8" fmla="*/ 147 w 619"/>
                <a:gd name="T9" fmla="*/ 831 h 851"/>
                <a:gd name="T10" fmla="*/ 287 w 619"/>
                <a:gd name="T11" fmla="*/ 842 h 851"/>
                <a:gd name="T12" fmla="*/ 320 w 619"/>
                <a:gd name="T13" fmla="*/ 834 h 851"/>
                <a:gd name="T14" fmla="*/ 329 w 619"/>
                <a:gd name="T15" fmla="*/ 804 h 851"/>
                <a:gd name="T16" fmla="*/ 341 w 619"/>
                <a:gd name="T17" fmla="*/ 736 h 851"/>
                <a:gd name="T18" fmla="*/ 372 w 619"/>
                <a:gd name="T19" fmla="*/ 625 h 851"/>
                <a:gd name="T20" fmla="*/ 570 w 619"/>
                <a:gd name="T21" fmla="*/ 122 h 851"/>
                <a:gd name="T22" fmla="*/ 433 w 619"/>
                <a:gd name="T23" fmla="*/ 257 h 851"/>
                <a:gd name="T24" fmla="*/ 422 w 619"/>
                <a:gd name="T25" fmla="*/ 46 h 851"/>
                <a:gd name="T26" fmla="*/ 336 w 619"/>
                <a:gd name="T27" fmla="*/ 147 h 851"/>
                <a:gd name="T28" fmla="*/ 350 w 619"/>
                <a:gd name="T29" fmla="*/ 48 h 851"/>
                <a:gd name="T30" fmla="*/ 426 w 619"/>
                <a:gd name="T31" fmla="*/ 242 h 851"/>
                <a:gd name="T32" fmla="*/ 420 w 619"/>
                <a:gd name="T33" fmla="*/ 278 h 851"/>
                <a:gd name="T34" fmla="*/ 309 w 619"/>
                <a:gd name="T35" fmla="*/ 574 h 851"/>
                <a:gd name="T36" fmla="*/ 209 w 619"/>
                <a:gd name="T37" fmla="*/ 514 h 851"/>
                <a:gd name="T38" fmla="*/ 219 w 619"/>
                <a:gd name="T39" fmla="*/ 234 h 851"/>
                <a:gd name="T40" fmla="*/ 432 w 619"/>
                <a:gd name="T41" fmla="*/ 32 h 851"/>
                <a:gd name="T42" fmla="*/ 408 w 619"/>
                <a:gd name="T43" fmla="*/ 40 h 851"/>
                <a:gd name="T44" fmla="*/ 320 w 619"/>
                <a:gd name="T45" fmla="*/ 26 h 851"/>
                <a:gd name="T46" fmla="*/ 188 w 619"/>
                <a:gd name="T47" fmla="*/ 39 h 851"/>
                <a:gd name="T48" fmla="*/ 254 w 619"/>
                <a:gd name="T49" fmla="*/ 103 h 851"/>
                <a:gd name="T50" fmla="*/ 71 w 619"/>
                <a:gd name="T51" fmla="*/ 189 h 851"/>
                <a:gd name="T52" fmla="*/ 64 w 619"/>
                <a:gd name="T53" fmla="*/ 217 h 851"/>
                <a:gd name="T54" fmla="*/ 194 w 619"/>
                <a:gd name="T55" fmla="*/ 433 h 851"/>
                <a:gd name="T56" fmla="*/ 185 w 619"/>
                <a:gd name="T57" fmla="*/ 591 h 851"/>
                <a:gd name="T58" fmla="*/ 183 w 619"/>
                <a:gd name="T59" fmla="*/ 627 h 851"/>
                <a:gd name="T60" fmla="*/ 156 w 619"/>
                <a:gd name="T61" fmla="*/ 714 h 851"/>
                <a:gd name="T62" fmla="*/ 304 w 619"/>
                <a:gd name="T63" fmla="*/ 608 h 851"/>
                <a:gd name="T64" fmla="*/ 235 w 619"/>
                <a:gd name="T65" fmla="*/ 611 h 851"/>
                <a:gd name="T66" fmla="*/ 236 w 619"/>
                <a:gd name="T67" fmla="*/ 839 h 851"/>
                <a:gd name="T68" fmla="*/ 332 w 619"/>
                <a:gd name="T69" fmla="*/ 747 h 851"/>
                <a:gd name="T70" fmla="*/ 151 w 619"/>
                <a:gd name="T71" fmla="*/ 733 h 851"/>
                <a:gd name="T72" fmla="*/ 214 w 619"/>
                <a:gd name="T73" fmla="*/ 713 h 851"/>
                <a:gd name="T74" fmla="*/ 273 w 619"/>
                <a:gd name="T75" fmla="*/ 717 h 851"/>
                <a:gd name="T76" fmla="*/ 337 w 619"/>
                <a:gd name="T77" fmla="*/ 719 h 851"/>
                <a:gd name="T78" fmla="*/ 308 w 619"/>
                <a:gd name="T79" fmla="*/ 608 h 851"/>
                <a:gd name="T80" fmla="*/ 375 w 619"/>
                <a:gd name="T81" fmla="*/ 617 h 851"/>
                <a:gd name="T82" fmla="*/ 237 w 619"/>
                <a:gd name="T83" fmla="*/ 603 h 851"/>
                <a:gd name="T84" fmla="*/ 177 w 619"/>
                <a:gd name="T85" fmla="*/ 623 h 851"/>
                <a:gd name="T86" fmla="*/ 199 w 619"/>
                <a:gd name="T87" fmla="*/ 590 h 851"/>
                <a:gd name="T88" fmla="*/ 258 w 619"/>
                <a:gd name="T89" fmla="*/ 582 h 851"/>
                <a:gd name="T90" fmla="*/ 318 w 619"/>
                <a:gd name="T91" fmla="*/ 581 h 851"/>
                <a:gd name="T92" fmla="*/ 370 w 619"/>
                <a:gd name="T93" fmla="*/ 590 h 851"/>
                <a:gd name="T94" fmla="*/ 375 w 619"/>
                <a:gd name="T95" fmla="*/ 617 h 851"/>
                <a:gd name="T96" fmla="*/ 348 w 619"/>
                <a:gd name="T97" fmla="*/ 577 h 851"/>
                <a:gd name="T98" fmla="*/ 382 w 619"/>
                <a:gd name="T99" fmla="*/ 432 h 851"/>
                <a:gd name="T100" fmla="*/ 552 w 619"/>
                <a:gd name="T101" fmla="*/ 218 h 8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19" h="851">
                  <a:moveTo>
                    <a:pt x="570" y="122"/>
                  </a:moveTo>
                  <a:cubicBezTo>
                    <a:pt x="544" y="81"/>
                    <a:pt x="503" y="51"/>
                    <a:pt x="457" y="31"/>
                  </a:cubicBezTo>
                  <a:cubicBezTo>
                    <a:pt x="445" y="26"/>
                    <a:pt x="445" y="26"/>
                    <a:pt x="445" y="26"/>
                  </a:cubicBezTo>
                  <a:cubicBezTo>
                    <a:pt x="402" y="9"/>
                    <a:pt x="354" y="1"/>
                    <a:pt x="310" y="0"/>
                  </a:cubicBezTo>
                  <a:cubicBezTo>
                    <a:pt x="304" y="0"/>
                    <a:pt x="297" y="0"/>
                    <a:pt x="291" y="1"/>
                  </a:cubicBezTo>
                  <a:cubicBezTo>
                    <a:pt x="281" y="2"/>
                    <a:pt x="281" y="2"/>
                    <a:pt x="281" y="2"/>
                  </a:cubicBezTo>
                  <a:cubicBezTo>
                    <a:pt x="196" y="10"/>
                    <a:pt x="121" y="60"/>
                    <a:pt x="81" y="138"/>
                  </a:cubicBezTo>
                  <a:cubicBezTo>
                    <a:pt x="0" y="294"/>
                    <a:pt x="75" y="472"/>
                    <a:pt x="178" y="597"/>
                  </a:cubicBezTo>
                  <a:cubicBezTo>
                    <a:pt x="169" y="607"/>
                    <a:pt x="160" y="623"/>
                    <a:pt x="174" y="629"/>
                  </a:cubicBezTo>
                  <a:cubicBezTo>
                    <a:pt x="162" y="657"/>
                    <a:pt x="154" y="687"/>
                    <a:pt x="147" y="716"/>
                  </a:cubicBezTo>
                  <a:cubicBezTo>
                    <a:pt x="145" y="721"/>
                    <a:pt x="145" y="721"/>
                    <a:pt x="145" y="721"/>
                  </a:cubicBezTo>
                  <a:cubicBezTo>
                    <a:pt x="145" y="722"/>
                    <a:pt x="145" y="722"/>
                    <a:pt x="145" y="723"/>
                  </a:cubicBezTo>
                  <a:cubicBezTo>
                    <a:pt x="144" y="727"/>
                    <a:pt x="143" y="731"/>
                    <a:pt x="142" y="735"/>
                  </a:cubicBezTo>
                  <a:cubicBezTo>
                    <a:pt x="141" y="740"/>
                    <a:pt x="141" y="740"/>
                    <a:pt x="141" y="740"/>
                  </a:cubicBezTo>
                  <a:cubicBezTo>
                    <a:pt x="135" y="770"/>
                    <a:pt x="130" y="808"/>
                    <a:pt x="147" y="831"/>
                  </a:cubicBezTo>
                  <a:cubicBezTo>
                    <a:pt x="148" y="832"/>
                    <a:pt x="149" y="832"/>
                    <a:pt x="150" y="832"/>
                  </a:cubicBezTo>
                  <a:cubicBezTo>
                    <a:pt x="171" y="851"/>
                    <a:pt x="210" y="848"/>
                    <a:pt x="236" y="847"/>
                  </a:cubicBezTo>
                  <a:cubicBezTo>
                    <a:pt x="253" y="847"/>
                    <a:pt x="270" y="844"/>
                    <a:pt x="287" y="842"/>
                  </a:cubicBezTo>
                  <a:cubicBezTo>
                    <a:pt x="296" y="841"/>
                    <a:pt x="305" y="841"/>
                    <a:pt x="312" y="838"/>
                  </a:cubicBezTo>
                  <a:cubicBezTo>
                    <a:pt x="313" y="839"/>
                    <a:pt x="315" y="839"/>
                    <a:pt x="316" y="838"/>
                  </a:cubicBezTo>
                  <a:cubicBezTo>
                    <a:pt x="318" y="837"/>
                    <a:pt x="319" y="836"/>
                    <a:pt x="320" y="834"/>
                  </a:cubicBezTo>
                  <a:cubicBezTo>
                    <a:pt x="323" y="832"/>
                    <a:pt x="325" y="830"/>
                    <a:pt x="326" y="827"/>
                  </a:cubicBezTo>
                  <a:cubicBezTo>
                    <a:pt x="327" y="826"/>
                    <a:pt x="327" y="825"/>
                    <a:pt x="326" y="824"/>
                  </a:cubicBezTo>
                  <a:cubicBezTo>
                    <a:pt x="328" y="818"/>
                    <a:pt x="328" y="811"/>
                    <a:pt x="329" y="804"/>
                  </a:cubicBezTo>
                  <a:cubicBezTo>
                    <a:pt x="332" y="785"/>
                    <a:pt x="335" y="767"/>
                    <a:pt x="339" y="748"/>
                  </a:cubicBezTo>
                  <a:cubicBezTo>
                    <a:pt x="340" y="742"/>
                    <a:pt x="340" y="742"/>
                    <a:pt x="340" y="742"/>
                  </a:cubicBezTo>
                  <a:cubicBezTo>
                    <a:pt x="340" y="740"/>
                    <a:pt x="341" y="738"/>
                    <a:pt x="341" y="736"/>
                  </a:cubicBezTo>
                  <a:cubicBezTo>
                    <a:pt x="341" y="734"/>
                    <a:pt x="342" y="733"/>
                    <a:pt x="342" y="732"/>
                  </a:cubicBezTo>
                  <a:cubicBezTo>
                    <a:pt x="343" y="725"/>
                    <a:pt x="343" y="725"/>
                    <a:pt x="343" y="725"/>
                  </a:cubicBezTo>
                  <a:cubicBezTo>
                    <a:pt x="351" y="691"/>
                    <a:pt x="361" y="658"/>
                    <a:pt x="372" y="625"/>
                  </a:cubicBezTo>
                  <a:cubicBezTo>
                    <a:pt x="390" y="624"/>
                    <a:pt x="396" y="605"/>
                    <a:pt x="386" y="591"/>
                  </a:cubicBezTo>
                  <a:cubicBezTo>
                    <a:pt x="468" y="545"/>
                    <a:pt x="524" y="458"/>
                    <a:pt x="564" y="376"/>
                  </a:cubicBezTo>
                  <a:cubicBezTo>
                    <a:pt x="604" y="297"/>
                    <a:pt x="619" y="201"/>
                    <a:pt x="570" y="122"/>
                  </a:cubicBezTo>
                  <a:moveTo>
                    <a:pt x="519" y="81"/>
                  </a:moveTo>
                  <a:cubicBezTo>
                    <a:pt x="572" y="123"/>
                    <a:pt x="591" y="182"/>
                    <a:pt x="589" y="242"/>
                  </a:cubicBezTo>
                  <a:cubicBezTo>
                    <a:pt x="571" y="185"/>
                    <a:pt x="468" y="205"/>
                    <a:pt x="433" y="257"/>
                  </a:cubicBezTo>
                  <a:cubicBezTo>
                    <a:pt x="434" y="249"/>
                    <a:pt x="435" y="242"/>
                    <a:pt x="435" y="234"/>
                  </a:cubicBezTo>
                  <a:cubicBezTo>
                    <a:pt x="440" y="194"/>
                    <a:pt x="442" y="152"/>
                    <a:pt x="439" y="112"/>
                  </a:cubicBezTo>
                  <a:cubicBezTo>
                    <a:pt x="437" y="91"/>
                    <a:pt x="434" y="65"/>
                    <a:pt x="422" y="46"/>
                  </a:cubicBezTo>
                  <a:cubicBezTo>
                    <a:pt x="430" y="44"/>
                    <a:pt x="437" y="41"/>
                    <a:pt x="445" y="37"/>
                  </a:cubicBezTo>
                  <a:cubicBezTo>
                    <a:pt x="472" y="49"/>
                    <a:pt x="497" y="64"/>
                    <a:pt x="519" y="81"/>
                  </a:cubicBezTo>
                  <a:moveTo>
                    <a:pt x="336" y="147"/>
                  </a:moveTo>
                  <a:cubicBezTo>
                    <a:pt x="282" y="133"/>
                    <a:pt x="247" y="175"/>
                    <a:pt x="223" y="216"/>
                  </a:cubicBezTo>
                  <a:cubicBezTo>
                    <a:pt x="237" y="150"/>
                    <a:pt x="263" y="74"/>
                    <a:pt x="319" y="36"/>
                  </a:cubicBezTo>
                  <a:cubicBezTo>
                    <a:pt x="329" y="41"/>
                    <a:pt x="339" y="45"/>
                    <a:pt x="350" y="48"/>
                  </a:cubicBezTo>
                  <a:cubicBezTo>
                    <a:pt x="372" y="54"/>
                    <a:pt x="394" y="54"/>
                    <a:pt x="415" y="48"/>
                  </a:cubicBezTo>
                  <a:cubicBezTo>
                    <a:pt x="430" y="71"/>
                    <a:pt x="431" y="108"/>
                    <a:pt x="431" y="132"/>
                  </a:cubicBezTo>
                  <a:cubicBezTo>
                    <a:pt x="432" y="168"/>
                    <a:pt x="429" y="205"/>
                    <a:pt x="426" y="242"/>
                  </a:cubicBezTo>
                  <a:cubicBezTo>
                    <a:pt x="426" y="242"/>
                    <a:pt x="426" y="243"/>
                    <a:pt x="426" y="243"/>
                  </a:cubicBezTo>
                  <a:cubicBezTo>
                    <a:pt x="416" y="199"/>
                    <a:pt x="377" y="157"/>
                    <a:pt x="336" y="147"/>
                  </a:cubicBezTo>
                  <a:moveTo>
                    <a:pt x="420" y="278"/>
                  </a:moveTo>
                  <a:cubicBezTo>
                    <a:pt x="411" y="330"/>
                    <a:pt x="393" y="381"/>
                    <a:pt x="373" y="430"/>
                  </a:cubicBezTo>
                  <a:cubicBezTo>
                    <a:pt x="362" y="458"/>
                    <a:pt x="349" y="485"/>
                    <a:pt x="337" y="513"/>
                  </a:cubicBezTo>
                  <a:cubicBezTo>
                    <a:pt x="329" y="534"/>
                    <a:pt x="321" y="554"/>
                    <a:pt x="309" y="574"/>
                  </a:cubicBezTo>
                  <a:cubicBezTo>
                    <a:pt x="300" y="574"/>
                    <a:pt x="290" y="574"/>
                    <a:pt x="280" y="574"/>
                  </a:cubicBezTo>
                  <a:cubicBezTo>
                    <a:pt x="263" y="575"/>
                    <a:pt x="241" y="573"/>
                    <a:pt x="221" y="577"/>
                  </a:cubicBezTo>
                  <a:cubicBezTo>
                    <a:pt x="214" y="557"/>
                    <a:pt x="211" y="536"/>
                    <a:pt x="209" y="514"/>
                  </a:cubicBezTo>
                  <a:cubicBezTo>
                    <a:pt x="207" y="487"/>
                    <a:pt x="204" y="461"/>
                    <a:pt x="203" y="433"/>
                  </a:cubicBezTo>
                  <a:cubicBezTo>
                    <a:pt x="200" y="371"/>
                    <a:pt x="205" y="309"/>
                    <a:pt x="216" y="247"/>
                  </a:cubicBezTo>
                  <a:cubicBezTo>
                    <a:pt x="217" y="243"/>
                    <a:pt x="218" y="238"/>
                    <a:pt x="219" y="234"/>
                  </a:cubicBezTo>
                  <a:cubicBezTo>
                    <a:pt x="246" y="195"/>
                    <a:pt x="270" y="154"/>
                    <a:pt x="323" y="154"/>
                  </a:cubicBezTo>
                  <a:cubicBezTo>
                    <a:pt x="383" y="154"/>
                    <a:pt x="418" y="227"/>
                    <a:pt x="420" y="278"/>
                  </a:cubicBezTo>
                  <a:moveTo>
                    <a:pt x="432" y="32"/>
                  </a:moveTo>
                  <a:cubicBezTo>
                    <a:pt x="429" y="34"/>
                    <a:pt x="425" y="35"/>
                    <a:pt x="421" y="37"/>
                  </a:cubicBezTo>
                  <a:cubicBezTo>
                    <a:pt x="419" y="37"/>
                    <a:pt x="417" y="38"/>
                    <a:pt x="415" y="38"/>
                  </a:cubicBezTo>
                  <a:cubicBezTo>
                    <a:pt x="408" y="40"/>
                    <a:pt x="408" y="40"/>
                    <a:pt x="408" y="40"/>
                  </a:cubicBezTo>
                  <a:cubicBezTo>
                    <a:pt x="391" y="43"/>
                    <a:pt x="374" y="43"/>
                    <a:pt x="358" y="40"/>
                  </a:cubicBezTo>
                  <a:cubicBezTo>
                    <a:pt x="347" y="39"/>
                    <a:pt x="337" y="35"/>
                    <a:pt x="328" y="30"/>
                  </a:cubicBezTo>
                  <a:cubicBezTo>
                    <a:pt x="320" y="26"/>
                    <a:pt x="320" y="26"/>
                    <a:pt x="320" y="26"/>
                  </a:cubicBezTo>
                  <a:cubicBezTo>
                    <a:pt x="312" y="22"/>
                    <a:pt x="305" y="16"/>
                    <a:pt x="299" y="10"/>
                  </a:cubicBezTo>
                  <a:cubicBezTo>
                    <a:pt x="344" y="8"/>
                    <a:pt x="390" y="16"/>
                    <a:pt x="432" y="32"/>
                  </a:cubicBezTo>
                  <a:moveTo>
                    <a:pt x="188" y="39"/>
                  </a:moveTo>
                  <a:cubicBezTo>
                    <a:pt x="219" y="23"/>
                    <a:pt x="253" y="13"/>
                    <a:pt x="288" y="10"/>
                  </a:cubicBezTo>
                  <a:cubicBezTo>
                    <a:pt x="295" y="18"/>
                    <a:pt x="303" y="25"/>
                    <a:pt x="312" y="31"/>
                  </a:cubicBezTo>
                  <a:cubicBezTo>
                    <a:pt x="286" y="48"/>
                    <a:pt x="268" y="78"/>
                    <a:pt x="254" y="103"/>
                  </a:cubicBezTo>
                  <a:cubicBezTo>
                    <a:pt x="235" y="139"/>
                    <a:pt x="223" y="177"/>
                    <a:pt x="214" y="217"/>
                  </a:cubicBezTo>
                  <a:cubicBezTo>
                    <a:pt x="210" y="180"/>
                    <a:pt x="184" y="146"/>
                    <a:pt x="145" y="145"/>
                  </a:cubicBezTo>
                  <a:cubicBezTo>
                    <a:pt x="115" y="144"/>
                    <a:pt x="88" y="163"/>
                    <a:pt x="71" y="189"/>
                  </a:cubicBezTo>
                  <a:cubicBezTo>
                    <a:pt x="90" y="127"/>
                    <a:pt x="129" y="72"/>
                    <a:pt x="188" y="39"/>
                  </a:cubicBezTo>
                  <a:moveTo>
                    <a:pt x="58" y="294"/>
                  </a:moveTo>
                  <a:cubicBezTo>
                    <a:pt x="57" y="268"/>
                    <a:pt x="59" y="242"/>
                    <a:pt x="64" y="217"/>
                  </a:cubicBezTo>
                  <a:cubicBezTo>
                    <a:pt x="78" y="187"/>
                    <a:pt x="100" y="161"/>
                    <a:pt x="134" y="154"/>
                  </a:cubicBezTo>
                  <a:cubicBezTo>
                    <a:pt x="187" y="144"/>
                    <a:pt x="205" y="203"/>
                    <a:pt x="209" y="243"/>
                  </a:cubicBezTo>
                  <a:cubicBezTo>
                    <a:pt x="197" y="306"/>
                    <a:pt x="192" y="370"/>
                    <a:pt x="194" y="433"/>
                  </a:cubicBezTo>
                  <a:cubicBezTo>
                    <a:pt x="195" y="465"/>
                    <a:pt x="199" y="496"/>
                    <a:pt x="202" y="527"/>
                  </a:cubicBezTo>
                  <a:cubicBezTo>
                    <a:pt x="204" y="544"/>
                    <a:pt x="206" y="562"/>
                    <a:pt x="213" y="578"/>
                  </a:cubicBezTo>
                  <a:cubicBezTo>
                    <a:pt x="203" y="580"/>
                    <a:pt x="193" y="584"/>
                    <a:pt x="185" y="591"/>
                  </a:cubicBezTo>
                  <a:cubicBezTo>
                    <a:pt x="185" y="591"/>
                    <a:pt x="184" y="592"/>
                    <a:pt x="183" y="592"/>
                  </a:cubicBezTo>
                  <a:cubicBezTo>
                    <a:pt x="115" y="505"/>
                    <a:pt x="61" y="406"/>
                    <a:pt x="58" y="294"/>
                  </a:cubicBezTo>
                  <a:moveTo>
                    <a:pt x="183" y="627"/>
                  </a:moveTo>
                  <a:cubicBezTo>
                    <a:pt x="198" y="620"/>
                    <a:pt x="214" y="615"/>
                    <a:pt x="230" y="612"/>
                  </a:cubicBezTo>
                  <a:cubicBezTo>
                    <a:pt x="221" y="642"/>
                    <a:pt x="214" y="675"/>
                    <a:pt x="211" y="706"/>
                  </a:cubicBezTo>
                  <a:cubicBezTo>
                    <a:pt x="192" y="707"/>
                    <a:pt x="174" y="710"/>
                    <a:pt x="156" y="714"/>
                  </a:cubicBezTo>
                  <a:cubicBezTo>
                    <a:pt x="163" y="684"/>
                    <a:pt x="174" y="656"/>
                    <a:pt x="183" y="627"/>
                  </a:cubicBezTo>
                  <a:moveTo>
                    <a:pt x="235" y="611"/>
                  </a:moveTo>
                  <a:cubicBezTo>
                    <a:pt x="258" y="607"/>
                    <a:pt x="281" y="606"/>
                    <a:pt x="304" y="608"/>
                  </a:cubicBezTo>
                  <a:cubicBezTo>
                    <a:pt x="287" y="637"/>
                    <a:pt x="274" y="674"/>
                    <a:pt x="270" y="708"/>
                  </a:cubicBezTo>
                  <a:cubicBezTo>
                    <a:pt x="252" y="706"/>
                    <a:pt x="234" y="705"/>
                    <a:pt x="216" y="706"/>
                  </a:cubicBezTo>
                  <a:cubicBezTo>
                    <a:pt x="224" y="675"/>
                    <a:pt x="227" y="642"/>
                    <a:pt x="235" y="611"/>
                  </a:cubicBezTo>
                  <a:moveTo>
                    <a:pt x="326" y="779"/>
                  </a:moveTo>
                  <a:cubicBezTo>
                    <a:pt x="323" y="794"/>
                    <a:pt x="323" y="812"/>
                    <a:pt x="317" y="827"/>
                  </a:cubicBezTo>
                  <a:cubicBezTo>
                    <a:pt x="295" y="838"/>
                    <a:pt x="260" y="838"/>
                    <a:pt x="236" y="839"/>
                  </a:cubicBezTo>
                  <a:cubicBezTo>
                    <a:pt x="206" y="841"/>
                    <a:pt x="178" y="839"/>
                    <a:pt x="151" y="826"/>
                  </a:cubicBezTo>
                  <a:cubicBezTo>
                    <a:pt x="141" y="798"/>
                    <a:pt x="145" y="767"/>
                    <a:pt x="150" y="738"/>
                  </a:cubicBezTo>
                  <a:cubicBezTo>
                    <a:pt x="212" y="727"/>
                    <a:pt x="271" y="733"/>
                    <a:pt x="332" y="747"/>
                  </a:cubicBezTo>
                  <a:cubicBezTo>
                    <a:pt x="329" y="757"/>
                    <a:pt x="327" y="768"/>
                    <a:pt x="326" y="779"/>
                  </a:cubicBezTo>
                  <a:moveTo>
                    <a:pt x="333" y="740"/>
                  </a:moveTo>
                  <a:cubicBezTo>
                    <a:pt x="276" y="720"/>
                    <a:pt x="209" y="719"/>
                    <a:pt x="151" y="733"/>
                  </a:cubicBezTo>
                  <a:cubicBezTo>
                    <a:pt x="152" y="728"/>
                    <a:pt x="153" y="724"/>
                    <a:pt x="154" y="719"/>
                  </a:cubicBezTo>
                  <a:cubicBezTo>
                    <a:pt x="173" y="715"/>
                    <a:pt x="192" y="714"/>
                    <a:pt x="210" y="713"/>
                  </a:cubicBezTo>
                  <a:cubicBezTo>
                    <a:pt x="214" y="713"/>
                    <a:pt x="214" y="713"/>
                    <a:pt x="214" y="713"/>
                  </a:cubicBezTo>
                  <a:cubicBezTo>
                    <a:pt x="222" y="713"/>
                    <a:pt x="229" y="713"/>
                    <a:pt x="237" y="713"/>
                  </a:cubicBezTo>
                  <a:cubicBezTo>
                    <a:pt x="248" y="714"/>
                    <a:pt x="259" y="715"/>
                    <a:pt x="269" y="716"/>
                  </a:cubicBezTo>
                  <a:cubicBezTo>
                    <a:pt x="273" y="717"/>
                    <a:pt x="273" y="717"/>
                    <a:pt x="273" y="717"/>
                  </a:cubicBezTo>
                  <a:cubicBezTo>
                    <a:pt x="294" y="720"/>
                    <a:pt x="314" y="725"/>
                    <a:pt x="335" y="730"/>
                  </a:cubicBezTo>
                  <a:cubicBezTo>
                    <a:pt x="334" y="733"/>
                    <a:pt x="334" y="737"/>
                    <a:pt x="333" y="740"/>
                  </a:cubicBezTo>
                  <a:moveTo>
                    <a:pt x="337" y="719"/>
                  </a:moveTo>
                  <a:cubicBezTo>
                    <a:pt x="337" y="720"/>
                    <a:pt x="337" y="721"/>
                    <a:pt x="336" y="723"/>
                  </a:cubicBezTo>
                  <a:cubicBezTo>
                    <a:pt x="317" y="716"/>
                    <a:pt x="296" y="712"/>
                    <a:pt x="275" y="709"/>
                  </a:cubicBezTo>
                  <a:cubicBezTo>
                    <a:pt x="284" y="674"/>
                    <a:pt x="291" y="640"/>
                    <a:pt x="308" y="608"/>
                  </a:cubicBezTo>
                  <a:cubicBezTo>
                    <a:pt x="329" y="610"/>
                    <a:pt x="349" y="615"/>
                    <a:pt x="368" y="622"/>
                  </a:cubicBezTo>
                  <a:cubicBezTo>
                    <a:pt x="355" y="653"/>
                    <a:pt x="345" y="686"/>
                    <a:pt x="337" y="719"/>
                  </a:cubicBezTo>
                  <a:moveTo>
                    <a:pt x="375" y="617"/>
                  </a:moveTo>
                  <a:cubicBezTo>
                    <a:pt x="370" y="616"/>
                    <a:pt x="370" y="616"/>
                    <a:pt x="370" y="616"/>
                  </a:cubicBezTo>
                  <a:cubicBezTo>
                    <a:pt x="341" y="600"/>
                    <a:pt x="302" y="600"/>
                    <a:pt x="270" y="601"/>
                  </a:cubicBezTo>
                  <a:cubicBezTo>
                    <a:pt x="260" y="601"/>
                    <a:pt x="249" y="602"/>
                    <a:pt x="237" y="603"/>
                  </a:cubicBezTo>
                  <a:cubicBezTo>
                    <a:pt x="233" y="604"/>
                    <a:pt x="233" y="604"/>
                    <a:pt x="233" y="604"/>
                  </a:cubicBezTo>
                  <a:cubicBezTo>
                    <a:pt x="216" y="606"/>
                    <a:pt x="198" y="611"/>
                    <a:pt x="185" y="621"/>
                  </a:cubicBezTo>
                  <a:cubicBezTo>
                    <a:pt x="177" y="623"/>
                    <a:pt x="177" y="623"/>
                    <a:pt x="177" y="623"/>
                  </a:cubicBezTo>
                  <a:cubicBezTo>
                    <a:pt x="171" y="618"/>
                    <a:pt x="176" y="610"/>
                    <a:pt x="183" y="603"/>
                  </a:cubicBezTo>
                  <a:cubicBezTo>
                    <a:pt x="188" y="598"/>
                    <a:pt x="188" y="598"/>
                    <a:pt x="188" y="598"/>
                  </a:cubicBezTo>
                  <a:cubicBezTo>
                    <a:pt x="192" y="594"/>
                    <a:pt x="196" y="591"/>
                    <a:pt x="199" y="590"/>
                  </a:cubicBezTo>
                  <a:cubicBezTo>
                    <a:pt x="203" y="587"/>
                    <a:pt x="209" y="585"/>
                    <a:pt x="216" y="584"/>
                  </a:cubicBezTo>
                  <a:cubicBezTo>
                    <a:pt x="224" y="583"/>
                    <a:pt x="224" y="583"/>
                    <a:pt x="224" y="583"/>
                  </a:cubicBezTo>
                  <a:cubicBezTo>
                    <a:pt x="236" y="582"/>
                    <a:pt x="249" y="582"/>
                    <a:pt x="258" y="582"/>
                  </a:cubicBezTo>
                  <a:cubicBezTo>
                    <a:pt x="274" y="582"/>
                    <a:pt x="289" y="581"/>
                    <a:pt x="305" y="581"/>
                  </a:cubicBezTo>
                  <a:cubicBezTo>
                    <a:pt x="314" y="581"/>
                    <a:pt x="314" y="581"/>
                    <a:pt x="314" y="581"/>
                  </a:cubicBezTo>
                  <a:cubicBezTo>
                    <a:pt x="315" y="581"/>
                    <a:pt x="316" y="581"/>
                    <a:pt x="318" y="581"/>
                  </a:cubicBezTo>
                  <a:cubicBezTo>
                    <a:pt x="330" y="581"/>
                    <a:pt x="342" y="583"/>
                    <a:pt x="354" y="585"/>
                  </a:cubicBezTo>
                  <a:cubicBezTo>
                    <a:pt x="358" y="586"/>
                    <a:pt x="363" y="587"/>
                    <a:pt x="368" y="589"/>
                  </a:cubicBezTo>
                  <a:cubicBezTo>
                    <a:pt x="368" y="589"/>
                    <a:pt x="369" y="590"/>
                    <a:pt x="370" y="590"/>
                  </a:cubicBezTo>
                  <a:cubicBezTo>
                    <a:pt x="379" y="595"/>
                    <a:pt x="379" y="595"/>
                    <a:pt x="379" y="595"/>
                  </a:cubicBezTo>
                  <a:cubicBezTo>
                    <a:pt x="379" y="595"/>
                    <a:pt x="380" y="595"/>
                    <a:pt x="380" y="595"/>
                  </a:cubicBezTo>
                  <a:cubicBezTo>
                    <a:pt x="388" y="604"/>
                    <a:pt x="386" y="611"/>
                    <a:pt x="375" y="617"/>
                  </a:cubicBezTo>
                  <a:moveTo>
                    <a:pt x="560" y="360"/>
                  </a:moveTo>
                  <a:cubicBezTo>
                    <a:pt x="522" y="445"/>
                    <a:pt x="462" y="537"/>
                    <a:pt x="379" y="585"/>
                  </a:cubicBezTo>
                  <a:cubicBezTo>
                    <a:pt x="370" y="580"/>
                    <a:pt x="356" y="578"/>
                    <a:pt x="348" y="577"/>
                  </a:cubicBezTo>
                  <a:cubicBezTo>
                    <a:pt x="339" y="575"/>
                    <a:pt x="329" y="574"/>
                    <a:pt x="319" y="574"/>
                  </a:cubicBezTo>
                  <a:cubicBezTo>
                    <a:pt x="328" y="559"/>
                    <a:pt x="335" y="543"/>
                    <a:pt x="341" y="528"/>
                  </a:cubicBezTo>
                  <a:cubicBezTo>
                    <a:pt x="354" y="496"/>
                    <a:pt x="369" y="464"/>
                    <a:pt x="382" y="432"/>
                  </a:cubicBezTo>
                  <a:cubicBezTo>
                    <a:pt x="402" y="382"/>
                    <a:pt x="419" y="332"/>
                    <a:pt x="429" y="279"/>
                  </a:cubicBezTo>
                  <a:cubicBezTo>
                    <a:pt x="443" y="250"/>
                    <a:pt x="471" y="230"/>
                    <a:pt x="501" y="220"/>
                  </a:cubicBezTo>
                  <a:cubicBezTo>
                    <a:pt x="518" y="214"/>
                    <a:pt x="535" y="212"/>
                    <a:pt x="552" y="218"/>
                  </a:cubicBezTo>
                  <a:cubicBezTo>
                    <a:pt x="576" y="225"/>
                    <a:pt x="583" y="250"/>
                    <a:pt x="587" y="271"/>
                  </a:cubicBezTo>
                  <a:cubicBezTo>
                    <a:pt x="582" y="302"/>
                    <a:pt x="573" y="332"/>
                    <a:pt x="560" y="36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342" name="Freeform 22">
              <a:extLst>
                <a:ext uri="{FF2B5EF4-FFF2-40B4-BE49-F238E27FC236}">
                  <a16:creationId xmlns="" xmlns:a16="http://schemas.microsoft.com/office/drawing/2014/main" id="{A5C2F9C1-1CE6-4983-B6F5-502F022AD56A}"/>
                </a:ext>
              </a:extLst>
            </p:cNvPr>
            <p:cNvSpPr>
              <a:spLocks/>
            </p:cNvSpPr>
            <p:nvPr/>
          </p:nvSpPr>
          <p:spPr bwMode="auto">
            <a:xfrm>
              <a:off x="2093" y="2620"/>
              <a:ext cx="34" cy="25"/>
            </a:xfrm>
            <a:custGeom>
              <a:avLst/>
              <a:gdLst>
                <a:gd name="T0" fmla="*/ 16 w 19"/>
                <a:gd name="T1" fmla="*/ 0 h 14"/>
                <a:gd name="T2" fmla="*/ 9 w 19"/>
                <a:gd name="T3" fmla="*/ 4 h 14"/>
                <a:gd name="T4" fmla="*/ 2 w 19"/>
                <a:gd name="T5" fmla="*/ 9 h 14"/>
                <a:gd name="T6" fmla="*/ 3 w 19"/>
                <a:gd name="T7" fmla="*/ 14 h 14"/>
                <a:gd name="T8" fmla="*/ 12 w 19"/>
                <a:gd name="T9" fmla="*/ 10 h 14"/>
                <a:gd name="T10" fmla="*/ 19 w 19"/>
                <a:gd name="T11" fmla="*/ 3 h 14"/>
                <a:gd name="T12" fmla="*/ 16 w 19"/>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19" h="14">
                  <a:moveTo>
                    <a:pt x="16" y="0"/>
                  </a:moveTo>
                  <a:cubicBezTo>
                    <a:pt x="13" y="1"/>
                    <a:pt x="11" y="3"/>
                    <a:pt x="9" y="4"/>
                  </a:cubicBezTo>
                  <a:cubicBezTo>
                    <a:pt x="7" y="6"/>
                    <a:pt x="4" y="8"/>
                    <a:pt x="2" y="9"/>
                  </a:cubicBezTo>
                  <a:cubicBezTo>
                    <a:pt x="0" y="10"/>
                    <a:pt x="0" y="14"/>
                    <a:pt x="3" y="14"/>
                  </a:cubicBezTo>
                  <a:cubicBezTo>
                    <a:pt x="6" y="14"/>
                    <a:pt x="10" y="12"/>
                    <a:pt x="12" y="10"/>
                  </a:cubicBezTo>
                  <a:cubicBezTo>
                    <a:pt x="15" y="9"/>
                    <a:pt x="18" y="6"/>
                    <a:pt x="19" y="3"/>
                  </a:cubicBezTo>
                  <a:cubicBezTo>
                    <a:pt x="19" y="1"/>
                    <a:pt x="17" y="0"/>
                    <a:pt x="16" y="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343" name="Freeform 23">
              <a:extLst>
                <a:ext uri="{FF2B5EF4-FFF2-40B4-BE49-F238E27FC236}">
                  <a16:creationId xmlns="" xmlns:a16="http://schemas.microsoft.com/office/drawing/2014/main" id="{A495D4A4-4B7E-4E4E-B90A-261A40755D5F}"/>
                </a:ext>
              </a:extLst>
            </p:cNvPr>
            <p:cNvSpPr>
              <a:spLocks/>
            </p:cNvSpPr>
            <p:nvPr/>
          </p:nvSpPr>
          <p:spPr bwMode="auto">
            <a:xfrm>
              <a:off x="2098" y="2604"/>
              <a:ext cx="16" cy="14"/>
            </a:xfrm>
            <a:custGeom>
              <a:avLst/>
              <a:gdLst>
                <a:gd name="T0" fmla="*/ 6 w 9"/>
                <a:gd name="T1" fmla="*/ 1 h 8"/>
                <a:gd name="T2" fmla="*/ 2 w 9"/>
                <a:gd name="T3" fmla="*/ 4 h 8"/>
                <a:gd name="T4" fmla="*/ 4 w 9"/>
                <a:gd name="T5" fmla="*/ 7 h 8"/>
                <a:gd name="T6" fmla="*/ 8 w 9"/>
                <a:gd name="T7" fmla="*/ 3 h 8"/>
                <a:gd name="T8" fmla="*/ 6 w 9"/>
                <a:gd name="T9" fmla="*/ 1 h 8"/>
              </a:gdLst>
              <a:ahLst/>
              <a:cxnLst>
                <a:cxn ang="0">
                  <a:pos x="T0" y="T1"/>
                </a:cxn>
                <a:cxn ang="0">
                  <a:pos x="T2" y="T3"/>
                </a:cxn>
                <a:cxn ang="0">
                  <a:pos x="T4" y="T5"/>
                </a:cxn>
                <a:cxn ang="0">
                  <a:pos x="T6" y="T7"/>
                </a:cxn>
                <a:cxn ang="0">
                  <a:pos x="T8" y="T9"/>
                </a:cxn>
              </a:cxnLst>
              <a:rect l="0" t="0" r="r" b="b"/>
              <a:pathLst>
                <a:path w="9" h="8">
                  <a:moveTo>
                    <a:pt x="6" y="1"/>
                  </a:moveTo>
                  <a:cubicBezTo>
                    <a:pt x="4" y="2"/>
                    <a:pt x="3" y="3"/>
                    <a:pt x="2" y="4"/>
                  </a:cubicBezTo>
                  <a:cubicBezTo>
                    <a:pt x="0" y="5"/>
                    <a:pt x="2" y="8"/>
                    <a:pt x="4" y="7"/>
                  </a:cubicBezTo>
                  <a:cubicBezTo>
                    <a:pt x="5" y="6"/>
                    <a:pt x="7" y="5"/>
                    <a:pt x="8" y="3"/>
                  </a:cubicBezTo>
                  <a:cubicBezTo>
                    <a:pt x="9" y="2"/>
                    <a:pt x="7" y="0"/>
                    <a:pt x="6" y="1"/>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344" name="Freeform 24">
              <a:extLst>
                <a:ext uri="{FF2B5EF4-FFF2-40B4-BE49-F238E27FC236}">
                  <a16:creationId xmlns="" xmlns:a16="http://schemas.microsoft.com/office/drawing/2014/main" id="{1A0644A8-7C91-4E46-8164-9A10F685C2B0}"/>
                </a:ext>
              </a:extLst>
            </p:cNvPr>
            <p:cNvSpPr>
              <a:spLocks/>
            </p:cNvSpPr>
            <p:nvPr/>
          </p:nvSpPr>
          <p:spPr bwMode="auto">
            <a:xfrm>
              <a:off x="2215" y="2233"/>
              <a:ext cx="18" cy="18"/>
            </a:xfrm>
            <a:custGeom>
              <a:avLst/>
              <a:gdLst>
                <a:gd name="T0" fmla="*/ 3 w 10"/>
                <a:gd name="T1" fmla="*/ 1 h 10"/>
                <a:gd name="T2" fmla="*/ 1 w 10"/>
                <a:gd name="T3" fmla="*/ 3 h 10"/>
                <a:gd name="T4" fmla="*/ 7 w 10"/>
                <a:gd name="T5" fmla="*/ 9 h 10"/>
                <a:gd name="T6" fmla="*/ 10 w 10"/>
                <a:gd name="T7" fmla="*/ 7 h 10"/>
                <a:gd name="T8" fmla="*/ 3 w 10"/>
                <a:gd name="T9" fmla="*/ 1 h 10"/>
              </a:gdLst>
              <a:ahLst/>
              <a:cxnLst>
                <a:cxn ang="0">
                  <a:pos x="T0" y="T1"/>
                </a:cxn>
                <a:cxn ang="0">
                  <a:pos x="T2" y="T3"/>
                </a:cxn>
                <a:cxn ang="0">
                  <a:pos x="T4" y="T5"/>
                </a:cxn>
                <a:cxn ang="0">
                  <a:pos x="T6" y="T7"/>
                </a:cxn>
                <a:cxn ang="0">
                  <a:pos x="T8" y="T9"/>
                </a:cxn>
              </a:cxnLst>
              <a:rect l="0" t="0" r="r" b="b"/>
              <a:pathLst>
                <a:path w="10" h="10">
                  <a:moveTo>
                    <a:pt x="3" y="1"/>
                  </a:moveTo>
                  <a:cubicBezTo>
                    <a:pt x="2" y="0"/>
                    <a:pt x="0" y="2"/>
                    <a:pt x="1" y="3"/>
                  </a:cubicBezTo>
                  <a:cubicBezTo>
                    <a:pt x="3" y="5"/>
                    <a:pt x="5" y="8"/>
                    <a:pt x="7" y="9"/>
                  </a:cubicBezTo>
                  <a:cubicBezTo>
                    <a:pt x="9" y="10"/>
                    <a:pt x="10" y="8"/>
                    <a:pt x="10" y="7"/>
                  </a:cubicBezTo>
                  <a:cubicBezTo>
                    <a:pt x="9" y="4"/>
                    <a:pt x="6" y="2"/>
                    <a:pt x="3" y="1"/>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sp>
          <p:nvSpPr>
            <p:cNvPr id="345" name="Freeform 25">
              <a:extLst>
                <a:ext uri="{FF2B5EF4-FFF2-40B4-BE49-F238E27FC236}">
                  <a16:creationId xmlns="" xmlns:a16="http://schemas.microsoft.com/office/drawing/2014/main" id="{5452B8E3-66A9-4FDA-A457-D0DD4DA55EA9}"/>
                </a:ext>
              </a:extLst>
            </p:cNvPr>
            <p:cNvSpPr>
              <a:spLocks/>
            </p:cNvSpPr>
            <p:nvPr/>
          </p:nvSpPr>
          <p:spPr bwMode="auto">
            <a:xfrm>
              <a:off x="2212" y="2244"/>
              <a:ext cx="14" cy="16"/>
            </a:xfrm>
            <a:custGeom>
              <a:avLst/>
              <a:gdLst>
                <a:gd name="T0" fmla="*/ 7 w 8"/>
                <a:gd name="T1" fmla="*/ 5 h 9"/>
                <a:gd name="T2" fmla="*/ 5 w 8"/>
                <a:gd name="T3" fmla="*/ 3 h 9"/>
                <a:gd name="T4" fmla="*/ 1 w 8"/>
                <a:gd name="T5" fmla="*/ 5 h 9"/>
                <a:gd name="T6" fmla="*/ 5 w 8"/>
                <a:gd name="T7" fmla="*/ 8 h 9"/>
                <a:gd name="T8" fmla="*/ 7 w 8"/>
                <a:gd name="T9" fmla="*/ 5 h 9"/>
              </a:gdLst>
              <a:ahLst/>
              <a:cxnLst>
                <a:cxn ang="0">
                  <a:pos x="T0" y="T1"/>
                </a:cxn>
                <a:cxn ang="0">
                  <a:pos x="T2" y="T3"/>
                </a:cxn>
                <a:cxn ang="0">
                  <a:pos x="T4" y="T5"/>
                </a:cxn>
                <a:cxn ang="0">
                  <a:pos x="T6" y="T7"/>
                </a:cxn>
                <a:cxn ang="0">
                  <a:pos x="T8" y="T9"/>
                </a:cxn>
              </a:cxnLst>
              <a:rect l="0" t="0" r="r" b="b"/>
              <a:pathLst>
                <a:path w="8" h="9">
                  <a:moveTo>
                    <a:pt x="7" y="5"/>
                  </a:moveTo>
                  <a:cubicBezTo>
                    <a:pt x="6" y="4"/>
                    <a:pt x="5" y="4"/>
                    <a:pt x="5" y="3"/>
                  </a:cubicBezTo>
                  <a:cubicBezTo>
                    <a:pt x="3" y="0"/>
                    <a:pt x="0" y="3"/>
                    <a:pt x="1" y="5"/>
                  </a:cubicBezTo>
                  <a:cubicBezTo>
                    <a:pt x="2" y="6"/>
                    <a:pt x="3" y="8"/>
                    <a:pt x="5" y="8"/>
                  </a:cubicBezTo>
                  <a:cubicBezTo>
                    <a:pt x="7" y="9"/>
                    <a:pt x="8" y="7"/>
                    <a:pt x="7" y="5"/>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字魂36号-正文宋楷" panose="02000000000000000000" pitchFamily="2" charset="-122"/>
                <a:ea typeface="字魂36号-正文宋楷" panose="02000000000000000000" pitchFamily="2" charset="-122"/>
              </a:endParaRPr>
            </a:p>
          </p:txBody>
        </p:sp>
      </p:grpSp>
      <p:sp>
        <p:nvSpPr>
          <p:cNvPr id="346" name="矩形 185">
            <a:extLst>
              <a:ext uri="{FF2B5EF4-FFF2-40B4-BE49-F238E27FC236}">
                <a16:creationId xmlns="" xmlns:a16="http://schemas.microsoft.com/office/drawing/2014/main" id="{F166861D-42DB-4D65-92B9-CB20281DC510}"/>
              </a:ext>
            </a:extLst>
          </p:cNvPr>
          <p:cNvSpPr/>
          <p:nvPr/>
        </p:nvSpPr>
        <p:spPr>
          <a:xfrm>
            <a:off x="7844642" y="3568443"/>
            <a:ext cx="2548610" cy="1200329"/>
          </a:xfrm>
          <a:prstGeom prst="rect">
            <a:avLst/>
          </a:prstGeom>
        </p:spPr>
        <p:txBody>
          <a:bodyPr wrap="square">
            <a:spAutoFit/>
          </a:bodyPr>
          <a:lstStyle/>
          <a:p>
            <a:pPr algn="ctr">
              <a:lnSpc>
                <a:spcPct val="100000"/>
              </a:lnSpc>
            </a:pPr>
            <a:r>
              <a:rPr lang="en-US" altLang="zh-CN" sz="2400" dirty="0" err="1">
                <a:latin typeface="Times New Roman" panose="02020603050405020304" pitchFamily="18" charset="0"/>
                <a:ea typeface="字魂36号-正文宋楷" panose="02000000000000000000" pitchFamily="2" charset="-122"/>
                <a:cs typeface="Times New Roman" panose="02020603050405020304" pitchFamily="18" charset="0"/>
              </a:rPr>
              <a:t>Khi</a:t>
            </a:r>
            <a:r>
              <a:rPr lang="en-US" altLang="zh-CN" sz="2400" dirty="0">
                <a:latin typeface="Times New Roman" panose="02020603050405020304" pitchFamily="18" charset="0"/>
                <a:ea typeface="字魂36号-正文宋楷" panose="02000000000000000000" pitchFamily="2" charset="-122"/>
                <a:cs typeface="Times New Roman" panose="02020603050405020304" pitchFamily="18" charset="0"/>
              </a:rPr>
              <a:t> </a:t>
            </a:r>
            <a:r>
              <a:rPr lang="en-US" altLang="zh-CN" sz="2400" dirty="0" err="1">
                <a:latin typeface="Times New Roman" panose="02020603050405020304" pitchFamily="18" charset="0"/>
                <a:ea typeface="字魂36号-正文宋楷" panose="02000000000000000000" pitchFamily="2" charset="-122"/>
                <a:cs typeface="Times New Roman" panose="02020603050405020304" pitchFamily="18" charset="0"/>
              </a:rPr>
              <a:t>em</a:t>
            </a:r>
            <a:r>
              <a:rPr lang="en-US" altLang="zh-CN" sz="2400" dirty="0">
                <a:latin typeface="Times New Roman" panose="02020603050405020304" pitchFamily="18" charset="0"/>
                <a:ea typeface="字魂36号-正文宋楷" panose="02000000000000000000" pitchFamily="2" charset="-122"/>
                <a:cs typeface="Times New Roman" panose="02020603050405020304" pitchFamily="18" charset="0"/>
              </a:rPr>
              <a:t> </a:t>
            </a:r>
            <a:r>
              <a:rPr lang="en-US" altLang="zh-CN" sz="2400" dirty="0" err="1">
                <a:latin typeface="Times New Roman" panose="02020603050405020304" pitchFamily="18" charset="0"/>
                <a:ea typeface="字魂36号-正文宋楷" panose="02000000000000000000" pitchFamily="2" charset="-122"/>
                <a:cs typeface="Times New Roman" panose="02020603050405020304" pitchFamily="18" charset="0"/>
              </a:rPr>
              <a:t>biết</a:t>
            </a:r>
            <a:r>
              <a:rPr lang="en-US" altLang="zh-CN" sz="2400" dirty="0">
                <a:latin typeface="Times New Roman" panose="02020603050405020304" pitchFamily="18" charset="0"/>
                <a:ea typeface="字魂36号-正文宋楷" panose="02000000000000000000" pitchFamily="2" charset="-122"/>
                <a:cs typeface="Times New Roman" panose="02020603050405020304" pitchFamily="18" charset="0"/>
              </a:rPr>
              <a:t> </a:t>
            </a:r>
            <a:r>
              <a:rPr lang="en-US" altLang="zh-CN" sz="2400" dirty="0" err="1">
                <a:latin typeface="Times New Roman" panose="02020603050405020304" pitchFamily="18" charset="0"/>
                <a:ea typeface="字魂36号-正文宋楷" panose="02000000000000000000" pitchFamily="2" charset="-122"/>
                <a:cs typeface="Times New Roman" panose="02020603050405020304" pitchFamily="18" charset="0"/>
              </a:rPr>
              <a:t>đi</a:t>
            </a:r>
            <a:r>
              <a:rPr lang="en-US" altLang="zh-CN" sz="2400" dirty="0">
                <a:latin typeface="Times New Roman" panose="02020603050405020304" pitchFamily="18" charset="0"/>
                <a:ea typeface="字魂36号-正文宋楷" panose="02000000000000000000" pitchFamily="2" charset="-122"/>
                <a:cs typeface="Times New Roman" panose="02020603050405020304" pitchFamily="18" charset="0"/>
              </a:rPr>
              <a:t> </a:t>
            </a:r>
            <a:r>
              <a:rPr lang="en-US" altLang="zh-CN" sz="2400" dirty="0" err="1">
                <a:latin typeface="Times New Roman" panose="02020603050405020304" pitchFamily="18" charset="0"/>
                <a:ea typeface="字魂36号-正文宋楷" panose="02000000000000000000" pitchFamily="2" charset="-122"/>
                <a:cs typeface="Times New Roman" panose="02020603050405020304" pitchFamily="18" charset="0"/>
              </a:rPr>
              <a:t>những</a:t>
            </a:r>
            <a:r>
              <a:rPr lang="en-US" altLang="zh-CN" sz="2400" dirty="0">
                <a:latin typeface="Times New Roman" panose="02020603050405020304" pitchFamily="18" charset="0"/>
                <a:ea typeface="字魂36号-正文宋楷" panose="02000000000000000000" pitchFamily="2" charset="-122"/>
                <a:cs typeface="Times New Roman" panose="02020603050405020304" pitchFamily="18" charset="0"/>
              </a:rPr>
              <a:t> </a:t>
            </a:r>
            <a:r>
              <a:rPr lang="en-US" altLang="zh-CN" sz="2400" dirty="0" err="1">
                <a:latin typeface="Times New Roman" panose="02020603050405020304" pitchFamily="18" charset="0"/>
                <a:ea typeface="字魂36号-正文宋楷" panose="02000000000000000000" pitchFamily="2" charset="-122"/>
                <a:cs typeface="Times New Roman" panose="02020603050405020304" pitchFamily="18" charset="0"/>
              </a:rPr>
              <a:t>bước</a:t>
            </a:r>
            <a:r>
              <a:rPr lang="en-US" altLang="zh-CN" sz="2400" dirty="0">
                <a:latin typeface="Times New Roman" panose="02020603050405020304" pitchFamily="18" charset="0"/>
                <a:ea typeface="字魂36号-正文宋楷" panose="02000000000000000000" pitchFamily="2" charset="-122"/>
                <a:cs typeface="Times New Roman" panose="02020603050405020304" pitchFamily="18" charset="0"/>
              </a:rPr>
              <a:t> </a:t>
            </a:r>
            <a:r>
              <a:rPr lang="en-US" altLang="zh-CN" sz="2400" dirty="0" err="1">
                <a:latin typeface="Times New Roman" panose="02020603050405020304" pitchFamily="18" charset="0"/>
                <a:ea typeface="字魂36号-正文宋楷" panose="02000000000000000000" pitchFamily="2" charset="-122"/>
                <a:cs typeface="Times New Roman" panose="02020603050405020304" pitchFamily="18" charset="0"/>
              </a:rPr>
              <a:t>chân</a:t>
            </a:r>
            <a:r>
              <a:rPr lang="en-US" altLang="zh-CN" sz="2400" dirty="0">
                <a:latin typeface="Times New Roman" panose="02020603050405020304" pitchFamily="18" charset="0"/>
                <a:ea typeface="字魂36号-正文宋楷" panose="02000000000000000000" pitchFamily="2" charset="-122"/>
                <a:cs typeface="Times New Roman" panose="02020603050405020304" pitchFamily="18" charset="0"/>
              </a:rPr>
              <a:t> </a:t>
            </a:r>
            <a:r>
              <a:rPr lang="en-US" altLang="zh-CN" sz="2400" dirty="0" err="1">
                <a:latin typeface="Times New Roman" panose="02020603050405020304" pitchFamily="18" charset="0"/>
                <a:ea typeface="字魂36号-正文宋楷" panose="02000000000000000000" pitchFamily="2" charset="-122"/>
                <a:cs typeface="Times New Roman" panose="02020603050405020304" pitchFamily="18" charset="0"/>
              </a:rPr>
              <a:t>đầu</a:t>
            </a:r>
            <a:r>
              <a:rPr lang="en-US" altLang="zh-CN" sz="2400" dirty="0">
                <a:latin typeface="Times New Roman" panose="02020603050405020304" pitchFamily="18" charset="0"/>
                <a:ea typeface="字魂36号-正文宋楷" panose="02000000000000000000" pitchFamily="2" charset="-122"/>
                <a:cs typeface="Times New Roman" panose="02020603050405020304" pitchFamily="18" charset="0"/>
              </a:rPr>
              <a:t> </a:t>
            </a:r>
            <a:r>
              <a:rPr lang="en-US" altLang="zh-CN" sz="2400" dirty="0" err="1">
                <a:latin typeface="Times New Roman" panose="02020603050405020304" pitchFamily="18" charset="0"/>
                <a:ea typeface="字魂36号-正文宋楷" panose="02000000000000000000" pitchFamily="2" charset="-122"/>
                <a:cs typeface="Times New Roman" panose="02020603050405020304" pitchFamily="18" charset="0"/>
              </a:rPr>
              <a:t>tiên</a:t>
            </a:r>
            <a:endParaRPr lang="zh-CN" altLang="en-US" sz="2400" dirty="0">
              <a:latin typeface="Times New Roman" panose="02020603050405020304" pitchFamily="18" charset="0"/>
              <a:ea typeface="字魂36号-正文宋楷" panose="02000000000000000000" pitchFamily="2" charset="-122"/>
              <a:cs typeface="Times New Roman" panose="02020603050405020304" pitchFamily="18" charset="0"/>
            </a:endParaRPr>
          </a:p>
        </p:txBody>
      </p:sp>
      <p:sp>
        <p:nvSpPr>
          <p:cNvPr id="347" name="Right Arrow 346"/>
          <p:cNvSpPr/>
          <p:nvPr/>
        </p:nvSpPr>
        <p:spPr>
          <a:xfrm>
            <a:off x="1739508" y="3036719"/>
            <a:ext cx="9052989" cy="413300"/>
          </a:xfrm>
          <a:prstGeom prst="rightArrow">
            <a:avLst/>
          </a:prstGeom>
          <a:ln>
            <a:solidFill>
              <a:schemeClr val="accent1">
                <a:lumMod val="60000"/>
                <a:lumOff val="40000"/>
              </a:schemeClr>
            </a:solid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8" name="TextBox 347"/>
          <p:cNvSpPr txBox="1"/>
          <p:nvPr/>
        </p:nvSpPr>
        <p:spPr>
          <a:xfrm>
            <a:off x="2240128" y="1377945"/>
            <a:ext cx="7882666" cy="461665"/>
          </a:xfrm>
          <a:prstGeom prst="rect">
            <a:avLst/>
          </a:prstGeom>
          <a:noFill/>
        </p:spPr>
        <p:txBody>
          <a:bodyPr wrap="square" rtlCol="0">
            <a:spAutoFit/>
          </a:bodyPr>
          <a:lstStyle/>
          <a:p>
            <a:r>
              <a:rPr lang="en-US" sz="2400" dirty="0" err="1">
                <a:solidFill>
                  <a:srgbClr val="C00000"/>
                </a:solidFill>
                <a:latin typeface="Times New Roman" panose="02020603050405020304" pitchFamily="18" charset="0"/>
                <a:cs typeface="Times New Roman" panose="02020603050405020304" pitchFamily="18" charset="0"/>
              </a:rPr>
              <a:t>Hãy</a:t>
            </a:r>
            <a:r>
              <a:rPr lang="en-US" sz="2400" dirty="0">
                <a:solidFill>
                  <a:srgbClr val="C00000"/>
                </a:solidFill>
                <a:latin typeface="Times New Roman" panose="02020603050405020304" pitchFamily="18" charset="0"/>
                <a:cs typeface="Times New Roman" panose="02020603050405020304" pitchFamily="18" charset="0"/>
              </a:rPr>
              <a:t> chia </a:t>
            </a:r>
            <a:r>
              <a:rPr lang="en-US" sz="2400" dirty="0" err="1">
                <a:solidFill>
                  <a:srgbClr val="C00000"/>
                </a:solidFill>
                <a:latin typeface="Times New Roman" panose="02020603050405020304" pitchFamily="18" charset="0"/>
                <a:cs typeface="Times New Roman" panose="02020603050405020304" pitchFamily="18" charset="0"/>
              </a:rPr>
              <a:t>sẻ</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với</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cả</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lớp</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về</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các</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sự</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kiện</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sau</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trong</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cuộc</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đời</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em</a:t>
            </a:r>
            <a:r>
              <a:rPr lang="en-US" sz="2400" dirty="0">
                <a:solidFill>
                  <a:srgbClr val="C00000"/>
                </a:solidFill>
                <a:latin typeface="Times New Roman" panose="02020603050405020304" pitchFamily="18" charset="0"/>
                <a:cs typeface="Times New Roman" panose="02020603050405020304" pitchFamily="18" charset="0"/>
              </a:rPr>
              <a:t>?</a:t>
            </a:r>
          </a:p>
        </p:txBody>
      </p:sp>
      <p:sp>
        <p:nvSpPr>
          <p:cNvPr id="349" name="TextBox 348"/>
          <p:cNvSpPr txBox="1"/>
          <p:nvPr/>
        </p:nvSpPr>
        <p:spPr>
          <a:xfrm>
            <a:off x="1726630" y="4919732"/>
            <a:ext cx="9362082" cy="461665"/>
          </a:xfrm>
          <a:prstGeom prst="rect">
            <a:avLst/>
          </a:prstGeom>
          <a:noFill/>
        </p:spPr>
        <p:txBody>
          <a:bodyPr wrap="square" rtlCol="0">
            <a:spAutoFit/>
          </a:bodyPr>
          <a:lstStyle/>
          <a:p>
            <a:r>
              <a:rPr lang="en-US" sz="2400" dirty="0" err="1">
                <a:solidFill>
                  <a:srgbClr val="C00000"/>
                </a:solidFill>
                <a:latin typeface="Times New Roman" panose="02020603050405020304" pitchFamily="18" charset="0"/>
                <a:cs typeface="Times New Roman" panose="02020603050405020304" pitchFamily="18" charset="0"/>
              </a:rPr>
              <a:t>Trong</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các</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sự</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kiện</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trên</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sự</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kiện</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nào</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diễn</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ra</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trước</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Sự</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kiện</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nào</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xảy</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ra</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sau</a:t>
            </a:r>
            <a:r>
              <a:rPr lang="en-US" sz="2400" dirty="0">
                <a:solidFill>
                  <a:srgbClr val="C0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9753029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47"/>
                                        </p:tgtEl>
                                        <p:attrNameLst>
                                          <p:attrName>style.visibility</p:attrName>
                                        </p:attrNameLst>
                                      </p:cBhvr>
                                      <p:to>
                                        <p:strVal val="visible"/>
                                      </p:to>
                                    </p:set>
                                    <p:animEffect transition="in" filter="wipe(left)">
                                      <p:cBhvr>
                                        <p:cTn id="7" dur="500"/>
                                        <p:tgtEl>
                                          <p:spTgt spid="34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85"/>
                                        </p:tgtEl>
                                        <p:attrNameLst>
                                          <p:attrName>style.visibility</p:attrName>
                                        </p:attrNameLst>
                                      </p:cBhvr>
                                      <p:to>
                                        <p:strVal val="visible"/>
                                      </p:to>
                                    </p:set>
                                    <p:animEffect transition="in" filter="fade">
                                      <p:cBhvr>
                                        <p:cTn id="17" dur="1000"/>
                                        <p:tgtEl>
                                          <p:spTgt spid="185"/>
                                        </p:tgtEl>
                                      </p:cBhvr>
                                    </p:animEffect>
                                    <p:anim calcmode="lin" valueType="num">
                                      <p:cBhvr>
                                        <p:cTn id="18" dur="1000" fill="hold"/>
                                        <p:tgtEl>
                                          <p:spTgt spid="185"/>
                                        </p:tgtEl>
                                        <p:attrNameLst>
                                          <p:attrName>ppt_x</p:attrName>
                                        </p:attrNameLst>
                                      </p:cBhvr>
                                      <p:tavLst>
                                        <p:tav tm="0">
                                          <p:val>
                                            <p:strVal val="#ppt_x"/>
                                          </p:val>
                                        </p:tav>
                                        <p:tav tm="100000">
                                          <p:val>
                                            <p:strVal val="#ppt_x"/>
                                          </p:val>
                                        </p:tav>
                                      </p:tavLst>
                                    </p:anim>
                                    <p:anim calcmode="lin" valueType="num">
                                      <p:cBhvr>
                                        <p:cTn id="19" dur="1000" fill="hold"/>
                                        <p:tgtEl>
                                          <p:spTgt spid="18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86"/>
                                        </p:tgtEl>
                                        <p:attrNameLst>
                                          <p:attrName>style.visibility</p:attrName>
                                        </p:attrNameLst>
                                      </p:cBhvr>
                                      <p:to>
                                        <p:strVal val="visible"/>
                                      </p:to>
                                    </p:set>
                                    <p:animEffect transition="in" filter="fade">
                                      <p:cBhvr>
                                        <p:cTn id="24" dur="1000"/>
                                        <p:tgtEl>
                                          <p:spTgt spid="186"/>
                                        </p:tgtEl>
                                      </p:cBhvr>
                                    </p:animEffect>
                                    <p:anim calcmode="lin" valueType="num">
                                      <p:cBhvr>
                                        <p:cTn id="25" dur="1000" fill="hold"/>
                                        <p:tgtEl>
                                          <p:spTgt spid="186"/>
                                        </p:tgtEl>
                                        <p:attrNameLst>
                                          <p:attrName>ppt_x</p:attrName>
                                        </p:attrNameLst>
                                      </p:cBhvr>
                                      <p:tavLst>
                                        <p:tav tm="0">
                                          <p:val>
                                            <p:strVal val="#ppt_x"/>
                                          </p:val>
                                        </p:tav>
                                        <p:tav tm="100000">
                                          <p:val>
                                            <p:strVal val="#ppt_x"/>
                                          </p:val>
                                        </p:tav>
                                      </p:tavLst>
                                    </p:anim>
                                    <p:anim calcmode="lin" valueType="num">
                                      <p:cBhvr>
                                        <p:cTn id="26" dur="1000" fill="hold"/>
                                        <p:tgtEl>
                                          <p:spTgt spid="186"/>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fade">
                                      <p:cBhvr>
                                        <p:cTn id="29" dur="1000"/>
                                        <p:tgtEl>
                                          <p:spTgt spid="26"/>
                                        </p:tgtEl>
                                      </p:cBhvr>
                                    </p:animEffect>
                                    <p:anim calcmode="lin" valueType="num">
                                      <p:cBhvr>
                                        <p:cTn id="30" dur="1000" fill="hold"/>
                                        <p:tgtEl>
                                          <p:spTgt spid="26"/>
                                        </p:tgtEl>
                                        <p:attrNameLst>
                                          <p:attrName>ppt_x</p:attrName>
                                        </p:attrNameLst>
                                      </p:cBhvr>
                                      <p:tavLst>
                                        <p:tav tm="0">
                                          <p:val>
                                            <p:strVal val="#ppt_x"/>
                                          </p:val>
                                        </p:tav>
                                        <p:tav tm="100000">
                                          <p:val>
                                            <p:strVal val="#ppt_x"/>
                                          </p:val>
                                        </p:tav>
                                      </p:tavLst>
                                    </p:anim>
                                    <p:anim calcmode="lin" valueType="num">
                                      <p:cBhvr>
                                        <p:cTn id="3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346"/>
                                        </p:tgtEl>
                                        <p:attrNameLst>
                                          <p:attrName>style.visibility</p:attrName>
                                        </p:attrNameLst>
                                      </p:cBhvr>
                                      <p:to>
                                        <p:strVal val="visible"/>
                                      </p:to>
                                    </p:set>
                                    <p:animEffect transition="in" filter="fade">
                                      <p:cBhvr>
                                        <p:cTn id="36" dur="1000"/>
                                        <p:tgtEl>
                                          <p:spTgt spid="346"/>
                                        </p:tgtEl>
                                      </p:cBhvr>
                                    </p:animEffect>
                                    <p:anim calcmode="lin" valueType="num">
                                      <p:cBhvr>
                                        <p:cTn id="37" dur="1000" fill="hold"/>
                                        <p:tgtEl>
                                          <p:spTgt spid="346"/>
                                        </p:tgtEl>
                                        <p:attrNameLst>
                                          <p:attrName>ppt_x</p:attrName>
                                        </p:attrNameLst>
                                      </p:cBhvr>
                                      <p:tavLst>
                                        <p:tav tm="0">
                                          <p:val>
                                            <p:strVal val="#ppt_x"/>
                                          </p:val>
                                        </p:tav>
                                        <p:tav tm="100000">
                                          <p:val>
                                            <p:strVal val="#ppt_x"/>
                                          </p:val>
                                        </p:tav>
                                      </p:tavLst>
                                    </p:anim>
                                    <p:anim calcmode="lin" valueType="num">
                                      <p:cBhvr>
                                        <p:cTn id="38" dur="1000" fill="hold"/>
                                        <p:tgtEl>
                                          <p:spTgt spid="346"/>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324"/>
                                        </p:tgtEl>
                                        <p:attrNameLst>
                                          <p:attrName>style.visibility</p:attrName>
                                        </p:attrNameLst>
                                      </p:cBhvr>
                                      <p:to>
                                        <p:strVal val="visible"/>
                                      </p:to>
                                    </p:set>
                                    <p:animEffect transition="in" filter="fade">
                                      <p:cBhvr>
                                        <p:cTn id="41" dur="1000"/>
                                        <p:tgtEl>
                                          <p:spTgt spid="324"/>
                                        </p:tgtEl>
                                      </p:cBhvr>
                                    </p:animEffect>
                                    <p:anim calcmode="lin" valueType="num">
                                      <p:cBhvr>
                                        <p:cTn id="42" dur="1000" fill="hold"/>
                                        <p:tgtEl>
                                          <p:spTgt spid="324"/>
                                        </p:tgtEl>
                                        <p:attrNameLst>
                                          <p:attrName>ppt_x</p:attrName>
                                        </p:attrNameLst>
                                      </p:cBhvr>
                                      <p:tavLst>
                                        <p:tav tm="0">
                                          <p:val>
                                            <p:strVal val="#ppt_x"/>
                                          </p:val>
                                        </p:tav>
                                        <p:tav tm="100000">
                                          <p:val>
                                            <p:strVal val="#ppt_x"/>
                                          </p:val>
                                        </p:tav>
                                      </p:tavLst>
                                    </p:anim>
                                    <p:anim calcmode="lin" valueType="num">
                                      <p:cBhvr>
                                        <p:cTn id="43" dur="1000" fill="hold"/>
                                        <p:tgtEl>
                                          <p:spTgt spid="324"/>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349"/>
                                        </p:tgtEl>
                                        <p:attrNameLst>
                                          <p:attrName>style.visibility</p:attrName>
                                        </p:attrNameLst>
                                      </p:cBhvr>
                                      <p:to>
                                        <p:strVal val="visible"/>
                                      </p:to>
                                    </p:set>
                                    <p:animEffect transition="in" filter="wipe(left)">
                                      <p:cBhvr>
                                        <p:cTn id="48" dur="750"/>
                                        <p:tgtEl>
                                          <p:spTgt spid="3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5" grpId="0"/>
      <p:bldP spid="186" grpId="0"/>
      <p:bldP spid="346" grpId="0"/>
      <p:bldP spid="347" grpId="0" animBg="1"/>
      <p:bldP spid="34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tical Scroll 1">
            <a:extLst>
              <a:ext uri="{FF2B5EF4-FFF2-40B4-BE49-F238E27FC236}">
                <a16:creationId xmlns="" xmlns:a16="http://schemas.microsoft.com/office/drawing/2014/main" id="{1AB30517-9AF2-634A-80B4-BF6C477953DA}"/>
              </a:ext>
            </a:extLst>
          </p:cNvPr>
          <p:cNvSpPr/>
          <p:nvPr/>
        </p:nvSpPr>
        <p:spPr>
          <a:xfrm>
            <a:off x="6848474" y="126933"/>
            <a:ext cx="5343526" cy="5310186"/>
          </a:xfrm>
          <a:prstGeom prst="verticalScroll">
            <a:avLst/>
          </a:prstGeom>
          <a:solidFill>
            <a:schemeClr val="bg2"/>
          </a:solidFill>
        </p:spPr>
        <p:style>
          <a:lnRef idx="2">
            <a:schemeClr val="accent6"/>
          </a:lnRef>
          <a:fillRef idx="1">
            <a:schemeClr val="lt1"/>
          </a:fillRef>
          <a:effectRef idx="0">
            <a:schemeClr val="accent6"/>
          </a:effectRef>
          <a:fontRef idx="minor">
            <a:schemeClr val="dk1"/>
          </a:fontRef>
        </p:style>
        <p:txBody>
          <a:bodyPr rtlCol="0" anchor="ctr"/>
          <a:lstStyle/>
          <a:p>
            <a:pPr marL="342900" indent="-342900" algn="just">
              <a:lnSpc>
                <a:spcPct val="125000"/>
              </a:lnSpc>
              <a:spcBef>
                <a:spcPts val="600"/>
              </a:spcBef>
              <a:spcAft>
                <a:spcPts val="600"/>
              </a:spcAft>
              <a:buFontTx/>
              <a:buChar char="-"/>
            </a:pPr>
            <a:r>
              <a:rPr lang="en-US" sz="2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Lịch</a:t>
            </a:r>
            <a:r>
              <a:rPr lang="en-US"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sử</a:t>
            </a:r>
            <a:r>
              <a:rPr lang="en-US"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sự</a:t>
            </a:r>
            <a:r>
              <a:rPr lang="en-US"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kiện</a:t>
            </a:r>
            <a:r>
              <a:rPr lang="en-US"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đã</a:t>
            </a:r>
            <a:r>
              <a:rPr lang="en-US"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xảy</a:t>
            </a:r>
            <a:r>
              <a:rPr lang="en-US"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ra </a:t>
            </a:r>
            <a:r>
              <a:rPr lang="en-US" sz="2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ở</a:t>
            </a:r>
            <a:r>
              <a:rPr lang="en-US"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quá</a:t>
            </a:r>
            <a:r>
              <a:rPr lang="en-US"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khứ</a:t>
            </a:r>
            <a:r>
              <a:rPr lang="en-US"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con </a:t>
            </a:r>
            <a:r>
              <a:rPr lang="en-US" sz="2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thể</a:t>
            </a:r>
            <a:r>
              <a:rPr lang="en-US"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nhìn</a:t>
            </a:r>
            <a:r>
              <a:rPr lang="en-US"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thấy</a:t>
            </a:r>
            <a:r>
              <a:rPr lang="en-US"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cầm</a:t>
            </a:r>
            <a:r>
              <a:rPr lang="en-US"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nắm</a:t>
            </a:r>
            <a:r>
              <a:rPr lang="en-US"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p>
          <a:p>
            <a:pPr marL="342900" indent="-342900" algn="just">
              <a:lnSpc>
                <a:spcPct val="125000"/>
              </a:lnSpc>
              <a:spcBef>
                <a:spcPts val="600"/>
              </a:spcBef>
              <a:spcAft>
                <a:spcPts val="600"/>
              </a:spcAft>
              <a:buFontTx/>
              <a:buChar char="-"/>
            </a:pPr>
            <a:r>
              <a:rPr lang="en-US" sz="2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Vì</a:t>
            </a:r>
            <a:r>
              <a:rPr lang="en-US"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thế</a:t>
            </a:r>
            <a:r>
              <a:rPr lang="en-US"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muốn</a:t>
            </a:r>
            <a:r>
              <a:rPr lang="en-US"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khôi</a:t>
            </a:r>
            <a:r>
              <a:rPr lang="en-US"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phục</a:t>
            </a:r>
            <a:r>
              <a:rPr lang="en-US"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lại</a:t>
            </a:r>
            <a:r>
              <a:rPr lang="en-US"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lịch</a:t>
            </a:r>
            <a:r>
              <a:rPr lang="en-US"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sử</a:t>
            </a:r>
            <a:r>
              <a:rPr lang="en-US" sz="24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AU"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điều</a:t>
            </a:r>
            <a:r>
              <a:rPr lang="en-AU"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đầu</a:t>
            </a:r>
            <a:r>
              <a:rPr lang="en-AU"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tiên</a:t>
            </a:r>
            <a:r>
              <a:rPr lang="en-AU"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là</a:t>
            </a:r>
            <a:r>
              <a:rPr lang="en-AU"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con </a:t>
            </a:r>
            <a:r>
              <a:rPr lang="en-AU"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người</a:t>
            </a:r>
            <a:r>
              <a:rPr lang="en-AU"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cần</a:t>
            </a:r>
            <a:r>
              <a:rPr lang="en-AU"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phải</a:t>
            </a:r>
            <a:r>
              <a:rPr lang="en-AU"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xác</a:t>
            </a:r>
            <a:r>
              <a:rPr lang="en-AU"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định</a:t>
            </a:r>
            <a:r>
              <a:rPr lang="en-AU"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được</a:t>
            </a:r>
            <a:r>
              <a:rPr lang="en-AU"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các</a:t>
            </a:r>
            <a:r>
              <a:rPr lang="en-AU"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mốc</a:t>
            </a:r>
            <a:r>
              <a:rPr lang="en-AU"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thời</a:t>
            </a:r>
            <a:r>
              <a:rPr lang="en-AU"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gian</a:t>
            </a:r>
            <a:r>
              <a:rPr lang="en-AU"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của</a:t>
            </a:r>
            <a:r>
              <a:rPr lang="en-AU"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các</a:t>
            </a:r>
            <a:r>
              <a:rPr lang="en-AU"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sự</a:t>
            </a:r>
            <a:r>
              <a:rPr lang="en-AU"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kiện</a:t>
            </a:r>
            <a:r>
              <a:rPr lang="en-AU"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từng</a:t>
            </a:r>
            <a:r>
              <a:rPr lang="en-AU"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AU"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xảy</a:t>
            </a:r>
            <a:r>
              <a:rPr lang="en-AU"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ra. </a:t>
            </a:r>
            <a:endPar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3" name="Content Placeholder 4">
            <a:extLst>
              <a:ext uri="{FF2B5EF4-FFF2-40B4-BE49-F238E27FC236}">
                <a16:creationId xmlns="" xmlns:a16="http://schemas.microsoft.com/office/drawing/2014/main" id="{B3072F65-76E8-C94F-8D49-FC93B8476F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023" y="4790492"/>
            <a:ext cx="2221774" cy="1824409"/>
          </a:xfrm>
          <a:prstGeom prst="rect">
            <a:avLst/>
          </a:prstGeom>
        </p:spPr>
      </p:pic>
      <p:sp>
        <p:nvSpPr>
          <p:cNvPr id="4" name="Cloud Callout 3">
            <a:extLst>
              <a:ext uri="{FF2B5EF4-FFF2-40B4-BE49-F238E27FC236}">
                <a16:creationId xmlns="" xmlns:a16="http://schemas.microsoft.com/office/drawing/2014/main" id="{9A1D62DC-FBC9-7E4B-A72B-CD8BF6106D77}"/>
              </a:ext>
            </a:extLst>
          </p:cNvPr>
          <p:cNvSpPr/>
          <p:nvPr/>
        </p:nvSpPr>
        <p:spPr>
          <a:xfrm>
            <a:off x="415310" y="2303882"/>
            <a:ext cx="4955828" cy="1824409"/>
          </a:xfrm>
          <a:prstGeom prst="cloudCallout">
            <a:avLst/>
          </a:prstGeom>
        </p:spPr>
        <p:style>
          <a:lnRef idx="2">
            <a:schemeClr val="dk1"/>
          </a:lnRef>
          <a:fillRef idx="1">
            <a:schemeClr val="lt1"/>
          </a:fillRef>
          <a:effectRef idx="0">
            <a:schemeClr val="dk1"/>
          </a:effectRef>
          <a:fontRef idx="minor">
            <a:schemeClr val="dk1"/>
          </a:fontRef>
        </p:style>
        <p:txBody>
          <a:bodyPr rtlCol="0" anchor="ctr"/>
          <a:lstStyle/>
          <a:p>
            <a:pPr lvl="0" algn="just"/>
            <a:r>
              <a:rPr lang="vi-VN" sz="2800" b="1" dirty="0" smtClean="0">
                <a:solidFill>
                  <a:srgbClr val="C00000"/>
                </a:solidFill>
                <a:latin typeface="Times New Roman" panose="02020603050405020304" pitchFamily="18" charset="0"/>
                <a:cs typeface="Times New Roman" panose="02020603050405020304" pitchFamily="18" charset="0"/>
              </a:rPr>
              <a:t>Tại </a:t>
            </a:r>
            <a:r>
              <a:rPr lang="vi-VN" sz="2800" b="1" dirty="0">
                <a:solidFill>
                  <a:srgbClr val="C00000"/>
                </a:solidFill>
                <a:latin typeface="Times New Roman" panose="02020603050405020304" pitchFamily="18" charset="0"/>
                <a:cs typeface="Times New Roman" panose="02020603050405020304" pitchFamily="18" charset="0"/>
              </a:rPr>
              <a:t>sao phải xác định thời gian trong lịch sử? </a:t>
            </a:r>
            <a:endParaRPr lang="x-none" sz="2800" b="1"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197703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dissolv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circle(in)">
                                      <p:cBhvr>
                                        <p:cTn id="15"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245" name="组合 10244">
            <a:extLst>
              <a:ext uri="{FF2B5EF4-FFF2-40B4-BE49-F238E27FC236}">
                <a16:creationId xmlns="" xmlns:a16="http://schemas.microsoft.com/office/drawing/2014/main" id="{88F1D035-3C2E-49BD-B953-C5D99D164D6E}"/>
              </a:ext>
            </a:extLst>
          </p:cNvPr>
          <p:cNvGrpSpPr/>
          <p:nvPr/>
        </p:nvGrpSpPr>
        <p:grpSpPr>
          <a:xfrm>
            <a:off x="976513" y="1461807"/>
            <a:ext cx="2649444" cy="2929889"/>
            <a:chOff x="1517424" y="1692334"/>
            <a:chExt cx="1336120" cy="3628482"/>
          </a:xfrm>
        </p:grpSpPr>
        <p:pic>
          <p:nvPicPr>
            <p:cNvPr id="10243" name="图片 10242">
              <a:extLst>
                <a:ext uri="{FF2B5EF4-FFF2-40B4-BE49-F238E27FC236}">
                  <a16:creationId xmlns="" xmlns:a16="http://schemas.microsoft.com/office/drawing/2014/main" id="{A5C854CA-B88A-4A42-BC44-6EDA16941CE9}"/>
                </a:ext>
              </a:extLst>
            </p:cNvPr>
            <p:cNvPicPr>
              <a:picLocks noChangeAspect="1"/>
            </p:cNvPicPr>
            <p:nvPr/>
          </p:nvPicPr>
          <p:blipFill>
            <a:blip r:embed="rId3"/>
            <a:stretch>
              <a:fillRect/>
            </a:stretch>
          </p:blipFill>
          <p:spPr>
            <a:xfrm>
              <a:off x="1517424" y="1692334"/>
              <a:ext cx="1336120" cy="3628482"/>
            </a:xfrm>
            <a:prstGeom prst="rect">
              <a:avLst/>
            </a:prstGeom>
          </p:spPr>
        </p:pic>
        <p:sp>
          <p:nvSpPr>
            <p:cNvPr id="10244" name="矩形 10243">
              <a:extLst>
                <a:ext uri="{FF2B5EF4-FFF2-40B4-BE49-F238E27FC236}">
                  <a16:creationId xmlns="" xmlns:a16="http://schemas.microsoft.com/office/drawing/2014/main" id="{B6427C77-5F21-4C1F-811B-7D4CA944E43D}"/>
                </a:ext>
              </a:extLst>
            </p:cNvPr>
            <p:cNvSpPr/>
            <p:nvPr/>
          </p:nvSpPr>
          <p:spPr>
            <a:xfrm>
              <a:off x="1588337" y="3334754"/>
              <a:ext cx="1194294" cy="495511"/>
            </a:xfrm>
            <a:prstGeom prst="rect">
              <a:avLst/>
            </a:prstGeom>
          </p:spPr>
          <p:txBody>
            <a:bodyPr wrap="square">
              <a:spAutoFit/>
            </a:bodyPr>
            <a:lstStyle/>
            <a:p>
              <a:pPr algn="ctr">
                <a:lnSpc>
                  <a:spcPct val="100000"/>
                </a:lnSpc>
              </a:pPr>
              <a:endParaRPr lang="zh-CN" altLang="en-US" sz="2000" dirty="0">
                <a:latin typeface="#9Slide03 Arima Madurai ExtraBo" panose="00000900000000000000" pitchFamily="2" charset="0"/>
                <a:ea typeface="字魂36号-正文宋楷" panose="02000000000000000000" pitchFamily="2" charset="-122"/>
                <a:cs typeface="#9Slide03 Arima Madurai ExtraBo" panose="00000900000000000000" pitchFamily="2" charset="0"/>
              </a:endParaRPr>
            </a:p>
          </p:txBody>
        </p:sp>
      </p:grpSp>
      <p:pic>
        <p:nvPicPr>
          <p:cNvPr id="39" name="图片 38">
            <a:extLst>
              <a:ext uri="{FF2B5EF4-FFF2-40B4-BE49-F238E27FC236}">
                <a16:creationId xmlns="" xmlns:a16="http://schemas.microsoft.com/office/drawing/2014/main" id="{0ADB6F4C-B0C1-47B4-A017-81C1A8B1A3A7}"/>
              </a:ext>
            </a:extLst>
          </p:cNvPr>
          <p:cNvPicPr>
            <a:picLocks noChangeAspect="1"/>
          </p:cNvPicPr>
          <p:nvPr/>
        </p:nvPicPr>
        <p:blipFill>
          <a:blip r:embed="rId3"/>
          <a:stretch>
            <a:fillRect/>
          </a:stretch>
        </p:blipFill>
        <p:spPr>
          <a:xfrm>
            <a:off x="4606033" y="1461807"/>
            <a:ext cx="2649444" cy="2929889"/>
          </a:xfrm>
          <a:prstGeom prst="rect">
            <a:avLst/>
          </a:prstGeom>
        </p:spPr>
      </p:pic>
      <p:pic>
        <p:nvPicPr>
          <p:cNvPr id="40" name="图片 39">
            <a:extLst>
              <a:ext uri="{FF2B5EF4-FFF2-40B4-BE49-F238E27FC236}">
                <a16:creationId xmlns="" xmlns:a16="http://schemas.microsoft.com/office/drawing/2014/main" id="{B07E02FB-0AF3-4194-89A3-4DD115844751}"/>
              </a:ext>
            </a:extLst>
          </p:cNvPr>
          <p:cNvPicPr>
            <a:picLocks noChangeAspect="1"/>
          </p:cNvPicPr>
          <p:nvPr/>
        </p:nvPicPr>
        <p:blipFill>
          <a:blip r:embed="rId3"/>
          <a:stretch>
            <a:fillRect/>
          </a:stretch>
        </p:blipFill>
        <p:spPr>
          <a:xfrm>
            <a:off x="8299927" y="1461807"/>
            <a:ext cx="2649444" cy="2929889"/>
          </a:xfrm>
          <a:prstGeom prst="rect">
            <a:avLst/>
          </a:prstGeom>
        </p:spPr>
      </p:pic>
      <p:sp>
        <p:nvSpPr>
          <p:cNvPr id="320" name="文本框 137">
            <a:extLst>
              <a:ext uri="{FF2B5EF4-FFF2-40B4-BE49-F238E27FC236}">
                <a16:creationId xmlns="" xmlns:a16="http://schemas.microsoft.com/office/drawing/2014/main" id="{020E4E3B-273D-4277-8FF2-F71AF2E2958E}"/>
              </a:ext>
            </a:extLst>
          </p:cNvPr>
          <p:cNvSpPr txBox="1"/>
          <p:nvPr/>
        </p:nvSpPr>
        <p:spPr>
          <a:xfrm>
            <a:off x="3802636" y="513448"/>
            <a:ext cx="4640116" cy="461665"/>
          </a:xfrm>
          <a:prstGeom prst="rect">
            <a:avLst/>
          </a:prstGeom>
          <a:noFill/>
          <a:ln>
            <a:noFill/>
          </a:ln>
        </p:spPr>
        <p:txBody>
          <a:bodyPr wrap="none" rtlCol="0">
            <a:spAutoFit/>
            <a:scene3d>
              <a:camera prst="orthographicFront"/>
              <a:lightRig rig="threePt" dir="t"/>
            </a:scene3d>
            <a:sp3d contourW="12700"/>
          </a:bodyPr>
          <a:lstStyle/>
          <a:p>
            <a:pPr algn="ctr"/>
            <a:r>
              <a:rPr lang="en-US" altLang="zh-CN" sz="2400" dirty="0" err="1">
                <a:ln w="63500">
                  <a:solidFill>
                    <a:srgbClr val="FFFFFF"/>
                  </a:solidFill>
                </a:ln>
                <a:solidFill>
                  <a:srgbClr val="FF4D67"/>
                </a:solidFill>
                <a:effectLst>
                  <a:outerShdw blurRad="127000" dist="38100" dir="2700000" algn="tl" rotWithShape="0">
                    <a:prstClr val="black">
                      <a:alpha val="47000"/>
                    </a:prstClr>
                  </a:outerShdw>
                </a:effectLst>
                <a:latin typeface="#9Slide03 AllRoundGothic" panose="020B0703020202020104" pitchFamily="34" charset="0"/>
                <a:ea typeface="字魂36号-正文宋楷" panose="02000000000000000000" pitchFamily="2" charset="-122"/>
              </a:rPr>
              <a:t>Vì</a:t>
            </a:r>
            <a:r>
              <a:rPr lang="en-US" altLang="zh-CN" sz="2400" dirty="0">
                <a:ln w="63500">
                  <a:solidFill>
                    <a:srgbClr val="FFFFFF"/>
                  </a:solidFill>
                </a:ln>
                <a:solidFill>
                  <a:srgbClr val="FF4D67"/>
                </a:solidFill>
                <a:effectLst>
                  <a:outerShdw blurRad="127000" dist="38100" dir="2700000" algn="tl" rotWithShape="0">
                    <a:prstClr val="black">
                      <a:alpha val="47000"/>
                    </a:prstClr>
                  </a:outerShdw>
                </a:effectLst>
                <a:latin typeface="#9Slide03 AllRoundGothic" panose="020B0703020202020104" pitchFamily="34" charset="0"/>
                <a:ea typeface="字魂36号-正文宋楷" panose="02000000000000000000" pitchFamily="2" charset="-122"/>
              </a:rPr>
              <a:t> </a:t>
            </a:r>
            <a:r>
              <a:rPr lang="en-US" altLang="zh-CN" sz="2400" dirty="0" err="1">
                <a:ln w="63500">
                  <a:solidFill>
                    <a:srgbClr val="FFFFFF"/>
                  </a:solidFill>
                </a:ln>
                <a:solidFill>
                  <a:srgbClr val="FF4D67"/>
                </a:solidFill>
                <a:effectLst>
                  <a:outerShdw blurRad="127000" dist="38100" dir="2700000" algn="tl" rotWithShape="0">
                    <a:prstClr val="black">
                      <a:alpha val="47000"/>
                    </a:prstClr>
                  </a:outerShdw>
                </a:effectLst>
                <a:latin typeface="#9Slide03 AllRoundGothic" panose="020B0703020202020104" pitchFamily="34" charset="0"/>
                <a:ea typeface="字魂36号-正文宋楷" panose="02000000000000000000" pitchFamily="2" charset="-122"/>
              </a:rPr>
              <a:t>sao</a:t>
            </a:r>
            <a:r>
              <a:rPr lang="en-US" altLang="zh-CN" sz="2400" dirty="0">
                <a:ln w="63500">
                  <a:solidFill>
                    <a:srgbClr val="FFFFFF"/>
                  </a:solidFill>
                </a:ln>
                <a:solidFill>
                  <a:srgbClr val="FF4D67"/>
                </a:solidFill>
                <a:effectLst>
                  <a:outerShdw blurRad="127000" dist="38100" dir="2700000" algn="tl" rotWithShape="0">
                    <a:prstClr val="black">
                      <a:alpha val="47000"/>
                    </a:prstClr>
                  </a:outerShdw>
                </a:effectLst>
                <a:latin typeface="#9Slide03 AllRoundGothic" panose="020B0703020202020104" pitchFamily="34" charset="0"/>
                <a:ea typeface="字魂36号-正文宋楷" panose="02000000000000000000" pitchFamily="2" charset="-122"/>
              </a:rPr>
              <a:t> </a:t>
            </a:r>
            <a:r>
              <a:rPr lang="en-US" altLang="zh-CN" sz="2400" dirty="0" err="1">
                <a:ln w="63500">
                  <a:solidFill>
                    <a:srgbClr val="FFFFFF"/>
                  </a:solidFill>
                </a:ln>
                <a:solidFill>
                  <a:srgbClr val="FF4D67"/>
                </a:solidFill>
                <a:effectLst>
                  <a:outerShdw blurRad="127000" dist="38100" dir="2700000" algn="tl" rotWithShape="0">
                    <a:prstClr val="black">
                      <a:alpha val="47000"/>
                    </a:prstClr>
                  </a:outerShdw>
                </a:effectLst>
                <a:latin typeface="#9Slide03 AllRoundGothic" panose="020B0703020202020104" pitchFamily="34" charset="0"/>
                <a:ea typeface="字魂36号-正文宋楷" panose="02000000000000000000" pitchFamily="2" charset="-122"/>
              </a:rPr>
              <a:t>phải</a:t>
            </a:r>
            <a:r>
              <a:rPr lang="en-US" altLang="zh-CN" sz="2400" dirty="0">
                <a:ln w="63500">
                  <a:solidFill>
                    <a:srgbClr val="FFFFFF"/>
                  </a:solidFill>
                </a:ln>
                <a:solidFill>
                  <a:srgbClr val="FF4D67"/>
                </a:solidFill>
                <a:effectLst>
                  <a:outerShdw blurRad="127000" dist="38100" dir="2700000" algn="tl" rotWithShape="0">
                    <a:prstClr val="black">
                      <a:alpha val="47000"/>
                    </a:prstClr>
                  </a:outerShdw>
                </a:effectLst>
                <a:latin typeface="#9Slide03 AllRoundGothic" panose="020B0703020202020104" pitchFamily="34" charset="0"/>
                <a:ea typeface="字魂36号-正文宋楷" panose="02000000000000000000" pitchFamily="2" charset="-122"/>
              </a:rPr>
              <a:t> </a:t>
            </a:r>
            <a:r>
              <a:rPr lang="en-US" altLang="zh-CN" sz="2400" dirty="0" err="1">
                <a:ln w="63500">
                  <a:solidFill>
                    <a:srgbClr val="FFFFFF"/>
                  </a:solidFill>
                </a:ln>
                <a:solidFill>
                  <a:srgbClr val="FF4D67"/>
                </a:solidFill>
                <a:effectLst>
                  <a:outerShdw blurRad="127000" dist="38100" dir="2700000" algn="tl" rotWithShape="0">
                    <a:prstClr val="black">
                      <a:alpha val="47000"/>
                    </a:prstClr>
                  </a:outerShdw>
                </a:effectLst>
                <a:latin typeface="#9Slide03 AllRoundGothic" panose="020B0703020202020104" pitchFamily="34" charset="0"/>
                <a:ea typeface="字魂36号-正文宋楷" panose="02000000000000000000" pitchFamily="2" charset="-122"/>
              </a:rPr>
              <a:t>xác</a:t>
            </a:r>
            <a:r>
              <a:rPr lang="en-US" altLang="zh-CN" sz="2400" dirty="0">
                <a:ln w="63500">
                  <a:solidFill>
                    <a:srgbClr val="FFFFFF"/>
                  </a:solidFill>
                </a:ln>
                <a:solidFill>
                  <a:srgbClr val="FF4D67"/>
                </a:solidFill>
                <a:effectLst>
                  <a:outerShdw blurRad="127000" dist="38100" dir="2700000" algn="tl" rotWithShape="0">
                    <a:prstClr val="black">
                      <a:alpha val="47000"/>
                    </a:prstClr>
                  </a:outerShdw>
                </a:effectLst>
                <a:latin typeface="#9Slide03 AllRoundGothic" panose="020B0703020202020104" pitchFamily="34" charset="0"/>
                <a:ea typeface="字魂36号-正文宋楷" panose="02000000000000000000" pitchFamily="2" charset="-122"/>
              </a:rPr>
              <a:t> </a:t>
            </a:r>
            <a:r>
              <a:rPr lang="en-US" altLang="zh-CN" sz="2400" dirty="0" err="1">
                <a:ln w="63500">
                  <a:solidFill>
                    <a:srgbClr val="FFFFFF"/>
                  </a:solidFill>
                </a:ln>
                <a:solidFill>
                  <a:srgbClr val="FF4D67"/>
                </a:solidFill>
                <a:effectLst>
                  <a:outerShdw blurRad="127000" dist="38100" dir="2700000" algn="tl" rotWithShape="0">
                    <a:prstClr val="black">
                      <a:alpha val="47000"/>
                    </a:prstClr>
                  </a:outerShdw>
                </a:effectLst>
                <a:latin typeface="#9Slide03 AllRoundGothic" panose="020B0703020202020104" pitchFamily="34" charset="0"/>
                <a:ea typeface="字魂36号-正文宋楷" panose="02000000000000000000" pitchFamily="2" charset="-122"/>
              </a:rPr>
              <a:t>định</a:t>
            </a:r>
            <a:r>
              <a:rPr lang="en-US" altLang="zh-CN" sz="2400" dirty="0">
                <a:ln w="63500">
                  <a:solidFill>
                    <a:srgbClr val="FFFFFF"/>
                  </a:solidFill>
                </a:ln>
                <a:solidFill>
                  <a:srgbClr val="FF4D67"/>
                </a:solidFill>
                <a:effectLst>
                  <a:outerShdw blurRad="127000" dist="38100" dir="2700000" algn="tl" rotWithShape="0">
                    <a:prstClr val="black">
                      <a:alpha val="47000"/>
                    </a:prstClr>
                  </a:outerShdw>
                </a:effectLst>
                <a:latin typeface="#9Slide03 AllRoundGothic" panose="020B0703020202020104" pitchFamily="34" charset="0"/>
                <a:ea typeface="字魂36号-正文宋楷" panose="02000000000000000000" pitchFamily="2" charset="-122"/>
              </a:rPr>
              <a:t> </a:t>
            </a:r>
            <a:r>
              <a:rPr lang="en-US" altLang="zh-CN" sz="2400" dirty="0" err="1">
                <a:ln w="63500">
                  <a:solidFill>
                    <a:srgbClr val="FFFFFF"/>
                  </a:solidFill>
                </a:ln>
                <a:solidFill>
                  <a:srgbClr val="FF4D67"/>
                </a:solidFill>
                <a:effectLst>
                  <a:outerShdw blurRad="127000" dist="38100" dir="2700000" algn="tl" rotWithShape="0">
                    <a:prstClr val="black">
                      <a:alpha val="47000"/>
                    </a:prstClr>
                  </a:outerShdw>
                </a:effectLst>
                <a:latin typeface="#9Slide03 AllRoundGothic" panose="020B0703020202020104" pitchFamily="34" charset="0"/>
                <a:ea typeface="字魂36号-正文宋楷" panose="02000000000000000000" pitchFamily="2" charset="-122"/>
              </a:rPr>
              <a:t>thời</a:t>
            </a:r>
            <a:r>
              <a:rPr lang="en-US" altLang="zh-CN" sz="2400" dirty="0">
                <a:ln w="63500">
                  <a:solidFill>
                    <a:srgbClr val="FFFFFF"/>
                  </a:solidFill>
                </a:ln>
                <a:solidFill>
                  <a:srgbClr val="FF4D67"/>
                </a:solidFill>
                <a:effectLst>
                  <a:outerShdw blurRad="127000" dist="38100" dir="2700000" algn="tl" rotWithShape="0">
                    <a:prstClr val="black">
                      <a:alpha val="47000"/>
                    </a:prstClr>
                  </a:outerShdw>
                </a:effectLst>
                <a:latin typeface="#9Slide03 AllRoundGothic" panose="020B0703020202020104" pitchFamily="34" charset="0"/>
                <a:ea typeface="字魂36号-正文宋楷" panose="02000000000000000000" pitchFamily="2" charset="-122"/>
              </a:rPr>
              <a:t> </a:t>
            </a:r>
            <a:r>
              <a:rPr lang="en-US" altLang="zh-CN" sz="2400" dirty="0" err="1">
                <a:ln w="63500">
                  <a:solidFill>
                    <a:srgbClr val="FFFFFF"/>
                  </a:solidFill>
                </a:ln>
                <a:solidFill>
                  <a:srgbClr val="FF4D67"/>
                </a:solidFill>
                <a:effectLst>
                  <a:outerShdw blurRad="127000" dist="38100" dir="2700000" algn="tl" rotWithShape="0">
                    <a:prstClr val="black">
                      <a:alpha val="47000"/>
                    </a:prstClr>
                  </a:outerShdw>
                </a:effectLst>
                <a:latin typeface="#9Slide03 AllRoundGothic" panose="020B0703020202020104" pitchFamily="34" charset="0"/>
                <a:ea typeface="字魂36号-正文宋楷" panose="02000000000000000000" pitchFamily="2" charset="-122"/>
              </a:rPr>
              <a:t>gian</a:t>
            </a:r>
            <a:r>
              <a:rPr lang="en-US" altLang="zh-CN" sz="2400" dirty="0">
                <a:ln w="63500">
                  <a:solidFill>
                    <a:srgbClr val="FFFFFF"/>
                  </a:solidFill>
                </a:ln>
                <a:solidFill>
                  <a:srgbClr val="FF4D67"/>
                </a:solidFill>
                <a:effectLst>
                  <a:outerShdw blurRad="127000" dist="38100" dir="2700000" algn="tl" rotWithShape="0">
                    <a:prstClr val="black">
                      <a:alpha val="47000"/>
                    </a:prstClr>
                  </a:outerShdw>
                </a:effectLst>
                <a:latin typeface="#9Slide03 AllRoundGothic" panose="020B0703020202020104" pitchFamily="34" charset="0"/>
                <a:ea typeface="字魂36号-正文宋楷" panose="02000000000000000000" pitchFamily="2" charset="-122"/>
              </a:rPr>
              <a:t>?</a:t>
            </a:r>
            <a:endParaRPr lang="zh-CN" altLang="en-US" sz="2400" dirty="0">
              <a:ln w="63500">
                <a:solidFill>
                  <a:srgbClr val="FFFFFF"/>
                </a:solidFill>
              </a:ln>
              <a:solidFill>
                <a:srgbClr val="FF4D67"/>
              </a:solidFill>
              <a:effectLst>
                <a:outerShdw blurRad="127000" dist="38100" dir="2700000" algn="tl" rotWithShape="0">
                  <a:prstClr val="black">
                    <a:alpha val="47000"/>
                  </a:prstClr>
                </a:outerShdw>
              </a:effectLst>
              <a:latin typeface="#9Slide03 AllRoundGothic" panose="020B0703020202020104" pitchFamily="34" charset="0"/>
              <a:ea typeface="字魂36号-正文宋楷" panose="02000000000000000000" pitchFamily="2" charset="-122"/>
            </a:endParaRPr>
          </a:p>
        </p:txBody>
      </p:sp>
      <p:sp>
        <p:nvSpPr>
          <p:cNvPr id="319" name="文本框 138">
            <a:extLst>
              <a:ext uri="{FF2B5EF4-FFF2-40B4-BE49-F238E27FC236}">
                <a16:creationId xmlns="" xmlns:a16="http://schemas.microsoft.com/office/drawing/2014/main" id="{BF38E0E2-E66C-498F-A008-C007310EADEA}"/>
              </a:ext>
            </a:extLst>
          </p:cNvPr>
          <p:cNvSpPr txBox="1"/>
          <p:nvPr/>
        </p:nvSpPr>
        <p:spPr>
          <a:xfrm>
            <a:off x="3885533" y="528127"/>
            <a:ext cx="4472699" cy="523220"/>
          </a:xfrm>
          <a:prstGeom prst="rect">
            <a:avLst/>
          </a:prstGeom>
          <a:noFill/>
        </p:spPr>
        <p:txBody>
          <a:bodyPr wrap="none" rtlCol="0">
            <a:spAutoFit/>
            <a:scene3d>
              <a:camera prst="orthographicFront"/>
              <a:lightRig rig="threePt" dir="t"/>
            </a:scene3d>
            <a:sp3d contourW="12700"/>
          </a:bodyPr>
          <a:lstStyle/>
          <a:p>
            <a:pPr algn="ctr"/>
            <a:r>
              <a:rPr lang="en-US" altLang="zh-CN" sz="2800" dirty="0" err="1">
                <a:pattFill prst="wdDnDiag">
                  <a:fgClr>
                    <a:schemeClr val="tx1">
                      <a:lumMod val="65000"/>
                      <a:lumOff val="35000"/>
                    </a:schemeClr>
                  </a:fgClr>
                  <a:bgClr>
                    <a:schemeClr val="tx1">
                      <a:lumMod val="85000"/>
                      <a:lumOff val="15000"/>
                    </a:schemeClr>
                  </a:bgClr>
                </a:pattFill>
                <a:latin typeface="#9Slide03 AllRoundGothic" panose="020B0703020202020104" pitchFamily="34" charset="0"/>
                <a:ea typeface="字魂36号-正文宋楷" panose="02000000000000000000" pitchFamily="2" charset="-122"/>
              </a:rPr>
              <a:t>Vì</a:t>
            </a:r>
            <a:r>
              <a:rPr lang="en-US" altLang="zh-CN" sz="2800" dirty="0">
                <a:pattFill prst="wdDnDiag">
                  <a:fgClr>
                    <a:schemeClr val="tx1">
                      <a:lumMod val="65000"/>
                      <a:lumOff val="35000"/>
                    </a:schemeClr>
                  </a:fgClr>
                  <a:bgClr>
                    <a:schemeClr val="tx1">
                      <a:lumMod val="85000"/>
                      <a:lumOff val="15000"/>
                    </a:schemeClr>
                  </a:bgClr>
                </a:pattFill>
                <a:latin typeface="#9Slide03 AllRoundGothic" panose="020B0703020202020104" pitchFamily="34" charset="0"/>
                <a:ea typeface="字魂36号-正文宋楷" panose="02000000000000000000" pitchFamily="2" charset="-122"/>
              </a:rPr>
              <a:t> </a:t>
            </a:r>
            <a:r>
              <a:rPr lang="en-US" altLang="zh-CN" sz="2800" dirty="0" err="1">
                <a:pattFill prst="wdDnDiag">
                  <a:fgClr>
                    <a:schemeClr val="tx1">
                      <a:lumMod val="65000"/>
                      <a:lumOff val="35000"/>
                    </a:schemeClr>
                  </a:fgClr>
                  <a:bgClr>
                    <a:schemeClr val="tx1">
                      <a:lumMod val="85000"/>
                      <a:lumOff val="15000"/>
                    </a:schemeClr>
                  </a:bgClr>
                </a:pattFill>
                <a:latin typeface="#9Slide03 AllRoundGothic" panose="020B0703020202020104" pitchFamily="34" charset="0"/>
                <a:ea typeface="字魂36号-正文宋楷" panose="02000000000000000000" pitchFamily="2" charset="-122"/>
              </a:rPr>
              <a:t>sao</a:t>
            </a:r>
            <a:r>
              <a:rPr lang="en-US" altLang="zh-CN" sz="2800" dirty="0">
                <a:pattFill prst="wdDnDiag">
                  <a:fgClr>
                    <a:schemeClr val="tx1">
                      <a:lumMod val="65000"/>
                      <a:lumOff val="35000"/>
                    </a:schemeClr>
                  </a:fgClr>
                  <a:bgClr>
                    <a:schemeClr val="tx1">
                      <a:lumMod val="85000"/>
                      <a:lumOff val="15000"/>
                    </a:schemeClr>
                  </a:bgClr>
                </a:pattFill>
                <a:latin typeface="#9Slide03 AllRoundGothic" panose="020B0703020202020104" pitchFamily="34" charset="0"/>
                <a:ea typeface="字魂36号-正文宋楷" panose="02000000000000000000" pitchFamily="2" charset="-122"/>
              </a:rPr>
              <a:t> </a:t>
            </a:r>
            <a:r>
              <a:rPr lang="en-US" altLang="zh-CN" sz="2800" dirty="0" err="1">
                <a:pattFill prst="wdDnDiag">
                  <a:fgClr>
                    <a:schemeClr val="tx1">
                      <a:lumMod val="65000"/>
                      <a:lumOff val="35000"/>
                    </a:schemeClr>
                  </a:fgClr>
                  <a:bgClr>
                    <a:schemeClr val="tx1">
                      <a:lumMod val="85000"/>
                      <a:lumOff val="15000"/>
                    </a:schemeClr>
                  </a:bgClr>
                </a:pattFill>
                <a:latin typeface="#9Slide03 AllRoundGothic" panose="020B0703020202020104" pitchFamily="34" charset="0"/>
                <a:ea typeface="字魂36号-正文宋楷" panose="02000000000000000000" pitchFamily="2" charset="-122"/>
              </a:rPr>
              <a:t>phải</a:t>
            </a:r>
            <a:r>
              <a:rPr lang="en-US" altLang="zh-CN" sz="2800" dirty="0">
                <a:pattFill prst="wdDnDiag">
                  <a:fgClr>
                    <a:schemeClr val="tx1">
                      <a:lumMod val="65000"/>
                      <a:lumOff val="35000"/>
                    </a:schemeClr>
                  </a:fgClr>
                  <a:bgClr>
                    <a:schemeClr val="tx1">
                      <a:lumMod val="85000"/>
                      <a:lumOff val="15000"/>
                    </a:schemeClr>
                  </a:bgClr>
                </a:pattFill>
                <a:latin typeface="#9Slide03 AllRoundGothic" panose="020B0703020202020104" pitchFamily="34" charset="0"/>
                <a:ea typeface="字魂36号-正文宋楷" panose="02000000000000000000" pitchFamily="2" charset="-122"/>
              </a:rPr>
              <a:t> </a:t>
            </a:r>
            <a:r>
              <a:rPr lang="en-US" altLang="zh-CN" sz="2800" dirty="0" err="1">
                <a:pattFill prst="wdDnDiag">
                  <a:fgClr>
                    <a:schemeClr val="tx1">
                      <a:lumMod val="65000"/>
                      <a:lumOff val="35000"/>
                    </a:schemeClr>
                  </a:fgClr>
                  <a:bgClr>
                    <a:schemeClr val="tx1">
                      <a:lumMod val="85000"/>
                      <a:lumOff val="15000"/>
                    </a:schemeClr>
                  </a:bgClr>
                </a:pattFill>
                <a:latin typeface="#9Slide03 AllRoundGothic" panose="020B0703020202020104" pitchFamily="34" charset="0"/>
                <a:ea typeface="字魂36号-正文宋楷" panose="02000000000000000000" pitchFamily="2" charset="-122"/>
              </a:rPr>
              <a:t>xác</a:t>
            </a:r>
            <a:r>
              <a:rPr lang="en-US" altLang="zh-CN" sz="2800" dirty="0">
                <a:pattFill prst="wdDnDiag">
                  <a:fgClr>
                    <a:schemeClr val="tx1">
                      <a:lumMod val="65000"/>
                      <a:lumOff val="35000"/>
                    </a:schemeClr>
                  </a:fgClr>
                  <a:bgClr>
                    <a:schemeClr val="tx1">
                      <a:lumMod val="85000"/>
                      <a:lumOff val="15000"/>
                    </a:schemeClr>
                  </a:bgClr>
                </a:pattFill>
                <a:latin typeface="#9Slide03 AllRoundGothic" panose="020B0703020202020104" pitchFamily="34" charset="0"/>
                <a:ea typeface="字魂36号-正文宋楷" panose="02000000000000000000" pitchFamily="2" charset="-122"/>
              </a:rPr>
              <a:t> </a:t>
            </a:r>
            <a:r>
              <a:rPr lang="en-US" altLang="zh-CN" sz="2800" dirty="0" err="1">
                <a:pattFill prst="wdDnDiag">
                  <a:fgClr>
                    <a:schemeClr val="tx1">
                      <a:lumMod val="65000"/>
                      <a:lumOff val="35000"/>
                    </a:schemeClr>
                  </a:fgClr>
                  <a:bgClr>
                    <a:schemeClr val="tx1">
                      <a:lumMod val="85000"/>
                      <a:lumOff val="15000"/>
                    </a:schemeClr>
                  </a:bgClr>
                </a:pattFill>
                <a:latin typeface="#9Slide03 AllRoundGothic" panose="020B0703020202020104" pitchFamily="34" charset="0"/>
                <a:ea typeface="字魂36号-正文宋楷" panose="02000000000000000000" pitchFamily="2" charset="-122"/>
              </a:rPr>
              <a:t>định</a:t>
            </a:r>
            <a:r>
              <a:rPr lang="en-US" altLang="zh-CN" sz="2800" dirty="0">
                <a:pattFill prst="wdDnDiag">
                  <a:fgClr>
                    <a:schemeClr val="tx1">
                      <a:lumMod val="65000"/>
                      <a:lumOff val="35000"/>
                    </a:schemeClr>
                  </a:fgClr>
                  <a:bgClr>
                    <a:schemeClr val="tx1">
                      <a:lumMod val="85000"/>
                      <a:lumOff val="15000"/>
                    </a:schemeClr>
                  </a:bgClr>
                </a:pattFill>
                <a:latin typeface="#9Slide03 AllRoundGothic" panose="020B0703020202020104" pitchFamily="34" charset="0"/>
                <a:ea typeface="字魂36号-正文宋楷" panose="02000000000000000000" pitchFamily="2" charset="-122"/>
              </a:rPr>
              <a:t> </a:t>
            </a:r>
            <a:r>
              <a:rPr lang="en-US" altLang="zh-CN" sz="2800" dirty="0" err="1">
                <a:pattFill prst="wdDnDiag">
                  <a:fgClr>
                    <a:schemeClr val="tx1">
                      <a:lumMod val="65000"/>
                      <a:lumOff val="35000"/>
                    </a:schemeClr>
                  </a:fgClr>
                  <a:bgClr>
                    <a:schemeClr val="tx1">
                      <a:lumMod val="85000"/>
                      <a:lumOff val="15000"/>
                    </a:schemeClr>
                  </a:bgClr>
                </a:pattFill>
                <a:latin typeface="#9Slide03 AllRoundGothic" panose="020B0703020202020104" pitchFamily="34" charset="0"/>
                <a:ea typeface="字魂36号-正文宋楷" panose="02000000000000000000" pitchFamily="2" charset="-122"/>
              </a:rPr>
              <a:t>thời</a:t>
            </a:r>
            <a:r>
              <a:rPr lang="en-US" altLang="zh-CN" sz="2800" dirty="0">
                <a:pattFill prst="wdDnDiag">
                  <a:fgClr>
                    <a:schemeClr val="tx1">
                      <a:lumMod val="65000"/>
                      <a:lumOff val="35000"/>
                    </a:schemeClr>
                  </a:fgClr>
                  <a:bgClr>
                    <a:schemeClr val="tx1">
                      <a:lumMod val="85000"/>
                      <a:lumOff val="15000"/>
                    </a:schemeClr>
                  </a:bgClr>
                </a:pattFill>
                <a:latin typeface="#9Slide03 AllRoundGothic" panose="020B0703020202020104" pitchFamily="34" charset="0"/>
                <a:ea typeface="字魂36号-正文宋楷" panose="02000000000000000000" pitchFamily="2" charset="-122"/>
              </a:rPr>
              <a:t> </a:t>
            </a:r>
            <a:r>
              <a:rPr lang="en-US" altLang="zh-CN" sz="2800" dirty="0" err="1">
                <a:pattFill prst="wdDnDiag">
                  <a:fgClr>
                    <a:schemeClr val="tx1">
                      <a:lumMod val="65000"/>
                      <a:lumOff val="35000"/>
                    </a:schemeClr>
                  </a:fgClr>
                  <a:bgClr>
                    <a:schemeClr val="tx1">
                      <a:lumMod val="85000"/>
                      <a:lumOff val="15000"/>
                    </a:schemeClr>
                  </a:bgClr>
                </a:pattFill>
                <a:latin typeface="#9Slide03 AllRoundGothic" panose="020B0703020202020104" pitchFamily="34" charset="0"/>
                <a:ea typeface="字魂36号-正文宋楷" panose="02000000000000000000" pitchFamily="2" charset="-122"/>
              </a:rPr>
              <a:t>gian</a:t>
            </a:r>
            <a:r>
              <a:rPr lang="en-US" altLang="zh-CN" sz="2800" dirty="0">
                <a:pattFill prst="wdDnDiag">
                  <a:fgClr>
                    <a:schemeClr val="tx1">
                      <a:lumMod val="65000"/>
                      <a:lumOff val="35000"/>
                    </a:schemeClr>
                  </a:fgClr>
                  <a:bgClr>
                    <a:schemeClr val="tx1">
                      <a:lumMod val="85000"/>
                      <a:lumOff val="15000"/>
                    </a:schemeClr>
                  </a:bgClr>
                </a:pattFill>
                <a:latin typeface="#9Slide03 AllRoundGothic" panose="020B0703020202020104" pitchFamily="34" charset="0"/>
                <a:ea typeface="字魂36号-正文宋楷" panose="02000000000000000000" pitchFamily="2" charset="-122"/>
              </a:rPr>
              <a:t>?</a:t>
            </a:r>
            <a:endParaRPr lang="zh-CN" altLang="en-US" sz="2800" dirty="0">
              <a:pattFill prst="wdDnDiag">
                <a:fgClr>
                  <a:schemeClr val="tx1">
                    <a:lumMod val="65000"/>
                    <a:lumOff val="35000"/>
                  </a:schemeClr>
                </a:fgClr>
                <a:bgClr>
                  <a:schemeClr val="tx1">
                    <a:lumMod val="85000"/>
                    <a:lumOff val="15000"/>
                  </a:schemeClr>
                </a:bgClr>
              </a:pattFill>
              <a:latin typeface="#9Slide03 AllRoundGothic" panose="020B0703020202020104" pitchFamily="34" charset="0"/>
              <a:ea typeface="字魂36号-正文宋楷" panose="02000000000000000000" pitchFamily="2" charset="-122"/>
            </a:endParaRPr>
          </a:p>
        </p:txBody>
      </p:sp>
      <p:sp>
        <p:nvSpPr>
          <p:cNvPr id="321" name="TextBox 320"/>
          <p:cNvSpPr txBox="1"/>
          <p:nvPr/>
        </p:nvSpPr>
        <p:spPr>
          <a:xfrm>
            <a:off x="1264169" y="4718437"/>
            <a:ext cx="10803335" cy="461665"/>
          </a:xfrm>
          <a:prstGeom prst="rect">
            <a:avLst/>
          </a:prstGeom>
          <a:noFill/>
        </p:spPr>
        <p:txBody>
          <a:bodyPr wrap="square" rtlCol="0">
            <a:spAutoFit/>
          </a:bodyPr>
          <a:lstStyle/>
          <a:p>
            <a:pPr algn="ctr"/>
            <a:r>
              <a:rPr lang="en-US" sz="2400" dirty="0">
                <a:solidFill>
                  <a:srgbClr val="C00000"/>
                </a:solidFill>
                <a:latin typeface="Times New Roman" panose="02020603050405020304" pitchFamily="18" charset="0"/>
                <a:cs typeface="Times New Roman" panose="02020603050405020304" pitchFamily="18" charset="0"/>
              </a:rPr>
              <a:t>1. </a:t>
            </a:r>
            <a:r>
              <a:rPr lang="en-US" sz="2400" dirty="0" err="1">
                <a:solidFill>
                  <a:srgbClr val="C00000"/>
                </a:solidFill>
                <a:latin typeface="Times New Roman" panose="02020603050405020304" pitchFamily="18" charset="0"/>
                <a:cs typeface="Times New Roman" panose="02020603050405020304" pitchFamily="18" charset="0"/>
              </a:rPr>
              <a:t>Quan</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sát</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các</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hình</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ảnh</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trên</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và</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cho</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biết</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nguyên</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tắc</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hoạt</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động</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của</a:t>
            </a:r>
            <a:r>
              <a:rPr lang="en-US" sz="2400" dirty="0">
                <a:solidFill>
                  <a:srgbClr val="C00000"/>
                </a:solidFill>
                <a:latin typeface="Times New Roman" panose="02020603050405020304" pitchFamily="18" charset="0"/>
                <a:cs typeface="Times New Roman" panose="02020603050405020304" pitchFamily="18" charset="0"/>
              </a:rPr>
              <a:t> 3 </a:t>
            </a:r>
            <a:r>
              <a:rPr lang="en-US" sz="2400" dirty="0" err="1">
                <a:solidFill>
                  <a:srgbClr val="C00000"/>
                </a:solidFill>
                <a:latin typeface="Times New Roman" panose="02020603050405020304" pitchFamily="18" charset="0"/>
                <a:cs typeface="Times New Roman" panose="02020603050405020304" pitchFamily="18" charset="0"/>
              </a:rPr>
              <a:t>loại</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đồng</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err="1">
                <a:solidFill>
                  <a:srgbClr val="C00000"/>
                </a:solidFill>
                <a:latin typeface="Times New Roman" panose="02020603050405020304" pitchFamily="18" charset="0"/>
                <a:cs typeface="Times New Roman" panose="02020603050405020304" pitchFamily="18" charset="0"/>
              </a:rPr>
              <a:t>hồ</a:t>
            </a:r>
            <a:r>
              <a:rPr lang="en-US" sz="2400" dirty="0">
                <a:solidFill>
                  <a:srgbClr val="C00000"/>
                </a:solidFill>
                <a:latin typeface="Times New Roman" panose="02020603050405020304" pitchFamily="18" charset="0"/>
                <a:cs typeface="Times New Roman" panose="02020603050405020304" pitchFamily="18" charset="0"/>
              </a:rPr>
              <a:t> </a:t>
            </a:r>
            <a:r>
              <a:rPr lang="en-US" sz="2400" dirty="0" smtClean="0">
                <a:solidFill>
                  <a:srgbClr val="C00000"/>
                </a:solidFill>
                <a:latin typeface="Times New Roman" panose="02020603050405020304" pitchFamily="18" charset="0"/>
                <a:cs typeface="Times New Roman" panose="02020603050405020304" pitchFamily="18" charset="0"/>
              </a:rPr>
              <a:t>?</a:t>
            </a:r>
            <a:endParaRPr lang="en-US" sz="2400" dirty="0">
              <a:solidFill>
                <a:srgbClr val="C00000"/>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l="347" r="18751"/>
          <a:stretch/>
        </p:blipFill>
        <p:spPr>
          <a:xfrm>
            <a:off x="8396458" y="2678685"/>
            <a:ext cx="2393516" cy="1553244"/>
          </a:xfrm>
          <a:prstGeom prst="rect">
            <a:avLst/>
          </a:prstGeom>
          <a:ln>
            <a:noFill/>
          </a:ln>
          <a:effectLst>
            <a:outerShdw blurRad="292100" dist="139700" dir="2700000" algn="tl" rotWithShape="0">
              <a:srgbClr val="333333">
                <a:alpha val="65000"/>
              </a:srgbClr>
            </a:outerShdw>
          </a:effectLst>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85406" y="2431342"/>
            <a:ext cx="1975827" cy="1811864"/>
          </a:xfrm>
          <a:prstGeom prst="rect">
            <a:avLst/>
          </a:prstGeom>
          <a:ln>
            <a:noFill/>
          </a:ln>
          <a:effectLst>
            <a:outerShdw blurRad="292100" dist="139700" dir="2700000" algn="tl" rotWithShape="0">
              <a:srgbClr val="333333">
                <a:alpha val="65000"/>
              </a:srgbClr>
            </a:outerShdw>
          </a:effectLst>
        </p:spPr>
      </p:pic>
      <p:pic>
        <p:nvPicPr>
          <p:cNvPr id="4" name="Picture 3"/>
          <p:cNvPicPr>
            <a:picLocks noChangeAspect="1"/>
          </p:cNvPicPr>
          <p:nvPr/>
        </p:nvPicPr>
        <p:blipFill rotWithShape="1">
          <a:blip r:embed="rId6" cstate="print">
            <a:extLst>
              <a:ext uri="{28A0092B-C50C-407E-A947-70E740481C1C}">
                <a14:useLocalDpi xmlns:a14="http://schemas.microsoft.com/office/drawing/2010/main" val="0"/>
              </a:ext>
            </a:extLst>
          </a:blip>
          <a:srcRect l="-512" t="691" r="43006" b="-691"/>
          <a:stretch/>
        </p:blipFill>
        <p:spPr>
          <a:xfrm>
            <a:off x="1264169" y="2403250"/>
            <a:ext cx="1963554" cy="1896952"/>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1476357" y="4297958"/>
            <a:ext cx="1814577" cy="461665"/>
          </a:xfrm>
          <a:prstGeom prst="rect">
            <a:avLst/>
          </a:prstGeom>
          <a:noFill/>
        </p:spPr>
        <p:txBody>
          <a:bodyPr wrap="square" rtlCol="0">
            <a:spAutoFit/>
          </a:bodyPr>
          <a:lstStyle/>
          <a:p>
            <a:r>
              <a:rPr lang="en-US" sz="2400" b="1" dirty="0" err="1">
                <a:solidFill>
                  <a:schemeClr val="accent2"/>
                </a:solidFill>
                <a:latin typeface="Times New Roman" panose="02020603050405020304" pitchFamily="18" charset="0"/>
                <a:cs typeface="Times New Roman" panose="02020603050405020304" pitchFamily="18" charset="0"/>
              </a:rPr>
              <a:t>Đồng</a:t>
            </a:r>
            <a:r>
              <a:rPr lang="en-US" sz="2400" b="1" dirty="0">
                <a:solidFill>
                  <a:schemeClr val="accent2"/>
                </a:solidFill>
                <a:latin typeface="Times New Roman" panose="02020603050405020304" pitchFamily="18" charset="0"/>
                <a:cs typeface="Times New Roman" panose="02020603050405020304" pitchFamily="18" charset="0"/>
              </a:rPr>
              <a:t> </a:t>
            </a:r>
            <a:r>
              <a:rPr lang="en-US" sz="2400" b="1" dirty="0" err="1">
                <a:solidFill>
                  <a:schemeClr val="accent2"/>
                </a:solidFill>
                <a:latin typeface="Times New Roman" panose="02020603050405020304" pitchFamily="18" charset="0"/>
                <a:cs typeface="Times New Roman" panose="02020603050405020304" pitchFamily="18" charset="0"/>
              </a:rPr>
              <a:t>hồ</a:t>
            </a:r>
            <a:r>
              <a:rPr lang="en-US" sz="2400" b="1" dirty="0">
                <a:solidFill>
                  <a:schemeClr val="accent2"/>
                </a:solidFill>
                <a:latin typeface="Times New Roman" panose="02020603050405020304" pitchFamily="18" charset="0"/>
                <a:cs typeface="Times New Roman" panose="02020603050405020304" pitchFamily="18" charset="0"/>
              </a:rPr>
              <a:t> </a:t>
            </a:r>
            <a:r>
              <a:rPr lang="en-US" sz="2400" b="1" dirty="0" err="1">
                <a:solidFill>
                  <a:schemeClr val="accent2"/>
                </a:solidFill>
                <a:latin typeface="Times New Roman" panose="02020603050405020304" pitchFamily="18" charset="0"/>
                <a:cs typeface="Times New Roman" panose="02020603050405020304" pitchFamily="18" charset="0"/>
              </a:rPr>
              <a:t>cát</a:t>
            </a:r>
            <a:endParaRPr lang="en-US" sz="2400" b="1" dirty="0">
              <a:solidFill>
                <a:schemeClr val="accent2"/>
              </a:solidFill>
              <a:latin typeface="Times New Roman" panose="02020603050405020304" pitchFamily="18" charset="0"/>
              <a:cs typeface="Times New Roman" panose="02020603050405020304" pitchFamily="18" charset="0"/>
            </a:endParaRPr>
          </a:p>
        </p:txBody>
      </p:sp>
      <p:sp>
        <p:nvSpPr>
          <p:cNvPr id="153" name="TextBox 152"/>
          <p:cNvSpPr txBox="1"/>
          <p:nvPr/>
        </p:nvSpPr>
        <p:spPr>
          <a:xfrm>
            <a:off x="5070285" y="4256772"/>
            <a:ext cx="2070321" cy="461665"/>
          </a:xfrm>
          <a:prstGeom prst="rect">
            <a:avLst/>
          </a:prstGeom>
          <a:noFill/>
        </p:spPr>
        <p:txBody>
          <a:bodyPr wrap="square" rtlCol="0">
            <a:spAutoFit/>
          </a:bodyPr>
          <a:lstStyle/>
          <a:p>
            <a:r>
              <a:rPr lang="en-US" sz="2400" b="1" dirty="0" err="1">
                <a:solidFill>
                  <a:schemeClr val="accent6">
                    <a:lumMod val="75000"/>
                  </a:schemeClr>
                </a:solidFill>
                <a:latin typeface="Times New Roman" panose="02020603050405020304" pitchFamily="18" charset="0"/>
                <a:cs typeface="Times New Roman" panose="02020603050405020304" pitchFamily="18" charset="0"/>
              </a:rPr>
              <a:t>Đồng</a:t>
            </a:r>
            <a:r>
              <a:rPr lang="en-US" sz="2400" b="1" dirty="0">
                <a:solidFill>
                  <a:schemeClr val="accent6">
                    <a:lumMod val="75000"/>
                  </a:schemeClr>
                </a:solidFill>
                <a:latin typeface="Times New Roman" panose="02020603050405020304" pitchFamily="18" charset="0"/>
                <a:cs typeface="Times New Roman" panose="02020603050405020304" pitchFamily="18" charset="0"/>
              </a:rPr>
              <a:t> </a:t>
            </a:r>
            <a:r>
              <a:rPr lang="en-US" sz="2400" b="1" dirty="0" err="1">
                <a:solidFill>
                  <a:schemeClr val="accent6">
                    <a:lumMod val="75000"/>
                  </a:schemeClr>
                </a:solidFill>
                <a:latin typeface="Times New Roman" panose="02020603050405020304" pitchFamily="18" charset="0"/>
                <a:cs typeface="Times New Roman" panose="02020603050405020304" pitchFamily="18" charset="0"/>
              </a:rPr>
              <a:t>hồ</a:t>
            </a:r>
            <a:r>
              <a:rPr lang="en-US" sz="2400" b="1" dirty="0">
                <a:solidFill>
                  <a:schemeClr val="accent6">
                    <a:lumMod val="75000"/>
                  </a:schemeClr>
                </a:solidFill>
                <a:latin typeface="Times New Roman" panose="02020603050405020304" pitchFamily="18" charset="0"/>
                <a:cs typeface="Times New Roman" panose="02020603050405020304" pitchFamily="18" charset="0"/>
              </a:rPr>
              <a:t> </a:t>
            </a:r>
            <a:r>
              <a:rPr lang="en-US" sz="2400" b="1" dirty="0" err="1">
                <a:solidFill>
                  <a:schemeClr val="accent6">
                    <a:lumMod val="75000"/>
                  </a:schemeClr>
                </a:solidFill>
                <a:latin typeface="Times New Roman" panose="02020603050405020304" pitchFamily="18" charset="0"/>
                <a:cs typeface="Times New Roman" panose="02020603050405020304" pitchFamily="18" charset="0"/>
              </a:rPr>
              <a:t>nước</a:t>
            </a:r>
            <a:endParaRPr lang="en-US" sz="2400" b="1" dirty="0">
              <a:solidFill>
                <a:schemeClr val="accent6">
                  <a:lumMod val="75000"/>
                </a:schemeClr>
              </a:solidFill>
              <a:latin typeface="Times New Roman" panose="02020603050405020304" pitchFamily="18" charset="0"/>
              <a:cs typeface="Times New Roman" panose="02020603050405020304" pitchFamily="18" charset="0"/>
            </a:endParaRPr>
          </a:p>
        </p:txBody>
      </p:sp>
      <p:sp>
        <p:nvSpPr>
          <p:cNvPr id="154" name="TextBox 153"/>
          <p:cNvSpPr txBox="1"/>
          <p:nvPr/>
        </p:nvSpPr>
        <p:spPr>
          <a:xfrm>
            <a:off x="8556520" y="4232793"/>
            <a:ext cx="2712494" cy="461665"/>
          </a:xfrm>
          <a:prstGeom prst="rect">
            <a:avLst/>
          </a:prstGeom>
          <a:noFill/>
        </p:spPr>
        <p:txBody>
          <a:bodyPr wrap="square" rtlCol="0">
            <a:spAutoFit/>
          </a:bodyPr>
          <a:lstStyle/>
          <a:p>
            <a:r>
              <a:rPr lang="en-US" sz="2400" b="1" dirty="0" err="1">
                <a:solidFill>
                  <a:schemeClr val="accent2"/>
                </a:solidFill>
                <a:latin typeface="Times New Roman" panose="02020603050405020304" pitchFamily="18" charset="0"/>
                <a:cs typeface="Times New Roman" panose="02020603050405020304" pitchFamily="18" charset="0"/>
              </a:rPr>
              <a:t>Đồng</a:t>
            </a:r>
            <a:r>
              <a:rPr lang="en-US" sz="2400" b="1" dirty="0">
                <a:solidFill>
                  <a:schemeClr val="accent2"/>
                </a:solidFill>
                <a:latin typeface="Times New Roman" panose="02020603050405020304" pitchFamily="18" charset="0"/>
                <a:cs typeface="Times New Roman" panose="02020603050405020304" pitchFamily="18" charset="0"/>
              </a:rPr>
              <a:t> </a:t>
            </a:r>
            <a:r>
              <a:rPr lang="en-US" sz="2400" b="1" dirty="0" err="1">
                <a:solidFill>
                  <a:schemeClr val="accent2"/>
                </a:solidFill>
                <a:latin typeface="Times New Roman" panose="02020603050405020304" pitchFamily="18" charset="0"/>
                <a:cs typeface="Times New Roman" panose="02020603050405020304" pitchFamily="18" charset="0"/>
              </a:rPr>
              <a:t>hồ</a:t>
            </a:r>
            <a:r>
              <a:rPr lang="en-US" sz="2400" b="1" dirty="0">
                <a:solidFill>
                  <a:schemeClr val="accent2"/>
                </a:solidFill>
                <a:latin typeface="Times New Roman" panose="02020603050405020304" pitchFamily="18" charset="0"/>
                <a:cs typeface="Times New Roman" panose="02020603050405020304" pitchFamily="18" charset="0"/>
              </a:rPr>
              <a:t> </a:t>
            </a:r>
            <a:r>
              <a:rPr lang="en-US" sz="2400" b="1" dirty="0" err="1">
                <a:solidFill>
                  <a:schemeClr val="accent2"/>
                </a:solidFill>
                <a:latin typeface="Times New Roman" panose="02020603050405020304" pitchFamily="18" charset="0"/>
                <a:cs typeface="Times New Roman" panose="02020603050405020304" pitchFamily="18" charset="0"/>
              </a:rPr>
              <a:t>mặt</a:t>
            </a:r>
            <a:r>
              <a:rPr lang="en-US" sz="2400" b="1" dirty="0">
                <a:solidFill>
                  <a:schemeClr val="accent2"/>
                </a:solidFill>
                <a:latin typeface="Times New Roman" panose="02020603050405020304" pitchFamily="18" charset="0"/>
                <a:cs typeface="Times New Roman" panose="02020603050405020304" pitchFamily="18" charset="0"/>
              </a:rPr>
              <a:t> </a:t>
            </a:r>
            <a:r>
              <a:rPr lang="en-US" sz="2400" b="1" dirty="0" err="1">
                <a:solidFill>
                  <a:schemeClr val="accent2"/>
                </a:solidFill>
                <a:latin typeface="Times New Roman" panose="02020603050405020304" pitchFamily="18" charset="0"/>
                <a:cs typeface="Times New Roman" panose="02020603050405020304" pitchFamily="18" charset="0"/>
              </a:rPr>
              <a:t>trời</a:t>
            </a:r>
            <a:endParaRPr lang="en-US" sz="2400" b="1" dirty="0">
              <a:solidFill>
                <a:schemeClr val="accent2"/>
              </a:solidFill>
              <a:latin typeface="Times New Roman" panose="02020603050405020304" pitchFamily="18" charset="0"/>
              <a:cs typeface="Times New Roman" panose="02020603050405020304" pitchFamily="18" charset="0"/>
            </a:endParaRPr>
          </a:p>
        </p:txBody>
      </p:sp>
      <p:sp>
        <p:nvSpPr>
          <p:cNvPr id="19" name="Cloud Callout 18">
            <a:extLst>
              <a:ext uri="{FF2B5EF4-FFF2-40B4-BE49-F238E27FC236}">
                <a16:creationId xmlns="" xmlns:a16="http://schemas.microsoft.com/office/drawing/2014/main" id="{9A1D62DC-FBC9-7E4B-A72B-CD8BF6106D77}"/>
              </a:ext>
            </a:extLst>
          </p:cNvPr>
          <p:cNvSpPr/>
          <p:nvPr/>
        </p:nvSpPr>
        <p:spPr>
          <a:xfrm>
            <a:off x="3046279" y="1682091"/>
            <a:ext cx="5654079" cy="2284292"/>
          </a:xfrm>
          <a:prstGeom prst="cloudCallout">
            <a:avLst/>
          </a:prstGeom>
        </p:spPr>
        <p:style>
          <a:lnRef idx="2">
            <a:schemeClr val="dk1"/>
          </a:lnRef>
          <a:fillRef idx="1">
            <a:schemeClr val="lt1"/>
          </a:fillRef>
          <a:effectRef idx="0">
            <a:schemeClr val="dk1"/>
          </a:effectRef>
          <a:fontRef idx="minor">
            <a:schemeClr val="dk1"/>
          </a:fontRef>
        </p:style>
        <p:txBody>
          <a:bodyPr rtlCol="0" anchor="ctr"/>
          <a:lstStyle/>
          <a:p>
            <a:pPr lvl="0" algn="just"/>
            <a:r>
              <a:rPr lang="vi-VN" sz="2800" b="1" dirty="0">
                <a:solidFill>
                  <a:srgbClr val="0070C0"/>
                </a:solidFill>
                <a:latin typeface="Times New Roman" panose="02020603050405020304" pitchFamily="18" charset="0"/>
                <a:cs typeface="Times New Roman" panose="02020603050405020304" pitchFamily="18" charset="0"/>
              </a:rPr>
              <a:t>- Con người thời xưa đã xác định thời gian bằng những cách nào?</a:t>
            </a:r>
            <a:r>
              <a:rPr lang="x-none" sz="2800" b="1" dirty="0">
                <a:solidFill>
                  <a:srgbClr val="0070C0"/>
                </a:solidFill>
                <a:effectLst/>
                <a:latin typeface="Times New Roman" panose="02020603050405020304" pitchFamily="18" charset="0"/>
                <a:cs typeface="Times New Roman" panose="02020603050405020304" pitchFamily="18" charset="0"/>
              </a:rPr>
              <a:t> </a:t>
            </a:r>
            <a:endParaRPr lang="x-none" sz="2800" b="1"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7155217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4" presetClass="exit" presetSubtype="32" fill="hold" grpId="1" nodeType="clickEffect">
                                  <p:stCondLst>
                                    <p:cond delay="0"/>
                                  </p:stCondLst>
                                  <p:childTnLst>
                                    <p:animEffect transition="out" filter="box(out)">
                                      <p:cBhvr>
                                        <p:cTn id="11" dur="2000"/>
                                        <p:tgtEl>
                                          <p:spTgt spid="19"/>
                                        </p:tgtEl>
                                      </p:cBhvr>
                                    </p:animEffect>
                                    <p:set>
                                      <p:cBhvr>
                                        <p:cTn id="12" dur="1" fill="hold">
                                          <p:stCondLst>
                                            <p:cond delay="1999"/>
                                          </p:stCondLst>
                                        </p:cTn>
                                        <p:tgtEl>
                                          <p:spTgt spid="19"/>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0245"/>
                                        </p:tgtEl>
                                        <p:attrNameLst>
                                          <p:attrName>style.visibility</p:attrName>
                                        </p:attrNameLst>
                                      </p:cBhvr>
                                      <p:to>
                                        <p:strVal val="visible"/>
                                      </p:to>
                                    </p:set>
                                    <p:animEffect transition="in" filter="wipe(up)">
                                      <p:cBhvr>
                                        <p:cTn id="17" dur="750"/>
                                        <p:tgtEl>
                                          <p:spTgt spid="10245"/>
                                        </p:tgtEl>
                                      </p:cBhvr>
                                    </p:animEffect>
                                  </p:childTnLst>
                                </p:cTn>
                              </p:par>
                              <p:par>
                                <p:cTn id="18" presetID="22" presetClass="entr" presetSubtype="1"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750"/>
                                        <p:tgtEl>
                                          <p:spTgt spid="4"/>
                                        </p:tgtEl>
                                      </p:cBhvr>
                                    </p:animEffect>
                                  </p:childTnLst>
                                </p:cTn>
                              </p:par>
                              <p:par>
                                <p:cTn id="21" presetID="22" presetClass="entr" presetSubtype="1"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up)">
                                      <p:cBhvr>
                                        <p:cTn id="23" dur="750"/>
                                        <p:tgtEl>
                                          <p:spTgt spid="5"/>
                                        </p:tgtEl>
                                      </p:cBhvr>
                                    </p:animEffect>
                                  </p:childTnLst>
                                </p:cTn>
                              </p:par>
                              <p:par>
                                <p:cTn id="24" presetID="22" presetClass="entr" presetSubtype="1" fill="hold" nodeType="withEffect">
                                  <p:stCondLst>
                                    <p:cond delay="0"/>
                                  </p:stCondLst>
                                  <p:childTnLst>
                                    <p:set>
                                      <p:cBhvr>
                                        <p:cTn id="25" dur="1" fill="hold">
                                          <p:stCondLst>
                                            <p:cond delay="0"/>
                                          </p:stCondLst>
                                        </p:cTn>
                                        <p:tgtEl>
                                          <p:spTgt spid="39"/>
                                        </p:tgtEl>
                                        <p:attrNameLst>
                                          <p:attrName>style.visibility</p:attrName>
                                        </p:attrNameLst>
                                      </p:cBhvr>
                                      <p:to>
                                        <p:strVal val="visible"/>
                                      </p:to>
                                    </p:set>
                                    <p:animEffect transition="in" filter="wipe(up)">
                                      <p:cBhvr>
                                        <p:cTn id="26" dur="750"/>
                                        <p:tgtEl>
                                          <p:spTgt spid="39"/>
                                        </p:tgtEl>
                                      </p:cBhvr>
                                    </p:animEffect>
                                  </p:childTnLst>
                                </p:cTn>
                              </p:par>
                              <p:par>
                                <p:cTn id="27" presetID="22" presetClass="entr" presetSubtype="1" fill="hold" nodeType="with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wipe(up)">
                                      <p:cBhvr>
                                        <p:cTn id="29" dur="750"/>
                                        <p:tgtEl>
                                          <p:spTgt spid="3"/>
                                        </p:tgtEl>
                                      </p:cBhvr>
                                    </p:animEffect>
                                  </p:childTnLst>
                                </p:cTn>
                              </p:par>
                              <p:par>
                                <p:cTn id="30" presetID="22" presetClass="entr" presetSubtype="1" fill="hold" grpId="0" nodeType="withEffect">
                                  <p:stCondLst>
                                    <p:cond delay="0"/>
                                  </p:stCondLst>
                                  <p:childTnLst>
                                    <p:set>
                                      <p:cBhvr>
                                        <p:cTn id="31" dur="1" fill="hold">
                                          <p:stCondLst>
                                            <p:cond delay="0"/>
                                          </p:stCondLst>
                                        </p:cTn>
                                        <p:tgtEl>
                                          <p:spTgt spid="153"/>
                                        </p:tgtEl>
                                        <p:attrNameLst>
                                          <p:attrName>style.visibility</p:attrName>
                                        </p:attrNameLst>
                                      </p:cBhvr>
                                      <p:to>
                                        <p:strVal val="visible"/>
                                      </p:to>
                                    </p:set>
                                    <p:animEffect transition="in" filter="wipe(up)">
                                      <p:cBhvr>
                                        <p:cTn id="32" dur="750"/>
                                        <p:tgtEl>
                                          <p:spTgt spid="153"/>
                                        </p:tgtEl>
                                      </p:cBhvr>
                                    </p:animEffect>
                                  </p:childTnLst>
                                </p:cTn>
                              </p:par>
                              <p:par>
                                <p:cTn id="33" presetID="22" presetClass="entr" presetSubtype="1" fill="hold" nodeType="with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wipe(up)">
                                      <p:cBhvr>
                                        <p:cTn id="35" dur="750"/>
                                        <p:tgtEl>
                                          <p:spTgt spid="40"/>
                                        </p:tgtEl>
                                      </p:cBhvr>
                                    </p:animEffect>
                                  </p:childTnLst>
                                </p:cTn>
                              </p:par>
                              <p:par>
                                <p:cTn id="36" presetID="22" presetClass="entr" presetSubtype="1" fill="hold" nodeType="with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750"/>
                                        <p:tgtEl>
                                          <p:spTgt spid="2"/>
                                        </p:tgtEl>
                                      </p:cBhvr>
                                    </p:animEffect>
                                  </p:childTnLst>
                                </p:cTn>
                              </p:par>
                              <p:par>
                                <p:cTn id="39" presetID="22" presetClass="entr" presetSubtype="1" fill="hold" grpId="0" nodeType="withEffect">
                                  <p:stCondLst>
                                    <p:cond delay="0"/>
                                  </p:stCondLst>
                                  <p:childTnLst>
                                    <p:set>
                                      <p:cBhvr>
                                        <p:cTn id="40" dur="1" fill="hold">
                                          <p:stCondLst>
                                            <p:cond delay="0"/>
                                          </p:stCondLst>
                                        </p:cTn>
                                        <p:tgtEl>
                                          <p:spTgt spid="154"/>
                                        </p:tgtEl>
                                        <p:attrNameLst>
                                          <p:attrName>style.visibility</p:attrName>
                                        </p:attrNameLst>
                                      </p:cBhvr>
                                      <p:to>
                                        <p:strVal val="visible"/>
                                      </p:to>
                                    </p:set>
                                    <p:animEffect transition="in" filter="wipe(up)">
                                      <p:cBhvr>
                                        <p:cTn id="41" dur="750"/>
                                        <p:tgtEl>
                                          <p:spTgt spid="154"/>
                                        </p:tgtEl>
                                      </p:cBhvr>
                                    </p:animEffect>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321"/>
                                        </p:tgtEl>
                                        <p:attrNameLst>
                                          <p:attrName>style.visibility</p:attrName>
                                        </p:attrNameLst>
                                      </p:cBhvr>
                                      <p:to>
                                        <p:strVal val="visible"/>
                                      </p:to>
                                    </p:set>
                                    <p:animEffect transition="in" filter="fade">
                                      <p:cBhvr>
                                        <p:cTn id="46" dur="750"/>
                                        <p:tgtEl>
                                          <p:spTgt spid="321"/>
                                        </p:tgtEl>
                                      </p:cBhvr>
                                    </p:animEffect>
                                    <p:anim calcmode="lin" valueType="num">
                                      <p:cBhvr>
                                        <p:cTn id="47" dur="750" fill="hold"/>
                                        <p:tgtEl>
                                          <p:spTgt spid="321"/>
                                        </p:tgtEl>
                                        <p:attrNameLst>
                                          <p:attrName>ppt_x</p:attrName>
                                        </p:attrNameLst>
                                      </p:cBhvr>
                                      <p:tavLst>
                                        <p:tav tm="0">
                                          <p:val>
                                            <p:strVal val="#ppt_x"/>
                                          </p:val>
                                        </p:tav>
                                        <p:tav tm="100000">
                                          <p:val>
                                            <p:strVal val="#ppt_x"/>
                                          </p:val>
                                        </p:tav>
                                      </p:tavLst>
                                    </p:anim>
                                    <p:anim calcmode="lin" valueType="num">
                                      <p:cBhvr>
                                        <p:cTn id="48" dur="750" fill="hold"/>
                                        <p:tgtEl>
                                          <p:spTgt spid="3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1" grpId="0"/>
      <p:bldP spid="5" grpId="0"/>
      <p:bldP spid="153" grpId="0"/>
      <p:bldP spid="154" grpId="0"/>
      <p:bldP spid="19" grpId="0" animBg="1"/>
      <p:bldP spid="19" grpId="1"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heme/theme1.xml><?xml version="1.0" encoding="utf-8"?>
<a:theme xmlns:a="http://schemas.openxmlformats.org/drawingml/2006/main" name="包图主题2">
  <a:themeElements>
    <a:clrScheme name="自定义 277">
      <a:dk1>
        <a:srgbClr val="000000"/>
      </a:dk1>
      <a:lt1>
        <a:srgbClr val="FFFFFF"/>
      </a:lt1>
      <a:dk2>
        <a:srgbClr val="778495"/>
      </a:dk2>
      <a:lt2>
        <a:srgbClr val="F0F0F0"/>
      </a:lt2>
      <a:accent1>
        <a:srgbClr val="E53238"/>
      </a:accent1>
      <a:accent2>
        <a:srgbClr val="0064D2"/>
      </a:accent2>
      <a:accent3>
        <a:srgbClr val="E53238"/>
      </a:accent3>
      <a:accent4>
        <a:srgbClr val="0064D2"/>
      </a:accent4>
      <a:accent5>
        <a:srgbClr val="E53238"/>
      </a:accent5>
      <a:accent6>
        <a:srgbClr val="0064D2"/>
      </a:accent6>
      <a:hlink>
        <a:srgbClr val="E53238"/>
      </a:hlink>
      <a:folHlink>
        <a:srgbClr val="BFBFBF"/>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包图主题2" id="{50CFA792-C506-47E4-B272-6A6183483AB3}" vid="{CC1AE437-2F7F-4319-9F22-408F5F8C346F}"/>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包图主题2</Template>
  <TotalTime>1153</TotalTime>
  <Words>1507</Words>
  <Application>Microsoft Office PowerPoint</Application>
  <PresentationFormat>Widescreen</PresentationFormat>
  <Paragraphs>184</Paragraphs>
  <Slides>25</Slides>
  <Notes>20</Notes>
  <HiddenSlides>0</HiddenSlides>
  <MMClips>2</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25</vt:i4>
      </vt:variant>
    </vt:vector>
  </HeadingPairs>
  <TitlesOfParts>
    <vt:vector size="36" baseType="lpstr">
      <vt:lpstr>微软雅黑</vt:lpstr>
      <vt:lpstr>#9Slide03 AllRoundGothic</vt:lpstr>
      <vt:lpstr>#9Slide03 Arima Madurai ExtraBo</vt:lpstr>
      <vt:lpstr>#9Slide05 Lobster</vt:lpstr>
      <vt:lpstr>Arial</vt:lpstr>
      <vt:lpstr>Calibri</vt:lpstr>
      <vt:lpstr>Times New Roman</vt:lpstr>
      <vt:lpstr>Wingdings</vt:lpstr>
      <vt:lpstr>字魂36号-正文宋楷</vt:lpstr>
      <vt:lpstr>等线</vt:lpstr>
      <vt:lpstr>包图主题2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WIN7</dc:creator>
  <cp:lastModifiedBy>Windows User</cp:lastModifiedBy>
  <cp:revision>103</cp:revision>
  <dcterms:created xsi:type="dcterms:W3CDTF">2017-08-18T03:02:00Z</dcterms:created>
  <dcterms:modified xsi:type="dcterms:W3CDTF">2021-09-12T14:28:00Z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2052-10.1.0.6748</vt:lpwstr>
  </property>
</Properties>
</file>